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6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 showGuides="1">
      <p:cViewPr varScale="1">
        <p:scale>
          <a:sx n="119" d="100"/>
          <a:sy n="119" d="100"/>
        </p:scale>
        <p:origin x="1888" y="192"/>
      </p:cViewPr>
      <p:guideLst>
        <p:guide orient="horz"/>
        <p:guide pos="36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1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4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344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6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7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3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5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9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60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7DA6-91D7-CF4D-AB13-D399DBED7CAE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1A187-CC00-C648-881D-BB11A139E0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41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832" y="3705317"/>
            <a:ext cx="4401627" cy="2986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Vision Statement &amp; Research 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" y="634282"/>
            <a:ext cx="4497458" cy="3058628"/>
          </a:xfrm>
          <a:solidFill>
            <a:schemeClr val="bg1">
              <a:lumMod val="65000"/>
            </a:schemeClr>
          </a:solidFill>
          <a:ln>
            <a:noFill/>
          </a:ln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/>
              <a:t>Graphic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93715" y="646689"/>
            <a:ext cx="4401627" cy="2685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b="1" dirty="0"/>
              <a:t>Benefits</a:t>
            </a:r>
            <a:r>
              <a:rPr lang="en-US" sz="2000" dirty="0"/>
              <a:t>:  Potential impact of successful research &amp; wider benefits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93715" y="3705317"/>
            <a:ext cx="4401627" cy="2986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b="1" dirty="0"/>
              <a:t>Team:</a:t>
            </a:r>
            <a:r>
              <a:rPr lang="en-US" sz="2000" dirty="0"/>
              <a:t>  PI, key personnel &amp; associated organizations.   If known at this time, collaborators, industrial &amp; international partners 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0" y="3692910"/>
            <a:ext cx="9142413" cy="12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493767" y="263322"/>
            <a:ext cx="22508" cy="659080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8" y="-3873"/>
            <a:ext cx="9119905" cy="638155"/>
          </a:xfr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r>
              <a:rPr lang="en-US" sz="2800" dirty="0"/>
              <a:t>Title of DRIVE Science Center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8" y="1"/>
            <a:ext cx="9131655" cy="6854126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18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43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of DRIVE Science Center</vt:lpstr>
    </vt:vector>
  </TitlesOfParts>
  <Company>University of Michigan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Kozyra</dc:creator>
  <cp:lastModifiedBy>Janet Kozyra</cp:lastModifiedBy>
  <cp:revision>7</cp:revision>
  <dcterms:created xsi:type="dcterms:W3CDTF">2018-09-03T02:09:50Z</dcterms:created>
  <dcterms:modified xsi:type="dcterms:W3CDTF">2018-11-14T10:22:09Z</dcterms:modified>
</cp:coreProperties>
</file>