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6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117" d="100"/>
          <a:sy n="117" d="100"/>
        </p:scale>
        <p:origin x="1928" y="168"/>
      </p:cViewPr>
      <p:guideLst>
        <p:guide orient="horz"/>
        <p:guide pos="36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1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4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4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6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7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3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5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9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6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7DA6-91D7-CF4D-AB13-D399DBED7CAE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4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832" y="3705317"/>
            <a:ext cx="4401627" cy="2986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Vision Statement &amp; Research 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" y="634282"/>
            <a:ext cx="4497458" cy="3058628"/>
          </a:xfr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/>
              <a:t>Graphic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93715" y="646689"/>
            <a:ext cx="4401627" cy="2685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b="1" dirty="0"/>
              <a:t>Benefits</a:t>
            </a:r>
            <a:r>
              <a:rPr lang="en-US" sz="2000" dirty="0"/>
              <a:t>:  Potential impact of successful research &amp; wider benefits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93715" y="3705317"/>
            <a:ext cx="4401627" cy="2986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b="1" dirty="0"/>
              <a:t>Team:</a:t>
            </a:r>
            <a:r>
              <a:rPr lang="en-US" sz="2000" dirty="0"/>
              <a:t>  PI, key personnel &amp; associated organizations.   If known at this time, collaborators, industrial &amp; international partners 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0" y="3692910"/>
            <a:ext cx="9142413" cy="12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493767" y="263322"/>
            <a:ext cx="22508" cy="659080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8" y="-3873"/>
            <a:ext cx="9119905" cy="638155"/>
          </a:xfr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en-US" sz="2800" dirty="0"/>
              <a:t>Title of Space Weather Center </a:t>
            </a:r>
            <a:r>
              <a:rPr lang="en-US" sz="2800"/>
              <a:t>of Excellence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0758" y="1"/>
            <a:ext cx="9131655" cy="6854126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18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45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of Space Weather Center of Excellence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Kozyra</dc:creator>
  <cp:lastModifiedBy>Woodroffe, Jesse R. (HQ-DJ000)</cp:lastModifiedBy>
  <cp:revision>8</cp:revision>
  <dcterms:created xsi:type="dcterms:W3CDTF">2018-09-03T02:09:50Z</dcterms:created>
  <dcterms:modified xsi:type="dcterms:W3CDTF">2022-02-01T13:49:31Z</dcterms:modified>
</cp:coreProperties>
</file>