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comments/comment5.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6.xml" ContentType="application/vnd.openxmlformats-officedocument.presentationml.comments+xml"/>
  <Override PartName="/ppt/notesSlides/notesSlide18.xml" ContentType="application/vnd.openxmlformats-officedocument.presentationml.notesSlide+xml"/>
  <Override PartName="/ppt/comments/comment7.xml" ContentType="application/vnd.openxmlformats-officedocument.presentationml.comments+xml"/>
  <Override PartName="/ppt/notesSlides/notesSlide19.xml" ContentType="application/vnd.openxmlformats-officedocument.presentationml.notesSlide+xml"/>
  <Override PartName="/ppt/comments/comment8.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9.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5" r:id="rId6"/>
  </p:sldMasterIdLst>
  <p:notesMasterIdLst>
    <p:notesMasterId r:id="rId45"/>
  </p:notesMasterIdLst>
  <p:sldIdLst>
    <p:sldId id="453" r:id="rId7"/>
    <p:sldId id="454" r:id="rId8"/>
    <p:sldId id="266" r:id="rId9"/>
    <p:sldId id="305" r:id="rId10"/>
    <p:sldId id="306" r:id="rId11"/>
    <p:sldId id="309" r:id="rId12"/>
    <p:sldId id="307" r:id="rId13"/>
    <p:sldId id="331" r:id="rId14"/>
    <p:sldId id="329" r:id="rId15"/>
    <p:sldId id="312" r:id="rId16"/>
    <p:sldId id="323" r:id="rId17"/>
    <p:sldId id="285" r:id="rId18"/>
    <p:sldId id="310" r:id="rId19"/>
    <p:sldId id="287" r:id="rId20"/>
    <p:sldId id="330" r:id="rId21"/>
    <p:sldId id="332" r:id="rId22"/>
    <p:sldId id="333" r:id="rId23"/>
    <p:sldId id="313" r:id="rId24"/>
    <p:sldId id="334" r:id="rId25"/>
    <p:sldId id="343" r:id="rId26"/>
    <p:sldId id="336" r:id="rId27"/>
    <p:sldId id="344" r:id="rId28"/>
    <p:sldId id="346" r:id="rId29"/>
    <p:sldId id="347" r:id="rId30"/>
    <p:sldId id="345" r:id="rId31"/>
    <p:sldId id="348" r:id="rId32"/>
    <p:sldId id="349" r:id="rId33"/>
    <p:sldId id="350" r:id="rId34"/>
    <p:sldId id="352" r:id="rId35"/>
    <p:sldId id="351" r:id="rId36"/>
    <p:sldId id="341" r:id="rId37"/>
    <p:sldId id="342" r:id="rId38"/>
    <p:sldId id="340" r:id="rId39"/>
    <p:sldId id="257" r:id="rId40"/>
    <p:sldId id="258" r:id="rId41"/>
    <p:sldId id="327" r:id="rId42"/>
    <p:sldId id="455" r:id="rId43"/>
    <p:sldId id="456" r:id="rId44"/>
  </p:sldIdLst>
  <p:sldSz cx="9144000" cy="5143500" type="screen16x9"/>
  <p:notesSz cx="6858000" cy="1666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oals" id="{FCB42B93-9D4E-104C-81A9-90AA8616405A}">
          <p14:sldIdLst>
            <p14:sldId id="453"/>
            <p14:sldId id="454"/>
            <p14:sldId id="266"/>
            <p14:sldId id="305"/>
            <p14:sldId id="306"/>
            <p14:sldId id="309"/>
            <p14:sldId id="307"/>
            <p14:sldId id="331"/>
          </p14:sldIdLst>
        </p14:section>
        <p14:section name="Objectives" id="{104DCEA4-39E2-5441-A51C-8E9D08987163}">
          <p14:sldIdLst>
            <p14:sldId id="329"/>
            <p14:sldId id="312"/>
            <p14:sldId id="323"/>
            <p14:sldId id="285"/>
            <p14:sldId id="310"/>
            <p14:sldId id="287"/>
            <p14:sldId id="330"/>
            <p14:sldId id="332"/>
            <p14:sldId id="333"/>
            <p14:sldId id="313"/>
            <p14:sldId id="334"/>
          </p14:sldIdLst>
        </p14:section>
        <p14:section name="Geophysical Variables per Objective" id="{0DB6EA49-9E20-5344-B9CA-9082261D512A}">
          <p14:sldIdLst>
            <p14:sldId id="343"/>
            <p14:sldId id="336"/>
            <p14:sldId id="344"/>
            <p14:sldId id="346"/>
            <p14:sldId id="347"/>
            <p14:sldId id="345"/>
            <p14:sldId id="348"/>
            <p14:sldId id="349"/>
            <p14:sldId id="350"/>
            <p14:sldId id="352"/>
            <p14:sldId id="351"/>
          </p14:sldIdLst>
        </p14:section>
        <p14:section name="Consolidated Geophysical Variables" id="{D3B67DD1-9EC0-FA48-9835-4268C71FEE40}">
          <p14:sldIdLst/>
        </p14:section>
        <p14:section name="Enabled Apps" id="{2585F2BD-3CD2-254C-A798-5FFB2E2CBF9A}">
          <p14:sldIdLst>
            <p14:sldId id="341"/>
            <p14:sldId id="342"/>
            <p14:sldId id="340"/>
          </p14:sldIdLst>
        </p14:section>
        <p14:section name="DS Objectives" id="{C941A64D-FDC0-B34A-AAD9-6B61F3390341}">
          <p14:sldIdLst>
            <p14:sldId id="257"/>
            <p14:sldId id="258"/>
            <p14:sldId id="327"/>
            <p14:sldId id="455"/>
            <p14:sldId id="456"/>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iser, Duane E." initials="WDE" lastIdx="1" clrIdx="0">
    <p:extLst/>
  </p:cmAuthor>
  <p:cmAuthor id="2" name="Jay Mace" initials="JM" lastIdx="5" clrIdx="1">
    <p:extLst/>
  </p:cmAuthor>
  <p:cmAuthor id="3" name="Walt Petersen" initials="WP" lastIdx="41" clrIdx="2">
    <p:extLst/>
  </p:cmAuthor>
  <p:cmAuthor id="4" name="Dave Winker" initials="DW" lastIdx="48" clrIdx="3">
    <p:extLst/>
  </p:cmAuthor>
  <p:cmAuthor id="5" name="Richard Ferrare" initials="RF" lastIdx="20" clrIdx="4">
    <p:extLst/>
  </p:cmAuthor>
  <p:cmAuthor id="6" name="Arlindo da Silva" initials="AdS" lastIdx="15" clrIdx="5">
    <p:extLst/>
  </p:cmAuthor>
  <p:cmAuthor id="7" name="Administrator" initials="" lastIdx="0" clrIdx="6"/>
  <p:cmAuthor id="8" name="Jens Redemann" initials="JR" lastIdx="9" clrIdx="7">
    <p:extLst>
      <p:ext uri="{19B8F6BF-5375-455C-9EA6-DF929625EA0E}">
        <p15:presenceInfo xmlns:p15="http://schemas.microsoft.com/office/powerpoint/2012/main" userId="S::jens.redemann@gmao.onmicrosoft.com::ec634ae0-f296-4a7f-9610-64e059099c6b" providerId="AD"/>
      </p:ext>
    </p:extLst>
  </p:cmAuthor>
  <p:cmAuthor id="9" name="Patricia Castellanos" initials="PC" lastIdx="2" clrIdx="8">
    <p:extLst>
      <p:ext uri="{19B8F6BF-5375-455C-9EA6-DF929625EA0E}">
        <p15:presenceInfo xmlns:p15="http://schemas.microsoft.com/office/powerpoint/2012/main" userId="S::patricia.castellanos@gmao.onmicrosoft.com::08e8a049-6a8a-4412-9030-357c4526718b" providerId="AD"/>
      </p:ext>
    </p:extLst>
  </p:cmAuthor>
  <p:cmAuthor id="10" name="Ali Omar" initials="AO" lastIdx="5" clrIdx="9">
    <p:extLst>
      <p:ext uri="{19B8F6BF-5375-455C-9EA6-DF929625EA0E}">
        <p15:presenceInfo xmlns:p15="http://schemas.microsoft.com/office/powerpoint/2012/main" userId="S::ali.h.omar@gmao.onmicrosoft.com::24c65277-2db5-4a55-9146-52b0b202f504" providerId="AD"/>
      </p:ext>
    </p:extLst>
  </p:cmAuthor>
  <p:cmAuthor id="11" name="Dalia Kirschbaum" initials="DK" lastIdx="1" clrIdx="10">
    <p:extLst>
      <p:ext uri="{19B8F6BF-5375-455C-9EA6-DF929625EA0E}">
        <p15:presenceInfo xmlns:p15="http://schemas.microsoft.com/office/powerpoint/2012/main" userId="S::dalia.kirschbaum@gmao.onmicrosoft.com::440914b2-e9ce-49da-9fc6-8706d4aadddf" providerId="AD"/>
      </p:ext>
    </p:extLst>
  </p:cmAuthor>
  <p:cmAuthor id="12" name="Ed Nowottnick" initials="EN" lastIdx="1" clrIdx="11">
    <p:extLst>
      <p:ext uri="{19B8F6BF-5375-455C-9EA6-DF929625EA0E}">
        <p15:presenceInfo xmlns:p15="http://schemas.microsoft.com/office/powerpoint/2012/main" userId="S::edward.p.nowottnick@gmao.onmicrosoft.com::aacf2130-99f4-411b-9fec-16e4845a1f48" providerId="AD"/>
      </p:ext>
    </p:extLst>
  </p:cmAuthor>
  <p:cmAuthor id="13" name="Emily Berndt" initials="EB" lastIdx="4" clrIdx="12">
    <p:extLst>
      <p:ext uri="{19B8F6BF-5375-455C-9EA6-DF929625EA0E}">
        <p15:presenceInfo xmlns:p15="http://schemas.microsoft.com/office/powerpoint/2012/main" userId="S::emily.b.berndt@gmao.onmicrosoft.com::59ba67ad-97e9-4082-b6ba-3834b6511692" providerId="AD"/>
      </p:ext>
    </p:extLst>
  </p:cmAuthor>
  <p:cmAuthor id="14" name="Scott Braun" initials="SB" lastIdx="2" clrIdx="13">
    <p:extLst>
      <p:ext uri="{19B8F6BF-5375-455C-9EA6-DF929625EA0E}">
        <p15:presenceInfo xmlns:p15="http://schemas.microsoft.com/office/powerpoint/2012/main" userId="S::scott.a.braun@gmao.onmicrosoft.com::a375c5c0-77b8-43ee-9566-69bd1a1c7283" providerId="AD"/>
      </p:ext>
    </p:extLst>
  </p:cmAuthor>
  <p:cmAuthor id="15" name="Rich Ferrare" initials="RF" lastIdx="5" clrIdx="14">
    <p:extLst>
      <p:ext uri="{19B8F6BF-5375-455C-9EA6-DF929625EA0E}">
        <p15:presenceInfo xmlns:p15="http://schemas.microsoft.com/office/powerpoint/2012/main" userId="S::richard.a.ferrare@gmao.onmicrosoft.com::4602e4c0-3feb-46c1-a315-28b9bd53b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EC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6E6D8-E0D3-D89F-8BD4-DE7694DDC438}" v="325" dt="2019-02-19T18:43:20.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5"/>
    <p:restoredTop sz="94679"/>
  </p:normalViewPr>
  <p:slideViewPr>
    <p:cSldViewPr snapToGrid="0">
      <p:cViewPr varScale="1">
        <p:scale>
          <a:sx n="288" d="100"/>
          <a:sy n="288" d="100"/>
        </p:scale>
        <p:origin x="3088"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Braun" userId="S::scott.a.braun@gmao.onmicrosoft.com::a375c5c0-77b8-43ee-9566-69bd1a1c7283" providerId="AD" clId="Web-{EC4D56BB-46C9-A73C-757D-7259FA6F09F0}"/>
    <pc:docChg chg="modSld">
      <pc:chgData name="Scott Braun" userId="S::scott.a.braun@gmao.onmicrosoft.com::a375c5c0-77b8-43ee-9566-69bd1a1c7283" providerId="AD" clId="Web-{EC4D56BB-46C9-A73C-757D-7259FA6F09F0}" dt="2019-02-14T18:23:24.922" v="112"/>
      <pc:docMkLst>
        <pc:docMk/>
      </pc:docMkLst>
      <pc:sldChg chg="modSp">
        <pc:chgData name="Scott Braun" userId="S::scott.a.braun@gmao.onmicrosoft.com::a375c5c0-77b8-43ee-9566-69bd1a1c7283" providerId="AD" clId="Web-{EC4D56BB-46C9-A73C-757D-7259FA6F09F0}" dt="2019-02-14T18:23:12.109" v="88" actId="20577"/>
        <pc:sldMkLst>
          <pc:docMk/>
          <pc:sldMk cId="399051459" sldId="262"/>
        </pc:sldMkLst>
        <pc:spChg chg="mod">
          <ac:chgData name="Scott Braun" userId="S::scott.a.braun@gmao.onmicrosoft.com::a375c5c0-77b8-43ee-9566-69bd1a1c7283" providerId="AD" clId="Web-{EC4D56BB-46C9-A73C-757D-7259FA6F09F0}" dt="2019-02-14T18:23:06.141" v="75" actId="20577"/>
          <ac:spMkLst>
            <pc:docMk/>
            <pc:sldMk cId="399051459" sldId="262"/>
            <ac:spMk id="27" creationId="{1E7DD2E6-6BFA-D84F-8690-081804B2AEA8}"/>
          </ac:spMkLst>
        </pc:spChg>
        <pc:spChg chg="mod">
          <ac:chgData name="Scott Braun" userId="S::scott.a.braun@gmao.onmicrosoft.com::a375c5c0-77b8-43ee-9566-69bd1a1c7283" providerId="AD" clId="Web-{EC4D56BB-46C9-A73C-757D-7259FA6F09F0}" dt="2019-02-14T18:23:12.109" v="88" actId="20577"/>
          <ac:spMkLst>
            <pc:docMk/>
            <pc:sldMk cId="399051459" sldId="262"/>
            <ac:spMk id="34" creationId="{2BB10D9F-E4E9-A346-8AC8-57931A88BC06}"/>
          </ac:spMkLst>
        </pc:spChg>
      </pc:sldChg>
      <pc:sldChg chg="modSp">
        <pc:chgData name="Scott Braun" userId="S::scott.a.braun@gmao.onmicrosoft.com::a375c5c0-77b8-43ee-9566-69bd1a1c7283" providerId="AD" clId="Web-{EC4D56BB-46C9-A73C-757D-7259FA6F09F0}" dt="2019-02-14T18:23:24.922" v="112"/>
        <pc:sldMkLst>
          <pc:docMk/>
          <pc:sldMk cId="2133097444" sldId="266"/>
        </pc:sldMkLst>
        <pc:graphicFrameChg chg="mod modGraphic">
          <ac:chgData name="Scott Braun" userId="S::scott.a.braun@gmao.onmicrosoft.com::a375c5c0-77b8-43ee-9566-69bd1a1c7283" providerId="AD" clId="Web-{EC4D56BB-46C9-A73C-757D-7259FA6F09F0}" dt="2019-02-14T18:23:24.922" v="112"/>
          <ac:graphicFrameMkLst>
            <pc:docMk/>
            <pc:sldMk cId="2133097444" sldId="266"/>
            <ac:graphicFrameMk id="5" creationId="{36A6BDD9-5313-D34B-8A8A-AAAB18A0283B}"/>
          </ac:graphicFrameMkLst>
        </pc:graphicFrameChg>
      </pc:sldChg>
      <pc:sldChg chg="modSp">
        <pc:chgData name="Scott Braun" userId="S::scott.a.braun@gmao.onmicrosoft.com::a375c5c0-77b8-43ee-9566-69bd1a1c7283" providerId="AD" clId="Web-{EC4D56BB-46C9-A73C-757D-7259FA6F09F0}" dt="2019-02-14T18:22:52.578" v="64"/>
        <pc:sldMkLst>
          <pc:docMk/>
          <pc:sldMk cId="2470641735" sldId="309"/>
        </pc:sldMkLst>
        <pc:graphicFrameChg chg="mod modGraphic">
          <ac:chgData name="Scott Braun" userId="S::scott.a.braun@gmao.onmicrosoft.com::a375c5c0-77b8-43ee-9566-69bd1a1c7283" providerId="AD" clId="Web-{EC4D56BB-46C9-A73C-757D-7259FA6F09F0}" dt="2019-02-14T18:22:52.578" v="64"/>
          <ac:graphicFrameMkLst>
            <pc:docMk/>
            <pc:sldMk cId="2470641735" sldId="309"/>
            <ac:graphicFrameMk id="5" creationId="{36A6BDD9-5313-D34B-8A8A-AAAB18A0283B}"/>
          </ac:graphicFrameMkLst>
        </pc:graphicFrameChg>
      </pc:sldChg>
    </pc:docChg>
  </pc:docChgLst>
  <pc:docChgLst>
    <pc:chgData name="Dave Winker" userId="S::david.m.winker@gmao.onmicrosoft.com::d7d99e31-30cc-4b80-bd08-531d543be07c" providerId="AD" clId="Web-{213FEA43-23F0-3E2E-2FF6-805D637D47F4}"/>
    <pc:docChg chg="modSld">
      <pc:chgData name="Dave Winker" userId="S::david.m.winker@gmao.onmicrosoft.com::d7d99e31-30cc-4b80-bd08-531d543be07c" providerId="AD" clId="Web-{213FEA43-23F0-3E2E-2FF6-805D637D47F4}" dt="2019-02-15T08:48:13.896" v="3"/>
      <pc:docMkLst>
        <pc:docMk/>
      </pc:docMkLst>
      <pc:sldChg chg="modSp">
        <pc:chgData name="Dave Winker" userId="S::david.m.winker@gmao.onmicrosoft.com::d7d99e31-30cc-4b80-bd08-531d543be07c" providerId="AD" clId="Web-{213FEA43-23F0-3E2E-2FF6-805D637D47F4}" dt="2019-02-15T08:48:13.896" v="3"/>
        <pc:sldMkLst>
          <pc:docMk/>
          <pc:sldMk cId="4253315517" sldId="330"/>
        </pc:sldMkLst>
        <pc:graphicFrameChg chg="mod modGraphic">
          <ac:chgData name="Dave Winker" userId="S::david.m.winker@gmao.onmicrosoft.com::d7d99e31-30cc-4b80-bd08-531d543be07c" providerId="AD" clId="Web-{213FEA43-23F0-3E2E-2FF6-805D637D47F4}" dt="2019-02-15T08:48:13.896" v="3"/>
          <ac:graphicFrameMkLst>
            <pc:docMk/>
            <pc:sldMk cId="4253315517" sldId="330"/>
            <ac:graphicFrameMk id="11" creationId="{BE32FF90-A9E8-1849-8CC8-BEF5B0A82287}"/>
          </ac:graphicFrameMkLst>
        </pc:graphicFrameChg>
      </pc:sldChg>
    </pc:docChg>
  </pc:docChgLst>
  <pc:docChgLst>
    <pc:chgData name="Dalia Kirschbaum" userId="S::dalia.kirschbaum@gmao.onmicrosoft.com::440914b2-e9ce-49da-9fc6-8706d4aadddf" providerId="AD" clId="Web-{A3B625D1-EC01-0A8F-66A4-7CE038AB0063}"/>
    <pc:docChg chg="">
      <pc:chgData name="Dalia Kirschbaum" userId="S::dalia.kirschbaum@gmao.onmicrosoft.com::440914b2-e9ce-49da-9fc6-8706d4aadddf" providerId="AD" clId="Web-{A3B625D1-EC01-0A8F-66A4-7CE038AB0063}" dt="2019-02-11T16:58:19.061" v="0"/>
      <pc:docMkLst>
        <pc:docMk/>
      </pc:docMkLst>
      <pc:sldChg chg="delCm">
        <pc:chgData name="Dalia Kirschbaum" userId="S::dalia.kirschbaum@gmao.onmicrosoft.com::440914b2-e9ce-49da-9fc6-8706d4aadddf" providerId="AD" clId="Web-{A3B625D1-EC01-0A8F-66A4-7CE038AB0063}" dt="2019-02-11T16:58:19.061" v="0"/>
        <pc:sldMkLst>
          <pc:docMk/>
          <pc:sldMk cId="94659058" sldId="341"/>
        </pc:sldMkLst>
      </pc:sldChg>
    </pc:docChg>
  </pc:docChgLst>
  <pc:docChgLst>
    <pc:chgData name="Arlindo da Silva" userId="117cfdbf-2a2e-48e3-b586-472849eb56d6" providerId="ADAL" clId="{DCADF335-FDBC-DE47-9605-D8E04C484CD2}"/>
    <pc:docChg chg="custSel modSld">
      <pc:chgData name="Arlindo da Silva" userId="117cfdbf-2a2e-48e3-b586-472849eb56d6" providerId="ADAL" clId="{DCADF335-FDBC-DE47-9605-D8E04C484CD2}" dt="2019-02-19T16:29:58.331" v="365" actId="167"/>
      <pc:docMkLst>
        <pc:docMk/>
      </pc:docMkLst>
      <pc:sldChg chg="modSp">
        <pc:chgData name="Arlindo da Silva" userId="117cfdbf-2a2e-48e3-b586-472849eb56d6" providerId="ADAL" clId="{DCADF335-FDBC-DE47-9605-D8E04C484CD2}" dt="2019-02-19T16:25:02.734" v="332" actId="1035"/>
        <pc:sldMkLst>
          <pc:docMk/>
          <pc:sldMk cId="2133097444" sldId="266"/>
        </pc:sldMkLst>
        <pc:spChg chg="mod">
          <ac:chgData name="Arlindo da Silva" userId="117cfdbf-2a2e-48e3-b586-472849eb56d6" providerId="ADAL" clId="{DCADF335-FDBC-DE47-9605-D8E04C484CD2}" dt="2019-02-19T16:24:54.797" v="300" actId="1035"/>
          <ac:spMkLst>
            <pc:docMk/>
            <pc:sldMk cId="2133097444" sldId="266"/>
            <ac:spMk id="2" creationId="{C28201E6-DDD5-0B43-966A-D3E7C43C5C37}"/>
          </ac:spMkLst>
        </pc:spChg>
        <pc:spChg chg="mod">
          <ac:chgData name="Arlindo da Silva" userId="117cfdbf-2a2e-48e3-b586-472849eb56d6" providerId="ADAL" clId="{DCADF335-FDBC-DE47-9605-D8E04C484CD2}" dt="2019-02-19T16:25:02.734" v="332" actId="1035"/>
          <ac:spMkLst>
            <pc:docMk/>
            <pc:sldMk cId="2133097444" sldId="266"/>
            <ac:spMk id="9" creationId="{EAD3B582-9E38-384E-8276-45B01E20A73D}"/>
          </ac:spMkLst>
        </pc:spChg>
      </pc:sldChg>
      <pc:sldChg chg="modSp">
        <pc:chgData name="Arlindo da Silva" userId="117cfdbf-2a2e-48e3-b586-472849eb56d6" providerId="ADAL" clId="{DCADF335-FDBC-DE47-9605-D8E04C484CD2}" dt="2019-02-19T16:25:51.046" v="336" actId="115"/>
        <pc:sldMkLst>
          <pc:docMk/>
          <pc:sldMk cId="3684253582" sldId="305"/>
        </pc:sldMkLst>
        <pc:graphicFrameChg chg="modGraphic">
          <ac:chgData name="Arlindo da Silva" userId="117cfdbf-2a2e-48e3-b586-472849eb56d6" providerId="ADAL" clId="{DCADF335-FDBC-DE47-9605-D8E04C484CD2}" dt="2019-02-19T16:25:51.046" v="336" actId="115"/>
          <ac:graphicFrameMkLst>
            <pc:docMk/>
            <pc:sldMk cId="3684253582" sldId="305"/>
            <ac:graphicFrameMk id="5" creationId="{36A6BDD9-5313-D34B-8A8A-AAAB18A0283B}"/>
          </ac:graphicFrameMkLst>
        </pc:graphicFrameChg>
      </pc:sldChg>
      <pc:sldChg chg="delSp modSp">
        <pc:chgData name="Arlindo da Silva" userId="117cfdbf-2a2e-48e3-b586-472849eb56d6" providerId="ADAL" clId="{DCADF335-FDBC-DE47-9605-D8E04C484CD2}" dt="2019-02-19T16:28:50.156" v="364" actId="20577"/>
        <pc:sldMkLst>
          <pc:docMk/>
          <pc:sldMk cId="2201799362" sldId="329"/>
        </pc:sldMkLst>
        <pc:spChg chg="del">
          <ac:chgData name="Arlindo da Silva" userId="117cfdbf-2a2e-48e3-b586-472849eb56d6" providerId="ADAL" clId="{DCADF335-FDBC-DE47-9605-D8E04C484CD2}" dt="2019-02-12T14:56:00.583" v="0" actId="478"/>
          <ac:spMkLst>
            <pc:docMk/>
            <pc:sldMk cId="2201799362" sldId="329"/>
            <ac:spMk id="12" creationId="{B86AB3DF-F730-9343-BF19-C66FA2B2ADBF}"/>
          </ac:spMkLst>
        </pc:spChg>
        <pc:graphicFrameChg chg="modGraphic">
          <ac:chgData name="Arlindo da Silva" userId="117cfdbf-2a2e-48e3-b586-472849eb56d6" providerId="ADAL" clId="{DCADF335-FDBC-DE47-9605-D8E04C484CD2}" dt="2019-02-19T16:28:50.156" v="364" actId="20577"/>
          <ac:graphicFrameMkLst>
            <pc:docMk/>
            <pc:sldMk cId="2201799362" sldId="329"/>
            <ac:graphicFrameMk id="10" creationId="{4C3D3B96-0F80-0E42-828D-8DC3E7B4B4C1}"/>
          </ac:graphicFrameMkLst>
        </pc:graphicFrameChg>
      </pc:sldChg>
      <pc:sldChg chg="modSp">
        <pc:chgData name="Arlindo da Silva" userId="117cfdbf-2a2e-48e3-b586-472849eb56d6" providerId="ADAL" clId="{DCADF335-FDBC-DE47-9605-D8E04C484CD2}" dt="2019-02-19T16:29:58.331" v="365" actId="167"/>
        <pc:sldMkLst>
          <pc:docMk/>
          <pc:sldMk cId="4184431354" sldId="336"/>
        </pc:sldMkLst>
        <pc:spChg chg="mod">
          <ac:chgData name="Arlindo da Silva" userId="117cfdbf-2a2e-48e3-b586-472849eb56d6" providerId="ADAL" clId="{DCADF335-FDBC-DE47-9605-D8E04C484CD2}" dt="2019-02-19T16:29:58.331" v="365" actId="167"/>
          <ac:spMkLst>
            <pc:docMk/>
            <pc:sldMk cId="4184431354" sldId="336"/>
            <ac:spMk id="2" creationId="{CBE912B7-41B3-B04A-8C88-7421AC190FD4}"/>
          </ac:spMkLst>
        </pc:spChg>
      </pc:sldChg>
      <pc:sldChg chg="addSp delSp modSp">
        <pc:chgData name="Arlindo da Silva" userId="117cfdbf-2a2e-48e3-b586-472849eb56d6" providerId="ADAL" clId="{DCADF335-FDBC-DE47-9605-D8E04C484CD2}" dt="2019-02-19T16:24:26.288" v="270" actId="115"/>
        <pc:sldMkLst>
          <pc:docMk/>
          <pc:sldMk cId="2386857433" sldId="453"/>
        </pc:sldMkLst>
        <pc:spChg chg="mod">
          <ac:chgData name="Arlindo da Silva" userId="117cfdbf-2a2e-48e3-b586-472849eb56d6" providerId="ADAL" clId="{DCADF335-FDBC-DE47-9605-D8E04C484CD2}" dt="2019-02-19T16:22:04.488" v="164" actId="1076"/>
          <ac:spMkLst>
            <pc:docMk/>
            <pc:sldMk cId="2386857433" sldId="453"/>
            <ac:spMk id="3" creationId="{C6202088-FA19-B547-8C1D-5F352471F50D}"/>
          </ac:spMkLst>
        </pc:spChg>
        <pc:spChg chg="add mod">
          <ac:chgData name="Arlindo da Silva" userId="117cfdbf-2a2e-48e3-b586-472849eb56d6" providerId="ADAL" clId="{DCADF335-FDBC-DE47-9605-D8E04C484CD2}" dt="2019-02-19T16:24:26.288" v="270" actId="115"/>
          <ac:spMkLst>
            <pc:docMk/>
            <pc:sldMk cId="2386857433" sldId="453"/>
            <ac:spMk id="5" creationId="{ECF43335-23EC-9047-8C6E-3E6C1611BA17}"/>
          </ac:spMkLst>
        </pc:spChg>
        <pc:picChg chg="add del">
          <ac:chgData name="Arlindo da Silva" userId="117cfdbf-2a2e-48e3-b586-472849eb56d6" providerId="ADAL" clId="{DCADF335-FDBC-DE47-9605-D8E04C484CD2}" dt="2019-02-19T16:22:11.896" v="166"/>
          <ac:picMkLst>
            <pc:docMk/>
            <pc:sldMk cId="2386857433" sldId="453"/>
            <ac:picMk id="4" creationId="{4A4CFBA5-8DC5-1349-8B35-697266ACA2D5}"/>
          </ac:picMkLst>
        </pc:picChg>
      </pc:sldChg>
    </pc:docChg>
  </pc:docChgLst>
  <pc:docChgLst>
    <pc:chgData name="Duane Waliser" userId="S::duane.e.waliser@gmao.onmicrosoft.com::937207b5-e60c-4d7c-ad88-4ca7a7420cd8" providerId="AD" clId="Web-{5E7FC71A-21E5-9A72-50FA-AD2518DF4A81}"/>
    <pc:docChg chg="modSld">
      <pc:chgData name="Duane Waliser" userId="S::duane.e.waliser@gmao.onmicrosoft.com::937207b5-e60c-4d7c-ad88-4ca7a7420cd8" providerId="AD" clId="Web-{5E7FC71A-21E5-9A72-50FA-AD2518DF4A81}" dt="2019-02-11T17:59:00.838" v="17" actId="1076"/>
      <pc:docMkLst>
        <pc:docMk/>
      </pc:docMkLst>
      <pc:sldChg chg="modSp">
        <pc:chgData name="Duane Waliser" userId="S::duane.e.waliser@gmao.onmicrosoft.com::937207b5-e60c-4d7c-ad88-4ca7a7420cd8" providerId="AD" clId="Web-{5E7FC71A-21E5-9A72-50FA-AD2518DF4A81}" dt="2019-02-11T17:59:00.838" v="17" actId="1076"/>
        <pc:sldMkLst>
          <pc:docMk/>
          <pc:sldMk cId="2133097444" sldId="266"/>
        </pc:sldMkLst>
        <pc:spChg chg="mod">
          <ac:chgData name="Duane Waliser" userId="S::duane.e.waliser@gmao.onmicrosoft.com::937207b5-e60c-4d7c-ad88-4ca7a7420cd8" providerId="AD" clId="Web-{5E7FC71A-21E5-9A72-50FA-AD2518DF4A81}" dt="2019-02-11T17:59:00.838" v="17" actId="1076"/>
          <ac:spMkLst>
            <pc:docMk/>
            <pc:sldMk cId="2133097444" sldId="266"/>
            <ac:spMk id="2" creationId="{C28201E6-DDD5-0B43-966A-D3E7C43C5C37}"/>
          </ac:spMkLst>
        </pc:spChg>
      </pc:sldChg>
    </pc:docChg>
  </pc:docChgLst>
  <pc:docChgLst>
    <pc:chgData name="Arlindo da Silva" userId="117cfdbf-2a2e-48e3-b586-472849eb56d6" providerId="ADAL" clId="{CA261590-1FAD-DE45-B84E-3B068ECB4AFB}"/>
    <pc:docChg chg="undo custSel modSld modMainMaster">
      <pc:chgData name="Arlindo da Silva" userId="117cfdbf-2a2e-48e3-b586-472849eb56d6" providerId="ADAL" clId="{CA261590-1FAD-DE45-B84E-3B068ECB4AFB}" dt="2019-02-19T21:40:02.700" v="1315" actId="1038"/>
      <pc:docMkLst>
        <pc:docMk/>
      </pc:docMkLst>
      <pc:sldChg chg="modSp">
        <pc:chgData name="Arlindo da Silva" userId="117cfdbf-2a2e-48e3-b586-472849eb56d6" providerId="ADAL" clId="{CA261590-1FAD-DE45-B84E-3B068ECB4AFB}" dt="2019-02-19T20:06:52.408" v="162" actId="20577"/>
        <pc:sldMkLst>
          <pc:docMk/>
          <pc:sldMk cId="1091578841" sldId="258"/>
        </pc:sldMkLst>
        <pc:spChg chg="mod">
          <ac:chgData name="Arlindo da Silva" userId="117cfdbf-2a2e-48e3-b586-472849eb56d6" providerId="ADAL" clId="{CA261590-1FAD-DE45-B84E-3B068ECB4AFB}" dt="2019-02-19T20:06:52.408" v="162" actId="20577"/>
          <ac:spMkLst>
            <pc:docMk/>
            <pc:sldMk cId="1091578841" sldId="258"/>
            <ac:spMk id="2" creationId="{216E8165-F695-A847-803B-CFFFE4E98A03}"/>
          </ac:spMkLst>
        </pc:spChg>
      </pc:sldChg>
      <pc:sldChg chg="addSp delSp modSp">
        <pc:chgData name="Arlindo da Silva" userId="117cfdbf-2a2e-48e3-b586-472849eb56d6" providerId="ADAL" clId="{CA261590-1FAD-DE45-B84E-3B068ECB4AFB}" dt="2019-02-19T21:34:31.374" v="1055"/>
        <pc:sldMkLst>
          <pc:docMk/>
          <pc:sldMk cId="475464883" sldId="285"/>
        </pc:sldMkLst>
        <pc:spChg chg="mod">
          <ac:chgData name="Arlindo da Silva" userId="117cfdbf-2a2e-48e3-b586-472849eb56d6" providerId="ADAL" clId="{CA261590-1FAD-DE45-B84E-3B068ECB4AFB}" dt="2019-02-19T20:04:17.876" v="114" actId="20577"/>
          <ac:spMkLst>
            <pc:docMk/>
            <pc:sldMk cId="475464883" sldId="285"/>
            <ac:spMk id="2" creationId="{B7CB6831-6CEC-A045-A571-7E16CDC3CC79}"/>
          </ac:spMkLst>
        </pc:spChg>
        <pc:spChg chg="del mod">
          <ac:chgData name="Arlindo da Silva" userId="117cfdbf-2a2e-48e3-b586-472849eb56d6" providerId="ADAL" clId="{CA261590-1FAD-DE45-B84E-3B068ECB4AFB}" dt="2019-02-19T21:34:29.984" v="1054" actId="478"/>
          <ac:spMkLst>
            <pc:docMk/>
            <pc:sldMk cId="475464883" sldId="285"/>
            <ac:spMk id="10" creationId="{89062797-4E29-A049-9FCF-E4972EEE4742}"/>
          </ac:spMkLst>
        </pc:spChg>
        <pc:spChg chg="add">
          <ac:chgData name="Arlindo da Silva" userId="117cfdbf-2a2e-48e3-b586-472849eb56d6" providerId="ADAL" clId="{CA261590-1FAD-DE45-B84E-3B068ECB4AFB}" dt="2019-02-19T21:34:31.374" v="1055"/>
          <ac:spMkLst>
            <pc:docMk/>
            <pc:sldMk cId="475464883" sldId="285"/>
            <ac:spMk id="12" creationId="{02F5CBF4-0205-AE48-A464-89AFF72E4229}"/>
          </ac:spMkLst>
        </pc:spChg>
        <pc:graphicFrameChg chg="modGraphic">
          <ac:chgData name="Arlindo da Silva" userId="117cfdbf-2a2e-48e3-b586-472849eb56d6" providerId="ADAL" clId="{CA261590-1FAD-DE45-B84E-3B068ECB4AFB}" dt="2019-02-19T20:46:00.325" v="437" actId="113"/>
          <ac:graphicFrameMkLst>
            <pc:docMk/>
            <pc:sldMk cId="475464883" sldId="285"/>
            <ac:graphicFrameMk id="5" creationId="{36A6BDD9-5313-D34B-8A8A-AAAB18A0283B}"/>
          </ac:graphicFrameMkLst>
        </pc:graphicFrameChg>
      </pc:sldChg>
      <pc:sldChg chg="addSp delSp modSp">
        <pc:chgData name="Arlindo da Silva" userId="117cfdbf-2a2e-48e3-b586-472849eb56d6" providerId="ADAL" clId="{CA261590-1FAD-DE45-B84E-3B068ECB4AFB}" dt="2019-02-19T21:35:38.004" v="1113" actId="1036"/>
        <pc:sldMkLst>
          <pc:docMk/>
          <pc:sldMk cId="2782189547" sldId="287"/>
        </pc:sldMkLst>
        <pc:spChg chg="del mod">
          <ac:chgData name="Arlindo da Silva" userId="117cfdbf-2a2e-48e3-b586-472849eb56d6" providerId="ADAL" clId="{CA261590-1FAD-DE45-B84E-3B068ECB4AFB}" dt="2019-02-19T21:34:55.592" v="1077" actId="478"/>
          <ac:spMkLst>
            <pc:docMk/>
            <pc:sldMk cId="2782189547" sldId="287"/>
            <ac:spMk id="8" creationId="{EB0AE6D1-3084-D643-9FF0-127C66B6C1B2}"/>
          </ac:spMkLst>
        </pc:spChg>
        <pc:spChg chg="add mod">
          <ac:chgData name="Arlindo da Silva" userId="117cfdbf-2a2e-48e3-b586-472849eb56d6" providerId="ADAL" clId="{CA261590-1FAD-DE45-B84E-3B068ECB4AFB}" dt="2019-02-19T21:35:38.004" v="1113" actId="1036"/>
          <ac:spMkLst>
            <pc:docMk/>
            <pc:sldMk cId="2782189547" sldId="287"/>
            <ac:spMk id="11" creationId="{DDEAF047-B270-BF4C-84A5-57E7790AAC7F}"/>
          </ac:spMkLst>
        </pc:spChg>
        <pc:graphicFrameChg chg="mod">
          <ac:chgData name="Arlindo da Silva" userId="117cfdbf-2a2e-48e3-b586-472849eb56d6" providerId="ADAL" clId="{CA261590-1FAD-DE45-B84E-3B068ECB4AFB}" dt="2019-02-19T21:35:24.086" v="1100" actId="1035"/>
          <ac:graphicFrameMkLst>
            <pc:docMk/>
            <pc:sldMk cId="2782189547" sldId="287"/>
            <ac:graphicFrameMk id="5" creationId="{36A6BDD9-5313-D34B-8A8A-AAAB18A0283B}"/>
          </ac:graphicFrameMkLst>
        </pc:graphicFrameChg>
        <pc:graphicFrameChg chg="mod">
          <ac:chgData name="Arlindo da Silva" userId="117cfdbf-2a2e-48e3-b586-472849eb56d6" providerId="ADAL" clId="{CA261590-1FAD-DE45-B84E-3B068ECB4AFB}" dt="2019-02-19T21:35:17.020" v="1089" actId="1035"/>
          <ac:graphicFrameMkLst>
            <pc:docMk/>
            <pc:sldMk cId="2782189547" sldId="287"/>
            <ac:graphicFrameMk id="9" creationId="{D656BFDE-8368-3A46-BB70-090101B013E0}"/>
          </ac:graphicFrameMkLst>
        </pc:graphicFrameChg>
        <pc:graphicFrameChg chg="mod">
          <ac:chgData name="Arlindo da Silva" userId="117cfdbf-2a2e-48e3-b586-472849eb56d6" providerId="ADAL" clId="{CA261590-1FAD-DE45-B84E-3B068ECB4AFB}" dt="2019-02-19T21:35:30.864" v="1110" actId="1035"/>
          <ac:graphicFrameMkLst>
            <pc:docMk/>
            <pc:sldMk cId="2782189547" sldId="287"/>
            <ac:graphicFrameMk id="10" creationId="{943F43B5-15C6-2345-B2BD-62CFA5BF4579}"/>
          </ac:graphicFrameMkLst>
        </pc:graphicFrameChg>
      </pc:sldChg>
      <pc:sldChg chg="modSp">
        <pc:chgData name="Arlindo da Silva" userId="117cfdbf-2a2e-48e3-b586-472849eb56d6" providerId="ADAL" clId="{CA261590-1FAD-DE45-B84E-3B068ECB4AFB}" dt="2019-02-19T20:02:30.444" v="45" actId="20577"/>
        <pc:sldMkLst>
          <pc:docMk/>
          <pc:sldMk cId="3684253582" sldId="305"/>
        </pc:sldMkLst>
        <pc:spChg chg="mod">
          <ac:chgData name="Arlindo da Silva" userId="117cfdbf-2a2e-48e3-b586-472849eb56d6" providerId="ADAL" clId="{CA261590-1FAD-DE45-B84E-3B068ECB4AFB}" dt="2019-02-19T20:02:30.444" v="45" actId="20577"/>
          <ac:spMkLst>
            <pc:docMk/>
            <pc:sldMk cId="3684253582" sldId="305"/>
            <ac:spMk id="2" creationId="{AFE2E538-3305-0146-8446-8C38F77F9441}"/>
          </ac:spMkLst>
        </pc:spChg>
      </pc:sldChg>
      <pc:sldChg chg="modSp">
        <pc:chgData name="Arlindo da Silva" userId="117cfdbf-2a2e-48e3-b586-472849eb56d6" providerId="ADAL" clId="{CA261590-1FAD-DE45-B84E-3B068ECB4AFB}" dt="2019-02-19T20:02:35.572" v="47" actId="20577"/>
        <pc:sldMkLst>
          <pc:docMk/>
          <pc:sldMk cId="2108421898" sldId="306"/>
        </pc:sldMkLst>
        <pc:spChg chg="mod">
          <ac:chgData name="Arlindo da Silva" userId="117cfdbf-2a2e-48e3-b586-472849eb56d6" providerId="ADAL" clId="{CA261590-1FAD-DE45-B84E-3B068ECB4AFB}" dt="2019-02-19T20:02:35.572" v="47" actId="20577"/>
          <ac:spMkLst>
            <pc:docMk/>
            <pc:sldMk cId="2108421898" sldId="306"/>
            <ac:spMk id="2" creationId="{A13F475E-7F78-1C47-8954-6207A74C8B5A}"/>
          </ac:spMkLst>
        </pc:spChg>
      </pc:sldChg>
      <pc:sldChg chg="addSp modSp">
        <pc:chgData name="Arlindo da Silva" userId="117cfdbf-2a2e-48e3-b586-472849eb56d6" providerId="ADAL" clId="{CA261590-1FAD-DE45-B84E-3B068ECB4AFB}" dt="2019-02-19T20:41:22.597" v="421"/>
        <pc:sldMkLst>
          <pc:docMk/>
          <pc:sldMk cId="3706514638" sldId="307"/>
        </pc:sldMkLst>
        <pc:spChg chg="mod">
          <ac:chgData name="Arlindo da Silva" userId="117cfdbf-2a2e-48e3-b586-472849eb56d6" providerId="ADAL" clId="{CA261590-1FAD-DE45-B84E-3B068ECB4AFB}" dt="2019-02-19T20:40:28.548" v="420" actId="167"/>
          <ac:spMkLst>
            <pc:docMk/>
            <pc:sldMk cId="3706514638" sldId="307"/>
            <ac:spMk id="2" creationId="{7478F6F3-CD27-AD4D-AB8D-CA4D3BD28249}"/>
          </ac:spMkLst>
        </pc:spChg>
        <pc:spChg chg="add">
          <ac:chgData name="Arlindo da Silva" userId="117cfdbf-2a2e-48e3-b586-472849eb56d6" providerId="ADAL" clId="{CA261590-1FAD-DE45-B84E-3B068ECB4AFB}" dt="2019-02-19T20:41:22.597" v="421"/>
          <ac:spMkLst>
            <pc:docMk/>
            <pc:sldMk cId="3706514638" sldId="307"/>
            <ac:spMk id="6" creationId="{A662D36B-65E6-BD4D-9D4E-A365BEC8E0BE}"/>
          </ac:spMkLst>
        </pc:spChg>
        <pc:spChg chg="add">
          <ac:chgData name="Arlindo da Silva" userId="117cfdbf-2a2e-48e3-b586-472849eb56d6" providerId="ADAL" clId="{CA261590-1FAD-DE45-B84E-3B068ECB4AFB}" dt="2019-02-19T20:41:22.597" v="421"/>
          <ac:spMkLst>
            <pc:docMk/>
            <pc:sldMk cId="3706514638" sldId="307"/>
            <ac:spMk id="7" creationId="{3BC729F5-DC02-9A48-BC13-D09F6AC4674A}"/>
          </ac:spMkLst>
        </pc:spChg>
        <pc:graphicFrameChg chg="mod">
          <ac:chgData name="Arlindo da Silva" userId="117cfdbf-2a2e-48e3-b586-472849eb56d6" providerId="ADAL" clId="{CA261590-1FAD-DE45-B84E-3B068ECB4AFB}" dt="2019-02-19T20:40:18.040" v="419" actId="167"/>
          <ac:graphicFrameMkLst>
            <pc:docMk/>
            <pc:sldMk cId="3706514638" sldId="307"/>
            <ac:graphicFrameMk id="5" creationId="{36A6BDD9-5313-D34B-8A8A-AAAB18A0283B}"/>
          </ac:graphicFrameMkLst>
        </pc:graphicFrameChg>
      </pc:sldChg>
      <pc:sldChg chg="modSp">
        <pc:chgData name="Arlindo da Silva" userId="117cfdbf-2a2e-48e3-b586-472849eb56d6" providerId="ADAL" clId="{CA261590-1FAD-DE45-B84E-3B068ECB4AFB}" dt="2019-02-19T20:47:10.489" v="463" actId="20577"/>
        <pc:sldMkLst>
          <pc:docMk/>
          <pc:sldMk cId="2470641735" sldId="309"/>
        </pc:sldMkLst>
        <pc:spChg chg="mod">
          <ac:chgData name="Arlindo da Silva" userId="117cfdbf-2a2e-48e3-b586-472849eb56d6" providerId="ADAL" clId="{CA261590-1FAD-DE45-B84E-3B068ECB4AFB}" dt="2019-02-19T20:47:10.489" v="463" actId="20577"/>
          <ac:spMkLst>
            <pc:docMk/>
            <pc:sldMk cId="2470641735" sldId="309"/>
            <ac:spMk id="2" creationId="{6EFE200D-9871-F24C-BCDA-42B999141A79}"/>
          </ac:spMkLst>
        </pc:spChg>
      </pc:sldChg>
      <pc:sldChg chg="addSp delSp modSp">
        <pc:chgData name="Arlindo da Silva" userId="117cfdbf-2a2e-48e3-b586-472849eb56d6" providerId="ADAL" clId="{CA261590-1FAD-DE45-B84E-3B068ECB4AFB}" dt="2019-02-19T21:34:45.708" v="1076" actId="1036"/>
        <pc:sldMkLst>
          <pc:docMk/>
          <pc:sldMk cId="68413363" sldId="310"/>
        </pc:sldMkLst>
        <pc:spChg chg="mod">
          <ac:chgData name="Arlindo da Silva" userId="117cfdbf-2a2e-48e3-b586-472849eb56d6" providerId="ADAL" clId="{CA261590-1FAD-DE45-B84E-3B068ECB4AFB}" dt="2019-02-19T20:04:24.056" v="116" actId="20577"/>
          <ac:spMkLst>
            <pc:docMk/>
            <pc:sldMk cId="68413363" sldId="310"/>
            <ac:spMk id="2" creationId="{7EF3C149-9ECD-0A48-8C2D-A5DF34622EAF}"/>
          </ac:spMkLst>
        </pc:spChg>
        <pc:spChg chg="add mod">
          <ac:chgData name="Arlindo da Silva" userId="117cfdbf-2a2e-48e3-b586-472849eb56d6" providerId="ADAL" clId="{CA261590-1FAD-DE45-B84E-3B068ECB4AFB}" dt="2019-02-19T21:34:45.708" v="1076" actId="1036"/>
          <ac:spMkLst>
            <pc:docMk/>
            <pc:sldMk cId="68413363" sldId="310"/>
            <ac:spMk id="8" creationId="{BB1C4450-F088-D945-9EF2-DE048E9BD11E}"/>
          </ac:spMkLst>
        </pc:spChg>
        <pc:spChg chg="del mod">
          <ac:chgData name="Arlindo da Silva" userId="117cfdbf-2a2e-48e3-b586-472849eb56d6" providerId="ADAL" clId="{CA261590-1FAD-DE45-B84E-3B068ECB4AFB}" dt="2019-02-19T21:34:38.480" v="1056" actId="478"/>
          <ac:spMkLst>
            <pc:docMk/>
            <pc:sldMk cId="68413363" sldId="310"/>
            <ac:spMk id="9" creationId="{0F52E4D7-35C4-CE42-BEB2-6214DC0D797D}"/>
          </ac:spMkLst>
        </pc:spChg>
        <pc:graphicFrameChg chg="mod">
          <ac:chgData name="Arlindo da Silva" userId="117cfdbf-2a2e-48e3-b586-472849eb56d6" providerId="ADAL" clId="{CA261590-1FAD-DE45-B84E-3B068ECB4AFB}" dt="2019-02-19T21:17:24.283" v="690"/>
          <ac:graphicFrameMkLst>
            <pc:docMk/>
            <pc:sldMk cId="68413363" sldId="310"/>
            <ac:graphicFrameMk id="7" creationId="{BE57DB17-B587-8A4C-99B0-4B67D79C2205}"/>
          </ac:graphicFrameMkLst>
        </pc:graphicFrameChg>
      </pc:sldChg>
      <pc:sldChg chg="addSp delSp modSp">
        <pc:chgData name="Arlindo da Silva" userId="117cfdbf-2a2e-48e3-b586-472849eb56d6" providerId="ADAL" clId="{CA261590-1FAD-DE45-B84E-3B068ECB4AFB}" dt="2019-02-19T21:34:16.416" v="1053" actId="1036"/>
        <pc:sldMkLst>
          <pc:docMk/>
          <pc:sldMk cId="1253346070" sldId="312"/>
        </pc:sldMkLst>
        <pc:spChg chg="mod">
          <ac:chgData name="Arlindo da Silva" userId="117cfdbf-2a2e-48e3-b586-472849eb56d6" providerId="ADAL" clId="{CA261590-1FAD-DE45-B84E-3B068ECB4AFB}" dt="2019-02-19T20:02:57.872" v="57" actId="20577"/>
          <ac:spMkLst>
            <pc:docMk/>
            <pc:sldMk cId="1253346070" sldId="312"/>
            <ac:spMk id="2" creationId="{404EFB67-D9CE-6B42-9D7A-47E3C992E931}"/>
          </ac:spMkLst>
        </pc:spChg>
        <pc:spChg chg="add mod">
          <ac:chgData name="Arlindo da Silva" userId="117cfdbf-2a2e-48e3-b586-472849eb56d6" providerId="ADAL" clId="{CA261590-1FAD-DE45-B84E-3B068ECB4AFB}" dt="2019-02-19T21:34:16.416" v="1053" actId="1036"/>
          <ac:spMkLst>
            <pc:docMk/>
            <pc:sldMk cId="1253346070" sldId="312"/>
            <ac:spMk id="9" creationId="{6C719D87-9C9B-FA4D-8B4C-4258C44183ED}"/>
          </ac:spMkLst>
        </pc:spChg>
        <pc:spChg chg="del mod">
          <ac:chgData name="Arlindo da Silva" userId="117cfdbf-2a2e-48e3-b586-472849eb56d6" providerId="ADAL" clId="{CA261590-1FAD-DE45-B84E-3B068ECB4AFB}" dt="2019-02-19T21:34:07.829" v="1037" actId="478"/>
          <ac:spMkLst>
            <pc:docMk/>
            <pc:sldMk cId="1253346070" sldId="312"/>
            <ac:spMk id="10" creationId="{FBB6F6CC-040A-8E41-B37F-F73260B56ABC}"/>
          </ac:spMkLst>
        </pc:spChg>
        <pc:graphicFrameChg chg="mod">
          <ac:chgData name="Arlindo da Silva" userId="117cfdbf-2a2e-48e3-b586-472849eb56d6" providerId="ADAL" clId="{CA261590-1FAD-DE45-B84E-3B068ECB4AFB}" dt="2019-02-19T21:17:24.283" v="690"/>
          <ac:graphicFrameMkLst>
            <pc:docMk/>
            <pc:sldMk cId="1253346070" sldId="312"/>
            <ac:graphicFrameMk id="6" creationId="{F6862B4C-AD48-C740-BF0C-2244B9FB5559}"/>
          </ac:graphicFrameMkLst>
        </pc:graphicFrameChg>
      </pc:sldChg>
      <pc:sldChg chg="addSp delSp modSp">
        <pc:chgData name="Arlindo da Silva" userId="117cfdbf-2a2e-48e3-b586-472849eb56d6" providerId="ADAL" clId="{CA261590-1FAD-DE45-B84E-3B068ECB4AFB}" dt="2019-02-19T21:38:31.495" v="1270" actId="1076"/>
        <pc:sldMkLst>
          <pc:docMk/>
          <pc:sldMk cId="1703096082" sldId="313"/>
        </pc:sldMkLst>
        <pc:spChg chg="mod">
          <ac:chgData name="Arlindo da Silva" userId="117cfdbf-2a2e-48e3-b586-472849eb56d6" providerId="ADAL" clId="{CA261590-1FAD-DE45-B84E-3B068ECB4AFB}" dt="2019-02-19T20:05:08.934" v="128" actId="20577"/>
          <ac:spMkLst>
            <pc:docMk/>
            <pc:sldMk cId="1703096082" sldId="313"/>
            <ac:spMk id="2" creationId="{8470985A-919A-DA40-BF85-572BD3CDF343}"/>
          </ac:spMkLst>
        </pc:spChg>
        <pc:spChg chg="mod">
          <ac:chgData name="Arlindo da Silva" userId="117cfdbf-2a2e-48e3-b586-472849eb56d6" providerId="ADAL" clId="{CA261590-1FAD-DE45-B84E-3B068ECB4AFB}" dt="2019-02-19T21:38:31.495" v="1270" actId="1076"/>
          <ac:spMkLst>
            <pc:docMk/>
            <pc:sldMk cId="1703096082" sldId="313"/>
            <ac:spMk id="4" creationId="{D44426A6-082D-F047-9C00-0108AB550406}"/>
          </ac:spMkLst>
        </pc:spChg>
        <pc:spChg chg="del mod">
          <ac:chgData name="Arlindo da Silva" userId="117cfdbf-2a2e-48e3-b586-472849eb56d6" providerId="ADAL" clId="{CA261590-1FAD-DE45-B84E-3B068ECB4AFB}" dt="2019-02-19T21:38:03.032" v="1256" actId="478"/>
          <ac:spMkLst>
            <pc:docMk/>
            <pc:sldMk cId="1703096082" sldId="313"/>
            <ac:spMk id="11" creationId="{FB0474A9-8FA8-2745-BDBB-B1EA7494E8D3}"/>
          </ac:spMkLst>
        </pc:spChg>
        <pc:spChg chg="add mod">
          <ac:chgData name="Arlindo da Silva" userId="117cfdbf-2a2e-48e3-b586-472849eb56d6" providerId="ADAL" clId="{CA261590-1FAD-DE45-B84E-3B068ECB4AFB}" dt="2019-02-19T21:38:08.972" v="1266" actId="1036"/>
          <ac:spMkLst>
            <pc:docMk/>
            <pc:sldMk cId="1703096082" sldId="313"/>
            <ac:spMk id="13" creationId="{5317667B-E0FE-4445-A23B-CC4146A6D97E}"/>
          </ac:spMkLst>
        </pc:spChg>
      </pc:sldChg>
      <pc:sldChg chg="addSp modSp">
        <pc:chgData name="Arlindo da Silva" userId="117cfdbf-2a2e-48e3-b586-472849eb56d6" providerId="ADAL" clId="{CA261590-1FAD-DE45-B84E-3B068ECB4AFB}" dt="2019-02-19T20:03:38.947" v="86" actId="20577"/>
        <pc:sldMkLst>
          <pc:docMk/>
          <pc:sldMk cId="2599539714" sldId="323"/>
        </pc:sldMkLst>
        <pc:spChg chg="add mod">
          <ac:chgData name="Arlindo da Silva" userId="117cfdbf-2a2e-48e3-b586-472849eb56d6" providerId="ADAL" clId="{CA261590-1FAD-DE45-B84E-3B068ECB4AFB}" dt="2019-02-19T20:03:38.947" v="86" actId="20577"/>
          <ac:spMkLst>
            <pc:docMk/>
            <pc:sldMk cId="2599539714" sldId="323"/>
            <ac:spMk id="2" creationId="{B47F9272-F15D-BD48-BBEE-BE6B8F78D878}"/>
          </ac:spMkLst>
        </pc:spChg>
      </pc:sldChg>
      <pc:sldChg chg="modSp">
        <pc:chgData name="Arlindo da Silva" userId="117cfdbf-2a2e-48e3-b586-472849eb56d6" providerId="ADAL" clId="{CA261590-1FAD-DE45-B84E-3B068ECB4AFB}" dt="2019-02-19T20:33:33.867" v="412" actId="27636"/>
        <pc:sldMkLst>
          <pc:docMk/>
          <pc:sldMk cId="2299112434" sldId="327"/>
        </pc:sldMkLst>
        <pc:spChg chg="mod">
          <ac:chgData name="Arlindo da Silva" userId="117cfdbf-2a2e-48e3-b586-472849eb56d6" providerId="ADAL" clId="{CA261590-1FAD-DE45-B84E-3B068ECB4AFB}" dt="2019-02-19T20:33:33.867" v="412" actId="27636"/>
          <ac:spMkLst>
            <pc:docMk/>
            <pc:sldMk cId="2299112434" sldId="327"/>
            <ac:spMk id="2" creationId="{643A608A-03F8-488D-A7B1-7FA2DA0D82E9}"/>
          </ac:spMkLst>
        </pc:spChg>
      </pc:sldChg>
      <pc:sldChg chg="addSp delSp modSp">
        <pc:chgData name="Arlindo da Silva" userId="117cfdbf-2a2e-48e3-b586-472849eb56d6" providerId="ADAL" clId="{CA261590-1FAD-DE45-B84E-3B068ECB4AFB}" dt="2019-02-19T21:33:56.620" v="1036" actId="478"/>
        <pc:sldMkLst>
          <pc:docMk/>
          <pc:sldMk cId="2201799362" sldId="329"/>
        </pc:sldMkLst>
        <pc:spChg chg="del mod">
          <ac:chgData name="Arlindo da Silva" userId="117cfdbf-2a2e-48e3-b586-472849eb56d6" providerId="ADAL" clId="{CA261590-1FAD-DE45-B84E-3B068ECB4AFB}" dt="2019-02-19T21:33:56.620" v="1036" actId="478"/>
          <ac:spMkLst>
            <pc:docMk/>
            <pc:sldMk cId="2201799362" sldId="329"/>
            <ac:spMk id="2" creationId="{7AECBDE6-8C85-C442-B9E0-BD0E3A19751A}"/>
          </ac:spMkLst>
        </pc:spChg>
        <pc:spChg chg="mod">
          <ac:chgData name="Arlindo da Silva" userId="117cfdbf-2a2e-48e3-b586-472849eb56d6" providerId="ADAL" clId="{CA261590-1FAD-DE45-B84E-3B068ECB4AFB}" dt="2019-02-19T20:02:54.858" v="55" actId="20577"/>
          <ac:spMkLst>
            <pc:docMk/>
            <pc:sldMk cId="2201799362" sldId="329"/>
            <ac:spMk id="8" creationId="{A0BD7881-01B5-C84D-A5E6-1777F8FDAEB8}"/>
          </ac:spMkLst>
        </pc:spChg>
        <pc:spChg chg="add">
          <ac:chgData name="Arlindo da Silva" userId="117cfdbf-2a2e-48e3-b586-472849eb56d6" providerId="ADAL" clId="{CA261590-1FAD-DE45-B84E-3B068ECB4AFB}" dt="2019-02-19T21:33:52.371" v="1035"/>
          <ac:spMkLst>
            <pc:docMk/>
            <pc:sldMk cId="2201799362" sldId="329"/>
            <ac:spMk id="9" creationId="{2AB45ADE-D2F7-D248-9F3B-CA8243BD9F5E}"/>
          </ac:spMkLst>
        </pc:spChg>
        <pc:graphicFrameChg chg="mod">
          <ac:chgData name="Arlindo da Silva" userId="117cfdbf-2a2e-48e3-b586-472849eb56d6" providerId="ADAL" clId="{CA261590-1FAD-DE45-B84E-3B068ECB4AFB}" dt="2019-02-19T21:17:24.283" v="690"/>
          <ac:graphicFrameMkLst>
            <pc:docMk/>
            <pc:sldMk cId="2201799362" sldId="329"/>
            <ac:graphicFrameMk id="6" creationId="{41ABC1CD-7C47-A040-BE1F-618634868B35}"/>
          </ac:graphicFrameMkLst>
        </pc:graphicFrameChg>
      </pc:sldChg>
      <pc:sldChg chg="addSp delSp modSp">
        <pc:chgData name="Arlindo da Silva" userId="117cfdbf-2a2e-48e3-b586-472849eb56d6" providerId="ADAL" clId="{CA261590-1FAD-DE45-B84E-3B068ECB4AFB}" dt="2019-02-19T21:36:11.276" v="1171" actId="1035"/>
        <pc:sldMkLst>
          <pc:docMk/>
          <pc:sldMk cId="4253315517" sldId="330"/>
        </pc:sldMkLst>
        <pc:spChg chg="del mod">
          <ac:chgData name="Arlindo da Silva" userId="117cfdbf-2a2e-48e3-b586-472849eb56d6" providerId="ADAL" clId="{CA261590-1FAD-DE45-B84E-3B068ECB4AFB}" dt="2019-02-19T21:35:47.950" v="1114" actId="478"/>
          <ac:spMkLst>
            <pc:docMk/>
            <pc:sldMk cId="4253315517" sldId="330"/>
            <ac:spMk id="9" creationId="{1CDFDB22-87E4-D043-8F68-663C548A0B51}"/>
          </ac:spMkLst>
        </pc:spChg>
        <pc:spChg chg="add mod">
          <ac:chgData name="Arlindo da Silva" userId="117cfdbf-2a2e-48e3-b586-472849eb56d6" providerId="ADAL" clId="{CA261590-1FAD-DE45-B84E-3B068ECB4AFB}" dt="2019-02-19T21:35:54.688" v="1129" actId="1035"/>
          <ac:spMkLst>
            <pc:docMk/>
            <pc:sldMk cId="4253315517" sldId="330"/>
            <ac:spMk id="10" creationId="{848BD7F8-034B-BA44-88CB-FF0CBD1AE669}"/>
          </ac:spMkLst>
        </pc:spChg>
        <pc:graphicFrameChg chg="mod">
          <ac:chgData name="Arlindo da Silva" userId="117cfdbf-2a2e-48e3-b586-472849eb56d6" providerId="ADAL" clId="{CA261590-1FAD-DE45-B84E-3B068ECB4AFB}" dt="2019-02-19T21:36:05.048" v="1152" actId="1035"/>
          <ac:graphicFrameMkLst>
            <pc:docMk/>
            <pc:sldMk cId="4253315517" sldId="330"/>
            <ac:graphicFrameMk id="5" creationId="{36A6BDD9-5313-D34B-8A8A-AAAB18A0283B}"/>
          </ac:graphicFrameMkLst>
        </pc:graphicFrameChg>
        <pc:graphicFrameChg chg="mod">
          <ac:chgData name="Arlindo da Silva" userId="117cfdbf-2a2e-48e3-b586-472849eb56d6" providerId="ADAL" clId="{CA261590-1FAD-DE45-B84E-3B068ECB4AFB}" dt="2019-02-19T21:36:11.276" v="1171" actId="1035"/>
          <ac:graphicFrameMkLst>
            <pc:docMk/>
            <pc:sldMk cId="4253315517" sldId="330"/>
            <ac:graphicFrameMk id="8" creationId="{4A4CAC20-260A-7B4F-95D7-F0FB9C9BFFEA}"/>
          </ac:graphicFrameMkLst>
        </pc:graphicFrameChg>
        <pc:graphicFrameChg chg="mod">
          <ac:chgData name="Arlindo da Silva" userId="117cfdbf-2a2e-48e3-b586-472849eb56d6" providerId="ADAL" clId="{CA261590-1FAD-DE45-B84E-3B068ECB4AFB}" dt="2019-02-19T21:35:59.451" v="1137" actId="1035"/>
          <ac:graphicFrameMkLst>
            <pc:docMk/>
            <pc:sldMk cId="4253315517" sldId="330"/>
            <ac:graphicFrameMk id="11" creationId="{BE32FF90-A9E8-1849-8CC8-BEF5B0A82287}"/>
          </ac:graphicFrameMkLst>
        </pc:graphicFrameChg>
      </pc:sldChg>
      <pc:sldChg chg="modSp">
        <pc:chgData name="Arlindo da Silva" userId="117cfdbf-2a2e-48e3-b586-472849eb56d6" providerId="ADAL" clId="{CA261590-1FAD-DE45-B84E-3B068ECB4AFB}" dt="2019-02-19T20:02:46.797" v="53" actId="20577"/>
        <pc:sldMkLst>
          <pc:docMk/>
          <pc:sldMk cId="48029149" sldId="331"/>
        </pc:sldMkLst>
        <pc:spChg chg="mod">
          <ac:chgData name="Arlindo da Silva" userId="117cfdbf-2a2e-48e3-b586-472849eb56d6" providerId="ADAL" clId="{CA261590-1FAD-DE45-B84E-3B068ECB4AFB}" dt="2019-02-19T20:02:46.797" v="53" actId="20577"/>
          <ac:spMkLst>
            <pc:docMk/>
            <pc:sldMk cId="48029149" sldId="331"/>
            <ac:spMk id="2" creationId="{1436C1F9-07C8-7E4C-A909-EA05B400DFC1}"/>
          </ac:spMkLst>
        </pc:spChg>
      </pc:sldChg>
      <pc:sldChg chg="addSp delSp modSp">
        <pc:chgData name="Arlindo da Silva" userId="117cfdbf-2a2e-48e3-b586-472849eb56d6" providerId="ADAL" clId="{CA261590-1FAD-DE45-B84E-3B068ECB4AFB}" dt="2019-02-19T21:36:31.029" v="1173"/>
        <pc:sldMkLst>
          <pc:docMk/>
          <pc:sldMk cId="3718890425" sldId="332"/>
        </pc:sldMkLst>
        <pc:spChg chg="add">
          <ac:chgData name="Arlindo da Silva" userId="117cfdbf-2a2e-48e3-b586-472849eb56d6" providerId="ADAL" clId="{CA261590-1FAD-DE45-B84E-3B068ECB4AFB}" dt="2019-02-19T21:36:31.029" v="1173"/>
          <ac:spMkLst>
            <pc:docMk/>
            <pc:sldMk cId="3718890425" sldId="332"/>
            <ac:spMk id="9" creationId="{0B2B0755-89D5-0A47-A61A-EDE95977F1DB}"/>
          </ac:spMkLst>
        </pc:spChg>
        <pc:spChg chg="del mod">
          <ac:chgData name="Arlindo da Silva" userId="117cfdbf-2a2e-48e3-b586-472849eb56d6" providerId="ADAL" clId="{CA261590-1FAD-DE45-B84E-3B068ECB4AFB}" dt="2019-02-19T21:36:29.628" v="1172" actId="478"/>
          <ac:spMkLst>
            <pc:docMk/>
            <pc:sldMk cId="3718890425" sldId="332"/>
            <ac:spMk id="11" creationId="{02E14174-2B48-1644-933A-208E7A6B9521}"/>
          </ac:spMkLst>
        </pc:spChg>
      </pc:sldChg>
      <pc:sldChg chg="addSp delSp modSp">
        <pc:chgData name="Arlindo da Silva" userId="117cfdbf-2a2e-48e3-b586-472849eb56d6" providerId="ADAL" clId="{CA261590-1FAD-DE45-B84E-3B068ECB4AFB}" dt="2019-02-19T21:37:24.118" v="1255" actId="14100"/>
        <pc:sldMkLst>
          <pc:docMk/>
          <pc:sldMk cId="690318267" sldId="333"/>
        </pc:sldMkLst>
        <pc:spChg chg="add mod">
          <ac:chgData name="Arlindo da Silva" userId="117cfdbf-2a2e-48e3-b586-472849eb56d6" providerId="ADAL" clId="{CA261590-1FAD-DE45-B84E-3B068ECB4AFB}" dt="2019-02-19T21:36:48.740" v="1192" actId="1036"/>
          <ac:spMkLst>
            <pc:docMk/>
            <pc:sldMk cId="690318267" sldId="333"/>
            <ac:spMk id="9" creationId="{282C40E3-3653-8F47-A1D1-C091BC6A7579}"/>
          </ac:spMkLst>
        </pc:spChg>
        <pc:spChg chg="del mod">
          <ac:chgData name="Arlindo da Silva" userId="117cfdbf-2a2e-48e3-b586-472849eb56d6" providerId="ADAL" clId="{CA261590-1FAD-DE45-B84E-3B068ECB4AFB}" dt="2019-02-19T21:36:40.204" v="1174" actId="478"/>
          <ac:spMkLst>
            <pc:docMk/>
            <pc:sldMk cId="690318267" sldId="333"/>
            <ac:spMk id="11" creationId="{48F2DED8-C8F2-DC4B-B96C-615EB395D258}"/>
          </ac:spMkLst>
        </pc:spChg>
        <pc:graphicFrameChg chg="mod modGraphic">
          <ac:chgData name="Arlindo da Silva" userId="117cfdbf-2a2e-48e3-b586-472849eb56d6" providerId="ADAL" clId="{CA261590-1FAD-DE45-B84E-3B068ECB4AFB}" dt="2019-02-19T21:37:24.118" v="1255" actId="14100"/>
          <ac:graphicFrameMkLst>
            <pc:docMk/>
            <pc:sldMk cId="690318267" sldId="333"/>
            <ac:graphicFrameMk id="5" creationId="{36A6BDD9-5313-D34B-8A8A-AAAB18A0283B}"/>
          </ac:graphicFrameMkLst>
        </pc:graphicFrameChg>
        <pc:graphicFrameChg chg="mod">
          <ac:chgData name="Arlindo da Silva" userId="117cfdbf-2a2e-48e3-b586-472849eb56d6" providerId="ADAL" clId="{CA261590-1FAD-DE45-B84E-3B068ECB4AFB}" dt="2019-02-19T21:37:14.492" v="1253" actId="1035"/>
          <ac:graphicFrameMkLst>
            <pc:docMk/>
            <pc:sldMk cId="690318267" sldId="333"/>
            <ac:graphicFrameMk id="8" creationId="{B82E764C-A955-004B-9B15-90CF2D221403}"/>
          </ac:graphicFrameMkLst>
        </pc:graphicFrameChg>
        <pc:graphicFrameChg chg="mod">
          <ac:chgData name="Arlindo da Silva" userId="117cfdbf-2a2e-48e3-b586-472849eb56d6" providerId="ADAL" clId="{CA261590-1FAD-DE45-B84E-3B068ECB4AFB}" dt="2019-02-19T21:36:57.172" v="1199" actId="1035"/>
          <ac:graphicFrameMkLst>
            <pc:docMk/>
            <pc:sldMk cId="690318267" sldId="333"/>
            <ac:graphicFrameMk id="10" creationId="{F1196680-4BBA-254F-B23D-ADE0616B304E}"/>
          </ac:graphicFrameMkLst>
        </pc:graphicFrameChg>
      </pc:sldChg>
      <pc:sldChg chg="modSp">
        <pc:chgData name="Arlindo da Silva" userId="117cfdbf-2a2e-48e3-b586-472849eb56d6" providerId="ADAL" clId="{CA261590-1FAD-DE45-B84E-3B068ECB4AFB}" dt="2019-02-19T21:33:34.322" v="1034" actId="1076"/>
        <pc:sldMkLst>
          <pc:docMk/>
          <pc:sldMk cId="2643524350" sldId="334"/>
        </pc:sldMkLst>
        <pc:spChg chg="mod">
          <ac:chgData name="Arlindo da Silva" userId="117cfdbf-2a2e-48e3-b586-472849eb56d6" providerId="ADAL" clId="{CA261590-1FAD-DE45-B84E-3B068ECB4AFB}" dt="2019-02-19T20:05:13.056" v="134" actId="20577"/>
          <ac:spMkLst>
            <pc:docMk/>
            <pc:sldMk cId="2643524350" sldId="334"/>
            <ac:spMk id="2" creationId="{8470985A-919A-DA40-BF85-572BD3CDF343}"/>
          </ac:spMkLst>
        </pc:spChg>
        <pc:spChg chg="mod">
          <ac:chgData name="Arlindo da Silva" userId="117cfdbf-2a2e-48e3-b586-472849eb56d6" providerId="ADAL" clId="{CA261590-1FAD-DE45-B84E-3B068ECB4AFB}" dt="2019-02-19T21:33:34.322" v="1034" actId="1076"/>
          <ac:spMkLst>
            <pc:docMk/>
            <pc:sldMk cId="2643524350" sldId="334"/>
            <ac:spMk id="8" creationId="{841C15E3-2DF1-1A46-99D1-2079DD5FBB9B}"/>
          </ac:spMkLst>
        </pc:spChg>
      </pc:sldChg>
      <pc:sldChg chg="addSp modSp">
        <pc:chgData name="Arlindo da Silva" userId="117cfdbf-2a2e-48e3-b586-472849eb56d6" providerId="ADAL" clId="{CA261590-1FAD-DE45-B84E-3B068ECB4AFB}" dt="2019-02-19T20:42:26.058" v="422"/>
        <pc:sldMkLst>
          <pc:docMk/>
          <pc:sldMk cId="4184431354" sldId="336"/>
        </pc:sldMkLst>
        <pc:spChg chg="mod">
          <ac:chgData name="Arlindo da Silva" userId="117cfdbf-2a2e-48e3-b586-472849eb56d6" providerId="ADAL" clId="{CA261590-1FAD-DE45-B84E-3B068ECB4AFB}" dt="2019-02-19T20:05:54.210" v="138" actId="20577"/>
          <ac:spMkLst>
            <pc:docMk/>
            <pc:sldMk cId="4184431354" sldId="336"/>
            <ac:spMk id="2" creationId="{CBE912B7-41B3-B04A-8C88-7421AC190FD4}"/>
          </ac:spMkLst>
        </pc:spChg>
        <pc:spChg chg="add">
          <ac:chgData name="Arlindo da Silva" userId="117cfdbf-2a2e-48e3-b586-472849eb56d6" providerId="ADAL" clId="{CA261590-1FAD-DE45-B84E-3B068ECB4AFB}" dt="2019-02-19T20:42:26.058" v="422"/>
          <ac:spMkLst>
            <pc:docMk/>
            <pc:sldMk cId="4184431354" sldId="336"/>
            <ac:spMk id="5" creationId="{218F6766-A7C2-4A44-A77A-381D7781ECD7}"/>
          </ac:spMkLst>
        </pc:spChg>
        <pc:spChg chg="add">
          <ac:chgData name="Arlindo da Silva" userId="117cfdbf-2a2e-48e3-b586-472849eb56d6" providerId="ADAL" clId="{CA261590-1FAD-DE45-B84E-3B068ECB4AFB}" dt="2019-02-19T20:42:26.058" v="422"/>
          <ac:spMkLst>
            <pc:docMk/>
            <pc:sldMk cId="4184431354" sldId="336"/>
            <ac:spMk id="6" creationId="{D3FE530F-4292-754E-83BF-5CDF259006CA}"/>
          </ac:spMkLst>
        </pc:spChg>
      </pc:sldChg>
      <pc:sldChg chg="addSp">
        <pc:chgData name="Arlindo da Silva" userId="117cfdbf-2a2e-48e3-b586-472849eb56d6" providerId="ADAL" clId="{CA261590-1FAD-DE45-B84E-3B068ECB4AFB}" dt="2019-02-19T20:42:43.606" v="423"/>
        <pc:sldMkLst>
          <pc:docMk/>
          <pc:sldMk cId="94659058" sldId="341"/>
        </pc:sldMkLst>
        <pc:spChg chg="add">
          <ac:chgData name="Arlindo da Silva" userId="117cfdbf-2a2e-48e3-b586-472849eb56d6" providerId="ADAL" clId="{CA261590-1FAD-DE45-B84E-3B068ECB4AFB}" dt="2019-02-19T20:42:43.606" v="423"/>
          <ac:spMkLst>
            <pc:docMk/>
            <pc:sldMk cId="94659058" sldId="341"/>
            <ac:spMk id="8" creationId="{EDBE2CC5-D6E9-5F4D-AD42-530B475E12AE}"/>
          </ac:spMkLst>
        </pc:spChg>
        <pc:spChg chg="add">
          <ac:chgData name="Arlindo da Silva" userId="117cfdbf-2a2e-48e3-b586-472849eb56d6" providerId="ADAL" clId="{CA261590-1FAD-DE45-B84E-3B068ECB4AFB}" dt="2019-02-19T20:42:43.606" v="423"/>
          <ac:spMkLst>
            <pc:docMk/>
            <pc:sldMk cId="94659058" sldId="341"/>
            <ac:spMk id="9" creationId="{CD7D8292-C582-3543-8D23-6AC85BFA66F7}"/>
          </ac:spMkLst>
        </pc:spChg>
      </pc:sldChg>
      <pc:sldChg chg="addSp">
        <pc:chgData name="Arlindo da Silva" userId="117cfdbf-2a2e-48e3-b586-472849eb56d6" providerId="ADAL" clId="{CA261590-1FAD-DE45-B84E-3B068ECB4AFB}" dt="2019-02-19T20:42:49.101" v="424"/>
        <pc:sldMkLst>
          <pc:docMk/>
          <pc:sldMk cId="121016123" sldId="342"/>
        </pc:sldMkLst>
        <pc:spChg chg="add">
          <ac:chgData name="Arlindo da Silva" userId="117cfdbf-2a2e-48e3-b586-472849eb56d6" providerId="ADAL" clId="{CA261590-1FAD-DE45-B84E-3B068ECB4AFB}" dt="2019-02-19T20:42:49.101" v="424"/>
          <ac:spMkLst>
            <pc:docMk/>
            <pc:sldMk cId="121016123" sldId="342"/>
            <ac:spMk id="10" creationId="{058763F4-9A08-4848-BE19-9DB64C3EB178}"/>
          </ac:spMkLst>
        </pc:spChg>
        <pc:spChg chg="add">
          <ac:chgData name="Arlindo da Silva" userId="117cfdbf-2a2e-48e3-b586-472849eb56d6" providerId="ADAL" clId="{CA261590-1FAD-DE45-B84E-3B068ECB4AFB}" dt="2019-02-19T20:42:49.101" v="424"/>
          <ac:spMkLst>
            <pc:docMk/>
            <pc:sldMk cId="121016123" sldId="342"/>
            <ac:spMk id="11" creationId="{5FF03222-9595-9643-854C-A0E40EC2B62E}"/>
          </ac:spMkLst>
        </pc:spChg>
      </pc:sldChg>
      <pc:sldChg chg="modSp">
        <pc:chgData name="Arlindo da Silva" userId="117cfdbf-2a2e-48e3-b586-472849eb56d6" providerId="ADAL" clId="{CA261590-1FAD-DE45-B84E-3B068ECB4AFB}" dt="2019-02-19T21:17:24.283" v="690"/>
        <pc:sldMkLst>
          <pc:docMk/>
          <pc:sldMk cId="604762138" sldId="343"/>
        </pc:sldMkLst>
        <pc:spChg chg="mod">
          <ac:chgData name="Arlindo da Silva" userId="117cfdbf-2a2e-48e3-b586-472849eb56d6" providerId="ADAL" clId="{CA261590-1FAD-DE45-B84E-3B068ECB4AFB}" dt="2019-02-19T20:05:48.367" v="136" actId="20577"/>
          <ac:spMkLst>
            <pc:docMk/>
            <pc:sldMk cId="604762138" sldId="343"/>
            <ac:spMk id="2" creationId="{CBE912B7-41B3-B04A-8C88-7421AC190FD4}"/>
          </ac:spMkLst>
        </pc:spChg>
        <pc:graphicFrameChg chg="mod">
          <ac:chgData name="Arlindo da Silva" userId="117cfdbf-2a2e-48e3-b586-472849eb56d6" providerId="ADAL" clId="{CA261590-1FAD-DE45-B84E-3B068ECB4AFB}" dt="2019-02-19T21:17:24.283" v="690"/>
          <ac:graphicFrameMkLst>
            <pc:docMk/>
            <pc:sldMk cId="604762138" sldId="343"/>
            <ac:graphicFrameMk id="4" creationId="{4606CCEF-3F38-1044-A859-B6149AB91096}"/>
          </ac:graphicFrameMkLst>
        </pc:graphicFrameChg>
      </pc:sldChg>
      <pc:sldChg chg="modSp">
        <pc:chgData name="Arlindo da Silva" userId="117cfdbf-2a2e-48e3-b586-472849eb56d6" providerId="ADAL" clId="{CA261590-1FAD-DE45-B84E-3B068ECB4AFB}" dt="2019-02-19T20:05:56.854" v="140" actId="20577"/>
        <pc:sldMkLst>
          <pc:docMk/>
          <pc:sldMk cId="1719412197" sldId="344"/>
        </pc:sldMkLst>
        <pc:spChg chg="mod">
          <ac:chgData name="Arlindo da Silva" userId="117cfdbf-2a2e-48e3-b586-472849eb56d6" providerId="ADAL" clId="{CA261590-1FAD-DE45-B84E-3B068ECB4AFB}" dt="2019-02-19T20:05:56.854" v="140" actId="20577"/>
          <ac:spMkLst>
            <pc:docMk/>
            <pc:sldMk cId="1719412197" sldId="344"/>
            <ac:spMk id="2" creationId="{CBE912B7-41B3-B04A-8C88-7421AC190FD4}"/>
          </ac:spMkLst>
        </pc:spChg>
      </pc:sldChg>
      <pc:sldChg chg="modSp">
        <pc:chgData name="Arlindo da Silva" userId="117cfdbf-2a2e-48e3-b586-472849eb56d6" providerId="ADAL" clId="{CA261590-1FAD-DE45-B84E-3B068ECB4AFB}" dt="2019-02-19T20:06:09.985" v="146" actId="20577"/>
        <pc:sldMkLst>
          <pc:docMk/>
          <pc:sldMk cId="153176833" sldId="345"/>
        </pc:sldMkLst>
        <pc:spChg chg="mod">
          <ac:chgData name="Arlindo da Silva" userId="117cfdbf-2a2e-48e3-b586-472849eb56d6" providerId="ADAL" clId="{CA261590-1FAD-DE45-B84E-3B068ECB4AFB}" dt="2019-02-19T20:06:09.985" v="146" actId="20577"/>
          <ac:spMkLst>
            <pc:docMk/>
            <pc:sldMk cId="153176833" sldId="345"/>
            <ac:spMk id="2" creationId="{CBE912B7-41B3-B04A-8C88-7421AC190FD4}"/>
          </ac:spMkLst>
        </pc:spChg>
      </pc:sldChg>
      <pc:sldChg chg="modSp">
        <pc:chgData name="Arlindo da Silva" userId="117cfdbf-2a2e-48e3-b586-472849eb56d6" providerId="ADAL" clId="{CA261590-1FAD-DE45-B84E-3B068ECB4AFB}" dt="2019-02-19T20:06:01.359" v="142" actId="20577"/>
        <pc:sldMkLst>
          <pc:docMk/>
          <pc:sldMk cId="4199617514" sldId="346"/>
        </pc:sldMkLst>
        <pc:spChg chg="mod">
          <ac:chgData name="Arlindo da Silva" userId="117cfdbf-2a2e-48e3-b586-472849eb56d6" providerId="ADAL" clId="{CA261590-1FAD-DE45-B84E-3B068ECB4AFB}" dt="2019-02-19T20:06:01.359" v="142" actId="20577"/>
          <ac:spMkLst>
            <pc:docMk/>
            <pc:sldMk cId="4199617514" sldId="346"/>
            <ac:spMk id="2" creationId="{CBE912B7-41B3-B04A-8C88-7421AC190FD4}"/>
          </ac:spMkLst>
        </pc:spChg>
      </pc:sldChg>
      <pc:sldChg chg="modSp">
        <pc:chgData name="Arlindo da Silva" userId="117cfdbf-2a2e-48e3-b586-472849eb56d6" providerId="ADAL" clId="{CA261590-1FAD-DE45-B84E-3B068ECB4AFB}" dt="2019-02-19T20:46:57.060" v="455" actId="20577"/>
        <pc:sldMkLst>
          <pc:docMk/>
          <pc:sldMk cId="944512305" sldId="347"/>
        </pc:sldMkLst>
        <pc:spChg chg="mod">
          <ac:chgData name="Arlindo da Silva" userId="117cfdbf-2a2e-48e3-b586-472849eb56d6" providerId="ADAL" clId="{CA261590-1FAD-DE45-B84E-3B068ECB4AFB}" dt="2019-02-19T20:46:57.060" v="455" actId="20577"/>
          <ac:spMkLst>
            <pc:docMk/>
            <pc:sldMk cId="944512305" sldId="347"/>
            <ac:spMk id="2" creationId="{CBE912B7-41B3-B04A-8C88-7421AC190FD4}"/>
          </ac:spMkLst>
        </pc:spChg>
      </pc:sldChg>
      <pc:sldChg chg="modSp">
        <pc:chgData name="Arlindo da Silva" userId="117cfdbf-2a2e-48e3-b586-472849eb56d6" providerId="ADAL" clId="{CA261590-1FAD-DE45-B84E-3B068ECB4AFB}" dt="2019-02-19T20:06:26.550" v="150" actId="20577"/>
        <pc:sldMkLst>
          <pc:docMk/>
          <pc:sldMk cId="2760161740" sldId="352"/>
        </pc:sldMkLst>
        <pc:spChg chg="mod">
          <ac:chgData name="Arlindo da Silva" userId="117cfdbf-2a2e-48e3-b586-472849eb56d6" providerId="ADAL" clId="{CA261590-1FAD-DE45-B84E-3B068ECB4AFB}" dt="2019-02-19T20:06:26.550" v="150" actId="20577"/>
          <ac:spMkLst>
            <pc:docMk/>
            <pc:sldMk cId="2760161740" sldId="352"/>
            <ac:spMk id="2" creationId="{CBE912B7-41B3-B04A-8C88-7421AC190FD4}"/>
          </ac:spMkLst>
        </pc:spChg>
      </pc:sldChg>
      <pc:sldChg chg="modSp modNotesTx">
        <pc:chgData name="Arlindo da Silva" userId="117cfdbf-2a2e-48e3-b586-472849eb56d6" providerId="ADAL" clId="{CA261590-1FAD-DE45-B84E-3B068ECB4AFB}" dt="2019-02-19T19:56:49.816" v="29" actId="20577"/>
        <pc:sldMkLst>
          <pc:docMk/>
          <pc:sldMk cId="2386857433" sldId="453"/>
        </pc:sldMkLst>
        <pc:spChg chg="mod">
          <ac:chgData name="Arlindo da Silva" userId="117cfdbf-2a2e-48e3-b586-472849eb56d6" providerId="ADAL" clId="{CA261590-1FAD-DE45-B84E-3B068ECB4AFB}" dt="2019-02-19T19:56:29.857" v="22" actId="20577"/>
          <ac:spMkLst>
            <pc:docMk/>
            <pc:sldMk cId="2386857433" sldId="453"/>
            <ac:spMk id="3" creationId="{C6202088-FA19-B547-8C1D-5F352471F50D}"/>
          </ac:spMkLst>
        </pc:spChg>
      </pc:sldChg>
      <pc:sldChg chg="addSp delSp modSp">
        <pc:chgData name="Arlindo da Silva" userId="117cfdbf-2a2e-48e3-b586-472849eb56d6" providerId="ADAL" clId="{CA261590-1FAD-DE45-B84E-3B068ECB4AFB}" dt="2019-02-19T21:40:02.700" v="1315" actId="1038"/>
        <pc:sldMkLst>
          <pc:docMk/>
          <pc:sldMk cId="986572737" sldId="454"/>
        </pc:sldMkLst>
        <pc:spChg chg="mod">
          <ac:chgData name="Arlindo da Silva" userId="117cfdbf-2a2e-48e3-b586-472849eb56d6" providerId="ADAL" clId="{CA261590-1FAD-DE45-B84E-3B068ECB4AFB}" dt="2019-02-19T20:27:36.972" v="400" actId="207"/>
          <ac:spMkLst>
            <pc:docMk/>
            <pc:sldMk cId="986572737" sldId="454"/>
            <ac:spMk id="3" creationId="{76E153B3-091E-2C4D-8ECD-F8B665AED132}"/>
          </ac:spMkLst>
        </pc:spChg>
        <pc:spChg chg="add mod">
          <ac:chgData name="Arlindo da Silva" userId="117cfdbf-2a2e-48e3-b586-472849eb56d6" providerId="ADAL" clId="{CA261590-1FAD-DE45-B84E-3B068ECB4AFB}" dt="2019-02-19T21:40:02.700" v="1315" actId="1038"/>
          <ac:spMkLst>
            <pc:docMk/>
            <pc:sldMk cId="986572737" sldId="454"/>
            <ac:spMk id="10" creationId="{9C085A0F-3049-1947-ACF6-71527942574E}"/>
          </ac:spMkLst>
        </pc:spChg>
        <pc:spChg chg="mod">
          <ac:chgData name="Arlindo da Silva" userId="117cfdbf-2a2e-48e3-b586-472849eb56d6" providerId="ADAL" clId="{CA261590-1FAD-DE45-B84E-3B068ECB4AFB}" dt="2019-02-19T21:13:28.412" v="494" actId="1076"/>
          <ac:spMkLst>
            <pc:docMk/>
            <pc:sldMk cId="986572737" sldId="454"/>
            <ac:spMk id="13" creationId="{1FC7FA55-415A-5C4D-932A-390ABDF0002F}"/>
          </ac:spMkLst>
        </pc:spChg>
        <pc:spChg chg="mod">
          <ac:chgData name="Arlindo da Silva" userId="117cfdbf-2a2e-48e3-b586-472849eb56d6" providerId="ADAL" clId="{CA261590-1FAD-DE45-B84E-3B068ECB4AFB}" dt="2019-02-19T20:24:29.380" v="341" actId="207"/>
          <ac:spMkLst>
            <pc:docMk/>
            <pc:sldMk cId="986572737" sldId="454"/>
            <ac:spMk id="77" creationId="{31FA520C-B828-7A4E-9888-AE365339D489}"/>
          </ac:spMkLst>
        </pc:spChg>
        <pc:spChg chg="mod">
          <ac:chgData name="Arlindo da Silva" userId="117cfdbf-2a2e-48e3-b586-472849eb56d6" providerId="ADAL" clId="{CA261590-1FAD-DE45-B84E-3B068ECB4AFB}" dt="2019-02-19T20:15:38.447" v="230" actId="14100"/>
          <ac:spMkLst>
            <pc:docMk/>
            <pc:sldMk cId="986572737" sldId="454"/>
            <ac:spMk id="78" creationId="{CAF835A2-EFAC-9F4D-88C9-F34C639744D8}"/>
          </ac:spMkLst>
        </pc:spChg>
        <pc:spChg chg="mod">
          <ac:chgData name="Arlindo da Silva" userId="117cfdbf-2a2e-48e3-b586-472849eb56d6" providerId="ADAL" clId="{CA261590-1FAD-DE45-B84E-3B068ECB4AFB}" dt="2019-02-19T20:15:38.447" v="230" actId="14100"/>
          <ac:spMkLst>
            <pc:docMk/>
            <pc:sldMk cId="986572737" sldId="454"/>
            <ac:spMk id="79" creationId="{EB71CB35-8337-E447-A9F7-7BF47144EC09}"/>
          </ac:spMkLst>
        </pc:spChg>
        <pc:spChg chg="mod">
          <ac:chgData name="Arlindo da Silva" userId="117cfdbf-2a2e-48e3-b586-472849eb56d6" providerId="ADAL" clId="{CA261590-1FAD-DE45-B84E-3B068ECB4AFB}" dt="2019-02-19T20:15:38.447" v="230" actId="14100"/>
          <ac:spMkLst>
            <pc:docMk/>
            <pc:sldMk cId="986572737" sldId="454"/>
            <ac:spMk id="80" creationId="{0A438B67-33F4-A64E-8B5E-B473AABD63B8}"/>
          </ac:spMkLst>
        </pc:spChg>
        <pc:spChg chg="mod">
          <ac:chgData name="Arlindo da Silva" userId="117cfdbf-2a2e-48e3-b586-472849eb56d6" providerId="ADAL" clId="{CA261590-1FAD-DE45-B84E-3B068ECB4AFB}" dt="2019-02-19T20:15:38.447" v="230" actId="14100"/>
          <ac:spMkLst>
            <pc:docMk/>
            <pc:sldMk cId="986572737" sldId="454"/>
            <ac:spMk id="81" creationId="{1216DDDD-F003-2C4C-9C8D-7C49888FA7A5}"/>
          </ac:spMkLst>
        </pc:spChg>
        <pc:spChg chg="mod">
          <ac:chgData name="Arlindo da Silva" userId="117cfdbf-2a2e-48e3-b586-472849eb56d6" providerId="ADAL" clId="{CA261590-1FAD-DE45-B84E-3B068ECB4AFB}" dt="2019-02-19T20:15:38.447" v="230" actId="14100"/>
          <ac:spMkLst>
            <pc:docMk/>
            <pc:sldMk cId="986572737" sldId="454"/>
            <ac:spMk id="82" creationId="{799B4244-D319-F44F-AD1D-4CCEEF9554A1}"/>
          </ac:spMkLst>
        </pc:spChg>
        <pc:spChg chg="mod">
          <ac:chgData name="Arlindo da Silva" userId="117cfdbf-2a2e-48e3-b586-472849eb56d6" providerId="ADAL" clId="{CA261590-1FAD-DE45-B84E-3B068ECB4AFB}" dt="2019-02-19T20:15:38.447" v="230" actId="14100"/>
          <ac:spMkLst>
            <pc:docMk/>
            <pc:sldMk cId="986572737" sldId="454"/>
            <ac:spMk id="83" creationId="{22BD46E6-7F7A-6345-95A1-FD93098BEA6D}"/>
          </ac:spMkLst>
        </pc:spChg>
        <pc:spChg chg="mod">
          <ac:chgData name="Arlindo da Silva" userId="117cfdbf-2a2e-48e3-b586-472849eb56d6" providerId="ADAL" clId="{CA261590-1FAD-DE45-B84E-3B068ECB4AFB}" dt="2019-02-19T20:56:52.585" v="476" actId="207"/>
          <ac:spMkLst>
            <pc:docMk/>
            <pc:sldMk cId="986572737" sldId="454"/>
            <ac:spMk id="84" creationId="{37F1FB62-5563-8D45-BB7A-271E6EB56DBC}"/>
          </ac:spMkLst>
        </pc:spChg>
        <pc:spChg chg="mod">
          <ac:chgData name="Arlindo da Silva" userId="117cfdbf-2a2e-48e3-b586-472849eb56d6" providerId="ADAL" clId="{CA261590-1FAD-DE45-B84E-3B068ECB4AFB}" dt="2019-02-19T20:52:49.459" v="465"/>
          <ac:spMkLst>
            <pc:docMk/>
            <pc:sldMk cId="986572737" sldId="454"/>
            <ac:spMk id="85" creationId="{D6DB0841-F4BE-8E46-9001-B845E9C55CBF}"/>
          </ac:spMkLst>
        </pc:spChg>
        <pc:spChg chg="mod">
          <ac:chgData name="Arlindo da Silva" userId="117cfdbf-2a2e-48e3-b586-472849eb56d6" providerId="ADAL" clId="{CA261590-1FAD-DE45-B84E-3B068ECB4AFB}" dt="2019-02-19T20:56:52.585" v="476" actId="207"/>
          <ac:spMkLst>
            <pc:docMk/>
            <pc:sldMk cId="986572737" sldId="454"/>
            <ac:spMk id="86" creationId="{C59F7758-5509-944D-89F1-D9AEBDF244ED}"/>
          </ac:spMkLst>
        </pc:spChg>
        <pc:spChg chg="mod">
          <ac:chgData name="Arlindo da Silva" userId="117cfdbf-2a2e-48e3-b586-472849eb56d6" providerId="ADAL" clId="{CA261590-1FAD-DE45-B84E-3B068ECB4AFB}" dt="2019-02-19T20:56:52.585" v="476" actId="207"/>
          <ac:spMkLst>
            <pc:docMk/>
            <pc:sldMk cId="986572737" sldId="454"/>
            <ac:spMk id="87" creationId="{C4724310-4791-4A42-984D-E413168D491A}"/>
          </ac:spMkLst>
        </pc:spChg>
        <pc:spChg chg="mod">
          <ac:chgData name="Arlindo da Silva" userId="117cfdbf-2a2e-48e3-b586-472849eb56d6" providerId="ADAL" clId="{CA261590-1FAD-DE45-B84E-3B068ECB4AFB}" dt="2019-02-19T20:56:52.585" v="476" actId="207"/>
          <ac:spMkLst>
            <pc:docMk/>
            <pc:sldMk cId="986572737" sldId="454"/>
            <ac:spMk id="88" creationId="{AF452C46-18D6-6844-8243-1E3B3D67BCA6}"/>
          </ac:spMkLst>
        </pc:spChg>
        <pc:spChg chg="mod">
          <ac:chgData name="Arlindo da Silva" userId="117cfdbf-2a2e-48e3-b586-472849eb56d6" providerId="ADAL" clId="{CA261590-1FAD-DE45-B84E-3B068ECB4AFB}" dt="2019-02-19T20:56:52.585" v="476" actId="207"/>
          <ac:spMkLst>
            <pc:docMk/>
            <pc:sldMk cId="986572737" sldId="454"/>
            <ac:spMk id="89" creationId="{27EFECDD-B558-5A4E-A6F1-91B0B0E369CD}"/>
          </ac:spMkLst>
        </pc:spChg>
        <pc:spChg chg="mod">
          <ac:chgData name="Arlindo da Silva" userId="117cfdbf-2a2e-48e3-b586-472849eb56d6" providerId="ADAL" clId="{CA261590-1FAD-DE45-B84E-3B068ECB4AFB}" dt="2019-02-19T20:56:52.585" v="476" actId="207"/>
          <ac:spMkLst>
            <pc:docMk/>
            <pc:sldMk cId="986572737" sldId="454"/>
            <ac:spMk id="90" creationId="{66D477A5-44E1-E748-9629-991D6AF5662C}"/>
          </ac:spMkLst>
        </pc:spChg>
        <pc:spChg chg="mod">
          <ac:chgData name="Arlindo da Silva" userId="117cfdbf-2a2e-48e3-b586-472849eb56d6" providerId="ADAL" clId="{CA261590-1FAD-DE45-B84E-3B068ECB4AFB}" dt="2019-02-19T20:56:52.585" v="476" actId="207"/>
          <ac:spMkLst>
            <pc:docMk/>
            <pc:sldMk cId="986572737" sldId="454"/>
            <ac:spMk id="91" creationId="{4B9A4680-DC8D-7E4E-9721-7198A2DD5C62}"/>
          </ac:spMkLst>
        </pc:spChg>
        <pc:spChg chg="mod">
          <ac:chgData name="Arlindo da Silva" userId="117cfdbf-2a2e-48e3-b586-472849eb56d6" providerId="ADAL" clId="{CA261590-1FAD-DE45-B84E-3B068ECB4AFB}" dt="2019-02-19T20:56:52.585" v="476" actId="207"/>
          <ac:spMkLst>
            <pc:docMk/>
            <pc:sldMk cId="986572737" sldId="454"/>
            <ac:spMk id="92" creationId="{AD665A63-3282-9942-BDDE-106D0B96AF78}"/>
          </ac:spMkLst>
        </pc:spChg>
        <pc:spChg chg="mod">
          <ac:chgData name="Arlindo da Silva" userId="117cfdbf-2a2e-48e3-b586-472849eb56d6" providerId="ADAL" clId="{CA261590-1FAD-DE45-B84E-3B068ECB4AFB}" dt="2019-02-19T20:56:52.585" v="476" actId="207"/>
          <ac:spMkLst>
            <pc:docMk/>
            <pc:sldMk cId="986572737" sldId="454"/>
            <ac:spMk id="93" creationId="{1D77987F-5B70-2C4E-BDE7-F607651424C8}"/>
          </ac:spMkLst>
        </pc:spChg>
        <pc:spChg chg="mod">
          <ac:chgData name="Arlindo da Silva" userId="117cfdbf-2a2e-48e3-b586-472849eb56d6" providerId="ADAL" clId="{CA261590-1FAD-DE45-B84E-3B068ECB4AFB}" dt="2019-02-19T20:15:38.447" v="230" actId="14100"/>
          <ac:spMkLst>
            <pc:docMk/>
            <pc:sldMk cId="986572737" sldId="454"/>
            <ac:spMk id="94" creationId="{8454EC87-D05A-764C-827A-2B7705724927}"/>
          </ac:spMkLst>
        </pc:spChg>
        <pc:spChg chg="mod">
          <ac:chgData name="Arlindo da Silva" userId="117cfdbf-2a2e-48e3-b586-472849eb56d6" providerId="ADAL" clId="{CA261590-1FAD-DE45-B84E-3B068ECB4AFB}" dt="2019-02-19T20:15:38.447" v="230" actId="14100"/>
          <ac:spMkLst>
            <pc:docMk/>
            <pc:sldMk cId="986572737" sldId="454"/>
            <ac:spMk id="96" creationId="{529C14E2-8F16-F94C-8401-959D686F09AF}"/>
          </ac:spMkLst>
        </pc:spChg>
        <pc:spChg chg="mod">
          <ac:chgData name="Arlindo da Silva" userId="117cfdbf-2a2e-48e3-b586-472849eb56d6" providerId="ADAL" clId="{CA261590-1FAD-DE45-B84E-3B068ECB4AFB}" dt="2019-02-19T20:15:25.325" v="229" actId="14100"/>
          <ac:spMkLst>
            <pc:docMk/>
            <pc:sldMk cId="986572737" sldId="454"/>
            <ac:spMk id="97" creationId="{DC34ECFD-8545-2744-ACDB-CCE23995536C}"/>
          </ac:spMkLst>
        </pc:spChg>
        <pc:spChg chg="mod">
          <ac:chgData name="Arlindo da Silva" userId="117cfdbf-2a2e-48e3-b586-472849eb56d6" providerId="ADAL" clId="{CA261590-1FAD-DE45-B84E-3B068ECB4AFB}" dt="2019-02-19T20:25:34.514" v="394" actId="1035"/>
          <ac:spMkLst>
            <pc:docMk/>
            <pc:sldMk cId="986572737" sldId="454"/>
            <ac:spMk id="98" creationId="{99B2B58E-B5EE-A342-A244-7E662990102C}"/>
          </ac:spMkLst>
        </pc:spChg>
        <pc:spChg chg="add mod">
          <ac:chgData name="Arlindo da Silva" userId="117cfdbf-2a2e-48e3-b586-472849eb56d6" providerId="ADAL" clId="{CA261590-1FAD-DE45-B84E-3B068ECB4AFB}" dt="2019-02-19T21:40:02.700" v="1315" actId="1038"/>
          <ac:spMkLst>
            <pc:docMk/>
            <pc:sldMk cId="986572737" sldId="454"/>
            <ac:spMk id="101" creationId="{9912CC57-DA6B-4C47-8749-27B98FEBD93D}"/>
          </ac:spMkLst>
        </pc:spChg>
        <pc:spChg chg="add mod">
          <ac:chgData name="Arlindo da Silva" userId="117cfdbf-2a2e-48e3-b586-472849eb56d6" providerId="ADAL" clId="{CA261590-1FAD-DE45-B84E-3B068ECB4AFB}" dt="2019-02-19T21:40:02.700" v="1315" actId="1038"/>
          <ac:spMkLst>
            <pc:docMk/>
            <pc:sldMk cId="986572737" sldId="454"/>
            <ac:spMk id="102" creationId="{1E774B2E-D5F9-8A4F-8052-C2684F605FBA}"/>
          </ac:spMkLst>
        </pc:spChg>
        <pc:spChg chg="add mod">
          <ac:chgData name="Arlindo da Silva" userId="117cfdbf-2a2e-48e3-b586-472849eb56d6" providerId="ADAL" clId="{CA261590-1FAD-DE45-B84E-3B068ECB4AFB}" dt="2019-02-19T21:40:02.700" v="1315" actId="1038"/>
          <ac:spMkLst>
            <pc:docMk/>
            <pc:sldMk cId="986572737" sldId="454"/>
            <ac:spMk id="103" creationId="{1EC7102E-8625-DE46-BAC7-9643BF74316F}"/>
          </ac:spMkLst>
        </pc:spChg>
        <pc:spChg chg="add mod">
          <ac:chgData name="Arlindo da Silva" userId="117cfdbf-2a2e-48e3-b586-472849eb56d6" providerId="ADAL" clId="{CA261590-1FAD-DE45-B84E-3B068ECB4AFB}" dt="2019-02-19T21:40:02.700" v="1315" actId="1038"/>
          <ac:spMkLst>
            <pc:docMk/>
            <pc:sldMk cId="986572737" sldId="454"/>
            <ac:spMk id="104" creationId="{7EBDFAC4-9E2F-8647-A6B9-FC8DA0B497F6}"/>
          </ac:spMkLst>
        </pc:spChg>
        <pc:spChg chg="add mod">
          <ac:chgData name="Arlindo da Silva" userId="117cfdbf-2a2e-48e3-b586-472849eb56d6" providerId="ADAL" clId="{CA261590-1FAD-DE45-B84E-3B068ECB4AFB}" dt="2019-02-19T21:40:02.700" v="1315" actId="1038"/>
          <ac:spMkLst>
            <pc:docMk/>
            <pc:sldMk cId="986572737" sldId="454"/>
            <ac:spMk id="105" creationId="{199EA318-A292-4A41-838E-0D7AF94D6BE6}"/>
          </ac:spMkLst>
        </pc:spChg>
        <pc:picChg chg="add del mod modCrop">
          <ac:chgData name="Arlindo da Silva" userId="117cfdbf-2a2e-48e3-b586-472849eb56d6" providerId="ADAL" clId="{CA261590-1FAD-DE45-B84E-3B068ECB4AFB}" dt="2019-02-19T20:28:04.314" v="401" actId="478"/>
          <ac:picMkLst>
            <pc:docMk/>
            <pc:sldMk cId="986572737" sldId="454"/>
            <ac:picMk id="9" creationId="{A59D92F2-FFC4-AB48-B708-B90E3EAD35AA}"/>
          </ac:picMkLst>
        </pc:picChg>
        <pc:picChg chg="add mod modCrop">
          <ac:chgData name="Arlindo da Silva" userId="117cfdbf-2a2e-48e3-b586-472849eb56d6" providerId="ADAL" clId="{CA261590-1FAD-DE45-B84E-3B068ECB4AFB}" dt="2019-02-19T20:31:32.425" v="410" actId="1035"/>
          <ac:picMkLst>
            <pc:docMk/>
            <pc:sldMk cId="986572737" sldId="454"/>
            <ac:picMk id="100" creationId="{4C8E6784-B807-5D45-A80C-53E686082E9B}"/>
          </ac:picMkLst>
        </pc:picChg>
        <pc:cxnChg chg="mod">
          <ac:chgData name="Arlindo da Silva" userId="117cfdbf-2a2e-48e3-b586-472849eb56d6" providerId="ADAL" clId="{CA261590-1FAD-DE45-B84E-3B068ECB4AFB}" dt="2019-02-19T20:25:44.935" v="395" actId="1076"/>
          <ac:cxnSpMkLst>
            <pc:docMk/>
            <pc:sldMk cId="986572737" sldId="454"/>
            <ac:cxnSpMk id="51" creationId="{DE18AA56-0866-BE4B-9D2F-60EE31C684CF}"/>
          </ac:cxnSpMkLst>
        </pc:cxnChg>
        <pc:cxnChg chg="mod">
          <ac:chgData name="Arlindo da Silva" userId="117cfdbf-2a2e-48e3-b586-472849eb56d6" providerId="ADAL" clId="{CA261590-1FAD-DE45-B84E-3B068ECB4AFB}" dt="2019-02-19T20:30:58.464" v="409" actId="692"/>
          <ac:cxnSpMkLst>
            <pc:docMk/>
            <pc:sldMk cId="986572737" sldId="454"/>
            <ac:cxnSpMk id="60" creationId="{43DF0785-8E7A-6742-A00E-B1052262641E}"/>
          </ac:cxnSpMkLst>
        </pc:cxnChg>
        <pc:cxnChg chg="mod">
          <ac:chgData name="Arlindo da Silva" userId="117cfdbf-2a2e-48e3-b586-472849eb56d6" providerId="ADAL" clId="{CA261590-1FAD-DE45-B84E-3B068ECB4AFB}" dt="2019-02-19T20:25:02.815" v="346" actId="14100"/>
          <ac:cxnSpMkLst>
            <pc:docMk/>
            <pc:sldMk cId="986572737" sldId="454"/>
            <ac:cxnSpMk id="76" creationId="{F0B2DAF0-94A5-5C48-A349-5116A2A19229}"/>
          </ac:cxnSpMkLst>
        </pc:cxnChg>
      </pc:sldChg>
      <pc:sldChg chg="modSp">
        <pc:chgData name="Arlindo da Silva" userId="117cfdbf-2a2e-48e3-b586-472849eb56d6" providerId="ADAL" clId="{CA261590-1FAD-DE45-B84E-3B068ECB4AFB}" dt="2019-02-19T20:33:39.857" v="414" actId="27636"/>
        <pc:sldMkLst>
          <pc:docMk/>
          <pc:sldMk cId="2946935045" sldId="455"/>
        </pc:sldMkLst>
        <pc:spChg chg="mod">
          <ac:chgData name="Arlindo da Silva" userId="117cfdbf-2a2e-48e3-b586-472849eb56d6" providerId="ADAL" clId="{CA261590-1FAD-DE45-B84E-3B068ECB4AFB}" dt="2019-02-19T20:33:39.857" v="414" actId="27636"/>
          <ac:spMkLst>
            <pc:docMk/>
            <pc:sldMk cId="2946935045" sldId="455"/>
            <ac:spMk id="2" creationId="{643A608A-03F8-488D-A7B1-7FA2DA0D82E9}"/>
          </ac:spMkLst>
        </pc:spChg>
      </pc:sldChg>
      <pc:sldChg chg="modSp">
        <pc:chgData name="Arlindo da Silva" userId="117cfdbf-2a2e-48e3-b586-472849eb56d6" providerId="ADAL" clId="{CA261590-1FAD-DE45-B84E-3B068ECB4AFB}" dt="2019-02-19T20:33:45.398" v="416" actId="27636"/>
        <pc:sldMkLst>
          <pc:docMk/>
          <pc:sldMk cId="4220749428" sldId="456"/>
        </pc:sldMkLst>
        <pc:spChg chg="mod">
          <ac:chgData name="Arlindo da Silva" userId="117cfdbf-2a2e-48e3-b586-472849eb56d6" providerId="ADAL" clId="{CA261590-1FAD-DE45-B84E-3B068ECB4AFB}" dt="2019-02-19T20:33:45.398" v="416" actId="27636"/>
          <ac:spMkLst>
            <pc:docMk/>
            <pc:sldMk cId="4220749428" sldId="456"/>
            <ac:spMk id="2" creationId="{643A608A-03F8-488D-A7B1-7FA2DA0D82E9}"/>
          </ac:spMkLst>
        </pc:spChg>
      </pc:sldChg>
      <pc:sldMasterChg chg="modSp">
        <pc:chgData name="Arlindo da Silva" userId="117cfdbf-2a2e-48e3-b586-472849eb56d6" providerId="ADAL" clId="{CA261590-1FAD-DE45-B84E-3B068ECB4AFB}" dt="2019-02-19T20:38:48.975" v="418" actId="166"/>
        <pc:sldMasterMkLst>
          <pc:docMk/>
          <pc:sldMasterMk cId="1602346834" sldId="2147483660"/>
        </pc:sldMasterMkLst>
        <pc:spChg chg="mod">
          <ac:chgData name="Arlindo da Silva" userId="117cfdbf-2a2e-48e3-b586-472849eb56d6" providerId="ADAL" clId="{CA261590-1FAD-DE45-B84E-3B068ECB4AFB}" dt="2019-02-19T20:38:40.985" v="417" actId="166"/>
          <ac:spMkLst>
            <pc:docMk/>
            <pc:sldMasterMk cId="1602346834" sldId="2147483660"/>
            <ac:spMk id="7" creationId="{D195A923-418A-5544-807E-80C87854EB9A}"/>
          </ac:spMkLst>
        </pc:spChg>
        <pc:spChg chg="mod">
          <ac:chgData name="Arlindo da Silva" userId="117cfdbf-2a2e-48e3-b586-472849eb56d6" providerId="ADAL" clId="{CA261590-1FAD-DE45-B84E-3B068ECB4AFB}" dt="2019-02-19T20:38:48.975" v="418" actId="166"/>
          <ac:spMkLst>
            <pc:docMk/>
            <pc:sldMasterMk cId="1602346834" sldId="2147483660"/>
            <ac:spMk id="8" creationId="{101B2548-5DF5-F544-BB47-98BF21955637}"/>
          </ac:spMkLst>
        </pc:spChg>
      </pc:sldMasterChg>
    </pc:docChg>
  </pc:docChgLst>
  <pc:docChgLst>
    <pc:chgData name="Duane Waliser" userId="937207b5-e60c-4d7c-ad88-4ca7a7420cd8" providerId="ADAL" clId="{2AF1F001-BFC8-5E44-BA26-1512ECBE02EF}"/>
    <pc:docChg chg="modSld">
      <pc:chgData name="Duane Waliser" userId="937207b5-e60c-4d7c-ad88-4ca7a7420cd8" providerId="ADAL" clId="{2AF1F001-BFC8-5E44-BA26-1512ECBE02EF}" dt="2019-02-13T03:03:01.474" v="0" actId="1076"/>
      <pc:docMkLst>
        <pc:docMk/>
      </pc:docMkLst>
    </pc:docChg>
  </pc:docChgLst>
  <pc:docChgLst>
    <pc:chgData name="Duane Waliser" userId="S::duane.e.waliser@gmao.onmicrosoft.com::937207b5-e60c-4d7c-ad88-4ca7a7420cd8" providerId="AD" clId="Web-{2AA6EBB2-AB10-E590-1AFD-09E6BD7E9E76}"/>
    <pc:docChg chg="modSld">
      <pc:chgData name="Duane Waliser" userId="S::duane.e.waliser@gmao.onmicrosoft.com::937207b5-e60c-4d7c-ad88-4ca7a7420cd8" providerId="AD" clId="Web-{2AA6EBB2-AB10-E590-1AFD-09E6BD7E9E76}" dt="2019-02-11T16:42:01.761" v="168" actId="14100"/>
      <pc:docMkLst>
        <pc:docMk/>
      </pc:docMkLst>
    </pc:docChg>
  </pc:docChgLst>
  <pc:docChgLst>
    <pc:chgData name="Arlindo da Silva" userId="117cfdbf-2a2e-48e3-b586-472849eb56d6" providerId="ADAL" clId="{88C2CA8B-6548-DF43-934D-4EE9F51CF4AB}"/>
    <pc:docChg chg="custSel addSld modSld">
      <pc:chgData name="Arlindo da Silva" userId="117cfdbf-2a2e-48e3-b586-472849eb56d6" providerId="ADAL" clId="{88C2CA8B-6548-DF43-934D-4EE9F51CF4AB}" dt="2019-02-14T18:25:01.683" v="46" actId="20577"/>
      <pc:docMkLst>
        <pc:docMk/>
      </pc:docMkLst>
      <pc:sldChg chg="modSp">
        <pc:chgData name="Arlindo da Silva" userId="117cfdbf-2a2e-48e3-b586-472849eb56d6" providerId="ADAL" clId="{88C2CA8B-6548-DF43-934D-4EE9F51CF4AB}" dt="2019-02-13T03:02:47.630" v="0" actId="207"/>
        <pc:sldMkLst>
          <pc:docMk/>
          <pc:sldMk cId="2133097444" sldId="266"/>
        </pc:sldMkLst>
        <pc:graphicFrameChg chg="modGraphic">
          <ac:chgData name="Arlindo da Silva" userId="117cfdbf-2a2e-48e3-b586-472849eb56d6" providerId="ADAL" clId="{88C2CA8B-6548-DF43-934D-4EE9F51CF4AB}" dt="2019-02-13T03:02:47.630" v="0" actId="207"/>
          <ac:graphicFrameMkLst>
            <pc:docMk/>
            <pc:sldMk cId="2133097444" sldId="266"/>
            <ac:graphicFrameMk id="5" creationId="{36A6BDD9-5313-D34B-8A8A-AAAB18A0283B}"/>
          </ac:graphicFrameMkLst>
        </pc:graphicFrameChg>
      </pc:sldChg>
      <pc:sldChg chg="modSp">
        <pc:chgData name="Arlindo da Silva" userId="117cfdbf-2a2e-48e3-b586-472849eb56d6" providerId="ADAL" clId="{88C2CA8B-6548-DF43-934D-4EE9F51CF4AB}" dt="2019-02-13T05:13:20.001" v="28" actId="20577"/>
        <pc:sldMkLst>
          <pc:docMk/>
          <pc:sldMk cId="2782189547" sldId="287"/>
        </pc:sldMkLst>
        <pc:graphicFrameChg chg="modGraphic">
          <ac:chgData name="Arlindo da Silva" userId="117cfdbf-2a2e-48e3-b586-472849eb56d6" providerId="ADAL" clId="{88C2CA8B-6548-DF43-934D-4EE9F51CF4AB}" dt="2019-02-13T05:13:20.001" v="28" actId="20577"/>
          <ac:graphicFrameMkLst>
            <pc:docMk/>
            <pc:sldMk cId="2782189547" sldId="287"/>
            <ac:graphicFrameMk id="9" creationId="{D656BFDE-8368-3A46-BB70-090101B013E0}"/>
          </ac:graphicFrameMkLst>
        </pc:graphicFrameChg>
      </pc:sldChg>
      <pc:sldChg chg="delSp">
        <pc:chgData name="Arlindo da Silva" userId="117cfdbf-2a2e-48e3-b586-472849eb56d6" providerId="ADAL" clId="{88C2CA8B-6548-DF43-934D-4EE9F51CF4AB}" dt="2019-02-13T04:52:39.828" v="3" actId="478"/>
        <pc:sldMkLst>
          <pc:docMk/>
          <pc:sldMk cId="3706514638" sldId="307"/>
        </pc:sldMkLst>
        <pc:spChg chg="del">
          <ac:chgData name="Arlindo da Silva" userId="117cfdbf-2a2e-48e3-b586-472849eb56d6" providerId="ADAL" clId="{88C2CA8B-6548-DF43-934D-4EE9F51CF4AB}" dt="2019-02-13T04:52:39.828" v="3" actId="478"/>
          <ac:spMkLst>
            <pc:docMk/>
            <pc:sldMk cId="3706514638" sldId="307"/>
            <ac:spMk id="7" creationId="{71CF7721-D281-EA4D-AF02-8F149374E084}"/>
          </ac:spMkLst>
        </pc:spChg>
      </pc:sldChg>
      <pc:sldChg chg="addSp delSp modSp">
        <pc:chgData name="Arlindo da Silva" userId="117cfdbf-2a2e-48e3-b586-472849eb56d6" providerId="ADAL" clId="{88C2CA8B-6548-DF43-934D-4EE9F51CF4AB}" dt="2019-02-13T05:11:28.684" v="14"/>
        <pc:sldMkLst>
          <pc:docMk/>
          <pc:sldMk cId="1703096082" sldId="313"/>
        </pc:sldMkLst>
        <pc:spChg chg="add del mod">
          <ac:chgData name="Arlindo da Silva" userId="117cfdbf-2a2e-48e3-b586-472849eb56d6" providerId="ADAL" clId="{88C2CA8B-6548-DF43-934D-4EE9F51CF4AB}" dt="2019-02-13T05:11:28.684" v="14"/>
          <ac:spMkLst>
            <pc:docMk/>
            <pc:sldMk cId="1703096082" sldId="313"/>
            <ac:spMk id="3" creationId="{FE66DCD3-043D-644E-9B79-5B36CAA5F400}"/>
          </ac:spMkLst>
        </pc:spChg>
        <pc:graphicFrameChg chg="modGraphic">
          <ac:chgData name="Arlindo da Silva" userId="117cfdbf-2a2e-48e3-b586-472849eb56d6" providerId="ADAL" clId="{88C2CA8B-6548-DF43-934D-4EE9F51CF4AB}" dt="2019-02-13T05:10:46.509" v="11" actId="3064"/>
          <ac:graphicFrameMkLst>
            <pc:docMk/>
            <pc:sldMk cId="1703096082" sldId="313"/>
            <ac:graphicFrameMk id="15" creationId="{FFD8870C-4742-4011-AAAF-B45A6E7DECF0}"/>
          </ac:graphicFrameMkLst>
        </pc:graphicFrameChg>
      </pc:sldChg>
      <pc:sldChg chg="modSp">
        <pc:chgData name="Arlindo da Silva" userId="117cfdbf-2a2e-48e3-b586-472849eb56d6" providerId="ADAL" clId="{88C2CA8B-6548-DF43-934D-4EE9F51CF4AB}" dt="2019-02-13T03:42:11.593" v="2" actId="20577"/>
        <pc:sldMkLst>
          <pc:docMk/>
          <pc:sldMk cId="690318267" sldId="333"/>
        </pc:sldMkLst>
        <pc:graphicFrameChg chg="modGraphic">
          <ac:chgData name="Arlindo da Silva" userId="117cfdbf-2a2e-48e3-b586-472849eb56d6" providerId="ADAL" clId="{88C2CA8B-6548-DF43-934D-4EE9F51CF4AB}" dt="2019-02-13T03:42:11.593" v="2" actId="20577"/>
          <ac:graphicFrameMkLst>
            <pc:docMk/>
            <pc:sldMk cId="690318267" sldId="333"/>
            <ac:graphicFrameMk id="5" creationId="{36A6BDD9-5313-D34B-8A8A-AAAB18A0283B}"/>
          </ac:graphicFrameMkLst>
        </pc:graphicFrameChg>
      </pc:sldChg>
      <pc:sldChg chg="addSp modSp add">
        <pc:chgData name="Arlindo da Silva" userId="117cfdbf-2a2e-48e3-b586-472849eb56d6" providerId="ADAL" clId="{88C2CA8B-6548-DF43-934D-4EE9F51CF4AB}" dt="2019-02-14T18:25:01.683" v="46" actId="20577"/>
        <pc:sldMkLst>
          <pc:docMk/>
          <pc:sldMk cId="2118428842" sldId="454"/>
        </pc:sldMkLst>
        <pc:spChg chg="add mod">
          <ac:chgData name="Arlindo da Silva" userId="117cfdbf-2a2e-48e3-b586-472849eb56d6" providerId="ADAL" clId="{88C2CA8B-6548-DF43-934D-4EE9F51CF4AB}" dt="2019-02-14T18:24:36.901" v="43" actId="167"/>
          <ac:spMkLst>
            <pc:docMk/>
            <pc:sldMk cId="2118428842" sldId="454"/>
            <ac:spMk id="2" creationId="{91EDC070-CECC-9648-9118-E51002CC798D}"/>
          </ac:spMkLst>
        </pc:spChg>
        <pc:spChg chg="mod">
          <ac:chgData name="Arlindo da Silva" userId="117cfdbf-2a2e-48e3-b586-472849eb56d6" providerId="ADAL" clId="{88C2CA8B-6548-DF43-934D-4EE9F51CF4AB}" dt="2019-02-14T18:25:01.683" v="46" actId="20577"/>
          <ac:spMkLst>
            <pc:docMk/>
            <pc:sldMk cId="2118428842" sldId="454"/>
            <ac:spMk id="57" creationId="{3F5A9F98-0E66-E745-B483-81C5B88652C4}"/>
          </ac:spMkLst>
        </pc:spChg>
        <pc:cxnChg chg="mod">
          <ac:chgData name="Arlindo da Silva" userId="117cfdbf-2a2e-48e3-b586-472849eb56d6" providerId="ADAL" clId="{88C2CA8B-6548-DF43-934D-4EE9F51CF4AB}" dt="2019-02-14T18:24:53.954" v="45" actId="14100"/>
          <ac:cxnSpMkLst>
            <pc:docMk/>
            <pc:sldMk cId="2118428842" sldId="454"/>
            <ac:cxnSpMk id="58" creationId="{531AB60A-B2C4-3147-BCD1-3224A51DBE2B}"/>
          </ac:cxnSpMkLst>
        </pc:cxnChg>
        <pc:cxnChg chg="mod">
          <ac:chgData name="Arlindo da Silva" userId="117cfdbf-2a2e-48e3-b586-472849eb56d6" providerId="ADAL" clId="{88C2CA8B-6548-DF43-934D-4EE9F51CF4AB}" dt="2019-02-14T18:24:53.954" v="45" actId="14100"/>
          <ac:cxnSpMkLst>
            <pc:docMk/>
            <pc:sldMk cId="2118428842" sldId="454"/>
            <ac:cxnSpMk id="60" creationId="{43DF0785-8E7A-6742-A00E-B1052262641E}"/>
          </ac:cxnSpMkLst>
        </pc:cxnChg>
        <pc:cxnChg chg="mod">
          <ac:chgData name="Arlindo da Silva" userId="117cfdbf-2a2e-48e3-b586-472849eb56d6" providerId="ADAL" clId="{88C2CA8B-6548-DF43-934D-4EE9F51CF4AB}" dt="2019-02-14T18:24:53.954" v="45" actId="14100"/>
          <ac:cxnSpMkLst>
            <pc:docMk/>
            <pc:sldMk cId="2118428842" sldId="454"/>
            <ac:cxnSpMk id="67" creationId="{27489981-5C1A-3C40-B51F-4639DAE86350}"/>
          </ac:cxnSpMkLst>
        </pc:cxnChg>
        <pc:cxnChg chg="mod">
          <ac:chgData name="Arlindo da Silva" userId="117cfdbf-2a2e-48e3-b586-472849eb56d6" providerId="ADAL" clId="{88C2CA8B-6548-DF43-934D-4EE9F51CF4AB}" dt="2019-02-14T18:24:53.954" v="45" actId="14100"/>
          <ac:cxnSpMkLst>
            <pc:docMk/>
            <pc:sldMk cId="2118428842" sldId="454"/>
            <ac:cxnSpMk id="69" creationId="{718F5047-1DCE-B041-8440-7572112E03CF}"/>
          </ac:cxnSpMkLst>
        </pc:cxnChg>
        <pc:cxnChg chg="mod">
          <ac:chgData name="Arlindo da Silva" userId="117cfdbf-2a2e-48e3-b586-472849eb56d6" providerId="ADAL" clId="{88C2CA8B-6548-DF43-934D-4EE9F51CF4AB}" dt="2019-02-14T18:24:53.954" v="45" actId="14100"/>
          <ac:cxnSpMkLst>
            <pc:docMk/>
            <pc:sldMk cId="2118428842" sldId="454"/>
            <ac:cxnSpMk id="71" creationId="{BB4848F1-56F7-5D44-9FDB-154B5F51108E}"/>
          </ac:cxnSpMkLst>
        </pc:cxnChg>
      </pc:sldChg>
    </pc:docChg>
  </pc:docChgLst>
  <pc:docChgLst>
    <pc:chgData name="Arlindo da Silva" userId="117cfdbf-2a2e-48e3-b586-472849eb56d6" providerId="ADAL" clId="{58248AB6-C293-4541-A89C-3DFC94C1E98B}"/>
    <pc:docChg chg="undo custSel addSld delSld modSld sldOrd modMainMaster modSection">
      <pc:chgData name="Arlindo da Silva" userId="117cfdbf-2a2e-48e3-b586-472849eb56d6" providerId="ADAL" clId="{58248AB6-C293-4541-A89C-3DFC94C1E98B}" dt="2019-02-12T06:57:04.587" v="2006" actId="20577"/>
      <pc:docMkLst>
        <pc:docMk/>
      </pc:docMkLst>
      <pc:sldChg chg="addSp delSp modSp">
        <pc:chgData name="Arlindo da Silva" userId="117cfdbf-2a2e-48e3-b586-472849eb56d6" providerId="ADAL" clId="{58248AB6-C293-4541-A89C-3DFC94C1E98B}" dt="2019-02-12T04:33:46.675" v="313"/>
        <pc:sldMkLst>
          <pc:docMk/>
          <pc:sldMk cId="1528413926" sldId="257"/>
        </pc:sldMkLst>
        <pc:spChg chg="add mod">
          <ac:chgData name="Arlindo da Silva" userId="117cfdbf-2a2e-48e3-b586-472849eb56d6" providerId="ADAL" clId="{58248AB6-C293-4541-A89C-3DFC94C1E98B}" dt="2019-02-12T04:32:16.278" v="219" actId="1037"/>
          <ac:spMkLst>
            <pc:docMk/>
            <pc:sldMk cId="1528413926" sldId="257"/>
            <ac:spMk id="3" creationId="{E0DE2B30-BFA4-1946-9794-D93D1175E8C3}"/>
          </ac:spMkLst>
        </pc:spChg>
        <pc:spChg chg="del">
          <ac:chgData name="Arlindo da Silva" userId="117cfdbf-2a2e-48e3-b586-472849eb56d6" providerId="ADAL" clId="{58248AB6-C293-4541-A89C-3DFC94C1E98B}" dt="2019-02-12T04:13:15.386" v="6" actId="478"/>
          <ac:spMkLst>
            <pc:docMk/>
            <pc:sldMk cId="1528413926" sldId="257"/>
            <ac:spMk id="4" creationId="{4F41E99A-2FD9-E443-B882-4F53D3374010}"/>
          </ac:spMkLst>
        </pc:spChg>
        <pc:spChg chg="add mod">
          <ac:chgData name="Arlindo da Silva" userId="117cfdbf-2a2e-48e3-b586-472849eb56d6" providerId="ADAL" clId="{58248AB6-C293-4541-A89C-3DFC94C1E98B}" dt="2019-02-12T04:32:16.278" v="219" actId="1037"/>
          <ac:spMkLst>
            <pc:docMk/>
            <pc:sldMk cId="1528413926" sldId="257"/>
            <ac:spMk id="6" creationId="{FCA630F9-7D64-EC4A-8E28-78318A2927ED}"/>
          </ac:spMkLst>
        </pc:spChg>
        <pc:graphicFrameChg chg="mod modGraphic">
          <ac:chgData name="Arlindo da Silva" userId="117cfdbf-2a2e-48e3-b586-472849eb56d6" providerId="ADAL" clId="{58248AB6-C293-4541-A89C-3DFC94C1E98B}" dt="2019-02-12T04:33:46.675" v="313"/>
          <ac:graphicFrameMkLst>
            <pc:docMk/>
            <pc:sldMk cId="1528413926" sldId="257"/>
            <ac:graphicFrameMk id="5" creationId="{36A6BDD9-5313-D34B-8A8A-AAAB18A0283B}"/>
          </ac:graphicFrameMkLst>
        </pc:graphicFrameChg>
      </pc:sldChg>
      <pc:sldChg chg="addSp delSp modSp">
        <pc:chgData name="Arlindo da Silva" userId="117cfdbf-2a2e-48e3-b586-472849eb56d6" providerId="ADAL" clId="{58248AB6-C293-4541-A89C-3DFC94C1E98B}" dt="2019-02-12T04:45:58.002" v="454" actId="113"/>
        <pc:sldMkLst>
          <pc:docMk/>
          <pc:sldMk cId="1091578841" sldId="258"/>
        </pc:sldMkLst>
        <pc:spChg chg="del">
          <ac:chgData name="Arlindo da Silva" userId="117cfdbf-2a2e-48e3-b586-472849eb56d6" providerId="ADAL" clId="{58248AB6-C293-4541-A89C-3DFC94C1E98B}" dt="2019-02-12T04:32:31.254" v="221" actId="478"/>
          <ac:spMkLst>
            <pc:docMk/>
            <pc:sldMk cId="1091578841" sldId="258"/>
            <ac:spMk id="4" creationId="{BE16A40D-C757-B341-8A1E-6FE422B959CC}"/>
          </ac:spMkLst>
        </pc:spChg>
        <pc:spChg chg="add mod">
          <ac:chgData name="Arlindo da Silva" userId="117cfdbf-2a2e-48e3-b586-472849eb56d6" providerId="ADAL" clId="{58248AB6-C293-4541-A89C-3DFC94C1E98B}" dt="2019-02-12T04:44:56.407" v="443" actId="1036"/>
          <ac:spMkLst>
            <pc:docMk/>
            <pc:sldMk cId="1091578841" sldId="258"/>
            <ac:spMk id="5" creationId="{FE391AA8-023E-8B43-801A-BF4143731613}"/>
          </ac:spMkLst>
        </pc:spChg>
        <pc:spChg chg="add mod">
          <ac:chgData name="Arlindo da Silva" userId="117cfdbf-2a2e-48e3-b586-472849eb56d6" providerId="ADAL" clId="{58248AB6-C293-4541-A89C-3DFC94C1E98B}" dt="2019-02-12T04:44:56.407" v="443" actId="1036"/>
          <ac:spMkLst>
            <pc:docMk/>
            <pc:sldMk cId="1091578841" sldId="258"/>
            <ac:spMk id="6" creationId="{A4A218FC-2FAB-7843-8117-D5F7C7A51BD8}"/>
          </ac:spMkLst>
        </pc:spChg>
        <pc:graphicFrameChg chg="mod modGraphic">
          <ac:chgData name="Arlindo da Silva" userId="117cfdbf-2a2e-48e3-b586-472849eb56d6" providerId="ADAL" clId="{58248AB6-C293-4541-A89C-3DFC94C1E98B}" dt="2019-02-12T04:45:58.002" v="454" actId="113"/>
          <ac:graphicFrameMkLst>
            <pc:docMk/>
            <pc:sldMk cId="1091578841" sldId="258"/>
            <ac:graphicFrameMk id="3" creationId="{C420ED7F-AB87-E44E-A256-411662802331}"/>
          </ac:graphicFrameMkLst>
        </pc:graphicFrameChg>
      </pc:sldChg>
      <pc:sldChg chg="modSp">
        <pc:chgData name="Arlindo da Silva" userId="117cfdbf-2a2e-48e3-b586-472849eb56d6" providerId="ADAL" clId="{58248AB6-C293-4541-A89C-3DFC94C1E98B}" dt="2019-02-12T06:44:44.274" v="1860" actId="113"/>
        <pc:sldMkLst>
          <pc:docMk/>
          <pc:sldMk cId="2133097444" sldId="266"/>
        </pc:sldMkLst>
        <pc:graphicFrameChg chg="mod">
          <ac:chgData name="Arlindo da Silva" userId="117cfdbf-2a2e-48e3-b586-472849eb56d6" providerId="ADAL" clId="{58248AB6-C293-4541-A89C-3DFC94C1E98B}" dt="2019-02-12T06:44:44.274" v="1860" actId="113"/>
          <ac:graphicFrameMkLst>
            <pc:docMk/>
            <pc:sldMk cId="2133097444" sldId="266"/>
            <ac:graphicFrameMk id="5" creationId="{36A6BDD9-5313-D34B-8A8A-AAAB18A0283B}"/>
          </ac:graphicFrameMkLst>
        </pc:graphicFrameChg>
      </pc:sldChg>
      <pc:sldChg chg="delSp modSp modNotesTx">
        <pc:chgData name="Arlindo da Silva" userId="117cfdbf-2a2e-48e3-b586-472849eb56d6" providerId="ADAL" clId="{58248AB6-C293-4541-A89C-3DFC94C1E98B}" dt="2019-02-12T06:57:04.587" v="2006" actId="20577"/>
        <pc:sldMkLst>
          <pc:docMk/>
          <pc:sldMk cId="475464883" sldId="285"/>
        </pc:sldMkLst>
        <pc:spChg chg="del">
          <ac:chgData name="Arlindo da Silva" userId="117cfdbf-2a2e-48e3-b586-472849eb56d6" providerId="ADAL" clId="{58248AB6-C293-4541-A89C-3DFC94C1E98B}" dt="2019-02-12T06:12:52.328" v="1570" actId="478"/>
          <ac:spMkLst>
            <pc:docMk/>
            <pc:sldMk cId="475464883" sldId="285"/>
            <ac:spMk id="12" creationId="{4659452C-EA73-F347-ABF1-500B34BC147B}"/>
          </ac:spMkLst>
        </pc:spChg>
        <pc:graphicFrameChg chg="mod">
          <ac:chgData name="Arlindo da Silva" userId="117cfdbf-2a2e-48e3-b586-472849eb56d6" providerId="ADAL" clId="{58248AB6-C293-4541-A89C-3DFC94C1E98B}" dt="2019-02-12T06:12:29.398" v="1542" actId="404"/>
          <ac:graphicFrameMkLst>
            <pc:docMk/>
            <pc:sldMk cId="475464883" sldId="285"/>
            <ac:graphicFrameMk id="5" creationId="{36A6BDD9-5313-D34B-8A8A-AAAB18A0283B}"/>
          </ac:graphicFrameMkLst>
        </pc:graphicFrameChg>
        <pc:graphicFrameChg chg="mod">
          <ac:chgData name="Arlindo da Silva" userId="117cfdbf-2a2e-48e3-b586-472849eb56d6" providerId="ADAL" clId="{58248AB6-C293-4541-A89C-3DFC94C1E98B}" dt="2019-02-12T06:11:35.965" v="1537" actId="122"/>
          <ac:graphicFrameMkLst>
            <pc:docMk/>
            <pc:sldMk cId="475464883" sldId="285"/>
            <ac:graphicFrameMk id="6" creationId="{FA0B243B-4182-5B46-82C0-794AA2643A8B}"/>
          </ac:graphicFrameMkLst>
        </pc:graphicFrameChg>
        <pc:graphicFrameChg chg="mod">
          <ac:chgData name="Arlindo da Silva" userId="117cfdbf-2a2e-48e3-b586-472849eb56d6" providerId="ADAL" clId="{58248AB6-C293-4541-A89C-3DFC94C1E98B}" dt="2019-02-12T06:12:47.319" v="1569" actId="1035"/>
          <ac:graphicFrameMkLst>
            <pc:docMk/>
            <pc:sldMk cId="475464883" sldId="285"/>
            <ac:graphicFrameMk id="9" creationId="{9E0A0E61-AC83-7F48-81D5-E0ACFAD4EB5D}"/>
          </ac:graphicFrameMkLst>
        </pc:graphicFrameChg>
      </pc:sldChg>
      <pc:sldChg chg="delSp modSp">
        <pc:chgData name="Arlindo da Silva" userId="117cfdbf-2a2e-48e3-b586-472849eb56d6" providerId="ADAL" clId="{58248AB6-C293-4541-A89C-3DFC94C1E98B}" dt="2019-02-12T06:31:17.563" v="1808" actId="122"/>
        <pc:sldMkLst>
          <pc:docMk/>
          <pc:sldMk cId="2782189547" sldId="287"/>
        </pc:sldMkLst>
        <pc:spChg chg="del">
          <ac:chgData name="Arlindo da Silva" userId="117cfdbf-2a2e-48e3-b586-472849eb56d6" providerId="ADAL" clId="{58248AB6-C293-4541-A89C-3DFC94C1E98B}" dt="2019-02-12T06:13:46.202" v="1572" actId="478"/>
          <ac:spMkLst>
            <pc:docMk/>
            <pc:sldMk cId="2782189547" sldId="287"/>
            <ac:spMk id="11" creationId="{7FCA75A8-AEB1-5844-A653-16D9BC8F42DE}"/>
          </ac:spMkLst>
        </pc:spChg>
        <pc:graphicFrameChg chg="mod">
          <ac:chgData name="Arlindo da Silva" userId="117cfdbf-2a2e-48e3-b586-472849eb56d6" providerId="ADAL" clId="{58248AB6-C293-4541-A89C-3DFC94C1E98B}" dt="2019-02-12T06:15:46.838" v="1591"/>
          <ac:graphicFrameMkLst>
            <pc:docMk/>
            <pc:sldMk cId="2782189547" sldId="287"/>
            <ac:graphicFrameMk id="5" creationId="{36A6BDD9-5313-D34B-8A8A-AAAB18A0283B}"/>
          </ac:graphicFrameMkLst>
        </pc:graphicFrameChg>
        <pc:graphicFrameChg chg="mod">
          <ac:chgData name="Arlindo da Silva" userId="117cfdbf-2a2e-48e3-b586-472849eb56d6" providerId="ADAL" clId="{58248AB6-C293-4541-A89C-3DFC94C1E98B}" dt="2019-02-12T06:15:05.977" v="1584" actId="403"/>
          <ac:graphicFrameMkLst>
            <pc:docMk/>
            <pc:sldMk cId="2782189547" sldId="287"/>
            <ac:graphicFrameMk id="9" creationId="{D656BFDE-8368-3A46-BB70-090101B013E0}"/>
          </ac:graphicFrameMkLst>
        </pc:graphicFrameChg>
        <pc:graphicFrameChg chg="mod">
          <ac:chgData name="Arlindo da Silva" userId="117cfdbf-2a2e-48e3-b586-472849eb56d6" providerId="ADAL" clId="{58248AB6-C293-4541-A89C-3DFC94C1E98B}" dt="2019-02-12T06:31:17.563" v="1808" actId="122"/>
          <ac:graphicFrameMkLst>
            <pc:docMk/>
            <pc:sldMk cId="2782189547" sldId="287"/>
            <ac:graphicFrameMk id="10" creationId="{943F43B5-15C6-2345-B2BD-62CFA5BF4579}"/>
          </ac:graphicFrameMkLst>
        </pc:graphicFrameChg>
      </pc:sldChg>
      <pc:sldChg chg="delSp modSp modNotesTx">
        <pc:chgData name="Arlindo da Silva" userId="117cfdbf-2a2e-48e3-b586-472849eb56d6" providerId="ADAL" clId="{58248AB6-C293-4541-A89C-3DFC94C1E98B}" dt="2019-02-12T06:56:23.310" v="2004" actId="20577"/>
        <pc:sldMkLst>
          <pc:docMk/>
          <pc:sldMk cId="68413363" sldId="310"/>
        </pc:sldMkLst>
        <pc:spChg chg="del">
          <ac:chgData name="Arlindo da Silva" userId="117cfdbf-2a2e-48e3-b586-472849eb56d6" providerId="ADAL" clId="{58248AB6-C293-4541-A89C-3DFC94C1E98B}" dt="2019-02-12T05:55:08.473" v="1415" actId="478"/>
          <ac:spMkLst>
            <pc:docMk/>
            <pc:sldMk cId="68413363" sldId="310"/>
            <ac:spMk id="9" creationId="{04269CA2-37D5-FB4A-9B3D-36D9FCFEDF3A}"/>
          </ac:spMkLst>
        </pc:spChg>
        <pc:graphicFrameChg chg="mod">
          <ac:chgData name="Arlindo da Silva" userId="117cfdbf-2a2e-48e3-b586-472849eb56d6" providerId="ADAL" clId="{58248AB6-C293-4541-A89C-3DFC94C1E98B}" dt="2019-02-12T05:55:23.941" v="1416"/>
          <ac:graphicFrameMkLst>
            <pc:docMk/>
            <pc:sldMk cId="68413363" sldId="310"/>
            <ac:graphicFrameMk id="5" creationId="{36A6BDD9-5313-D34B-8A8A-AAAB18A0283B}"/>
          </ac:graphicFrameMkLst>
        </pc:graphicFrameChg>
        <pc:graphicFrameChg chg="mod">
          <ac:chgData name="Arlindo da Silva" userId="117cfdbf-2a2e-48e3-b586-472849eb56d6" providerId="ADAL" clId="{58248AB6-C293-4541-A89C-3DFC94C1E98B}" dt="2019-02-12T05:57:23.183" v="1427" actId="20577"/>
          <ac:graphicFrameMkLst>
            <pc:docMk/>
            <pc:sldMk cId="68413363" sldId="310"/>
            <ac:graphicFrameMk id="7" creationId="{BE57DB17-B587-8A4C-99B0-4B67D79C2205}"/>
          </ac:graphicFrameMkLst>
        </pc:graphicFrameChg>
        <pc:graphicFrameChg chg="mod">
          <ac:chgData name="Arlindo da Silva" userId="117cfdbf-2a2e-48e3-b586-472849eb56d6" providerId="ADAL" clId="{58248AB6-C293-4541-A89C-3DFC94C1E98B}" dt="2019-02-12T05:55:04.658" v="1414" actId="1035"/>
          <ac:graphicFrameMkLst>
            <pc:docMk/>
            <pc:sldMk cId="68413363" sldId="310"/>
            <ac:graphicFrameMk id="10" creationId="{00DE51EC-E206-F94C-A5F2-5416A549C9D9}"/>
          </ac:graphicFrameMkLst>
        </pc:graphicFrameChg>
      </pc:sldChg>
      <pc:sldChg chg="delSp modSp delCm">
        <pc:chgData name="Arlindo da Silva" userId="117cfdbf-2a2e-48e3-b586-472849eb56d6" providerId="ADAL" clId="{58248AB6-C293-4541-A89C-3DFC94C1E98B}" dt="2019-02-12T06:01:32.871" v="1495" actId="122"/>
        <pc:sldMkLst>
          <pc:docMk/>
          <pc:sldMk cId="1253346070" sldId="312"/>
        </pc:sldMkLst>
        <pc:spChg chg="del">
          <ac:chgData name="Arlindo da Silva" userId="117cfdbf-2a2e-48e3-b586-472849eb56d6" providerId="ADAL" clId="{58248AB6-C293-4541-A89C-3DFC94C1E98B}" dt="2019-02-12T05:59:59.514" v="1445" actId="478"/>
          <ac:spMkLst>
            <pc:docMk/>
            <pc:sldMk cId="1253346070" sldId="312"/>
            <ac:spMk id="11" creationId="{AE77025D-A369-3D4A-9DF0-6F29B0D42F66}"/>
          </ac:spMkLst>
        </pc:spChg>
        <pc:graphicFrameChg chg="mod">
          <ac:chgData name="Arlindo da Silva" userId="117cfdbf-2a2e-48e3-b586-472849eb56d6" providerId="ADAL" clId="{58248AB6-C293-4541-A89C-3DFC94C1E98B}" dt="2019-02-12T06:00:54.117" v="1487" actId="1035"/>
          <ac:graphicFrameMkLst>
            <pc:docMk/>
            <pc:sldMk cId="1253346070" sldId="312"/>
            <ac:graphicFrameMk id="5" creationId="{36A6BDD9-5313-D34B-8A8A-AAAB18A0283B}"/>
          </ac:graphicFrameMkLst>
        </pc:graphicFrameChg>
        <pc:graphicFrameChg chg="mod">
          <ac:chgData name="Arlindo da Silva" userId="117cfdbf-2a2e-48e3-b586-472849eb56d6" providerId="ADAL" clId="{58248AB6-C293-4541-A89C-3DFC94C1E98B}" dt="2019-02-12T06:01:32.871" v="1495" actId="122"/>
          <ac:graphicFrameMkLst>
            <pc:docMk/>
            <pc:sldMk cId="1253346070" sldId="312"/>
            <ac:graphicFrameMk id="6" creationId="{F6862B4C-AD48-C740-BF0C-2244B9FB5559}"/>
          </ac:graphicFrameMkLst>
        </pc:graphicFrameChg>
        <pc:graphicFrameChg chg="mod">
          <ac:chgData name="Arlindo da Silva" userId="117cfdbf-2a2e-48e3-b586-472849eb56d6" providerId="ADAL" clId="{58248AB6-C293-4541-A89C-3DFC94C1E98B}" dt="2019-02-12T06:01:00.484" v="1494" actId="1035"/>
          <ac:graphicFrameMkLst>
            <pc:docMk/>
            <pc:sldMk cId="1253346070" sldId="312"/>
            <ac:graphicFrameMk id="8" creationId="{FA439A72-A48B-BE4B-9C83-91D5DFA02823}"/>
          </ac:graphicFrameMkLst>
        </pc:graphicFrameChg>
      </pc:sldChg>
      <pc:sldChg chg="delSp modSp">
        <pc:chgData name="Arlindo da Silva" userId="117cfdbf-2a2e-48e3-b586-472849eb56d6" providerId="ADAL" clId="{58248AB6-C293-4541-A89C-3DFC94C1E98B}" dt="2019-02-12T06:30:49.854" v="1805"/>
        <pc:sldMkLst>
          <pc:docMk/>
          <pc:sldMk cId="1703096082" sldId="313"/>
        </pc:sldMkLst>
        <pc:spChg chg="mod">
          <ac:chgData name="Arlindo da Silva" userId="117cfdbf-2a2e-48e3-b586-472849eb56d6" providerId="ADAL" clId="{58248AB6-C293-4541-A89C-3DFC94C1E98B}" dt="2019-02-12T06:30:40.133" v="1804" actId="1076"/>
          <ac:spMkLst>
            <pc:docMk/>
            <pc:sldMk cId="1703096082" sldId="313"/>
            <ac:spMk id="4" creationId="{D44426A6-082D-F047-9C00-0108AB550406}"/>
          </ac:spMkLst>
        </pc:spChg>
        <pc:spChg chg="del">
          <ac:chgData name="Arlindo da Silva" userId="117cfdbf-2a2e-48e3-b586-472849eb56d6" providerId="ADAL" clId="{58248AB6-C293-4541-A89C-3DFC94C1E98B}" dt="2019-02-12T06:30:32.400" v="1803" actId="478"/>
          <ac:spMkLst>
            <pc:docMk/>
            <pc:sldMk cId="1703096082" sldId="313"/>
            <ac:spMk id="13" creationId="{65E39F5D-9DB4-D147-963B-6218A6C170CE}"/>
          </ac:spMkLst>
        </pc:spChg>
        <pc:graphicFrameChg chg="mod">
          <ac:chgData name="Arlindo da Silva" userId="117cfdbf-2a2e-48e3-b586-472849eb56d6" providerId="ADAL" clId="{58248AB6-C293-4541-A89C-3DFC94C1E98B}" dt="2019-02-12T06:26:15.005" v="1714" actId="20577"/>
          <ac:graphicFrameMkLst>
            <pc:docMk/>
            <pc:sldMk cId="1703096082" sldId="313"/>
            <ac:graphicFrameMk id="5" creationId="{36A6BDD9-5313-D34B-8A8A-AAAB18A0283B}"/>
          </ac:graphicFrameMkLst>
        </pc:graphicFrameChg>
        <pc:graphicFrameChg chg="mod">
          <ac:chgData name="Arlindo da Silva" userId="117cfdbf-2a2e-48e3-b586-472849eb56d6" providerId="ADAL" clId="{58248AB6-C293-4541-A89C-3DFC94C1E98B}" dt="2019-02-12T06:30:49.854" v="1805"/>
          <ac:graphicFrameMkLst>
            <pc:docMk/>
            <pc:sldMk cId="1703096082" sldId="313"/>
            <ac:graphicFrameMk id="12" creationId="{A27A20B9-A048-2B46-8CD3-714352EA3AE7}"/>
          </ac:graphicFrameMkLst>
        </pc:graphicFrameChg>
        <pc:graphicFrameChg chg="mod">
          <ac:chgData name="Arlindo da Silva" userId="117cfdbf-2a2e-48e3-b586-472849eb56d6" providerId="ADAL" clId="{58248AB6-C293-4541-A89C-3DFC94C1E98B}" dt="2019-02-12T06:30:25.834" v="1802" actId="1035"/>
          <ac:graphicFrameMkLst>
            <pc:docMk/>
            <pc:sldMk cId="1703096082" sldId="313"/>
            <ac:graphicFrameMk id="15" creationId="{FFD8870C-4742-4011-AAAF-B45A6E7DECF0}"/>
          </ac:graphicFrameMkLst>
        </pc:graphicFrameChg>
      </pc:sldChg>
      <pc:sldChg chg="delSp modSp">
        <pc:chgData name="Arlindo da Silva" userId="117cfdbf-2a2e-48e3-b586-472849eb56d6" providerId="ADAL" clId="{58248AB6-C293-4541-A89C-3DFC94C1E98B}" dt="2019-02-12T06:31:08.934" v="1807" actId="122"/>
        <pc:sldMkLst>
          <pc:docMk/>
          <pc:sldMk cId="2599539714" sldId="323"/>
        </pc:sldMkLst>
        <pc:spChg chg="del">
          <ac:chgData name="Arlindo da Silva" userId="117cfdbf-2a2e-48e3-b586-472849eb56d6" providerId="ADAL" clId="{58248AB6-C293-4541-A89C-3DFC94C1E98B}" dt="2019-02-12T06:02:17.557" v="1496" actId="478"/>
          <ac:spMkLst>
            <pc:docMk/>
            <pc:sldMk cId="2599539714" sldId="323"/>
            <ac:spMk id="11" creationId="{3F0D4AAB-1D17-3040-BB09-65BCB78CD5E2}"/>
          </ac:spMkLst>
        </pc:spChg>
        <pc:graphicFrameChg chg="mod">
          <ac:chgData name="Arlindo da Silva" userId="117cfdbf-2a2e-48e3-b586-472849eb56d6" providerId="ADAL" clId="{58248AB6-C293-4541-A89C-3DFC94C1E98B}" dt="2019-02-12T06:04:52.734" v="1506" actId="20577"/>
          <ac:graphicFrameMkLst>
            <pc:docMk/>
            <pc:sldMk cId="2599539714" sldId="323"/>
            <ac:graphicFrameMk id="5" creationId="{36A6BDD9-5313-D34B-8A8A-AAAB18A0283B}"/>
          </ac:graphicFrameMkLst>
        </pc:graphicFrameChg>
        <pc:graphicFrameChg chg="mod">
          <ac:chgData name="Arlindo da Silva" userId="117cfdbf-2a2e-48e3-b586-472849eb56d6" providerId="ADAL" clId="{58248AB6-C293-4541-A89C-3DFC94C1E98B}" dt="2019-02-12T06:10:24.164" v="1528" actId="1076"/>
          <ac:graphicFrameMkLst>
            <pc:docMk/>
            <pc:sldMk cId="2599539714" sldId="323"/>
            <ac:graphicFrameMk id="6" creationId="{14F22503-D975-9F4C-BD98-3124F1DC4D3F}"/>
          </ac:graphicFrameMkLst>
        </pc:graphicFrameChg>
        <pc:graphicFrameChg chg="mod">
          <ac:chgData name="Arlindo da Silva" userId="117cfdbf-2a2e-48e3-b586-472849eb56d6" providerId="ADAL" clId="{58248AB6-C293-4541-A89C-3DFC94C1E98B}" dt="2019-02-12T06:31:08.934" v="1807" actId="122"/>
          <ac:graphicFrameMkLst>
            <pc:docMk/>
            <pc:sldMk cId="2599539714" sldId="323"/>
            <ac:graphicFrameMk id="9" creationId="{070E2C8A-1EE8-0444-BD92-955B6CBE14E5}"/>
          </ac:graphicFrameMkLst>
        </pc:graphicFrameChg>
      </pc:sldChg>
      <pc:sldChg chg="delSp modSp">
        <pc:chgData name="Arlindo da Silva" userId="117cfdbf-2a2e-48e3-b586-472849eb56d6" providerId="ADAL" clId="{58248AB6-C293-4541-A89C-3DFC94C1E98B}" dt="2019-02-12T04:57:37.294" v="639" actId="12385"/>
        <pc:sldMkLst>
          <pc:docMk/>
          <pc:sldMk cId="2299112434" sldId="327"/>
        </pc:sldMkLst>
        <pc:spChg chg="mod">
          <ac:chgData name="Arlindo da Silva" userId="117cfdbf-2a2e-48e3-b586-472849eb56d6" providerId="ADAL" clId="{58248AB6-C293-4541-A89C-3DFC94C1E98B}" dt="2019-02-12T04:56:07.461" v="621" actId="1036"/>
          <ac:spMkLst>
            <pc:docMk/>
            <pc:sldMk cId="2299112434" sldId="327"/>
            <ac:spMk id="6" creationId="{288A90CE-A44B-8C47-BF7B-46DACF350914}"/>
          </ac:spMkLst>
        </pc:spChg>
        <pc:spChg chg="del">
          <ac:chgData name="Arlindo da Silva" userId="117cfdbf-2a2e-48e3-b586-472849eb56d6" providerId="ADAL" clId="{58248AB6-C293-4541-A89C-3DFC94C1E98B}" dt="2019-02-12T04:55:50.342" v="560" actId="478"/>
          <ac:spMkLst>
            <pc:docMk/>
            <pc:sldMk cId="2299112434" sldId="327"/>
            <ac:spMk id="7" creationId="{C360C42A-7A7B-E540-B7D0-FB7A2CA9B771}"/>
          </ac:spMkLst>
        </pc:spChg>
        <pc:graphicFrameChg chg="mod modGraphic">
          <ac:chgData name="Arlindo da Silva" userId="117cfdbf-2a2e-48e3-b586-472849eb56d6" providerId="ADAL" clId="{58248AB6-C293-4541-A89C-3DFC94C1E98B}" dt="2019-02-12T04:57:37.294" v="639" actId="12385"/>
          <ac:graphicFrameMkLst>
            <pc:docMk/>
            <pc:sldMk cId="2299112434" sldId="327"/>
            <ac:graphicFrameMk id="4" creationId="{17E5E0C9-EAB2-4A73-8764-3807425A2BB9}"/>
          </ac:graphicFrameMkLst>
        </pc:graphicFrameChg>
      </pc:sldChg>
      <pc:sldChg chg="modSp modNotesTx">
        <pc:chgData name="Arlindo da Silva" userId="117cfdbf-2a2e-48e3-b586-472849eb56d6" providerId="ADAL" clId="{58248AB6-C293-4541-A89C-3DFC94C1E98B}" dt="2019-02-12T06:56:35.792" v="2005" actId="20577"/>
        <pc:sldMkLst>
          <pc:docMk/>
          <pc:sldMk cId="2201799362" sldId="329"/>
        </pc:sldMkLst>
        <pc:graphicFrameChg chg="mod">
          <ac:chgData name="Arlindo da Silva" userId="117cfdbf-2a2e-48e3-b586-472849eb56d6" providerId="ADAL" clId="{58248AB6-C293-4541-A89C-3DFC94C1E98B}" dt="2019-02-12T05:56:47.100" v="1423" actId="20577"/>
          <ac:graphicFrameMkLst>
            <pc:docMk/>
            <pc:sldMk cId="2201799362" sldId="329"/>
            <ac:graphicFrameMk id="5" creationId="{36A6BDD9-5313-D34B-8A8A-AAAB18A0283B}"/>
          </ac:graphicFrameMkLst>
        </pc:graphicFrameChg>
        <pc:graphicFrameChg chg="mod">
          <ac:chgData name="Arlindo da Silva" userId="117cfdbf-2a2e-48e3-b586-472849eb56d6" providerId="ADAL" clId="{58248AB6-C293-4541-A89C-3DFC94C1E98B}" dt="2019-02-12T06:30:59.057" v="1806" actId="122"/>
          <ac:graphicFrameMkLst>
            <pc:docMk/>
            <pc:sldMk cId="2201799362" sldId="329"/>
            <ac:graphicFrameMk id="10" creationId="{4C3D3B96-0F80-0E42-828D-8DC3E7B4B4C1}"/>
          </ac:graphicFrameMkLst>
        </pc:graphicFrameChg>
      </pc:sldChg>
      <pc:sldChg chg="delSp modSp delCm">
        <pc:chgData name="Arlindo da Silva" userId="117cfdbf-2a2e-48e3-b586-472849eb56d6" providerId="ADAL" clId="{58248AB6-C293-4541-A89C-3DFC94C1E98B}" dt="2019-02-12T06:31:24.584" v="1809" actId="122"/>
        <pc:sldMkLst>
          <pc:docMk/>
          <pc:sldMk cId="4253315517" sldId="330"/>
        </pc:sldMkLst>
        <pc:spChg chg="del">
          <ac:chgData name="Arlindo da Silva" userId="117cfdbf-2a2e-48e3-b586-472849eb56d6" providerId="ADAL" clId="{58248AB6-C293-4541-A89C-3DFC94C1E98B}" dt="2019-02-12T06:16:26.480" v="1621" actId="478"/>
          <ac:spMkLst>
            <pc:docMk/>
            <pc:sldMk cId="4253315517" sldId="330"/>
            <ac:spMk id="9" creationId="{E840AB11-5436-6447-B514-DAEE83798B3E}"/>
          </ac:spMkLst>
        </pc:spChg>
        <pc:graphicFrameChg chg="mod">
          <ac:chgData name="Arlindo da Silva" userId="117cfdbf-2a2e-48e3-b586-472849eb56d6" providerId="ADAL" clId="{58248AB6-C293-4541-A89C-3DFC94C1E98B}" dt="2019-02-12T06:20:59.127" v="1679" actId="1035"/>
          <ac:graphicFrameMkLst>
            <pc:docMk/>
            <pc:sldMk cId="4253315517" sldId="330"/>
            <ac:graphicFrameMk id="5" creationId="{36A6BDD9-5313-D34B-8A8A-AAAB18A0283B}"/>
          </ac:graphicFrameMkLst>
        </pc:graphicFrameChg>
        <pc:graphicFrameChg chg="mod">
          <ac:chgData name="Arlindo da Silva" userId="117cfdbf-2a2e-48e3-b586-472849eb56d6" providerId="ADAL" clId="{58248AB6-C293-4541-A89C-3DFC94C1E98B}" dt="2019-02-12T06:31:24.584" v="1809" actId="122"/>
          <ac:graphicFrameMkLst>
            <pc:docMk/>
            <pc:sldMk cId="4253315517" sldId="330"/>
            <ac:graphicFrameMk id="8" creationId="{4A4CAC20-260A-7B4F-95D7-F0FB9C9BFFEA}"/>
          </ac:graphicFrameMkLst>
        </pc:graphicFrameChg>
        <pc:graphicFrameChg chg="mod">
          <ac:chgData name="Arlindo da Silva" userId="117cfdbf-2a2e-48e3-b586-472849eb56d6" providerId="ADAL" clId="{58248AB6-C293-4541-A89C-3DFC94C1E98B}" dt="2019-02-12T06:20:37.679" v="1673" actId="1036"/>
          <ac:graphicFrameMkLst>
            <pc:docMk/>
            <pc:sldMk cId="4253315517" sldId="330"/>
            <ac:graphicFrameMk id="11" creationId="{BE32FF90-A9E8-1849-8CC8-BEF5B0A82287}"/>
          </ac:graphicFrameMkLst>
        </pc:graphicFrameChg>
      </pc:sldChg>
      <pc:sldChg chg="modNotesTx">
        <pc:chgData name="Arlindo da Silva" userId="117cfdbf-2a2e-48e3-b586-472849eb56d6" providerId="ADAL" clId="{58248AB6-C293-4541-A89C-3DFC94C1E98B}" dt="2019-02-12T06:56:12.983" v="1997" actId="20577"/>
        <pc:sldMkLst>
          <pc:docMk/>
          <pc:sldMk cId="48029149" sldId="331"/>
        </pc:sldMkLst>
      </pc:sldChg>
      <pc:sldChg chg="modSp">
        <pc:chgData name="Arlindo da Silva" userId="117cfdbf-2a2e-48e3-b586-472849eb56d6" providerId="ADAL" clId="{58248AB6-C293-4541-A89C-3DFC94C1E98B}" dt="2019-02-12T06:31:31.145" v="1810" actId="122"/>
        <pc:sldMkLst>
          <pc:docMk/>
          <pc:sldMk cId="3718890425" sldId="332"/>
        </pc:sldMkLst>
        <pc:graphicFrameChg chg="mod">
          <ac:chgData name="Arlindo da Silva" userId="117cfdbf-2a2e-48e3-b586-472849eb56d6" providerId="ADAL" clId="{58248AB6-C293-4541-A89C-3DFC94C1E98B}" dt="2019-02-12T06:22:53.168" v="1696"/>
          <ac:graphicFrameMkLst>
            <pc:docMk/>
            <pc:sldMk cId="3718890425" sldId="332"/>
            <ac:graphicFrameMk id="5" creationId="{36A6BDD9-5313-D34B-8A8A-AAAB18A0283B}"/>
          </ac:graphicFrameMkLst>
        </pc:graphicFrameChg>
        <pc:graphicFrameChg chg="mod">
          <ac:chgData name="Arlindo da Silva" userId="117cfdbf-2a2e-48e3-b586-472849eb56d6" providerId="ADAL" clId="{58248AB6-C293-4541-A89C-3DFC94C1E98B}" dt="2019-02-12T06:31:31.145" v="1810" actId="122"/>
          <ac:graphicFrameMkLst>
            <pc:docMk/>
            <pc:sldMk cId="3718890425" sldId="332"/>
            <ac:graphicFrameMk id="8" creationId="{EC52C174-B74F-8342-98C5-189B0C452EEF}"/>
          </ac:graphicFrameMkLst>
        </pc:graphicFrameChg>
        <pc:graphicFrameChg chg="mod">
          <ac:chgData name="Arlindo da Silva" userId="117cfdbf-2a2e-48e3-b586-472849eb56d6" providerId="ADAL" clId="{58248AB6-C293-4541-A89C-3DFC94C1E98B}" dt="2019-02-12T06:23:05.846" v="1699" actId="404"/>
          <ac:graphicFrameMkLst>
            <pc:docMk/>
            <pc:sldMk cId="3718890425" sldId="332"/>
            <ac:graphicFrameMk id="10" creationId="{F1196680-4BBA-254F-B23D-ADE0616B304E}"/>
          </ac:graphicFrameMkLst>
        </pc:graphicFrameChg>
      </pc:sldChg>
      <pc:sldChg chg="delSp modSp">
        <pc:chgData name="Arlindo da Silva" userId="117cfdbf-2a2e-48e3-b586-472849eb56d6" providerId="ADAL" clId="{58248AB6-C293-4541-A89C-3DFC94C1E98B}" dt="2019-02-12T06:25:11.875" v="1710" actId="20577"/>
        <pc:sldMkLst>
          <pc:docMk/>
          <pc:sldMk cId="690318267" sldId="333"/>
        </pc:sldMkLst>
        <pc:spChg chg="del">
          <ac:chgData name="Arlindo da Silva" userId="117cfdbf-2a2e-48e3-b586-472849eb56d6" providerId="ADAL" clId="{58248AB6-C293-4541-A89C-3DFC94C1E98B}" dt="2019-02-12T06:23:22.092" v="1700" actId="478"/>
          <ac:spMkLst>
            <pc:docMk/>
            <pc:sldMk cId="690318267" sldId="333"/>
            <ac:spMk id="9" creationId="{878D5F42-ADC4-FE43-BC5F-40AEC290C2FF}"/>
          </ac:spMkLst>
        </pc:spChg>
        <pc:graphicFrameChg chg="mod">
          <ac:chgData name="Arlindo da Silva" userId="117cfdbf-2a2e-48e3-b586-472849eb56d6" providerId="ADAL" clId="{58248AB6-C293-4541-A89C-3DFC94C1E98B}" dt="2019-02-12T06:25:11.875" v="1710" actId="20577"/>
          <ac:graphicFrameMkLst>
            <pc:docMk/>
            <pc:sldMk cId="690318267" sldId="333"/>
            <ac:graphicFrameMk id="5" creationId="{36A6BDD9-5313-D34B-8A8A-AAAB18A0283B}"/>
          </ac:graphicFrameMkLst>
        </pc:graphicFrameChg>
        <pc:graphicFrameChg chg="mod">
          <ac:chgData name="Arlindo da Silva" userId="117cfdbf-2a2e-48e3-b586-472849eb56d6" providerId="ADAL" clId="{58248AB6-C293-4541-A89C-3DFC94C1E98B}" dt="2019-02-12T06:24:36.188" v="1704" actId="122"/>
          <ac:graphicFrameMkLst>
            <pc:docMk/>
            <pc:sldMk cId="690318267" sldId="333"/>
            <ac:graphicFrameMk id="8" creationId="{B82E764C-A955-004B-9B15-90CF2D221403}"/>
          </ac:graphicFrameMkLst>
        </pc:graphicFrameChg>
        <pc:graphicFrameChg chg="mod">
          <ac:chgData name="Arlindo da Silva" userId="117cfdbf-2a2e-48e3-b586-472849eb56d6" providerId="ADAL" clId="{58248AB6-C293-4541-A89C-3DFC94C1E98B}" dt="2019-02-12T06:24:49.337" v="1707" actId="404"/>
          <ac:graphicFrameMkLst>
            <pc:docMk/>
            <pc:sldMk cId="690318267" sldId="333"/>
            <ac:graphicFrameMk id="10" creationId="{F1196680-4BBA-254F-B23D-ADE0616B304E}"/>
          </ac:graphicFrameMkLst>
        </pc:graphicFrameChg>
      </pc:sldChg>
      <pc:sldChg chg="delSp modSp delCm">
        <pc:chgData name="Arlindo da Silva" userId="117cfdbf-2a2e-48e3-b586-472849eb56d6" providerId="ADAL" clId="{58248AB6-C293-4541-A89C-3DFC94C1E98B}" dt="2019-02-12T06:29:47.942" v="1778" actId="1035"/>
        <pc:sldMkLst>
          <pc:docMk/>
          <pc:sldMk cId="2643524350" sldId="334"/>
        </pc:sldMkLst>
        <pc:spChg chg="del">
          <ac:chgData name="Arlindo da Silva" userId="117cfdbf-2a2e-48e3-b586-472849eb56d6" providerId="ADAL" clId="{58248AB6-C293-4541-A89C-3DFC94C1E98B}" dt="2019-02-12T06:29:32.142" v="1743" actId="478"/>
          <ac:spMkLst>
            <pc:docMk/>
            <pc:sldMk cId="2643524350" sldId="334"/>
            <ac:spMk id="10" creationId="{A45090DB-FAE6-E045-AAF9-970E1524F75C}"/>
          </ac:spMkLst>
        </pc:spChg>
        <pc:graphicFrameChg chg="mod">
          <ac:chgData name="Arlindo da Silva" userId="117cfdbf-2a2e-48e3-b586-472849eb56d6" providerId="ADAL" clId="{58248AB6-C293-4541-A89C-3DFC94C1E98B}" dt="2019-02-12T06:29:47.942" v="1778" actId="1035"/>
          <ac:graphicFrameMkLst>
            <pc:docMk/>
            <pc:sldMk cId="2643524350" sldId="334"/>
            <ac:graphicFrameMk id="3" creationId="{379888BB-3EC5-463D-99DF-58C7CF97884D}"/>
          </ac:graphicFrameMkLst>
        </pc:graphicFrameChg>
        <pc:graphicFrameChg chg="mod">
          <ac:chgData name="Arlindo da Silva" userId="117cfdbf-2a2e-48e3-b586-472849eb56d6" providerId="ADAL" clId="{58248AB6-C293-4541-A89C-3DFC94C1E98B}" dt="2019-02-12T06:28:34.119" v="1738"/>
          <ac:graphicFrameMkLst>
            <pc:docMk/>
            <pc:sldMk cId="2643524350" sldId="334"/>
            <ac:graphicFrameMk id="5" creationId="{36A6BDD9-5313-D34B-8A8A-AAAB18A0283B}"/>
          </ac:graphicFrameMkLst>
        </pc:graphicFrameChg>
        <pc:graphicFrameChg chg="mod">
          <ac:chgData name="Arlindo da Silva" userId="117cfdbf-2a2e-48e3-b586-472849eb56d6" providerId="ADAL" clId="{58248AB6-C293-4541-A89C-3DFC94C1E98B}" dt="2019-02-12T06:28:20.860" v="1735" actId="1037"/>
          <ac:graphicFrameMkLst>
            <pc:docMk/>
            <pc:sldMk cId="2643524350" sldId="334"/>
            <ac:graphicFrameMk id="6" creationId="{9E5B8191-8DF6-C34E-BF63-3A9A8C1FC651}"/>
          </ac:graphicFrameMkLst>
        </pc:graphicFrameChg>
      </pc:sldChg>
      <pc:sldChg chg="delSp modSp">
        <pc:chgData name="Arlindo da Silva" userId="117cfdbf-2a2e-48e3-b586-472849eb56d6" providerId="ADAL" clId="{58248AB6-C293-4541-A89C-3DFC94C1E98B}" dt="2019-02-12T05:27:03.596" v="1025" actId="404"/>
        <pc:sldMkLst>
          <pc:docMk/>
          <pc:sldMk cId="4184431354" sldId="336"/>
        </pc:sldMkLst>
        <pc:spChg chg="del">
          <ac:chgData name="Arlindo da Silva" userId="117cfdbf-2a2e-48e3-b586-472849eb56d6" providerId="ADAL" clId="{58248AB6-C293-4541-A89C-3DFC94C1E98B}" dt="2019-02-12T05:12:24.756" v="802" actId="478"/>
          <ac:spMkLst>
            <pc:docMk/>
            <pc:sldMk cId="4184431354" sldId="336"/>
            <ac:spMk id="5" creationId="{36AC0A0C-5E9B-914C-A830-DDD1255121B7}"/>
          </ac:spMkLst>
        </pc:spChg>
        <pc:graphicFrameChg chg="mod modGraphic">
          <ac:chgData name="Arlindo da Silva" userId="117cfdbf-2a2e-48e3-b586-472849eb56d6" providerId="ADAL" clId="{58248AB6-C293-4541-A89C-3DFC94C1E98B}" dt="2019-02-12T05:27:03.596" v="1025" actId="404"/>
          <ac:graphicFrameMkLst>
            <pc:docMk/>
            <pc:sldMk cId="4184431354" sldId="336"/>
            <ac:graphicFrameMk id="4" creationId="{4606CCEF-3F38-1044-A859-B6149AB91096}"/>
          </ac:graphicFrameMkLst>
        </pc:graphicFrameChg>
      </pc:sldChg>
      <pc:sldChg chg="delSp modSp">
        <pc:chgData name="Arlindo da Silva" userId="117cfdbf-2a2e-48e3-b586-472849eb56d6" providerId="ADAL" clId="{58248AB6-C293-4541-A89C-3DFC94C1E98B}" dt="2019-02-12T04:55:30.406" v="559"/>
        <pc:sldMkLst>
          <pc:docMk/>
          <pc:sldMk cId="2644310932" sldId="340"/>
        </pc:sldMkLst>
        <pc:spChg chg="mod">
          <ac:chgData name="Arlindo da Silva" userId="117cfdbf-2a2e-48e3-b586-472849eb56d6" providerId="ADAL" clId="{58248AB6-C293-4541-A89C-3DFC94C1E98B}" dt="2019-02-12T04:53:17.127" v="544" actId="1036"/>
          <ac:spMkLst>
            <pc:docMk/>
            <pc:sldMk cId="2644310932" sldId="340"/>
            <ac:spMk id="5" creationId="{511AD04A-216E-EB47-86F7-FBF9B07C4628}"/>
          </ac:spMkLst>
        </pc:spChg>
        <pc:spChg chg="del">
          <ac:chgData name="Arlindo da Silva" userId="117cfdbf-2a2e-48e3-b586-472849eb56d6" providerId="ADAL" clId="{58248AB6-C293-4541-A89C-3DFC94C1E98B}" dt="2019-02-12T04:53:28.327" v="545" actId="478"/>
          <ac:spMkLst>
            <pc:docMk/>
            <pc:sldMk cId="2644310932" sldId="340"/>
            <ac:spMk id="11" creationId="{BB1E3873-88EB-FA4E-9845-8F6DAB619512}"/>
          </ac:spMkLst>
        </pc:spChg>
        <pc:graphicFrameChg chg="modGraphic">
          <ac:chgData name="Arlindo da Silva" userId="117cfdbf-2a2e-48e3-b586-472849eb56d6" providerId="ADAL" clId="{58248AB6-C293-4541-A89C-3DFC94C1E98B}" dt="2019-02-12T04:55:30.406" v="559"/>
          <ac:graphicFrameMkLst>
            <pc:docMk/>
            <pc:sldMk cId="2644310932" sldId="340"/>
            <ac:graphicFrameMk id="4" creationId="{8768EA56-6F81-4E7D-8C98-C0B6D9693D26}"/>
          </ac:graphicFrameMkLst>
        </pc:graphicFrameChg>
      </pc:sldChg>
      <pc:sldChg chg="delSp modSp">
        <pc:chgData name="Arlindo da Silva" userId="117cfdbf-2a2e-48e3-b586-472849eb56d6" providerId="ADAL" clId="{58248AB6-C293-4541-A89C-3DFC94C1E98B}" dt="2019-02-12T05:38:54.413" v="1050"/>
        <pc:sldMkLst>
          <pc:docMk/>
          <pc:sldMk cId="94659058" sldId="341"/>
        </pc:sldMkLst>
        <pc:spChg chg="del">
          <ac:chgData name="Arlindo da Silva" userId="117cfdbf-2a2e-48e3-b586-472849eb56d6" providerId="ADAL" clId="{58248AB6-C293-4541-A89C-3DFC94C1E98B}" dt="2019-02-12T04:48:29.086" v="456" actId="478"/>
          <ac:spMkLst>
            <pc:docMk/>
            <pc:sldMk cId="94659058" sldId="341"/>
            <ac:spMk id="3" creationId="{F8146CC1-119E-DE4E-93D8-7380A48379CC}"/>
          </ac:spMkLst>
        </pc:spChg>
        <pc:spChg chg="mod">
          <ac:chgData name="Arlindo da Silva" userId="117cfdbf-2a2e-48e3-b586-472849eb56d6" providerId="ADAL" clId="{58248AB6-C293-4541-A89C-3DFC94C1E98B}" dt="2019-02-12T04:52:15.985" v="471" actId="1076"/>
          <ac:spMkLst>
            <pc:docMk/>
            <pc:sldMk cId="94659058" sldId="341"/>
            <ac:spMk id="4" creationId="{6CF9397D-C720-8649-ADEA-F9217781E348}"/>
          </ac:spMkLst>
        </pc:spChg>
        <pc:spChg chg="del">
          <ac:chgData name="Arlindo da Silva" userId="117cfdbf-2a2e-48e3-b586-472849eb56d6" providerId="ADAL" clId="{58248AB6-C293-4541-A89C-3DFC94C1E98B}" dt="2019-02-12T04:48:00.093" v="455" actId="478"/>
          <ac:spMkLst>
            <pc:docMk/>
            <pc:sldMk cId="94659058" sldId="341"/>
            <ac:spMk id="8" creationId="{5BF3AC25-70EA-A944-92F7-6DA76806C709}"/>
          </ac:spMkLst>
        </pc:spChg>
        <pc:graphicFrameChg chg="mod modGraphic">
          <ac:chgData name="Arlindo da Silva" userId="117cfdbf-2a2e-48e3-b586-472849eb56d6" providerId="ADAL" clId="{58248AB6-C293-4541-A89C-3DFC94C1E98B}" dt="2019-02-12T05:38:54.413" v="1050"/>
          <ac:graphicFrameMkLst>
            <pc:docMk/>
            <pc:sldMk cId="94659058" sldId="341"/>
            <ac:graphicFrameMk id="14" creationId="{6620E874-472A-4046-A022-F21403DC514E}"/>
          </ac:graphicFrameMkLst>
        </pc:graphicFrameChg>
      </pc:sldChg>
      <pc:sldChg chg="delSp modSp">
        <pc:chgData name="Arlindo da Silva" userId="117cfdbf-2a2e-48e3-b586-472849eb56d6" providerId="ADAL" clId="{58248AB6-C293-4541-A89C-3DFC94C1E98B}" dt="2019-02-12T04:54:55.387" v="557"/>
        <pc:sldMkLst>
          <pc:docMk/>
          <pc:sldMk cId="121016123" sldId="342"/>
        </pc:sldMkLst>
        <pc:spChg chg="mod">
          <ac:chgData name="Arlindo da Silva" userId="117cfdbf-2a2e-48e3-b586-472849eb56d6" providerId="ADAL" clId="{58248AB6-C293-4541-A89C-3DFC94C1E98B}" dt="2019-02-12T04:52:50.151" v="478" actId="1036"/>
          <ac:spMkLst>
            <pc:docMk/>
            <pc:sldMk cId="121016123" sldId="342"/>
            <ac:spMk id="4" creationId="{8CC6C309-9CD1-E646-9BDC-5034AED5BC1F}"/>
          </ac:spMkLst>
        </pc:spChg>
        <pc:spChg chg="del">
          <ac:chgData name="Arlindo da Silva" userId="117cfdbf-2a2e-48e3-b586-472849eb56d6" providerId="ADAL" clId="{58248AB6-C293-4541-A89C-3DFC94C1E98B}" dt="2019-02-12T04:54:17.054" v="551" actId="478"/>
          <ac:spMkLst>
            <pc:docMk/>
            <pc:sldMk cId="121016123" sldId="342"/>
            <ac:spMk id="10" creationId="{82BECBDF-B7B9-DA40-8D15-922A227AC3E5}"/>
          </ac:spMkLst>
        </pc:spChg>
        <pc:graphicFrameChg chg="modGraphic">
          <ac:chgData name="Arlindo da Silva" userId="117cfdbf-2a2e-48e3-b586-472849eb56d6" providerId="ADAL" clId="{58248AB6-C293-4541-A89C-3DFC94C1E98B}" dt="2019-02-12T04:54:55.387" v="557"/>
          <ac:graphicFrameMkLst>
            <pc:docMk/>
            <pc:sldMk cId="121016123" sldId="342"/>
            <ac:graphicFrameMk id="9" creationId="{89C2BE58-2EED-4F01-80D4-20C077310D30}"/>
          </ac:graphicFrameMkLst>
        </pc:graphicFrameChg>
      </pc:sldChg>
      <pc:sldChg chg="addSp delSp modSp">
        <pc:chgData name="Arlindo da Silva" userId="117cfdbf-2a2e-48e3-b586-472849eb56d6" providerId="ADAL" clId="{58248AB6-C293-4541-A89C-3DFC94C1E98B}" dt="2019-02-12T05:27:34.253" v="1030" actId="404"/>
        <pc:sldMkLst>
          <pc:docMk/>
          <pc:sldMk cId="604762138" sldId="343"/>
        </pc:sldMkLst>
        <pc:spChg chg="del">
          <ac:chgData name="Arlindo da Silva" userId="117cfdbf-2a2e-48e3-b586-472849eb56d6" providerId="ADAL" clId="{58248AB6-C293-4541-A89C-3DFC94C1E98B}" dt="2019-02-12T05:07:11.857" v="741" actId="478"/>
          <ac:spMkLst>
            <pc:docMk/>
            <pc:sldMk cId="604762138" sldId="343"/>
            <ac:spMk id="5" creationId="{800E0009-93CD-6744-ABA8-B0DD3035CC7D}"/>
          </ac:spMkLst>
        </pc:spChg>
        <pc:spChg chg="del">
          <ac:chgData name="Arlindo da Silva" userId="117cfdbf-2a2e-48e3-b586-472849eb56d6" providerId="ADAL" clId="{58248AB6-C293-4541-A89C-3DFC94C1E98B}" dt="2019-02-12T05:05:43.920" v="732" actId="478"/>
          <ac:spMkLst>
            <pc:docMk/>
            <pc:sldMk cId="604762138" sldId="343"/>
            <ac:spMk id="6" creationId="{43F37FBF-1C94-F94C-A67D-1515863115D0}"/>
          </ac:spMkLst>
        </pc:spChg>
        <pc:spChg chg="add mod">
          <ac:chgData name="Arlindo da Silva" userId="117cfdbf-2a2e-48e3-b586-472849eb56d6" providerId="ADAL" clId="{58248AB6-C293-4541-A89C-3DFC94C1E98B}" dt="2019-02-12T05:16:56.076" v="889" actId="1038"/>
          <ac:spMkLst>
            <pc:docMk/>
            <pc:sldMk cId="604762138" sldId="343"/>
            <ac:spMk id="7" creationId="{7B94C882-2ED5-4A4C-BC1C-0A35B0A2F0C8}"/>
          </ac:spMkLst>
        </pc:spChg>
        <pc:graphicFrameChg chg="mod modGraphic">
          <ac:chgData name="Arlindo da Silva" userId="117cfdbf-2a2e-48e3-b586-472849eb56d6" providerId="ADAL" clId="{58248AB6-C293-4541-A89C-3DFC94C1E98B}" dt="2019-02-12T05:27:34.253" v="1030" actId="404"/>
          <ac:graphicFrameMkLst>
            <pc:docMk/>
            <pc:sldMk cId="604762138" sldId="343"/>
            <ac:graphicFrameMk id="4" creationId="{4606CCEF-3F38-1044-A859-B6149AB91096}"/>
          </ac:graphicFrameMkLst>
        </pc:graphicFrameChg>
      </pc:sldChg>
      <pc:sldChg chg="addSp delSp modSp">
        <pc:chgData name="Arlindo da Silva" userId="117cfdbf-2a2e-48e3-b586-472849eb56d6" providerId="ADAL" clId="{58248AB6-C293-4541-A89C-3DFC94C1E98B}" dt="2019-02-12T05:40:41.534" v="1084" actId="207"/>
        <pc:sldMkLst>
          <pc:docMk/>
          <pc:sldMk cId="1719412197" sldId="344"/>
        </pc:sldMkLst>
        <pc:spChg chg="del">
          <ac:chgData name="Arlindo da Silva" userId="117cfdbf-2a2e-48e3-b586-472849eb56d6" providerId="ADAL" clId="{58248AB6-C293-4541-A89C-3DFC94C1E98B}" dt="2019-02-12T05:19:53.426" v="961" actId="478"/>
          <ac:spMkLst>
            <pc:docMk/>
            <pc:sldMk cId="1719412197" sldId="344"/>
            <ac:spMk id="5" creationId="{36AC0A0C-5E9B-914C-A830-DDD1255121B7}"/>
          </ac:spMkLst>
        </pc:spChg>
        <pc:spChg chg="del">
          <ac:chgData name="Arlindo da Silva" userId="117cfdbf-2a2e-48e3-b586-472849eb56d6" providerId="ADAL" clId="{58248AB6-C293-4541-A89C-3DFC94C1E98B}" dt="2019-02-12T05:20:22.602" v="963" actId="478"/>
          <ac:spMkLst>
            <pc:docMk/>
            <pc:sldMk cId="1719412197" sldId="344"/>
            <ac:spMk id="6" creationId="{B6F56892-2907-004E-991F-660E99B5C0C4}"/>
          </ac:spMkLst>
        </pc:spChg>
        <pc:spChg chg="add">
          <ac:chgData name="Arlindo da Silva" userId="117cfdbf-2a2e-48e3-b586-472849eb56d6" providerId="ADAL" clId="{58248AB6-C293-4541-A89C-3DFC94C1E98B}" dt="2019-02-12T05:22:03.773" v="971"/>
          <ac:spMkLst>
            <pc:docMk/>
            <pc:sldMk cId="1719412197" sldId="344"/>
            <ac:spMk id="8" creationId="{65013455-265A-DB4F-A58B-2743DE3225A1}"/>
          </ac:spMkLst>
        </pc:spChg>
        <pc:graphicFrameChg chg="del">
          <ac:chgData name="Arlindo da Silva" userId="117cfdbf-2a2e-48e3-b586-472849eb56d6" providerId="ADAL" clId="{58248AB6-C293-4541-A89C-3DFC94C1E98B}" dt="2019-02-12T05:20:16.569" v="962" actId="478"/>
          <ac:graphicFrameMkLst>
            <pc:docMk/>
            <pc:sldMk cId="1719412197" sldId="344"/>
            <ac:graphicFrameMk id="4" creationId="{4606CCEF-3F38-1044-A859-B6149AB91096}"/>
          </ac:graphicFrameMkLst>
        </pc:graphicFrameChg>
        <pc:graphicFrameChg chg="add mod modGraphic">
          <ac:chgData name="Arlindo da Silva" userId="117cfdbf-2a2e-48e3-b586-472849eb56d6" providerId="ADAL" clId="{58248AB6-C293-4541-A89C-3DFC94C1E98B}" dt="2019-02-12T05:40:41.534" v="1084" actId="207"/>
          <ac:graphicFrameMkLst>
            <pc:docMk/>
            <pc:sldMk cId="1719412197" sldId="344"/>
            <ac:graphicFrameMk id="7" creationId="{3B51856C-BB76-404C-9F79-CBBB3996E7ED}"/>
          </ac:graphicFrameMkLst>
        </pc:graphicFrameChg>
      </pc:sldChg>
      <pc:sldChg chg="delSp modSp">
        <pc:chgData name="Arlindo da Silva" userId="117cfdbf-2a2e-48e3-b586-472849eb56d6" providerId="ADAL" clId="{58248AB6-C293-4541-A89C-3DFC94C1E98B}" dt="2019-02-12T05:48:35.329" v="1254" actId="207"/>
        <pc:sldMkLst>
          <pc:docMk/>
          <pc:sldMk cId="153176833" sldId="345"/>
        </pc:sldMkLst>
        <pc:spChg chg="del">
          <ac:chgData name="Arlindo da Silva" userId="117cfdbf-2a2e-48e3-b586-472849eb56d6" providerId="ADAL" clId="{58248AB6-C293-4541-A89C-3DFC94C1E98B}" dt="2019-02-12T05:18:03.550" v="894" actId="478"/>
          <ac:spMkLst>
            <pc:docMk/>
            <pc:sldMk cId="153176833" sldId="345"/>
            <ac:spMk id="5" creationId="{36AC0A0C-5E9B-914C-A830-DDD1255121B7}"/>
          </ac:spMkLst>
        </pc:spChg>
        <pc:spChg chg="mod">
          <ac:chgData name="Arlindo da Silva" userId="117cfdbf-2a2e-48e3-b586-472849eb56d6" providerId="ADAL" clId="{58248AB6-C293-4541-A89C-3DFC94C1E98B}" dt="2019-02-12T05:19:27.634" v="960" actId="1076"/>
          <ac:spMkLst>
            <pc:docMk/>
            <pc:sldMk cId="153176833" sldId="345"/>
            <ac:spMk id="6" creationId="{B6F56892-2907-004E-991F-660E99B5C0C4}"/>
          </ac:spMkLst>
        </pc:spChg>
        <pc:graphicFrameChg chg="mod modGraphic">
          <ac:chgData name="Arlindo da Silva" userId="117cfdbf-2a2e-48e3-b586-472849eb56d6" providerId="ADAL" clId="{58248AB6-C293-4541-A89C-3DFC94C1E98B}" dt="2019-02-12T05:48:35.329" v="1254" actId="207"/>
          <ac:graphicFrameMkLst>
            <pc:docMk/>
            <pc:sldMk cId="153176833" sldId="345"/>
            <ac:graphicFrameMk id="4" creationId="{4606CCEF-3F38-1044-A859-B6149AB91096}"/>
          </ac:graphicFrameMkLst>
        </pc:graphicFrameChg>
      </pc:sldChg>
      <pc:sldChg chg="addSp delSp modSp">
        <pc:chgData name="Arlindo da Silva" userId="117cfdbf-2a2e-48e3-b586-472849eb56d6" providerId="ADAL" clId="{58248AB6-C293-4541-A89C-3DFC94C1E98B}" dt="2019-02-12T05:49:19.278" v="1281" actId="207"/>
        <pc:sldMkLst>
          <pc:docMk/>
          <pc:sldMk cId="4199617514" sldId="346"/>
        </pc:sldMkLst>
        <pc:spChg chg="del">
          <ac:chgData name="Arlindo da Silva" userId="117cfdbf-2a2e-48e3-b586-472849eb56d6" providerId="ADAL" clId="{58248AB6-C293-4541-A89C-3DFC94C1E98B}" dt="2019-02-12T05:22:56.503" v="979" actId="478"/>
          <ac:spMkLst>
            <pc:docMk/>
            <pc:sldMk cId="4199617514" sldId="346"/>
            <ac:spMk id="5" creationId="{36AC0A0C-5E9B-914C-A830-DDD1255121B7}"/>
          </ac:spMkLst>
        </pc:spChg>
        <pc:spChg chg="del">
          <ac:chgData name="Arlindo da Silva" userId="117cfdbf-2a2e-48e3-b586-472849eb56d6" providerId="ADAL" clId="{58248AB6-C293-4541-A89C-3DFC94C1E98B}" dt="2019-02-12T05:20:36.735" v="964" actId="478"/>
          <ac:spMkLst>
            <pc:docMk/>
            <pc:sldMk cId="4199617514" sldId="346"/>
            <ac:spMk id="6" creationId="{B6F56892-2907-004E-991F-660E99B5C0C4}"/>
          </ac:spMkLst>
        </pc:spChg>
        <pc:spChg chg="add">
          <ac:chgData name="Arlindo da Silva" userId="117cfdbf-2a2e-48e3-b586-472849eb56d6" providerId="ADAL" clId="{58248AB6-C293-4541-A89C-3DFC94C1E98B}" dt="2019-02-12T05:22:09.482" v="972"/>
          <ac:spMkLst>
            <pc:docMk/>
            <pc:sldMk cId="4199617514" sldId="346"/>
            <ac:spMk id="8" creationId="{5EC6DF11-9214-444A-964C-A2E96203CB4E}"/>
          </ac:spMkLst>
        </pc:spChg>
        <pc:graphicFrameChg chg="del">
          <ac:chgData name="Arlindo da Silva" userId="117cfdbf-2a2e-48e3-b586-472849eb56d6" providerId="ADAL" clId="{58248AB6-C293-4541-A89C-3DFC94C1E98B}" dt="2019-02-12T05:20:36.735" v="964" actId="478"/>
          <ac:graphicFrameMkLst>
            <pc:docMk/>
            <pc:sldMk cId="4199617514" sldId="346"/>
            <ac:graphicFrameMk id="4" creationId="{4606CCEF-3F38-1044-A859-B6149AB91096}"/>
          </ac:graphicFrameMkLst>
        </pc:graphicFrameChg>
        <pc:graphicFrameChg chg="add mod modGraphic">
          <ac:chgData name="Arlindo da Silva" userId="117cfdbf-2a2e-48e3-b586-472849eb56d6" providerId="ADAL" clId="{58248AB6-C293-4541-A89C-3DFC94C1E98B}" dt="2019-02-12T05:49:19.278" v="1281" actId="207"/>
          <ac:graphicFrameMkLst>
            <pc:docMk/>
            <pc:sldMk cId="4199617514" sldId="346"/>
            <ac:graphicFrameMk id="7" creationId="{2CB569BD-F17E-0D42-8E99-B0BD5A532E69}"/>
          </ac:graphicFrameMkLst>
        </pc:graphicFrameChg>
      </pc:sldChg>
      <pc:sldChg chg="addSp delSp modSp">
        <pc:chgData name="Arlindo da Silva" userId="117cfdbf-2a2e-48e3-b586-472849eb56d6" providerId="ADAL" clId="{58248AB6-C293-4541-A89C-3DFC94C1E98B}" dt="2019-02-12T05:42:36.636" v="1126" actId="207"/>
        <pc:sldMkLst>
          <pc:docMk/>
          <pc:sldMk cId="944512305" sldId="347"/>
        </pc:sldMkLst>
        <pc:spChg chg="del">
          <ac:chgData name="Arlindo da Silva" userId="117cfdbf-2a2e-48e3-b586-472849eb56d6" providerId="ADAL" clId="{58248AB6-C293-4541-A89C-3DFC94C1E98B}" dt="2019-02-12T05:23:01.099" v="980" actId="478"/>
          <ac:spMkLst>
            <pc:docMk/>
            <pc:sldMk cId="944512305" sldId="347"/>
            <ac:spMk id="5" creationId="{36AC0A0C-5E9B-914C-A830-DDD1255121B7}"/>
          </ac:spMkLst>
        </pc:spChg>
        <pc:spChg chg="del">
          <ac:chgData name="Arlindo da Silva" userId="117cfdbf-2a2e-48e3-b586-472849eb56d6" providerId="ADAL" clId="{58248AB6-C293-4541-A89C-3DFC94C1E98B}" dt="2019-02-12T05:20:48.680" v="965" actId="478"/>
          <ac:spMkLst>
            <pc:docMk/>
            <pc:sldMk cId="944512305" sldId="347"/>
            <ac:spMk id="6" creationId="{B6F56892-2907-004E-991F-660E99B5C0C4}"/>
          </ac:spMkLst>
        </pc:spChg>
        <pc:spChg chg="add">
          <ac:chgData name="Arlindo da Silva" userId="117cfdbf-2a2e-48e3-b586-472849eb56d6" providerId="ADAL" clId="{58248AB6-C293-4541-A89C-3DFC94C1E98B}" dt="2019-02-12T05:22:15.325" v="973"/>
          <ac:spMkLst>
            <pc:docMk/>
            <pc:sldMk cId="944512305" sldId="347"/>
            <ac:spMk id="8" creationId="{B47A34FC-8424-2045-A4A0-ACB81FF3150D}"/>
          </ac:spMkLst>
        </pc:spChg>
        <pc:graphicFrameChg chg="del">
          <ac:chgData name="Arlindo da Silva" userId="117cfdbf-2a2e-48e3-b586-472849eb56d6" providerId="ADAL" clId="{58248AB6-C293-4541-A89C-3DFC94C1E98B}" dt="2019-02-12T05:20:48.680" v="965" actId="478"/>
          <ac:graphicFrameMkLst>
            <pc:docMk/>
            <pc:sldMk cId="944512305" sldId="347"/>
            <ac:graphicFrameMk id="4" creationId="{4606CCEF-3F38-1044-A859-B6149AB91096}"/>
          </ac:graphicFrameMkLst>
        </pc:graphicFrameChg>
        <pc:graphicFrameChg chg="add mod modGraphic">
          <ac:chgData name="Arlindo da Silva" userId="117cfdbf-2a2e-48e3-b586-472849eb56d6" providerId="ADAL" clId="{58248AB6-C293-4541-A89C-3DFC94C1E98B}" dt="2019-02-12T05:42:36.636" v="1126" actId="207"/>
          <ac:graphicFrameMkLst>
            <pc:docMk/>
            <pc:sldMk cId="944512305" sldId="347"/>
            <ac:graphicFrameMk id="7" creationId="{C91BCB45-5CE3-6048-ACA8-7C416D6DE7D0}"/>
          </ac:graphicFrameMkLst>
        </pc:graphicFrameChg>
      </pc:sldChg>
      <pc:sldChg chg="addSp delSp modSp">
        <pc:chgData name="Arlindo da Silva" userId="117cfdbf-2a2e-48e3-b586-472849eb56d6" providerId="ADAL" clId="{58248AB6-C293-4541-A89C-3DFC94C1E98B}" dt="2019-02-12T05:43:55.244" v="1164" actId="404"/>
        <pc:sldMkLst>
          <pc:docMk/>
          <pc:sldMk cId="296577146" sldId="348"/>
        </pc:sldMkLst>
        <pc:spChg chg="del">
          <ac:chgData name="Arlindo da Silva" userId="117cfdbf-2a2e-48e3-b586-472849eb56d6" providerId="ADAL" clId="{58248AB6-C293-4541-A89C-3DFC94C1E98B}" dt="2019-02-12T05:23:05.313" v="981" actId="478"/>
          <ac:spMkLst>
            <pc:docMk/>
            <pc:sldMk cId="296577146" sldId="348"/>
            <ac:spMk id="5" creationId="{36AC0A0C-5E9B-914C-A830-DDD1255121B7}"/>
          </ac:spMkLst>
        </pc:spChg>
        <pc:spChg chg="del">
          <ac:chgData name="Arlindo da Silva" userId="117cfdbf-2a2e-48e3-b586-472849eb56d6" providerId="ADAL" clId="{58248AB6-C293-4541-A89C-3DFC94C1E98B}" dt="2019-02-12T05:21:14.359" v="966" actId="478"/>
          <ac:spMkLst>
            <pc:docMk/>
            <pc:sldMk cId="296577146" sldId="348"/>
            <ac:spMk id="6" creationId="{B6F56892-2907-004E-991F-660E99B5C0C4}"/>
          </ac:spMkLst>
        </pc:spChg>
        <pc:spChg chg="add">
          <ac:chgData name="Arlindo da Silva" userId="117cfdbf-2a2e-48e3-b586-472849eb56d6" providerId="ADAL" clId="{58248AB6-C293-4541-A89C-3DFC94C1E98B}" dt="2019-02-12T05:22:19.217" v="974"/>
          <ac:spMkLst>
            <pc:docMk/>
            <pc:sldMk cId="296577146" sldId="348"/>
            <ac:spMk id="8" creationId="{A2B5F6DD-CA29-9849-A699-C7C92E16912A}"/>
          </ac:spMkLst>
        </pc:spChg>
        <pc:graphicFrameChg chg="del">
          <ac:chgData name="Arlindo da Silva" userId="117cfdbf-2a2e-48e3-b586-472849eb56d6" providerId="ADAL" clId="{58248AB6-C293-4541-A89C-3DFC94C1E98B}" dt="2019-02-12T05:21:14.359" v="966" actId="478"/>
          <ac:graphicFrameMkLst>
            <pc:docMk/>
            <pc:sldMk cId="296577146" sldId="348"/>
            <ac:graphicFrameMk id="4" creationId="{4606CCEF-3F38-1044-A859-B6149AB91096}"/>
          </ac:graphicFrameMkLst>
        </pc:graphicFrameChg>
        <pc:graphicFrameChg chg="add mod modGraphic">
          <ac:chgData name="Arlindo da Silva" userId="117cfdbf-2a2e-48e3-b586-472849eb56d6" providerId="ADAL" clId="{58248AB6-C293-4541-A89C-3DFC94C1E98B}" dt="2019-02-12T05:43:55.244" v="1164" actId="404"/>
          <ac:graphicFrameMkLst>
            <pc:docMk/>
            <pc:sldMk cId="296577146" sldId="348"/>
            <ac:graphicFrameMk id="7" creationId="{C343FC4A-7CBF-194A-A77A-5B1C62216401}"/>
          </ac:graphicFrameMkLst>
        </pc:graphicFrameChg>
      </pc:sldChg>
      <pc:sldChg chg="addSp delSp modSp">
        <pc:chgData name="Arlindo da Silva" userId="117cfdbf-2a2e-48e3-b586-472849eb56d6" providerId="ADAL" clId="{58248AB6-C293-4541-A89C-3DFC94C1E98B}" dt="2019-02-12T05:49:46.197" v="1309" actId="207"/>
        <pc:sldMkLst>
          <pc:docMk/>
          <pc:sldMk cId="1280111140" sldId="349"/>
        </pc:sldMkLst>
        <pc:spChg chg="del">
          <ac:chgData name="Arlindo da Silva" userId="117cfdbf-2a2e-48e3-b586-472849eb56d6" providerId="ADAL" clId="{58248AB6-C293-4541-A89C-3DFC94C1E98B}" dt="2019-02-12T05:23:08.944" v="982" actId="478"/>
          <ac:spMkLst>
            <pc:docMk/>
            <pc:sldMk cId="1280111140" sldId="349"/>
            <ac:spMk id="5" creationId="{36AC0A0C-5E9B-914C-A830-DDD1255121B7}"/>
          </ac:spMkLst>
        </pc:spChg>
        <pc:spChg chg="del">
          <ac:chgData name="Arlindo da Silva" userId="117cfdbf-2a2e-48e3-b586-472849eb56d6" providerId="ADAL" clId="{58248AB6-C293-4541-A89C-3DFC94C1E98B}" dt="2019-02-12T05:21:18.998" v="967" actId="478"/>
          <ac:spMkLst>
            <pc:docMk/>
            <pc:sldMk cId="1280111140" sldId="349"/>
            <ac:spMk id="6" creationId="{B6F56892-2907-004E-991F-660E99B5C0C4}"/>
          </ac:spMkLst>
        </pc:spChg>
        <pc:spChg chg="add">
          <ac:chgData name="Arlindo da Silva" userId="117cfdbf-2a2e-48e3-b586-472849eb56d6" providerId="ADAL" clId="{58248AB6-C293-4541-A89C-3DFC94C1E98B}" dt="2019-02-12T05:22:22.846" v="975"/>
          <ac:spMkLst>
            <pc:docMk/>
            <pc:sldMk cId="1280111140" sldId="349"/>
            <ac:spMk id="8" creationId="{CE0FC10A-01C0-884D-8591-414CED013B35}"/>
          </ac:spMkLst>
        </pc:spChg>
        <pc:graphicFrameChg chg="del">
          <ac:chgData name="Arlindo da Silva" userId="117cfdbf-2a2e-48e3-b586-472849eb56d6" providerId="ADAL" clId="{58248AB6-C293-4541-A89C-3DFC94C1E98B}" dt="2019-02-12T05:21:18.998" v="967" actId="478"/>
          <ac:graphicFrameMkLst>
            <pc:docMk/>
            <pc:sldMk cId="1280111140" sldId="349"/>
            <ac:graphicFrameMk id="4" creationId="{4606CCEF-3F38-1044-A859-B6149AB91096}"/>
          </ac:graphicFrameMkLst>
        </pc:graphicFrameChg>
        <pc:graphicFrameChg chg="add mod modGraphic">
          <ac:chgData name="Arlindo da Silva" userId="117cfdbf-2a2e-48e3-b586-472849eb56d6" providerId="ADAL" clId="{58248AB6-C293-4541-A89C-3DFC94C1E98B}" dt="2019-02-12T05:49:46.197" v="1309" actId="207"/>
          <ac:graphicFrameMkLst>
            <pc:docMk/>
            <pc:sldMk cId="1280111140" sldId="349"/>
            <ac:graphicFrameMk id="7" creationId="{6991F12A-0095-954B-B391-2DEBAD5C1112}"/>
          </ac:graphicFrameMkLst>
        </pc:graphicFrameChg>
      </pc:sldChg>
      <pc:sldChg chg="addSp delSp modSp">
        <pc:chgData name="Arlindo da Silva" userId="117cfdbf-2a2e-48e3-b586-472849eb56d6" providerId="ADAL" clId="{58248AB6-C293-4541-A89C-3DFC94C1E98B}" dt="2019-02-12T05:50:29.631" v="1336" actId="207"/>
        <pc:sldMkLst>
          <pc:docMk/>
          <pc:sldMk cId="3180419247" sldId="350"/>
        </pc:sldMkLst>
        <pc:spChg chg="del">
          <ac:chgData name="Arlindo da Silva" userId="117cfdbf-2a2e-48e3-b586-472849eb56d6" providerId="ADAL" clId="{58248AB6-C293-4541-A89C-3DFC94C1E98B}" dt="2019-02-12T05:23:12.603" v="983" actId="478"/>
          <ac:spMkLst>
            <pc:docMk/>
            <pc:sldMk cId="3180419247" sldId="350"/>
            <ac:spMk id="5" creationId="{36AC0A0C-5E9B-914C-A830-DDD1255121B7}"/>
          </ac:spMkLst>
        </pc:spChg>
        <pc:spChg chg="del">
          <ac:chgData name="Arlindo da Silva" userId="117cfdbf-2a2e-48e3-b586-472849eb56d6" providerId="ADAL" clId="{58248AB6-C293-4541-A89C-3DFC94C1E98B}" dt="2019-02-12T05:21:23.600" v="968" actId="478"/>
          <ac:spMkLst>
            <pc:docMk/>
            <pc:sldMk cId="3180419247" sldId="350"/>
            <ac:spMk id="6" creationId="{B6F56892-2907-004E-991F-660E99B5C0C4}"/>
          </ac:spMkLst>
        </pc:spChg>
        <pc:spChg chg="add">
          <ac:chgData name="Arlindo da Silva" userId="117cfdbf-2a2e-48e3-b586-472849eb56d6" providerId="ADAL" clId="{58248AB6-C293-4541-A89C-3DFC94C1E98B}" dt="2019-02-12T05:22:25.822" v="976"/>
          <ac:spMkLst>
            <pc:docMk/>
            <pc:sldMk cId="3180419247" sldId="350"/>
            <ac:spMk id="8" creationId="{DCA9781D-92AA-F243-AC64-0235A766FE33}"/>
          </ac:spMkLst>
        </pc:spChg>
        <pc:graphicFrameChg chg="del">
          <ac:chgData name="Arlindo da Silva" userId="117cfdbf-2a2e-48e3-b586-472849eb56d6" providerId="ADAL" clId="{58248AB6-C293-4541-A89C-3DFC94C1E98B}" dt="2019-02-12T05:21:23.600" v="968" actId="478"/>
          <ac:graphicFrameMkLst>
            <pc:docMk/>
            <pc:sldMk cId="3180419247" sldId="350"/>
            <ac:graphicFrameMk id="4" creationId="{4606CCEF-3F38-1044-A859-B6149AB91096}"/>
          </ac:graphicFrameMkLst>
        </pc:graphicFrameChg>
        <pc:graphicFrameChg chg="add mod modGraphic">
          <ac:chgData name="Arlindo da Silva" userId="117cfdbf-2a2e-48e3-b586-472849eb56d6" providerId="ADAL" clId="{58248AB6-C293-4541-A89C-3DFC94C1E98B}" dt="2019-02-12T05:50:29.631" v="1336" actId="207"/>
          <ac:graphicFrameMkLst>
            <pc:docMk/>
            <pc:sldMk cId="3180419247" sldId="350"/>
            <ac:graphicFrameMk id="7" creationId="{A8E06336-EC70-A640-A0FF-F86E995620EC}"/>
          </ac:graphicFrameMkLst>
        </pc:graphicFrameChg>
      </pc:sldChg>
      <pc:sldChg chg="addSp delSp modSp">
        <pc:chgData name="Arlindo da Silva" userId="117cfdbf-2a2e-48e3-b586-472849eb56d6" providerId="ADAL" clId="{58248AB6-C293-4541-A89C-3DFC94C1E98B}" dt="2019-02-12T05:48:03.162" v="1226" actId="207"/>
        <pc:sldMkLst>
          <pc:docMk/>
          <pc:sldMk cId="2846932824" sldId="351"/>
        </pc:sldMkLst>
        <pc:spChg chg="del">
          <ac:chgData name="Arlindo da Silva" userId="117cfdbf-2a2e-48e3-b586-472849eb56d6" providerId="ADAL" clId="{58248AB6-C293-4541-A89C-3DFC94C1E98B}" dt="2019-02-12T04:59:51.764" v="650" actId="478"/>
          <ac:spMkLst>
            <pc:docMk/>
            <pc:sldMk cId="2846932824" sldId="351"/>
            <ac:spMk id="5" creationId="{36AC0A0C-5E9B-914C-A830-DDD1255121B7}"/>
          </ac:spMkLst>
        </pc:spChg>
        <pc:spChg chg="del">
          <ac:chgData name="Arlindo da Silva" userId="117cfdbf-2a2e-48e3-b586-472849eb56d6" providerId="ADAL" clId="{58248AB6-C293-4541-A89C-3DFC94C1E98B}" dt="2019-02-12T05:21:34.385" v="970" actId="478"/>
          <ac:spMkLst>
            <pc:docMk/>
            <pc:sldMk cId="2846932824" sldId="351"/>
            <ac:spMk id="6" creationId="{B6F56892-2907-004E-991F-660E99B5C0C4}"/>
          </ac:spMkLst>
        </pc:spChg>
        <pc:spChg chg="add">
          <ac:chgData name="Arlindo da Silva" userId="117cfdbf-2a2e-48e3-b586-472849eb56d6" providerId="ADAL" clId="{58248AB6-C293-4541-A89C-3DFC94C1E98B}" dt="2019-02-12T05:22:33.377" v="978"/>
          <ac:spMkLst>
            <pc:docMk/>
            <pc:sldMk cId="2846932824" sldId="351"/>
            <ac:spMk id="8" creationId="{B50996DD-492A-2D48-8E43-108E4999838A}"/>
          </ac:spMkLst>
        </pc:spChg>
        <pc:graphicFrameChg chg="del">
          <ac:chgData name="Arlindo da Silva" userId="117cfdbf-2a2e-48e3-b586-472849eb56d6" providerId="ADAL" clId="{58248AB6-C293-4541-A89C-3DFC94C1E98B}" dt="2019-02-12T05:21:34.385" v="970" actId="478"/>
          <ac:graphicFrameMkLst>
            <pc:docMk/>
            <pc:sldMk cId="2846932824" sldId="351"/>
            <ac:graphicFrameMk id="4" creationId="{4606CCEF-3F38-1044-A859-B6149AB91096}"/>
          </ac:graphicFrameMkLst>
        </pc:graphicFrameChg>
        <pc:graphicFrameChg chg="add mod modGraphic">
          <ac:chgData name="Arlindo da Silva" userId="117cfdbf-2a2e-48e3-b586-472849eb56d6" providerId="ADAL" clId="{58248AB6-C293-4541-A89C-3DFC94C1E98B}" dt="2019-02-12T05:48:03.162" v="1226" actId="207"/>
          <ac:graphicFrameMkLst>
            <pc:docMk/>
            <pc:sldMk cId="2846932824" sldId="351"/>
            <ac:graphicFrameMk id="7" creationId="{62C5478B-4961-134A-8BDA-2FCB19902CA3}"/>
          </ac:graphicFrameMkLst>
        </pc:graphicFrameChg>
      </pc:sldChg>
      <pc:sldChg chg="addSp delSp modSp">
        <pc:chgData name="Arlindo da Silva" userId="117cfdbf-2a2e-48e3-b586-472849eb56d6" providerId="ADAL" clId="{58248AB6-C293-4541-A89C-3DFC94C1E98B}" dt="2019-02-12T05:50:59.887" v="1364" actId="207"/>
        <pc:sldMkLst>
          <pc:docMk/>
          <pc:sldMk cId="2760161740" sldId="352"/>
        </pc:sldMkLst>
        <pc:spChg chg="del">
          <ac:chgData name="Arlindo da Silva" userId="117cfdbf-2a2e-48e3-b586-472849eb56d6" providerId="ADAL" clId="{58248AB6-C293-4541-A89C-3DFC94C1E98B}" dt="2019-02-12T05:23:16.145" v="984" actId="478"/>
          <ac:spMkLst>
            <pc:docMk/>
            <pc:sldMk cId="2760161740" sldId="352"/>
            <ac:spMk id="5" creationId="{36AC0A0C-5E9B-914C-A830-DDD1255121B7}"/>
          </ac:spMkLst>
        </pc:spChg>
        <pc:spChg chg="del">
          <ac:chgData name="Arlindo da Silva" userId="117cfdbf-2a2e-48e3-b586-472849eb56d6" providerId="ADAL" clId="{58248AB6-C293-4541-A89C-3DFC94C1E98B}" dt="2019-02-12T05:21:29.040" v="969" actId="478"/>
          <ac:spMkLst>
            <pc:docMk/>
            <pc:sldMk cId="2760161740" sldId="352"/>
            <ac:spMk id="6" creationId="{B6F56892-2907-004E-991F-660E99B5C0C4}"/>
          </ac:spMkLst>
        </pc:spChg>
        <pc:spChg chg="add">
          <ac:chgData name="Arlindo da Silva" userId="117cfdbf-2a2e-48e3-b586-472849eb56d6" providerId="ADAL" clId="{58248AB6-C293-4541-A89C-3DFC94C1E98B}" dt="2019-02-12T05:22:28.169" v="977"/>
          <ac:spMkLst>
            <pc:docMk/>
            <pc:sldMk cId="2760161740" sldId="352"/>
            <ac:spMk id="8" creationId="{E4AFBACC-19BA-3442-B56F-6D4A5A006B9D}"/>
          </ac:spMkLst>
        </pc:spChg>
        <pc:graphicFrameChg chg="del">
          <ac:chgData name="Arlindo da Silva" userId="117cfdbf-2a2e-48e3-b586-472849eb56d6" providerId="ADAL" clId="{58248AB6-C293-4541-A89C-3DFC94C1E98B}" dt="2019-02-12T05:21:29.040" v="969" actId="478"/>
          <ac:graphicFrameMkLst>
            <pc:docMk/>
            <pc:sldMk cId="2760161740" sldId="352"/>
            <ac:graphicFrameMk id="4" creationId="{4606CCEF-3F38-1044-A859-B6149AB91096}"/>
          </ac:graphicFrameMkLst>
        </pc:graphicFrameChg>
        <pc:graphicFrameChg chg="add mod modGraphic">
          <ac:chgData name="Arlindo da Silva" userId="117cfdbf-2a2e-48e3-b586-472849eb56d6" providerId="ADAL" clId="{58248AB6-C293-4541-A89C-3DFC94C1E98B}" dt="2019-02-12T05:50:59.887" v="1364" actId="207"/>
          <ac:graphicFrameMkLst>
            <pc:docMk/>
            <pc:sldMk cId="2760161740" sldId="352"/>
            <ac:graphicFrameMk id="7" creationId="{36C13ADA-B7A1-0044-A06F-7595F01C1A8D}"/>
          </ac:graphicFrameMkLst>
        </pc:graphicFrameChg>
      </pc:sldChg>
      <pc:sldChg chg="modSp add ord">
        <pc:chgData name="Arlindo da Silva" userId="117cfdbf-2a2e-48e3-b586-472849eb56d6" providerId="ADAL" clId="{58248AB6-C293-4541-A89C-3DFC94C1E98B}" dt="2019-02-12T06:52:40.497" v="1996" actId="20577"/>
        <pc:sldMkLst>
          <pc:docMk/>
          <pc:sldMk cId="2386857433" sldId="453"/>
        </pc:sldMkLst>
        <pc:spChg chg="mod">
          <ac:chgData name="Arlindo da Silva" userId="117cfdbf-2a2e-48e3-b586-472849eb56d6" providerId="ADAL" clId="{58248AB6-C293-4541-A89C-3DFC94C1E98B}" dt="2019-02-12T06:52:40.497" v="1996" actId="20577"/>
          <ac:spMkLst>
            <pc:docMk/>
            <pc:sldMk cId="2386857433" sldId="453"/>
            <ac:spMk id="2" creationId="{1BE0D963-DFE4-B84E-8E90-E20917D69EEC}"/>
          </ac:spMkLst>
        </pc:spChg>
        <pc:spChg chg="mod">
          <ac:chgData name="Arlindo da Silva" userId="117cfdbf-2a2e-48e3-b586-472849eb56d6" providerId="ADAL" clId="{58248AB6-C293-4541-A89C-3DFC94C1E98B}" dt="2019-02-12T06:51:41.929" v="1994" actId="20577"/>
          <ac:spMkLst>
            <pc:docMk/>
            <pc:sldMk cId="2386857433" sldId="453"/>
            <ac:spMk id="3" creationId="{C6202088-FA19-B547-8C1D-5F352471F50D}"/>
          </ac:spMkLst>
        </pc:spChg>
      </pc:sldChg>
      <pc:sldMasterChg chg="modSp">
        <pc:chgData name="Arlindo da Silva" userId="117cfdbf-2a2e-48e3-b586-472849eb56d6" providerId="ADAL" clId="{58248AB6-C293-4541-A89C-3DFC94C1E98B}" dt="2019-02-12T06:50:04.274" v="1874"/>
        <pc:sldMasterMkLst>
          <pc:docMk/>
          <pc:sldMasterMk cId="1602346834" sldId="2147483660"/>
        </pc:sldMasterMkLst>
        <pc:spChg chg="mod">
          <ac:chgData name="Arlindo da Silva" userId="117cfdbf-2a2e-48e3-b586-472849eb56d6" providerId="ADAL" clId="{58248AB6-C293-4541-A89C-3DFC94C1E98B}" dt="2019-02-12T06:50:04.274" v="1874"/>
          <ac:spMkLst>
            <pc:docMk/>
            <pc:sldMasterMk cId="1602346834" sldId="2147483660"/>
            <ac:spMk id="7" creationId="{D195A923-418A-5544-807E-80C87854EB9A}"/>
          </ac:spMkLst>
        </pc:spChg>
      </pc:sldMasterChg>
    </pc:docChg>
  </pc:docChgLst>
  <pc:docChgLst>
    <pc:chgData name="Walt Petersen" userId="S::walt.petersen@gmao.onmicrosoft.com::9375ab6e-127b-4323-93f3-32de6dab1400" providerId="AD" clId="Web-{435761FF-4D35-44AC-B216-EFDE071533E1}"/>
    <pc:docChg chg="modSld">
      <pc:chgData name="Walt Petersen" userId="S::walt.petersen@gmao.onmicrosoft.com::9375ab6e-127b-4323-93f3-32de6dab1400" providerId="AD" clId="Web-{435761FF-4D35-44AC-B216-EFDE071533E1}" dt="2019-02-11T20:56:35.431" v="80"/>
      <pc:docMkLst>
        <pc:docMk/>
      </pc:docMkLst>
      <pc:sldChg chg="modSp">
        <pc:chgData name="Walt Petersen" userId="S::walt.petersen@gmao.onmicrosoft.com::9375ab6e-127b-4323-93f3-32de6dab1400" providerId="AD" clId="Web-{435761FF-4D35-44AC-B216-EFDE071533E1}" dt="2019-02-11T20:56:35.431" v="80"/>
        <pc:sldMkLst>
          <pc:docMk/>
          <pc:sldMk cId="475464883" sldId="285"/>
        </pc:sldMkLst>
        <pc:graphicFrameChg chg="mod modGraphic">
          <ac:chgData name="Walt Petersen" userId="S::walt.petersen@gmao.onmicrosoft.com::9375ab6e-127b-4323-93f3-32de6dab1400" providerId="AD" clId="Web-{435761FF-4D35-44AC-B216-EFDE071533E1}" dt="2019-02-11T20:56:35.431" v="80"/>
          <ac:graphicFrameMkLst>
            <pc:docMk/>
            <pc:sldMk cId="475464883" sldId="285"/>
            <ac:graphicFrameMk id="5" creationId="{36A6BDD9-5313-D34B-8A8A-AAAB18A0283B}"/>
          </ac:graphicFrameMkLst>
        </pc:graphicFrameChg>
      </pc:sldChg>
      <pc:sldChg chg="modSp">
        <pc:chgData name="Walt Petersen" userId="S::walt.petersen@gmao.onmicrosoft.com::9375ab6e-127b-4323-93f3-32de6dab1400" providerId="AD" clId="Web-{435761FF-4D35-44AC-B216-EFDE071533E1}" dt="2019-02-11T20:54:52.900" v="76"/>
        <pc:sldMkLst>
          <pc:docMk/>
          <pc:sldMk cId="2470641735" sldId="309"/>
        </pc:sldMkLst>
        <pc:graphicFrameChg chg="mod modGraphic">
          <ac:chgData name="Walt Petersen" userId="S::walt.petersen@gmao.onmicrosoft.com::9375ab6e-127b-4323-93f3-32de6dab1400" providerId="AD" clId="Web-{435761FF-4D35-44AC-B216-EFDE071533E1}" dt="2019-02-11T20:54:52.900" v="76"/>
          <ac:graphicFrameMkLst>
            <pc:docMk/>
            <pc:sldMk cId="2470641735" sldId="309"/>
            <ac:graphicFrameMk id="5" creationId="{36A6BDD9-5313-D34B-8A8A-AAAB18A0283B}"/>
          </ac:graphicFrameMkLst>
        </pc:graphicFrameChg>
      </pc:sldChg>
      <pc:sldChg chg="modSp addCm">
        <pc:chgData name="Walt Petersen" userId="S::walt.petersen@gmao.onmicrosoft.com::9375ab6e-127b-4323-93f3-32de6dab1400" providerId="AD" clId="Web-{435761FF-4D35-44AC-B216-EFDE071533E1}" dt="2019-02-11T17:53:25.584" v="8"/>
        <pc:sldMkLst>
          <pc:docMk/>
          <pc:sldMk cId="2599539714" sldId="323"/>
        </pc:sldMkLst>
        <pc:graphicFrameChg chg="mod modGraphic">
          <ac:chgData name="Walt Petersen" userId="S::walt.petersen@gmao.onmicrosoft.com::9375ab6e-127b-4323-93f3-32de6dab1400" providerId="AD" clId="Web-{435761FF-4D35-44AC-B216-EFDE071533E1}" dt="2019-02-11T17:49:52.242" v="7"/>
          <ac:graphicFrameMkLst>
            <pc:docMk/>
            <pc:sldMk cId="2599539714" sldId="323"/>
            <ac:graphicFrameMk id="6" creationId="{14F22503-D975-9F4C-BD98-3124F1DC4D3F}"/>
          </ac:graphicFrameMkLst>
        </pc:graphicFrameChg>
      </pc:sldChg>
    </pc:docChg>
  </pc:docChgLst>
  <pc:docChgLst>
    <pc:chgData name="Dalia Kirschbaum" userId="S::dalia.kirschbaum@gmao.onmicrosoft.com::440914b2-e9ce-49da-9fc6-8706d4aadddf" providerId="AD" clId="Web-{9B928F89-D169-4E39-E945-2EEE69FE4C96}"/>
    <pc:docChg chg="modSld">
      <pc:chgData name="Dalia Kirschbaum" userId="S::dalia.kirschbaum@gmao.onmicrosoft.com::440914b2-e9ce-49da-9fc6-8706d4aadddf" providerId="AD" clId="Web-{9B928F89-D169-4E39-E945-2EEE69FE4C96}" dt="2019-02-11T15:36:54.543" v="22"/>
      <pc:docMkLst>
        <pc:docMk/>
      </pc:docMkLst>
      <pc:sldChg chg="modSp">
        <pc:chgData name="Dalia Kirschbaum" userId="S::dalia.kirschbaum@gmao.onmicrosoft.com::440914b2-e9ce-49da-9fc6-8706d4aadddf" providerId="AD" clId="Web-{9B928F89-D169-4E39-E945-2EEE69FE4C96}" dt="2019-02-11T14:05:43.246" v="0" actId="1076"/>
        <pc:sldMkLst>
          <pc:docMk/>
          <pc:sldMk cId="2782189547" sldId="287"/>
        </pc:sldMkLst>
        <pc:graphicFrameChg chg="mod">
          <ac:chgData name="Dalia Kirschbaum" userId="S::dalia.kirschbaum@gmao.onmicrosoft.com::440914b2-e9ce-49da-9fc6-8706d4aadddf" providerId="AD" clId="Web-{9B928F89-D169-4E39-E945-2EEE69FE4C96}" dt="2019-02-11T14:05:43.246" v="0" actId="1076"/>
          <ac:graphicFrameMkLst>
            <pc:docMk/>
            <pc:sldMk cId="2782189547" sldId="287"/>
            <ac:graphicFrameMk id="6" creationId="{CA7FD2D9-1752-4848-9466-F0BA05433369}"/>
          </ac:graphicFrameMkLst>
        </pc:graphicFrameChg>
      </pc:sldChg>
    </pc:docChg>
  </pc:docChgLst>
  <pc:docChgLst>
    <pc:chgData name="Walt Petersen" userId="S::walt.petersen@gmao.onmicrosoft.com::9375ab6e-127b-4323-93f3-32de6dab1400" providerId="AD" clId="Web-{920AB93C-F115-45AD-B696-662C8A4E5C84}"/>
    <pc:docChg chg="modSld">
      <pc:chgData name="Walt Petersen" userId="S::walt.petersen@gmao.onmicrosoft.com::9375ab6e-127b-4323-93f3-32de6dab1400" providerId="AD" clId="Web-{920AB93C-F115-45AD-B696-662C8A4E5C84}" dt="2019-02-13T21:50:06.006" v="401"/>
      <pc:docMkLst>
        <pc:docMk/>
      </pc:docMkLst>
      <pc:sldChg chg="modSp">
        <pc:chgData name="Walt Petersen" userId="S::walt.petersen@gmao.onmicrosoft.com::9375ab6e-127b-4323-93f3-32de6dab1400" providerId="AD" clId="Web-{920AB93C-F115-45AD-B696-662C8A4E5C84}" dt="2019-02-13T21:34:17.859" v="214"/>
        <pc:sldMkLst>
          <pc:docMk/>
          <pc:sldMk cId="475464883" sldId="285"/>
        </pc:sldMkLst>
        <pc:graphicFrameChg chg="mod modGraphic">
          <ac:chgData name="Walt Petersen" userId="S::walt.petersen@gmao.onmicrosoft.com::9375ab6e-127b-4323-93f3-32de6dab1400" providerId="AD" clId="Web-{920AB93C-F115-45AD-B696-662C8A4E5C84}" dt="2019-02-13T21:34:17.859" v="214"/>
          <ac:graphicFrameMkLst>
            <pc:docMk/>
            <pc:sldMk cId="475464883" sldId="285"/>
            <ac:graphicFrameMk id="6" creationId="{FA0B243B-4182-5B46-82C0-794AA2643A8B}"/>
          </ac:graphicFrameMkLst>
        </pc:graphicFrameChg>
      </pc:sldChg>
      <pc:sldChg chg="modSp">
        <pc:chgData name="Walt Petersen" userId="S::walt.petersen@gmao.onmicrosoft.com::9375ab6e-127b-4323-93f3-32de6dab1400" providerId="AD" clId="Web-{920AB93C-F115-45AD-B696-662C8A4E5C84}" dt="2019-02-13T21:34:46.797" v="230"/>
        <pc:sldMkLst>
          <pc:docMk/>
          <pc:sldMk cId="2782189547" sldId="287"/>
        </pc:sldMkLst>
        <pc:graphicFrameChg chg="mod modGraphic">
          <ac:chgData name="Walt Petersen" userId="S::walt.petersen@gmao.onmicrosoft.com::9375ab6e-127b-4323-93f3-32de6dab1400" providerId="AD" clId="Web-{920AB93C-F115-45AD-B696-662C8A4E5C84}" dt="2019-02-13T21:34:46.797" v="230"/>
          <ac:graphicFrameMkLst>
            <pc:docMk/>
            <pc:sldMk cId="2782189547" sldId="287"/>
            <ac:graphicFrameMk id="9" creationId="{D656BFDE-8368-3A46-BB70-090101B013E0}"/>
          </ac:graphicFrameMkLst>
        </pc:graphicFrameChg>
      </pc:sldChg>
      <pc:sldChg chg="modSp">
        <pc:chgData name="Walt Petersen" userId="S::walt.petersen@gmao.onmicrosoft.com::9375ab6e-127b-4323-93f3-32de6dab1400" providerId="AD" clId="Web-{920AB93C-F115-45AD-B696-662C8A4E5C84}" dt="2019-02-13T21:50:06.006" v="401"/>
        <pc:sldMkLst>
          <pc:docMk/>
          <pc:sldMk cId="68413363" sldId="310"/>
        </pc:sldMkLst>
        <pc:graphicFrameChg chg="mod modGraphic">
          <ac:chgData name="Walt Petersen" userId="S::walt.petersen@gmao.onmicrosoft.com::9375ab6e-127b-4323-93f3-32de6dab1400" providerId="AD" clId="Web-{920AB93C-F115-45AD-B696-662C8A4E5C84}" dt="2019-02-13T21:29:06.274" v="113"/>
          <ac:graphicFrameMkLst>
            <pc:docMk/>
            <pc:sldMk cId="68413363" sldId="310"/>
            <ac:graphicFrameMk id="5" creationId="{36A6BDD9-5313-D34B-8A8A-AAAB18A0283B}"/>
          </ac:graphicFrameMkLst>
        </pc:graphicFrameChg>
        <pc:graphicFrameChg chg="mod modGraphic">
          <ac:chgData name="Walt Petersen" userId="S::walt.petersen@gmao.onmicrosoft.com::9375ab6e-127b-4323-93f3-32de6dab1400" providerId="AD" clId="Web-{920AB93C-F115-45AD-B696-662C8A4E5C84}" dt="2019-02-13T21:50:06.006" v="401"/>
          <ac:graphicFrameMkLst>
            <pc:docMk/>
            <pc:sldMk cId="68413363" sldId="310"/>
            <ac:graphicFrameMk id="7" creationId="{BE57DB17-B587-8A4C-99B0-4B67D79C2205}"/>
          </ac:graphicFrameMkLst>
        </pc:graphicFrameChg>
      </pc:sldChg>
      <pc:sldChg chg="modSp addCm">
        <pc:chgData name="Walt Petersen" userId="S::walt.petersen@gmao.onmicrosoft.com::9375ab6e-127b-4323-93f3-32de6dab1400" providerId="AD" clId="Web-{920AB93C-F115-45AD-B696-662C8A4E5C84}" dt="2019-02-13T21:49:19.270" v="399"/>
        <pc:sldMkLst>
          <pc:docMk/>
          <pc:sldMk cId="1253346070" sldId="312"/>
        </pc:sldMkLst>
        <pc:graphicFrameChg chg="mod modGraphic">
          <ac:chgData name="Walt Petersen" userId="S::walt.petersen@gmao.onmicrosoft.com::9375ab6e-127b-4323-93f3-32de6dab1400" providerId="AD" clId="Web-{920AB93C-F115-45AD-B696-662C8A4E5C84}" dt="2019-02-13T21:45:59.611" v="398"/>
          <ac:graphicFrameMkLst>
            <pc:docMk/>
            <pc:sldMk cId="1253346070" sldId="312"/>
            <ac:graphicFrameMk id="5" creationId="{36A6BDD9-5313-D34B-8A8A-AAAB18A0283B}"/>
          </ac:graphicFrameMkLst>
        </pc:graphicFrameChg>
        <pc:graphicFrameChg chg="mod modGraphic">
          <ac:chgData name="Walt Petersen" userId="S::walt.petersen@gmao.onmicrosoft.com::9375ab6e-127b-4323-93f3-32de6dab1400" providerId="AD" clId="Web-{920AB93C-F115-45AD-B696-662C8A4E5C84}" dt="2019-02-13T21:31:46.371" v="155"/>
          <ac:graphicFrameMkLst>
            <pc:docMk/>
            <pc:sldMk cId="1253346070" sldId="312"/>
            <ac:graphicFrameMk id="6" creationId="{F6862B4C-AD48-C740-BF0C-2244B9FB5559}"/>
          </ac:graphicFrameMkLst>
        </pc:graphicFrameChg>
        <pc:graphicFrameChg chg="mod">
          <ac:chgData name="Walt Petersen" userId="S::walt.petersen@gmao.onmicrosoft.com::9375ab6e-127b-4323-93f3-32de6dab1400" providerId="AD" clId="Web-{920AB93C-F115-45AD-B696-662C8A4E5C84}" dt="2019-02-13T21:45:34.375" v="396" actId="1076"/>
          <ac:graphicFrameMkLst>
            <pc:docMk/>
            <pc:sldMk cId="1253346070" sldId="312"/>
            <ac:graphicFrameMk id="8" creationId="{FA439A72-A48B-BE4B-9C83-91D5DFA02823}"/>
          </ac:graphicFrameMkLst>
        </pc:graphicFrameChg>
      </pc:sldChg>
      <pc:sldChg chg="modSp addCm">
        <pc:chgData name="Walt Petersen" userId="S::walt.petersen@gmao.onmicrosoft.com::9375ab6e-127b-4323-93f3-32de6dab1400" providerId="AD" clId="Web-{920AB93C-F115-45AD-B696-662C8A4E5C84}" dt="2019-02-13T21:33:37.499" v="194"/>
        <pc:sldMkLst>
          <pc:docMk/>
          <pc:sldMk cId="2599539714" sldId="323"/>
        </pc:sldMkLst>
        <pc:graphicFrameChg chg="mod modGraphic">
          <ac:chgData name="Walt Petersen" userId="S::walt.petersen@gmao.onmicrosoft.com::9375ab6e-127b-4323-93f3-32de6dab1400" providerId="AD" clId="Web-{920AB93C-F115-45AD-B696-662C8A4E5C84}" dt="2019-02-13T21:33:37.499" v="194"/>
          <ac:graphicFrameMkLst>
            <pc:docMk/>
            <pc:sldMk cId="2599539714" sldId="323"/>
            <ac:graphicFrameMk id="6" creationId="{14F22503-D975-9F4C-BD98-3124F1DC4D3F}"/>
          </ac:graphicFrameMkLst>
        </pc:graphicFrameChg>
      </pc:sldChg>
      <pc:sldChg chg="addSp delSp modSp">
        <pc:chgData name="Walt Petersen" userId="S::walt.petersen@gmao.onmicrosoft.com::9375ab6e-127b-4323-93f3-32de6dab1400" providerId="AD" clId="Web-{920AB93C-F115-45AD-B696-662C8A4E5C84}" dt="2019-02-13T21:41:54.010" v="334"/>
        <pc:sldMkLst>
          <pc:docMk/>
          <pc:sldMk cId="2201799362" sldId="329"/>
        </pc:sldMkLst>
        <pc:graphicFrameChg chg="add del">
          <ac:chgData name="Walt Petersen" userId="S::walt.petersen@gmao.onmicrosoft.com::9375ab6e-127b-4323-93f3-32de6dab1400" providerId="AD" clId="Web-{920AB93C-F115-45AD-B696-662C8A4E5C84}" dt="2019-02-13T21:41:29.635" v="326"/>
          <ac:graphicFrameMkLst>
            <pc:docMk/>
            <pc:sldMk cId="2201799362" sldId="329"/>
            <ac:graphicFrameMk id="2" creationId="{901C4CFF-B078-44BE-94FE-571FD36AA20F}"/>
          </ac:graphicFrameMkLst>
        </pc:graphicFrameChg>
        <pc:graphicFrameChg chg="mod modGraphic">
          <ac:chgData name="Walt Petersen" userId="S::walt.petersen@gmao.onmicrosoft.com::9375ab6e-127b-4323-93f3-32de6dab1400" providerId="AD" clId="Web-{920AB93C-F115-45AD-B696-662C8A4E5C84}" dt="2019-02-13T21:41:54.010" v="334"/>
          <ac:graphicFrameMkLst>
            <pc:docMk/>
            <pc:sldMk cId="2201799362" sldId="329"/>
            <ac:graphicFrameMk id="6" creationId="{41ABC1CD-7C47-A040-BE1F-618634868B35}"/>
          </ac:graphicFrameMkLst>
        </pc:graphicFrameChg>
      </pc:sldChg>
      <pc:sldChg chg="modSp">
        <pc:chgData name="Walt Petersen" userId="S::walt.petersen@gmao.onmicrosoft.com::9375ab6e-127b-4323-93f3-32de6dab1400" providerId="AD" clId="Web-{920AB93C-F115-45AD-B696-662C8A4E5C84}" dt="2019-02-13T21:37:05.691" v="250"/>
        <pc:sldMkLst>
          <pc:docMk/>
          <pc:sldMk cId="4253315517" sldId="330"/>
        </pc:sldMkLst>
        <pc:graphicFrameChg chg="mod modGraphic">
          <ac:chgData name="Walt Petersen" userId="S::walt.petersen@gmao.onmicrosoft.com::9375ab6e-127b-4323-93f3-32de6dab1400" providerId="AD" clId="Web-{920AB93C-F115-45AD-B696-662C8A4E5C84}" dt="2019-02-13T21:37:05.691" v="250"/>
          <ac:graphicFrameMkLst>
            <pc:docMk/>
            <pc:sldMk cId="4253315517" sldId="330"/>
            <ac:graphicFrameMk id="11" creationId="{BE32FF90-A9E8-1849-8CC8-BEF5B0A82287}"/>
          </ac:graphicFrameMkLst>
        </pc:graphicFrameChg>
      </pc:sldChg>
      <pc:sldChg chg="modSp">
        <pc:chgData name="Walt Petersen" userId="S::walt.petersen@gmao.onmicrosoft.com::9375ab6e-127b-4323-93f3-32de6dab1400" providerId="AD" clId="Web-{920AB93C-F115-45AD-B696-662C8A4E5C84}" dt="2019-02-13T21:37:32.645" v="270"/>
        <pc:sldMkLst>
          <pc:docMk/>
          <pc:sldMk cId="3718890425" sldId="332"/>
        </pc:sldMkLst>
        <pc:graphicFrameChg chg="mod modGraphic">
          <ac:chgData name="Walt Petersen" userId="S::walt.petersen@gmao.onmicrosoft.com::9375ab6e-127b-4323-93f3-32de6dab1400" providerId="AD" clId="Web-{920AB93C-F115-45AD-B696-662C8A4E5C84}" dt="2019-02-13T21:37:32.645" v="270"/>
          <ac:graphicFrameMkLst>
            <pc:docMk/>
            <pc:sldMk cId="3718890425" sldId="332"/>
            <ac:graphicFrameMk id="10" creationId="{F1196680-4BBA-254F-B23D-ADE0616B304E}"/>
          </ac:graphicFrameMkLst>
        </pc:graphicFrameChg>
      </pc:sldChg>
      <pc:sldChg chg="modSp">
        <pc:chgData name="Walt Petersen" userId="S::walt.petersen@gmao.onmicrosoft.com::9375ab6e-127b-4323-93f3-32de6dab1400" providerId="AD" clId="Web-{920AB93C-F115-45AD-B696-662C8A4E5C84}" dt="2019-02-13T21:38:04.692" v="288"/>
        <pc:sldMkLst>
          <pc:docMk/>
          <pc:sldMk cId="690318267" sldId="333"/>
        </pc:sldMkLst>
        <pc:graphicFrameChg chg="mod modGraphic">
          <ac:chgData name="Walt Petersen" userId="S::walt.petersen@gmao.onmicrosoft.com::9375ab6e-127b-4323-93f3-32de6dab1400" providerId="AD" clId="Web-{920AB93C-F115-45AD-B696-662C8A4E5C84}" dt="2019-02-13T21:38:04.692" v="288"/>
          <ac:graphicFrameMkLst>
            <pc:docMk/>
            <pc:sldMk cId="690318267" sldId="333"/>
            <ac:graphicFrameMk id="10" creationId="{F1196680-4BBA-254F-B23D-ADE0616B304E}"/>
          </ac:graphicFrameMkLst>
        </pc:graphicFrameChg>
      </pc:sldChg>
      <pc:sldChg chg="modSp">
        <pc:chgData name="Walt Petersen" userId="S::walt.petersen@gmao.onmicrosoft.com::9375ab6e-127b-4323-93f3-32de6dab1400" providerId="AD" clId="Web-{920AB93C-F115-45AD-B696-662C8A4E5C84}" dt="2019-02-13T21:40:03.195" v="312"/>
        <pc:sldMkLst>
          <pc:docMk/>
          <pc:sldMk cId="2643524350" sldId="334"/>
        </pc:sldMkLst>
        <pc:graphicFrameChg chg="mod modGraphic">
          <ac:chgData name="Walt Petersen" userId="S::walt.petersen@gmao.onmicrosoft.com::9375ab6e-127b-4323-93f3-32de6dab1400" providerId="AD" clId="Web-{920AB93C-F115-45AD-B696-662C8A4E5C84}" dt="2019-02-13T21:40:03.195" v="312"/>
          <ac:graphicFrameMkLst>
            <pc:docMk/>
            <pc:sldMk cId="2643524350" sldId="334"/>
            <ac:graphicFrameMk id="6" creationId="{9E5B8191-8DF6-C34E-BF63-3A9A8C1FC651}"/>
          </ac:graphicFrameMkLst>
        </pc:graphicFrameChg>
      </pc:sldChg>
    </pc:docChg>
  </pc:docChgLst>
  <pc:docChgLst>
    <pc:chgData name="Walt Petersen" userId="S::walt.petersen@gmao.onmicrosoft.com::9375ab6e-127b-4323-93f3-32de6dab1400" providerId="AD" clId="Web-{DF0776B8-9963-4312-96F8-8A6861307F18}"/>
    <pc:docChg chg="modSld">
      <pc:chgData name="Walt Petersen" userId="S::walt.petersen@gmao.onmicrosoft.com::9375ab6e-127b-4323-93f3-32de6dab1400" providerId="AD" clId="Web-{DF0776B8-9963-4312-96F8-8A6861307F18}" dt="2019-02-15T18:13:43.499" v="77"/>
      <pc:docMkLst>
        <pc:docMk/>
      </pc:docMkLst>
      <pc:sldChg chg="modSp">
        <pc:chgData name="Walt Petersen" userId="S::walt.petersen@gmao.onmicrosoft.com::9375ab6e-127b-4323-93f3-32de6dab1400" providerId="AD" clId="Web-{DF0776B8-9963-4312-96F8-8A6861307F18}" dt="2019-02-15T18:13:43.499" v="77"/>
        <pc:sldMkLst>
          <pc:docMk/>
          <pc:sldMk cId="2599539714" sldId="323"/>
        </pc:sldMkLst>
        <pc:graphicFrameChg chg="mod modGraphic">
          <ac:chgData name="Walt Petersen" userId="S::walt.petersen@gmao.onmicrosoft.com::9375ab6e-127b-4323-93f3-32de6dab1400" providerId="AD" clId="Web-{DF0776B8-9963-4312-96F8-8A6861307F18}" dt="2019-02-15T18:13:43.499" v="77"/>
          <ac:graphicFrameMkLst>
            <pc:docMk/>
            <pc:sldMk cId="2599539714" sldId="323"/>
            <ac:graphicFrameMk id="6" creationId="{14F22503-D975-9F4C-BD98-3124F1DC4D3F}"/>
          </ac:graphicFrameMkLst>
        </pc:graphicFrameChg>
      </pc:sldChg>
    </pc:docChg>
  </pc:docChgLst>
  <pc:docChgLst>
    <pc:chgData name="Walt Petersen" userId="S::walt.petersen@gmao.onmicrosoft.com::9375ab6e-127b-4323-93f3-32de6dab1400" providerId="AD" clId="Web-{19B84BDD-31D0-4599-A6D1-F84FB1E076F2}"/>
    <pc:docChg chg="modSld">
      <pc:chgData name="Walt Petersen" userId="S::walt.petersen@gmao.onmicrosoft.com::9375ab6e-127b-4323-93f3-32de6dab1400" providerId="AD" clId="Web-{19B84BDD-31D0-4599-A6D1-F84FB1E076F2}" dt="2019-02-13T21:12:05.584" v="243"/>
      <pc:docMkLst>
        <pc:docMk/>
      </pc:docMkLst>
      <pc:sldChg chg="modSp">
        <pc:chgData name="Walt Petersen" userId="S::walt.petersen@gmao.onmicrosoft.com::9375ab6e-127b-4323-93f3-32de6dab1400" providerId="AD" clId="Web-{19B84BDD-31D0-4599-A6D1-F84FB1E076F2}" dt="2019-02-13T20:55:54.167" v="27"/>
        <pc:sldMkLst>
          <pc:docMk/>
          <pc:sldMk cId="2133097444" sldId="266"/>
        </pc:sldMkLst>
        <pc:graphicFrameChg chg="mod modGraphic">
          <ac:chgData name="Walt Petersen" userId="S::walt.petersen@gmao.onmicrosoft.com::9375ab6e-127b-4323-93f3-32de6dab1400" providerId="AD" clId="Web-{19B84BDD-31D0-4599-A6D1-F84FB1E076F2}" dt="2019-02-13T20:55:54.167" v="27"/>
          <ac:graphicFrameMkLst>
            <pc:docMk/>
            <pc:sldMk cId="2133097444" sldId="266"/>
            <ac:graphicFrameMk id="5" creationId="{36A6BDD9-5313-D34B-8A8A-AAAB18A0283B}"/>
          </ac:graphicFrameMkLst>
        </pc:graphicFrameChg>
      </pc:sldChg>
      <pc:sldChg chg="modSp">
        <pc:chgData name="Walt Petersen" userId="S::walt.petersen@gmao.onmicrosoft.com::9375ab6e-127b-4323-93f3-32de6dab1400" providerId="AD" clId="Web-{19B84BDD-31D0-4599-A6D1-F84FB1E076F2}" dt="2019-02-13T21:05:03.689" v="139"/>
        <pc:sldMkLst>
          <pc:docMk/>
          <pc:sldMk cId="3684253582" sldId="305"/>
        </pc:sldMkLst>
        <pc:graphicFrameChg chg="mod modGraphic">
          <ac:chgData name="Walt Petersen" userId="S::walt.petersen@gmao.onmicrosoft.com::9375ab6e-127b-4323-93f3-32de6dab1400" providerId="AD" clId="Web-{19B84BDD-31D0-4599-A6D1-F84FB1E076F2}" dt="2019-02-13T21:05:03.689" v="139"/>
          <ac:graphicFrameMkLst>
            <pc:docMk/>
            <pc:sldMk cId="3684253582" sldId="305"/>
            <ac:graphicFrameMk id="5" creationId="{36A6BDD9-5313-D34B-8A8A-AAAB18A0283B}"/>
          </ac:graphicFrameMkLst>
        </pc:graphicFrameChg>
      </pc:sldChg>
      <pc:sldChg chg="addSp delSp modSp">
        <pc:chgData name="Walt Petersen" userId="S::walt.petersen@gmao.onmicrosoft.com::9375ab6e-127b-4323-93f3-32de6dab1400" providerId="AD" clId="Web-{19B84BDD-31D0-4599-A6D1-F84FB1E076F2}" dt="2019-02-13T21:07:46.706" v="161"/>
        <pc:sldMkLst>
          <pc:docMk/>
          <pc:sldMk cId="2108421898" sldId="306"/>
        </pc:sldMkLst>
        <pc:spChg chg="add del mod">
          <ac:chgData name="Walt Petersen" userId="S::walt.petersen@gmao.onmicrosoft.com::9375ab6e-127b-4323-93f3-32de6dab1400" providerId="AD" clId="Web-{19B84BDD-31D0-4599-A6D1-F84FB1E076F2}" dt="2019-02-13T21:06:56.612" v="143"/>
          <ac:spMkLst>
            <pc:docMk/>
            <pc:sldMk cId="2108421898" sldId="306"/>
            <ac:spMk id="3" creationId="{1BBB7C47-A637-48C6-ACD9-108375E13366}"/>
          </ac:spMkLst>
        </pc:spChg>
        <pc:graphicFrameChg chg="mod modGraphic">
          <ac:chgData name="Walt Petersen" userId="S::walt.petersen@gmao.onmicrosoft.com::9375ab6e-127b-4323-93f3-32de6dab1400" providerId="AD" clId="Web-{19B84BDD-31D0-4599-A6D1-F84FB1E076F2}" dt="2019-02-13T21:07:46.706" v="161"/>
          <ac:graphicFrameMkLst>
            <pc:docMk/>
            <pc:sldMk cId="2108421898" sldId="306"/>
            <ac:graphicFrameMk id="5" creationId="{36A6BDD9-5313-D34B-8A8A-AAAB18A0283B}"/>
          </ac:graphicFrameMkLst>
        </pc:graphicFrameChg>
      </pc:sldChg>
      <pc:sldChg chg="modSp">
        <pc:chgData name="Walt Petersen" userId="S::walt.petersen@gmao.onmicrosoft.com::9375ab6e-127b-4323-93f3-32de6dab1400" providerId="AD" clId="Web-{19B84BDD-31D0-4599-A6D1-F84FB1E076F2}" dt="2019-02-13T21:09:44.505" v="199"/>
        <pc:sldMkLst>
          <pc:docMk/>
          <pc:sldMk cId="3706514638" sldId="307"/>
        </pc:sldMkLst>
        <pc:graphicFrameChg chg="mod modGraphic">
          <ac:chgData name="Walt Petersen" userId="S::walt.petersen@gmao.onmicrosoft.com::9375ab6e-127b-4323-93f3-32de6dab1400" providerId="AD" clId="Web-{19B84BDD-31D0-4599-A6D1-F84FB1E076F2}" dt="2019-02-13T21:09:44.505" v="199"/>
          <ac:graphicFrameMkLst>
            <pc:docMk/>
            <pc:sldMk cId="3706514638" sldId="307"/>
            <ac:graphicFrameMk id="5" creationId="{36A6BDD9-5313-D34B-8A8A-AAAB18A0283B}"/>
          </ac:graphicFrameMkLst>
        </pc:graphicFrameChg>
      </pc:sldChg>
      <pc:sldChg chg="modSp">
        <pc:chgData name="Walt Petersen" userId="S::walt.petersen@gmao.onmicrosoft.com::9375ab6e-127b-4323-93f3-32de6dab1400" providerId="AD" clId="Web-{19B84BDD-31D0-4599-A6D1-F84FB1E076F2}" dt="2019-02-13T21:08:23.707" v="175"/>
        <pc:sldMkLst>
          <pc:docMk/>
          <pc:sldMk cId="2470641735" sldId="309"/>
        </pc:sldMkLst>
        <pc:graphicFrameChg chg="mod modGraphic">
          <ac:chgData name="Walt Petersen" userId="S::walt.petersen@gmao.onmicrosoft.com::9375ab6e-127b-4323-93f3-32de6dab1400" providerId="AD" clId="Web-{19B84BDD-31D0-4599-A6D1-F84FB1E076F2}" dt="2019-02-13T21:08:23.707" v="175"/>
          <ac:graphicFrameMkLst>
            <pc:docMk/>
            <pc:sldMk cId="2470641735" sldId="309"/>
            <ac:graphicFrameMk id="5" creationId="{36A6BDD9-5313-D34B-8A8A-AAAB18A0283B}"/>
          </ac:graphicFrameMkLst>
        </pc:graphicFrameChg>
      </pc:sldChg>
      <pc:sldChg chg="modSp">
        <pc:chgData name="Walt Petersen" userId="S::walt.petersen@gmao.onmicrosoft.com::9375ab6e-127b-4323-93f3-32de6dab1400" providerId="AD" clId="Web-{19B84BDD-31D0-4599-A6D1-F84FB1E076F2}" dt="2019-02-13T21:12:05.584" v="243"/>
        <pc:sldMkLst>
          <pc:docMk/>
          <pc:sldMk cId="48029149" sldId="331"/>
        </pc:sldMkLst>
        <pc:graphicFrameChg chg="mod modGraphic">
          <ac:chgData name="Walt Petersen" userId="S::walt.petersen@gmao.onmicrosoft.com::9375ab6e-127b-4323-93f3-32de6dab1400" providerId="AD" clId="Web-{19B84BDD-31D0-4599-A6D1-F84FB1E076F2}" dt="2019-02-13T21:12:05.584" v="243"/>
          <ac:graphicFrameMkLst>
            <pc:docMk/>
            <pc:sldMk cId="48029149" sldId="331"/>
            <ac:graphicFrameMk id="5" creationId="{36A6BDD9-5313-D34B-8A8A-AAAB18A0283B}"/>
          </ac:graphicFrameMkLst>
        </pc:graphicFrameChg>
      </pc:sldChg>
    </pc:docChg>
  </pc:docChgLst>
  <pc:docChgLst>
    <pc:chgData name="Walt Petersen" userId="S::walt.petersen@gmao.onmicrosoft.com::9375ab6e-127b-4323-93f3-32de6dab1400" providerId="AD" clId="Web-{084BD29F-6186-4A33-8C34-08C5207442B3}"/>
    <pc:docChg chg="modSld">
      <pc:chgData name="Walt Petersen" userId="S::walt.petersen@gmao.onmicrosoft.com::9375ab6e-127b-4323-93f3-32de6dab1400" providerId="AD" clId="Web-{084BD29F-6186-4A33-8C34-08C5207442B3}" dt="2019-02-11T16:10:45.130" v="163"/>
      <pc:docMkLst>
        <pc:docMk/>
      </pc:docMkLst>
      <pc:sldChg chg="modSp">
        <pc:chgData name="Walt Petersen" userId="S::walt.petersen@gmao.onmicrosoft.com::9375ab6e-127b-4323-93f3-32de6dab1400" providerId="AD" clId="Web-{084BD29F-6186-4A33-8C34-08C5207442B3}" dt="2019-02-11T16:08:23.787" v="151"/>
        <pc:sldMkLst>
          <pc:docMk/>
          <pc:sldMk cId="1091578841" sldId="258"/>
        </pc:sldMkLst>
        <pc:graphicFrameChg chg="mod modGraphic">
          <ac:chgData name="Walt Petersen" userId="S::walt.petersen@gmao.onmicrosoft.com::9375ab6e-127b-4323-93f3-32de6dab1400" providerId="AD" clId="Web-{084BD29F-6186-4A33-8C34-08C5207442B3}" dt="2019-02-11T16:08:23.787" v="151"/>
          <ac:graphicFrameMkLst>
            <pc:docMk/>
            <pc:sldMk cId="1091578841" sldId="258"/>
            <ac:graphicFrameMk id="3" creationId="{C420ED7F-AB87-E44E-A256-411662802331}"/>
          </ac:graphicFrameMkLst>
        </pc:graphicFrameChg>
      </pc:sldChg>
      <pc:sldChg chg="modSp">
        <pc:chgData name="Walt Petersen" userId="S::walt.petersen@gmao.onmicrosoft.com::9375ab6e-127b-4323-93f3-32de6dab1400" providerId="AD" clId="Web-{084BD29F-6186-4A33-8C34-08C5207442B3}" dt="2019-02-11T15:47:22.301" v="1"/>
        <pc:sldMkLst>
          <pc:docMk/>
          <pc:sldMk cId="2133097444" sldId="266"/>
        </pc:sldMkLst>
        <pc:graphicFrameChg chg="mod modGraphic">
          <ac:chgData name="Walt Petersen" userId="S::walt.petersen@gmao.onmicrosoft.com::9375ab6e-127b-4323-93f3-32de6dab1400" providerId="AD" clId="Web-{084BD29F-6186-4A33-8C34-08C5207442B3}" dt="2019-02-11T15:47:22.301" v="1"/>
          <ac:graphicFrameMkLst>
            <pc:docMk/>
            <pc:sldMk cId="2133097444" sldId="266"/>
            <ac:graphicFrameMk id="5" creationId="{36A6BDD9-5313-D34B-8A8A-AAAB18A0283B}"/>
          </ac:graphicFrameMkLst>
        </pc:graphicFrameChg>
      </pc:sldChg>
      <pc:sldChg chg="modSp">
        <pc:chgData name="Walt Petersen" userId="S::walt.petersen@gmao.onmicrosoft.com::9375ab6e-127b-4323-93f3-32de6dab1400" providerId="AD" clId="Web-{084BD29F-6186-4A33-8C34-08C5207442B3}" dt="2019-02-11T16:10:45.130" v="163"/>
        <pc:sldMkLst>
          <pc:docMk/>
          <pc:sldMk cId="68413363" sldId="310"/>
        </pc:sldMkLst>
        <pc:graphicFrameChg chg="mod modGraphic">
          <ac:chgData name="Walt Petersen" userId="S::walt.petersen@gmao.onmicrosoft.com::9375ab6e-127b-4323-93f3-32de6dab1400" providerId="AD" clId="Web-{084BD29F-6186-4A33-8C34-08C5207442B3}" dt="2019-02-11T16:10:45.130" v="163"/>
          <ac:graphicFrameMkLst>
            <pc:docMk/>
            <pc:sldMk cId="68413363" sldId="310"/>
            <ac:graphicFrameMk id="7" creationId="{BE57DB17-B587-8A4C-99B0-4B67D79C2205}"/>
          </ac:graphicFrameMkLst>
        </pc:graphicFrameChg>
      </pc:sldChg>
    </pc:docChg>
  </pc:docChgLst>
  <pc:docChgLst>
    <pc:chgData name="Dalia Kirschbaum" userId="S::dalia.kirschbaum@gmao.onmicrosoft.com::440914b2-e9ce-49da-9fc6-8706d4aadddf" providerId="AD" clId="Web-{C571A912-4249-D5EF-754B-DBBA170D3558}"/>
    <pc:docChg chg="modSld">
      <pc:chgData name="Dalia Kirschbaum" userId="S::dalia.kirschbaum@gmao.onmicrosoft.com::440914b2-e9ce-49da-9fc6-8706d4aadddf" providerId="AD" clId="Web-{C571A912-4249-D5EF-754B-DBBA170D3558}" dt="2019-02-11T16:22:22.077" v="3"/>
      <pc:docMkLst>
        <pc:docMk/>
      </pc:docMkLst>
    </pc:docChg>
  </pc:docChgLst>
  <pc:docChgLst>
    <pc:chgData name="Walt Petersen" userId="S::walt.petersen@gmao.onmicrosoft.com::9375ab6e-127b-4323-93f3-32de6dab1400" providerId="AD" clId="Web-{B4F51061-CACE-4681-89AA-ACE31F4E0F1E}"/>
    <pc:docChg chg="modSld">
      <pc:chgData name="Walt Petersen" userId="S::walt.petersen@gmao.onmicrosoft.com::9375ab6e-127b-4323-93f3-32de6dab1400" providerId="AD" clId="Web-{B4F51061-CACE-4681-89AA-ACE31F4E0F1E}" dt="2019-02-11T21:51:12.661" v="497"/>
      <pc:docMkLst>
        <pc:docMk/>
      </pc:docMkLst>
      <pc:sldChg chg="modSp">
        <pc:chgData name="Walt Petersen" userId="S::walt.petersen@gmao.onmicrosoft.com::9375ab6e-127b-4323-93f3-32de6dab1400" providerId="AD" clId="Web-{B4F51061-CACE-4681-89AA-ACE31F4E0F1E}" dt="2019-02-11T21:51:12.661" v="497"/>
        <pc:sldMkLst>
          <pc:docMk/>
          <pc:sldMk cId="604762138" sldId="343"/>
        </pc:sldMkLst>
        <pc:graphicFrameChg chg="mod modGraphic">
          <ac:chgData name="Walt Petersen" userId="S::walt.petersen@gmao.onmicrosoft.com::9375ab6e-127b-4323-93f3-32de6dab1400" providerId="AD" clId="Web-{B4F51061-CACE-4681-89AA-ACE31F4E0F1E}" dt="2019-02-11T21:51:12.661" v="497"/>
          <ac:graphicFrameMkLst>
            <pc:docMk/>
            <pc:sldMk cId="604762138" sldId="343"/>
            <ac:graphicFrameMk id="4" creationId="{4606CCEF-3F38-1044-A859-B6149AB91096}"/>
          </ac:graphicFrameMkLst>
        </pc:graphicFrameChg>
      </pc:sldChg>
    </pc:docChg>
  </pc:docChgLst>
  <pc:docChgLst>
    <pc:chgData name="Arlindo da Silva" userId="117cfdbf-2a2e-48e3-b586-472849eb56d6" providerId="ADAL" clId="{B228C1A6-CFD5-1343-A22F-19FC1D6DED39}"/>
    <pc:docChg chg="undo custSel addSld delSld modSld sldOrd modMainMaster modSection">
      <pc:chgData name="Arlindo da Silva" userId="117cfdbf-2a2e-48e3-b586-472849eb56d6" providerId="ADAL" clId="{B228C1A6-CFD5-1343-A22F-19FC1D6DED39}" dt="2019-02-11T23:29:39.983" v="1897" actId="478"/>
      <pc:docMkLst>
        <pc:docMk/>
      </pc:docMkLst>
      <pc:sldChg chg="modSp">
        <pc:chgData name="Arlindo da Silva" userId="117cfdbf-2a2e-48e3-b586-472849eb56d6" providerId="ADAL" clId="{B228C1A6-CFD5-1343-A22F-19FC1D6DED39}" dt="2019-02-11T21:32:27.345" v="1285" actId="1076"/>
        <pc:sldMkLst>
          <pc:docMk/>
          <pc:sldMk cId="1528413926" sldId="257"/>
        </pc:sldMkLst>
        <pc:spChg chg="mod">
          <ac:chgData name="Arlindo da Silva" userId="117cfdbf-2a2e-48e3-b586-472849eb56d6" providerId="ADAL" clId="{B228C1A6-CFD5-1343-A22F-19FC1D6DED39}" dt="2019-02-11T21:32:27.345" v="1285" actId="1076"/>
          <ac:spMkLst>
            <pc:docMk/>
            <pc:sldMk cId="1528413926" sldId="257"/>
            <ac:spMk id="4" creationId="{4F41E99A-2FD9-E443-B882-4F53D3374010}"/>
          </ac:spMkLst>
        </pc:spChg>
        <pc:graphicFrameChg chg="mod">
          <ac:chgData name="Arlindo da Silva" userId="117cfdbf-2a2e-48e3-b586-472849eb56d6" providerId="ADAL" clId="{B228C1A6-CFD5-1343-A22F-19FC1D6DED39}" dt="2019-02-11T21:31:45.635" v="1284" actId="2711"/>
          <ac:graphicFrameMkLst>
            <pc:docMk/>
            <pc:sldMk cId="1528413926" sldId="257"/>
            <ac:graphicFrameMk id="5" creationId="{36A6BDD9-5313-D34B-8A8A-AAAB18A0283B}"/>
          </ac:graphicFrameMkLst>
        </pc:graphicFrameChg>
      </pc:sldChg>
      <pc:sldChg chg="modSp">
        <pc:chgData name="Arlindo da Silva" userId="117cfdbf-2a2e-48e3-b586-472849eb56d6" providerId="ADAL" clId="{B228C1A6-CFD5-1343-A22F-19FC1D6DED39}" dt="2019-02-11T21:28:40.246" v="1283" actId="20577"/>
        <pc:sldMkLst>
          <pc:docMk/>
          <pc:sldMk cId="1091578841" sldId="258"/>
        </pc:sldMkLst>
        <pc:spChg chg="mod">
          <ac:chgData name="Arlindo da Silva" userId="117cfdbf-2a2e-48e3-b586-472849eb56d6" providerId="ADAL" clId="{B228C1A6-CFD5-1343-A22F-19FC1D6DED39}" dt="2019-02-11T21:28:40.246" v="1283" actId="20577"/>
          <ac:spMkLst>
            <pc:docMk/>
            <pc:sldMk cId="1091578841" sldId="258"/>
            <ac:spMk id="2" creationId="{216E8165-F695-A847-803B-CFFFE4E98A03}"/>
          </ac:spMkLst>
        </pc:spChg>
      </pc:sldChg>
      <pc:sldChg chg="addSp delSp modSp">
        <pc:chgData name="Arlindo da Silva" userId="117cfdbf-2a2e-48e3-b586-472849eb56d6" providerId="ADAL" clId="{B228C1A6-CFD5-1343-A22F-19FC1D6DED39}" dt="2019-02-11T23:08:58.509" v="1682"/>
        <pc:sldMkLst>
          <pc:docMk/>
          <pc:sldMk cId="2133097444" sldId="266"/>
        </pc:sldMkLst>
        <pc:spChg chg="mod">
          <ac:chgData name="Arlindo da Silva" userId="117cfdbf-2a2e-48e3-b586-472849eb56d6" providerId="ADAL" clId="{B228C1A6-CFD5-1343-A22F-19FC1D6DED39}" dt="2019-02-11T20:22:33.419" v="321" actId="1036"/>
          <ac:spMkLst>
            <pc:docMk/>
            <pc:sldMk cId="2133097444" sldId="266"/>
            <ac:spMk id="2" creationId="{C28201E6-DDD5-0B43-966A-D3E7C43C5C37}"/>
          </ac:spMkLst>
        </pc:spChg>
        <pc:spChg chg="add del mod">
          <ac:chgData name="Arlindo da Silva" userId="117cfdbf-2a2e-48e3-b586-472849eb56d6" providerId="ADAL" clId="{B228C1A6-CFD5-1343-A22F-19FC1D6DED39}" dt="2019-02-11T21:43:03.386" v="1297" actId="47"/>
          <ac:spMkLst>
            <pc:docMk/>
            <pc:sldMk cId="2133097444" sldId="266"/>
            <ac:spMk id="3" creationId="{325B9A93-910A-2945-9C59-C8DC0553E2A2}"/>
          </ac:spMkLst>
        </pc:spChg>
        <pc:spChg chg="del mod">
          <ac:chgData name="Arlindo da Silva" userId="117cfdbf-2a2e-48e3-b586-472849eb56d6" providerId="ADAL" clId="{B228C1A6-CFD5-1343-A22F-19FC1D6DED39}" dt="2019-02-11T22:42:23.506" v="1556" actId="478"/>
          <ac:spMkLst>
            <pc:docMk/>
            <pc:sldMk cId="2133097444" sldId="266"/>
            <ac:spMk id="7" creationId="{385929C2-48E0-9746-BF62-416F482852E8}"/>
          </ac:spMkLst>
        </pc:spChg>
        <pc:spChg chg="mod">
          <ac:chgData name="Arlindo da Silva" userId="117cfdbf-2a2e-48e3-b586-472849eb56d6" providerId="ADAL" clId="{B228C1A6-CFD5-1343-A22F-19FC1D6DED39}" dt="2019-02-11T20:22:38.599" v="326" actId="1036"/>
          <ac:spMkLst>
            <pc:docMk/>
            <pc:sldMk cId="2133097444" sldId="266"/>
            <ac:spMk id="9" creationId="{EAD3B582-9E38-384E-8276-45B01E20A73D}"/>
          </ac:spMkLst>
        </pc:spChg>
        <pc:graphicFrameChg chg="mod modGraphic">
          <ac:chgData name="Arlindo da Silva" userId="117cfdbf-2a2e-48e3-b586-472849eb56d6" providerId="ADAL" clId="{B228C1A6-CFD5-1343-A22F-19FC1D6DED39}" dt="2019-02-11T23:08:58.509" v="1682"/>
          <ac:graphicFrameMkLst>
            <pc:docMk/>
            <pc:sldMk cId="2133097444" sldId="266"/>
            <ac:graphicFrameMk id="5" creationId="{36A6BDD9-5313-D34B-8A8A-AAAB18A0283B}"/>
          </ac:graphicFrameMkLst>
        </pc:graphicFrameChg>
      </pc:sldChg>
      <pc:sldChg chg="delSp modSp">
        <pc:chgData name="Arlindo da Silva" userId="117cfdbf-2a2e-48e3-b586-472849eb56d6" providerId="ADAL" clId="{B228C1A6-CFD5-1343-A22F-19FC1D6DED39}" dt="2019-02-11T23:19:41.033" v="1793" actId="14734"/>
        <pc:sldMkLst>
          <pc:docMk/>
          <pc:sldMk cId="3684253582" sldId="305"/>
        </pc:sldMkLst>
        <pc:spChg chg="del">
          <ac:chgData name="Arlindo da Silva" userId="117cfdbf-2a2e-48e3-b586-472849eb56d6" providerId="ADAL" clId="{B228C1A6-CFD5-1343-A22F-19FC1D6DED39}" dt="2019-02-11T22:50:50.696" v="1604" actId="478"/>
          <ac:spMkLst>
            <pc:docMk/>
            <pc:sldMk cId="3684253582" sldId="305"/>
            <ac:spMk id="9" creationId="{C9D76E73-DE57-6D4C-A754-FE83E9AEA995}"/>
          </ac:spMkLst>
        </pc:spChg>
        <pc:graphicFrameChg chg="mod modGraphic">
          <ac:chgData name="Arlindo da Silva" userId="117cfdbf-2a2e-48e3-b586-472849eb56d6" providerId="ADAL" clId="{B228C1A6-CFD5-1343-A22F-19FC1D6DED39}" dt="2019-02-11T23:19:41.033" v="1793" actId="14734"/>
          <ac:graphicFrameMkLst>
            <pc:docMk/>
            <pc:sldMk cId="3684253582" sldId="305"/>
            <ac:graphicFrameMk id="5" creationId="{36A6BDD9-5313-D34B-8A8A-AAAB18A0283B}"/>
          </ac:graphicFrameMkLst>
        </pc:graphicFrameChg>
      </pc:sldChg>
      <pc:sldChg chg="delSp modSp">
        <pc:chgData name="Arlindo da Silva" userId="117cfdbf-2a2e-48e3-b586-472849eb56d6" providerId="ADAL" clId="{B228C1A6-CFD5-1343-A22F-19FC1D6DED39}" dt="2019-02-11T23:18:29.723" v="1784" actId="20577"/>
        <pc:sldMkLst>
          <pc:docMk/>
          <pc:sldMk cId="2108421898" sldId="306"/>
        </pc:sldMkLst>
        <pc:spChg chg="del">
          <ac:chgData name="Arlindo da Silva" userId="117cfdbf-2a2e-48e3-b586-472849eb56d6" providerId="ADAL" clId="{B228C1A6-CFD5-1343-A22F-19FC1D6DED39}" dt="2019-02-11T23:06:04.130" v="1623" actId="478"/>
          <ac:spMkLst>
            <pc:docMk/>
            <pc:sldMk cId="2108421898" sldId="306"/>
            <ac:spMk id="9" creationId="{DF98634A-64A9-324A-81A7-BEC84BA5BA9B}"/>
          </ac:spMkLst>
        </pc:spChg>
        <pc:graphicFrameChg chg="mod modGraphic">
          <ac:chgData name="Arlindo da Silva" userId="117cfdbf-2a2e-48e3-b586-472849eb56d6" providerId="ADAL" clId="{B228C1A6-CFD5-1343-A22F-19FC1D6DED39}" dt="2019-02-11T23:18:29.723" v="1784" actId="20577"/>
          <ac:graphicFrameMkLst>
            <pc:docMk/>
            <pc:sldMk cId="2108421898" sldId="306"/>
            <ac:graphicFrameMk id="5" creationId="{36A6BDD9-5313-D34B-8A8A-AAAB18A0283B}"/>
          </ac:graphicFrameMkLst>
        </pc:graphicFrameChg>
      </pc:sldChg>
      <pc:sldChg chg="modSp">
        <pc:chgData name="Arlindo da Silva" userId="117cfdbf-2a2e-48e3-b586-472849eb56d6" providerId="ADAL" clId="{B228C1A6-CFD5-1343-A22F-19FC1D6DED39}" dt="2019-02-11T23:19:27.408" v="1790" actId="14734"/>
        <pc:sldMkLst>
          <pc:docMk/>
          <pc:sldMk cId="3706514638" sldId="307"/>
        </pc:sldMkLst>
        <pc:graphicFrameChg chg="mod modGraphic">
          <ac:chgData name="Arlindo da Silva" userId="117cfdbf-2a2e-48e3-b586-472849eb56d6" providerId="ADAL" clId="{B228C1A6-CFD5-1343-A22F-19FC1D6DED39}" dt="2019-02-11T23:19:27.408" v="1790" actId="14734"/>
          <ac:graphicFrameMkLst>
            <pc:docMk/>
            <pc:sldMk cId="3706514638" sldId="307"/>
            <ac:graphicFrameMk id="5" creationId="{36A6BDD9-5313-D34B-8A8A-AAAB18A0283B}"/>
          </ac:graphicFrameMkLst>
        </pc:graphicFrameChg>
      </pc:sldChg>
      <pc:sldChg chg="delSp modSp">
        <pc:chgData name="Arlindo da Silva" userId="117cfdbf-2a2e-48e3-b586-472849eb56d6" providerId="ADAL" clId="{B228C1A6-CFD5-1343-A22F-19FC1D6DED39}" dt="2019-02-11T23:19:56.986" v="1794" actId="20577"/>
        <pc:sldMkLst>
          <pc:docMk/>
          <pc:sldMk cId="2470641735" sldId="309"/>
        </pc:sldMkLst>
        <pc:spChg chg="mod">
          <ac:chgData name="Arlindo da Silva" userId="117cfdbf-2a2e-48e3-b586-472849eb56d6" providerId="ADAL" clId="{B228C1A6-CFD5-1343-A22F-19FC1D6DED39}" dt="2019-02-11T20:28:33.512" v="375" actId="20577"/>
          <ac:spMkLst>
            <pc:docMk/>
            <pc:sldMk cId="2470641735" sldId="309"/>
            <ac:spMk id="2" creationId="{6EFE200D-9871-F24C-BCDA-42B999141A79}"/>
          </ac:spMkLst>
        </pc:spChg>
        <pc:spChg chg="del">
          <ac:chgData name="Arlindo da Silva" userId="117cfdbf-2a2e-48e3-b586-472849eb56d6" providerId="ADAL" clId="{B228C1A6-CFD5-1343-A22F-19FC1D6DED39}" dt="2019-02-11T23:13:37.784" v="1705" actId="478"/>
          <ac:spMkLst>
            <pc:docMk/>
            <pc:sldMk cId="2470641735" sldId="309"/>
            <ac:spMk id="7" creationId="{E11F3658-C05C-2147-873C-BBA964A7ACCA}"/>
          </ac:spMkLst>
        </pc:spChg>
        <pc:graphicFrameChg chg="mod modGraphic">
          <ac:chgData name="Arlindo da Silva" userId="117cfdbf-2a2e-48e3-b586-472849eb56d6" providerId="ADAL" clId="{B228C1A6-CFD5-1343-A22F-19FC1D6DED39}" dt="2019-02-11T23:19:56.986" v="1794" actId="20577"/>
          <ac:graphicFrameMkLst>
            <pc:docMk/>
            <pc:sldMk cId="2470641735" sldId="309"/>
            <ac:graphicFrameMk id="5" creationId="{36A6BDD9-5313-D34B-8A8A-AAAB18A0283B}"/>
          </ac:graphicFrameMkLst>
        </pc:graphicFrameChg>
      </pc:sldChg>
      <pc:sldChg chg="modSp">
        <pc:chgData name="Arlindo da Silva" userId="117cfdbf-2a2e-48e3-b586-472849eb56d6" providerId="ADAL" clId="{B228C1A6-CFD5-1343-A22F-19FC1D6DED39}" dt="2019-02-11T20:28:50.183" v="394" actId="20577"/>
        <pc:sldMkLst>
          <pc:docMk/>
          <pc:sldMk cId="68413363" sldId="310"/>
        </pc:sldMkLst>
        <pc:spChg chg="mod">
          <ac:chgData name="Arlindo da Silva" userId="117cfdbf-2a2e-48e3-b586-472849eb56d6" providerId="ADAL" clId="{B228C1A6-CFD5-1343-A22F-19FC1D6DED39}" dt="2019-02-11T20:28:50.183" v="394" actId="20577"/>
          <ac:spMkLst>
            <pc:docMk/>
            <pc:sldMk cId="68413363" sldId="310"/>
            <ac:spMk id="2" creationId="{7EF3C149-9ECD-0A48-8C2D-A5DF34622EAF}"/>
          </ac:spMkLst>
        </pc:spChg>
      </pc:sldChg>
      <pc:sldChg chg="delSp modSp">
        <pc:chgData name="Arlindo da Silva" userId="117cfdbf-2a2e-48e3-b586-472849eb56d6" providerId="ADAL" clId="{B228C1A6-CFD5-1343-A22F-19FC1D6DED39}" dt="2019-02-11T23:29:39.983" v="1897" actId="478"/>
        <pc:sldMkLst>
          <pc:docMk/>
          <pc:sldMk cId="48029149" sldId="331"/>
        </pc:sldMkLst>
        <pc:spChg chg="del">
          <ac:chgData name="Arlindo da Silva" userId="117cfdbf-2a2e-48e3-b586-472849eb56d6" providerId="ADAL" clId="{B228C1A6-CFD5-1343-A22F-19FC1D6DED39}" dt="2019-02-11T23:29:39.983" v="1897" actId="478"/>
          <ac:spMkLst>
            <pc:docMk/>
            <pc:sldMk cId="48029149" sldId="331"/>
            <ac:spMk id="7" creationId="{AC91CC9A-92DE-5349-9837-17FA1055817D}"/>
          </ac:spMkLst>
        </pc:spChg>
        <pc:graphicFrameChg chg="mod modGraphic">
          <ac:chgData name="Arlindo da Silva" userId="117cfdbf-2a2e-48e3-b586-472849eb56d6" providerId="ADAL" clId="{B228C1A6-CFD5-1343-A22F-19FC1D6DED39}" dt="2019-02-11T23:29:24.744" v="1896" actId="20577"/>
          <ac:graphicFrameMkLst>
            <pc:docMk/>
            <pc:sldMk cId="48029149" sldId="331"/>
            <ac:graphicFrameMk id="5" creationId="{36A6BDD9-5313-D34B-8A8A-AAAB18A0283B}"/>
          </ac:graphicFrameMkLst>
        </pc:graphicFrameChg>
      </pc:sldChg>
      <pc:sldChg chg="addSp delSp modSp">
        <pc:chgData name="Arlindo da Silva" userId="117cfdbf-2a2e-48e3-b586-472849eb56d6" providerId="ADAL" clId="{B228C1A6-CFD5-1343-A22F-19FC1D6DED39}" dt="2019-02-11T22:19:35.467" v="1365"/>
        <pc:sldMkLst>
          <pc:docMk/>
          <pc:sldMk cId="3718890425" sldId="332"/>
        </pc:sldMkLst>
        <pc:spChg chg="add del mod">
          <ac:chgData name="Arlindo da Silva" userId="117cfdbf-2a2e-48e3-b586-472849eb56d6" providerId="ADAL" clId="{B228C1A6-CFD5-1343-A22F-19FC1D6DED39}" dt="2019-02-11T22:18:38.698" v="1358"/>
          <ac:spMkLst>
            <pc:docMk/>
            <pc:sldMk cId="3718890425" sldId="332"/>
            <ac:spMk id="4" creationId="{0DF17FF0-0315-BA4C-9DED-87BD4EACF1B4}"/>
          </ac:spMkLst>
        </pc:spChg>
        <pc:spChg chg="del mod">
          <ac:chgData name="Arlindo da Silva" userId="117cfdbf-2a2e-48e3-b586-472849eb56d6" providerId="ADAL" clId="{B228C1A6-CFD5-1343-A22F-19FC1D6DED39}" dt="2019-02-11T22:19:35.467" v="1365"/>
          <ac:spMkLst>
            <pc:docMk/>
            <pc:sldMk cId="3718890425" sldId="332"/>
            <ac:spMk id="9" creationId="{CAEEE5F5-2FA2-F747-A50F-18B702262EE3}"/>
          </ac:spMkLst>
        </pc:spChg>
        <pc:spChg chg="add del mod">
          <ac:chgData name="Arlindo da Silva" userId="117cfdbf-2a2e-48e3-b586-472849eb56d6" providerId="ADAL" clId="{B228C1A6-CFD5-1343-A22F-19FC1D6DED39}" dt="2019-02-11T22:19:29.238" v="1364"/>
          <ac:spMkLst>
            <pc:docMk/>
            <pc:sldMk cId="3718890425" sldId="332"/>
            <ac:spMk id="11" creationId="{C32DDDBF-047A-1F46-8D57-63C30377CE6C}"/>
          </ac:spMkLst>
        </pc:spChg>
        <pc:spChg chg="add del mod">
          <ac:chgData name="Arlindo da Silva" userId="117cfdbf-2a2e-48e3-b586-472849eb56d6" providerId="ADAL" clId="{B228C1A6-CFD5-1343-A22F-19FC1D6DED39}" dt="2019-02-11T22:19:24.870" v="1363"/>
          <ac:spMkLst>
            <pc:docMk/>
            <pc:sldMk cId="3718890425" sldId="332"/>
            <ac:spMk id="12" creationId="{97101757-115C-434C-9CFA-E8D305A7CD11}"/>
          </ac:spMkLst>
        </pc:spChg>
      </pc:sldChg>
      <pc:sldChg chg="modSp">
        <pc:chgData name="Arlindo da Silva" userId="117cfdbf-2a2e-48e3-b586-472849eb56d6" providerId="ADAL" clId="{B228C1A6-CFD5-1343-A22F-19FC1D6DED39}" dt="2019-02-11T20:32:57.087" v="582" actId="20577"/>
        <pc:sldMkLst>
          <pc:docMk/>
          <pc:sldMk cId="4184431354" sldId="336"/>
        </pc:sldMkLst>
        <pc:spChg chg="mod">
          <ac:chgData name="Arlindo da Silva" userId="117cfdbf-2a2e-48e3-b586-472849eb56d6" providerId="ADAL" clId="{B228C1A6-CFD5-1343-A22F-19FC1D6DED39}" dt="2019-02-11T20:32:57.087" v="582" actId="20577"/>
          <ac:spMkLst>
            <pc:docMk/>
            <pc:sldMk cId="4184431354" sldId="336"/>
            <ac:spMk id="2" creationId="{CBE912B7-41B3-B04A-8C88-7421AC190FD4}"/>
          </ac:spMkLst>
        </pc:spChg>
      </pc:sldChg>
      <pc:sldChg chg="add">
        <pc:chgData name="Arlindo da Silva" userId="117cfdbf-2a2e-48e3-b586-472849eb56d6" providerId="ADAL" clId="{B228C1A6-CFD5-1343-A22F-19FC1D6DED39}" dt="2019-02-11T20:36:44.417" v="583"/>
        <pc:sldMkLst>
          <pc:docMk/>
          <pc:sldMk cId="604762138" sldId="343"/>
        </pc:sldMkLst>
      </pc:sldChg>
      <pc:sldChg chg="addSp modSp add">
        <pc:chgData name="Arlindo da Silva" userId="117cfdbf-2a2e-48e3-b586-472849eb56d6" providerId="ADAL" clId="{B228C1A6-CFD5-1343-A22F-19FC1D6DED39}" dt="2019-02-11T21:20:12.014" v="824" actId="20577"/>
        <pc:sldMkLst>
          <pc:docMk/>
          <pc:sldMk cId="1719412197" sldId="344"/>
        </pc:sldMkLst>
        <pc:spChg chg="mod">
          <ac:chgData name="Arlindo da Silva" userId="117cfdbf-2a2e-48e3-b586-472849eb56d6" providerId="ADAL" clId="{B228C1A6-CFD5-1343-A22F-19FC1D6DED39}" dt="2019-02-11T21:20:12.014" v="824" actId="20577"/>
          <ac:spMkLst>
            <pc:docMk/>
            <pc:sldMk cId="1719412197" sldId="344"/>
            <ac:spMk id="2" creationId="{CBE912B7-41B3-B04A-8C88-7421AC190FD4}"/>
          </ac:spMkLst>
        </pc:spChg>
        <pc:spChg chg="mod">
          <ac:chgData name="Arlindo da Silva" userId="117cfdbf-2a2e-48e3-b586-472849eb56d6" providerId="ADAL" clId="{B228C1A6-CFD5-1343-A22F-19FC1D6DED39}" dt="2019-02-11T20:37:41.153" v="588" actId="1076"/>
          <ac:spMkLst>
            <pc:docMk/>
            <pc:sldMk cId="1719412197" sldId="344"/>
            <ac:spMk id="5" creationId="{36AC0A0C-5E9B-914C-A830-DDD1255121B7}"/>
          </ac:spMkLst>
        </pc:spChg>
        <pc:spChg chg="add mod">
          <ac:chgData name="Arlindo da Silva" userId="117cfdbf-2a2e-48e3-b586-472849eb56d6" providerId="ADAL" clId="{B228C1A6-CFD5-1343-A22F-19FC1D6DED39}" dt="2019-02-11T20:38:15.523" v="632" actId="20577"/>
          <ac:spMkLst>
            <pc:docMk/>
            <pc:sldMk cId="1719412197" sldId="344"/>
            <ac:spMk id="6" creationId="{B6F56892-2907-004E-991F-660E99B5C0C4}"/>
          </ac:spMkLst>
        </pc:spChg>
        <pc:graphicFrameChg chg="modGraphic">
          <ac:chgData name="Arlindo da Silva" userId="117cfdbf-2a2e-48e3-b586-472849eb56d6" providerId="ADAL" clId="{B228C1A6-CFD5-1343-A22F-19FC1D6DED39}" dt="2019-02-11T20:37:31.052" v="587" actId="6549"/>
          <ac:graphicFrameMkLst>
            <pc:docMk/>
            <pc:sldMk cId="1719412197" sldId="344"/>
            <ac:graphicFrameMk id="4" creationId="{4606CCEF-3F38-1044-A859-B6149AB91096}"/>
          </ac:graphicFrameMkLst>
        </pc:graphicFrameChg>
      </pc:sldChg>
      <pc:sldChg chg="modSp add">
        <pc:chgData name="Arlindo da Silva" userId="117cfdbf-2a2e-48e3-b586-472849eb56d6" providerId="ADAL" clId="{B228C1A6-CFD5-1343-A22F-19FC1D6DED39}" dt="2019-02-11T21:21:09.602" v="906" actId="20577"/>
        <pc:sldMkLst>
          <pc:docMk/>
          <pc:sldMk cId="153176833" sldId="345"/>
        </pc:sldMkLst>
        <pc:spChg chg="mod">
          <ac:chgData name="Arlindo da Silva" userId="117cfdbf-2a2e-48e3-b586-472849eb56d6" providerId="ADAL" clId="{B228C1A6-CFD5-1343-A22F-19FC1D6DED39}" dt="2019-02-11T21:21:09.602" v="906" actId="20577"/>
          <ac:spMkLst>
            <pc:docMk/>
            <pc:sldMk cId="153176833" sldId="345"/>
            <ac:spMk id="2" creationId="{CBE912B7-41B3-B04A-8C88-7421AC190FD4}"/>
          </ac:spMkLst>
        </pc:spChg>
      </pc:sldChg>
      <pc:sldChg chg="modSp add">
        <pc:chgData name="Arlindo da Silva" userId="117cfdbf-2a2e-48e3-b586-472849eb56d6" providerId="ADAL" clId="{B228C1A6-CFD5-1343-A22F-19FC1D6DED39}" dt="2019-02-11T21:20:25.106" v="851" actId="20577"/>
        <pc:sldMkLst>
          <pc:docMk/>
          <pc:sldMk cId="4199617514" sldId="346"/>
        </pc:sldMkLst>
        <pc:spChg chg="mod">
          <ac:chgData name="Arlindo da Silva" userId="117cfdbf-2a2e-48e3-b586-472849eb56d6" providerId="ADAL" clId="{B228C1A6-CFD5-1343-A22F-19FC1D6DED39}" dt="2019-02-11T21:20:25.106" v="851" actId="20577"/>
          <ac:spMkLst>
            <pc:docMk/>
            <pc:sldMk cId="4199617514" sldId="346"/>
            <ac:spMk id="2" creationId="{CBE912B7-41B3-B04A-8C88-7421AC190FD4}"/>
          </ac:spMkLst>
        </pc:spChg>
      </pc:sldChg>
      <pc:sldChg chg="modSp add">
        <pc:chgData name="Arlindo da Silva" userId="117cfdbf-2a2e-48e3-b586-472849eb56d6" providerId="ADAL" clId="{B228C1A6-CFD5-1343-A22F-19FC1D6DED39}" dt="2019-02-11T21:20:35.535" v="866" actId="20577"/>
        <pc:sldMkLst>
          <pc:docMk/>
          <pc:sldMk cId="944512305" sldId="347"/>
        </pc:sldMkLst>
        <pc:spChg chg="mod">
          <ac:chgData name="Arlindo da Silva" userId="117cfdbf-2a2e-48e3-b586-472849eb56d6" providerId="ADAL" clId="{B228C1A6-CFD5-1343-A22F-19FC1D6DED39}" dt="2019-02-11T21:20:35.535" v="866" actId="20577"/>
          <ac:spMkLst>
            <pc:docMk/>
            <pc:sldMk cId="944512305" sldId="347"/>
            <ac:spMk id="2" creationId="{CBE912B7-41B3-B04A-8C88-7421AC190FD4}"/>
          </ac:spMkLst>
        </pc:spChg>
      </pc:sldChg>
      <pc:sldChg chg="modSp add">
        <pc:chgData name="Arlindo da Silva" userId="117cfdbf-2a2e-48e3-b586-472849eb56d6" providerId="ADAL" clId="{B228C1A6-CFD5-1343-A22F-19FC1D6DED39}" dt="2019-02-11T21:21:06.040" v="902" actId="20577"/>
        <pc:sldMkLst>
          <pc:docMk/>
          <pc:sldMk cId="296577146" sldId="348"/>
        </pc:sldMkLst>
        <pc:spChg chg="mod">
          <ac:chgData name="Arlindo da Silva" userId="117cfdbf-2a2e-48e3-b586-472849eb56d6" providerId="ADAL" clId="{B228C1A6-CFD5-1343-A22F-19FC1D6DED39}" dt="2019-02-11T21:21:06.040" v="902" actId="20577"/>
          <ac:spMkLst>
            <pc:docMk/>
            <pc:sldMk cId="296577146" sldId="348"/>
            <ac:spMk id="2" creationId="{CBE912B7-41B3-B04A-8C88-7421AC190FD4}"/>
          </ac:spMkLst>
        </pc:spChg>
      </pc:sldChg>
      <pc:sldChg chg="modSp add">
        <pc:chgData name="Arlindo da Silva" userId="117cfdbf-2a2e-48e3-b586-472849eb56d6" providerId="ADAL" clId="{B228C1A6-CFD5-1343-A22F-19FC1D6DED39}" dt="2019-02-11T21:21:24.852" v="931" actId="20577"/>
        <pc:sldMkLst>
          <pc:docMk/>
          <pc:sldMk cId="1280111140" sldId="349"/>
        </pc:sldMkLst>
        <pc:spChg chg="mod">
          <ac:chgData name="Arlindo da Silva" userId="117cfdbf-2a2e-48e3-b586-472849eb56d6" providerId="ADAL" clId="{B228C1A6-CFD5-1343-A22F-19FC1D6DED39}" dt="2019-02-11T21:21:24.852" v="931" actId="20577"/>
          <ac:spMkLst>
            <pc:docMk/>
            <pc:sldMk cId="1280111140" sldId="349"/>
            <ac:spMk id="2" creationId="{CBE912B7-41B3-B04A-8C88-7421AC190FD4}"/>
          </ac:spMkLst>
        </pc:spChg>
      </pc:sldChg>
      <pc:sldChg chg="modSp add">
        <pc:chgData name="Arlindo da Silva" userId="117cfdbf-2a2e-48e3-b586-472849eb56d6" providerId="ADAL" clId="{B228C1A6-CFD5-1343-A22F-19FC1D6DED39}" dt="2019-02-11T21:22:40.142" v="1040" actId="20577"/>
        <pc:sldMkLst>
          <pc:docMk/>
          <pc:sldMk cId="3180419247" sldId="350"/>
        </pc:sldMkLst>
        <pc:spChg chg="mod">
          <ac:chgData name="Arlindo da Silva" userId="117cfdbf-2a2e-48e3-b586-472849eb56d6" providerId="ADAL" clId="{B228C1A6-CFD5-1343-A22F-19FC1D6DED39}" dt="2019-02-11T21:22:40.142" v="1040" actId="20577"/>
          <ac:spMkLst>
            <pc:docMk/>
            <pc:sldMk cId="3180419247" sldId="350"/>
            <ac:spMk id="2" creationId="{CBE912B7-41B3-B04A-8C88-7421AC190FD4}"/>
          </ac:spMkLst>
        </pc:spChg>
      </pc:sldChg>
      <pc:sldChg chg="modSp add">
        <pc:chgData name="Arlindo da Silva" userId="117cfdbf-2a2e-48e3-b586-472849eb56d6" providerId="ADAL" clId="{B228C1A6-CFD5-1343-A22F-19FC1D6DED39}" dt="2019-02-11T21:22:35.126" v="1039" actId="20577"/>
        <pc:sldMkLst>
          <pc:docMk/>
          <pc:sldMk cId="2846932824" sldId="351"/>
        </pc:sldMkLst>
        <pc:spChg chg="mod">
          <ac:chgData name="Arlindo da Silva" userId="117cfdbf-2a2e-48e3-b586-472849eb56d6" providerId="ADAL" clId="{B228C1A6-CFD5-1343-A22F-19FC1D6DED39}" dt="2019-02-11T21:22:35.126" v="1039" actId="20577"/>
          <ac:spMkLst>
            <pc:docMk/>
            <pc:sldMk cId="2846932824" sldId="351"/>
            <ac:spMk id="2" creationId="{CBE912B7-41B3-B04A-8C88-7421AC190FD4}"/>
          </ac:spMkLst>
        </pc:spChg>
      </pc:sldChg>
      <pc:sldChg chg="modSp add ord">
        <pc:chgData name="Arlindo da Silva" userId="117cfdbf-2a2e-48e3-b586-472849eb56d6" providerId="ADAL" clId="{B228C1A6-CFD5-1343-A22F-19FC1D6DED39}" dt="2019-02-11T21:21:51.019" v="1005" actId="20577"/>
        <pc:sldMkLst>
          <pc:docMk/>
          <pc:sldMk cId="2760161740" sldId="352"/>
        </pc:sldMkLst>
        <pc:spChg chg="mod">
          <ac:chgData name="Arlindo da Silva" userId="117cfdbf-2a2e-48e3-b586-472849eb56d6" providerId="ADAL" clId="{B228C1A6-CFD5-1343-A22F-19FC1D6DED39}" dt="2019-02-11T21:21:51.019" v="1005" actId="20577"/>
          <ac:spMkLst>
            <pc:docMk/>
            <pc:sldMk cId="2760161740" sldId="352"/>
            <ac:spMk id="2" creationId="{CBE912B7-41B3-B04A-8C88-7421AC190FD4}"/>
          </ac:spMkLst>
        </pc:spChg>
      </pc:sldChg>
      <pc:sldMasterChg chg="addSp modSp">
        <pc:chgData name="Arlindo da Silva" userId="117cfdbf-2a2e-48e3-b586-472849eb56d6" providerId="ADAL" clId="{B228C1A6-CFD5-1343-A22F-19FC1D6DED39}" dt="2019-02-11T21:55:14.831" v="1340" actId="1037"/>
        <pc:sldMasterMkLst>
          <pc:docMk/>
          <pc:sldMasterMk cId="1602346834" sldId="2147483660"/>
        </pc:sldMasterMkLst>
        <pc:spChg chg="add mod">
          <ac:chgData name="Arlindo da Silva" userId="117cfdbf-2a2e-48e3-b586-472849eb56d6" providerId="ADAL" clId="{B228C1A6-CFD5-1343-A22F-19FC1D6DED39}" dt="2019-02-11T21:55:14.831" v="1340" actId="1037"/>
          <ac:spMkLst>
            <pc:docMk/>
            <pc:sldMasterMk cId="1602346834" sldId="2147483660"/>
            <ac:spMk id="7" creationId="{D195A923-418A-5544-807E-80C87854EB9A}"/>
          </ac:spMkLst>
        </pc:spChg>
        <pc:spChg chg="add mod">
          <ac:chgData name="Arlindo da Silva" userId="117cfdbf-2a2e-48e3-b586-472849eb56d6" providerId="ADAL" clId="{B228C1A6-CFD5-1343-A22F-19FC1D6DED39}" dt="2019-02-11T21:55:06.268" v="1334" actId="1036"/>
          <ac:spMkLst>
            <pc:docMk/>
            <pc:sldMasterMk cId="1602346834" sldId="2147483660"/>
            <ac:spMk id="8" creationId="{101B2548-5DF5-F544-BB47-98BF21955637}"/>
          </ac:spMkLst>
        </pc:spChg>
      </pc:sldMasterChg>
    </pc:docChg>
  </pc:docChgLst>
  <pc:docChgLst>
    <pc:chgData name="Scott Braun" userId="a375c5c0-77b8-43ee-9566-69bd1a1c7283" providerId="ADAL" clId="{CFD3F8B1-D117-294B-9D56-C205D6444EA1}"/>
    <pc:docChg chg="undo custSel addSld delSld modSld modSection">
      <pc:chgData name="Scott Braun" userId="a375c5c0-77b8-43ee-9566-69bd1a1c7283" providerId="ADAL" clId="{CFD3F8B1-D117-294B-9D56-C205D6444EA1}" dt="2019-02-11T17:44:01.347" v="194"/>
      <pc:docMkLst>
        <pc:docMk/>
      </pc:docMkLst>
      <pc:sldChg chg="addSp delSp modSp">
        <pc:chgData name="Scott Braun" userId="a375c5c0-77b8-43ee-9566-69bd1a1c7283" providerId="ADAL" clId="{CFD3F8B1-D117-294B-9D56-C205D6444EA1}" dt="2019-02-11T16:50:00.711" v="136" actId="167"/>
        <pc:sldMkLst>
          <pc:docMk/>
          <pc:sldMk cId="475464883" sldId="285"/>
        </pc:sldMkLst>
        <pc:graphicFrameChg chg="del">
          <ac:chgData name="Scott Braun" userId="a375c5c0-77b8-43ee-9566-69bd1a1c7283" providerId="ADAL" clId="{CFD3F8B1-D117-294B-9D56-C205D6444EA1}" dt="2019-02-11T16:49:56.975" v="134" actId="478"/>
          <ac:graphicFrameMkLst>
            <pc:docMk/>
            <pc:sldMk cId="475464883" sldId="285"/>
            <ac:graphicFrameMk id="4" creationId="{0E7BE931-B469-47B6-9B0E-79FF8B4AE07F}"/>
          </ac:graphicFrameMkLst>
        </pc:graphicFrameChg>
        <pc:graphicFrameChg chg="add mod">
          <ac:chgData name="Scott Braun" userId="a375c5c0-77b8-43ee-9566-69bd1a1c7283" providerId="ADAL" clId="{CFD3F8B1-D117-294B-9D56-C205D6444EA1}" dt="2019-02-11T16:50:00.711" v="136" actId="167"/>
          <ac:graphicFrameMkLst>
            <pc:docMk/>
            <pc:sldMk cId="475464883" sldId="285"/>
            <ac:graphicFrameMk id="9" creationId="{9E0A0E61-AC83-7F48-81D5-E0ACFAD4EB5D}"/>
          </ac:graphicFrameMkLst>
        </pc:graphicFrameChg>
      </pc:sldChg>
      <pc:sldChg chg="addSp delSp modSp">
        <pc:chgData name="Scott Braun" userId="a375c5c0-77b8-43ee-9566-69bd1a1c7283" providerId="ADAL" clId="{CFD3F8B1-D117-294B-9D56-C205D6444EA1}" dt="2019-02-11T16:51:20.139" v="145" actId="1035"/>
        <pc:sldMkLst>
          <pc:docMk/>
          <pc:sldMk cId="2782189547" sldId="287"/>
        </pc:sldMkLst>
        <pc:spChg chg="add del">
          <ac:chgData name="Scott Braun" userId="a375c5c0-77b8-43ee-9566-69bd1a1c7283" providerId="ADAL" clId="{CFD3F8B1-D117-294B-9D56-C205D6444EA1}" dt="2019-02-11T16:51:04.804" v="140"/>
          <ac:spMkLst>
            <pc:docMk/>
            <pc:sldMk cId="2782189547" sldId="287"/>
            <ac:spMk id="3" creationId="{6D9647DA-0485-6A49-BB36-F454D1D9722D}"/>
          </ac:spMkLst>
        </pc:spChg>
        <pc:graphicFrameChg chg="del modGraphic">
          <ac:chgData name="Scott Braun" userId="a375c5c0-77b8-43ee-9566-69bd1a1c7283" providerId="ADAL" clId="{CFD3F8B1-D117-294B-9D56-C205D6444EA1}" dt="2019-02-11T16:51:02.652" v="138" actId="478"/>
          <ac:graphicFrameMkLst>
            <pc:docMk/>
            <pc:sldMk cId="2782189547" sldId="287"/>
            <ac:graphicFrameMk id="6" creationId="{CA7FD2D9-1752-4848-9466-F0BA05433369}"/>
          </ac:graphicFrameMkLst>
        </pc:graphicFrameChg>
        <pc:graphicFrameChg chg="add mod">
          <ac:chgData name="Scott Braun" userId="a375c5c0-77b8-43ee-9566-69bd1a1c7283" providerId="ADAL" clId="{CFD3F8B1-D117-294B-9D56-C205D6444EA1}" dt="2019-02-11T16:51:20.139" v="145" actId="1035"/>
          <ac:graphicFrameMkLst>
            <pc:docMk/>
            <pc:sldMk cId="2782189547" sldId="287"/>
            <ac:graphicFrameMk id="10" creationId="{943F43B5-15C6-2345-B2BD-62CFA5BF4579}"/>
          </ac:graphicFrameMkLst>
        </pc:graphicFrameChg>
      </pc:sldChg>
      <pc:sldChg chg="addSp delSp">
        <pc:chgData name="Scott Braun" userId="a375c5c0-77b8-43ee-9566-69bd1a1c7283" providerId="ADAL" clId="{CFD3F8B1-D117-294B-9D56-C205D6444EA1}" dt="2019-02-11T16:39:12.285" v="110"/>
        <pc:sldMkLst>
          <pc:docMk/>
          <pc:sldMk cId="68413363" sldId="310"/>
        </pc:sldMkLst>
        <pc:graphicFrameChg chg="del">
          <ac:chgData name="Scott Braun" userId="a375c5c0-77b8-43ee-9566-69bd1a1c7283" providerId="ADAL" clId="{CFD3F8B1-D117-294B-9D56-C205D6444EA1}" dt="2019-02-11T16:39:11.272" v="109" actId="478"/>
          <ac:graphicFrameMkLst>
            <pc:docMk/>
            <pc:sldMk cId="68413363" sldId="310"/>
            <ac:graphicFrameMk id="8" creationId="{AE99E1D0-0BF6-554C-9FDD-2F6D3EB8EB9C}"/>
          </ac:graphicFrameMkLst>
        </pc:graphicFrameChg>
        <pc:graphicFrameChg chg="add">
          <ac:chgData name="Scott Braun" userId="a375c5c0-77b8-43ee-9566-69bd1a1c7283" providerId="ADAL" clId="{CFD3F8B1-D117-294B-9D56-C205D6444EA1}" dt="2019-02-11T16:39:12.285" v="110"/>
          <ac:graphicFrameMkLst>
            <pc:docMk/>
            <pc:sldMk cId="68413363" sldId="310"/>
            <ac:graphicFrameMk id="10" creationId="{00DE51EC-E206-F94C-A5F2-5416A549C9D9}"/>
          </ac:graphicFrameMkLst>
        </pc:graphicFrameChg>
      </pc:sldChg>
      <pc:sldChg chg="addSp delSp">
        <pc:chgData name="Scott Braun" userId="a375c5c0-77b8-43ee-9566-69bd1a1c7283" providerId="ADAL" clId="{CFD3F8B1-D117-294B-9D56-C205D6444EA1}" dt="2019-02-11T16:46:23.334" v="114"/>
        <pc:sldMkLst>
          <pc:docMk/>
          <pc:sldMk cId="1253346070" sldId="312"/>
        </pc:sldMkLst>
        <pc:graphicFrameChg chg="del">
          <ac:chgData name="Scott Braun" userId="a375c5c0-77b8-43ee-9566-69bd1a1c7283" providerId="ADAL" clId="{CFD3F8B1-D117-294B-9D56-C205D6444EA1}" dt="2019-02-11T16:46:22.329" v="113" actId="478"/>
          <ac:graphicFrameMkLst>
            <pc:docMk/>
            <pc:sldMk cId="1253346070" sldId="312"/>
            <ac:graphicFrameMk id="3" creationId="{1CA4F1C3-4F98-4879-9ACD-129FC77E1A36}"/>
          </ac:graphicFrameMkLst>
        </pc:graphicFrameChg>
        <pc:graphicFrameChg chg="add">
          <ac:chgData name="Scott Braun" userId="a375c5c0-77b8-43ee-9566-69bd1a1c7283" providerId="ADAL" clId="{CFD3F8B1-D117-294B-9D56-C205D6444EA1}" dt="2019-02-11T16:46:23.334" v="114"/>
          <ac:graphicFrameMkLst>
            <pc:docMk/>
            <pc:sldMk cId="1253346070" sldId="312"/>
            <ac:graphicFrameMk id="8" creationId="{FA439A72-A48B-BE4B-9C83-91D5DFA02823}"/>
          </ac:graphicFrameMkLst>
        </pc:graphicFrameChg>
      </pc:sldChg>
      <pc:sldChg chg="addSp delSp modSp">
        <pc:chgData name="Scott Braun" userId="a375c5c0-77b8-43ee-9566-69bd1a1c7283" providerId="ADAL" clId="{CFD3F8B1-D117-294B-9D56-C205D6444EA1}" dt="2019-02-11T16:56:38.783" v="174"/>
        <pc:sldMkLst>
          <pc:docMk/>
          <pc:sldMk cId="1703096082" sldId="313"/>
        </pc:sldMkLst>
        <pc:spChg chg="del">
          <ac:chgData name="Scott Braun" userId="a375c5c0-77b8-43ee-9566-69bd1a1c7283" providerId="ADAL" clId="{CFD3F8B1-D117-294B-9D56-C205D6444EA1}" dt="2019-02-11T16:56:22.078" v="173" actId="478"/>
          <ac:spMkLst>
            <pc:docMk/>
            <pc:sldMk cId="1703096082" sldId="313"/>
            <ac:spMk id="8" creationId="{66BFD464-0379-8247-A2F4-C187DE8D347D}"/>
          </ac:spMkLst>
        </pc:spChg>
        <pc:graphicFrameChg chg="del modGraphic">
          <ac:chgData name="Scott Braun" userId="a375c5c0-77b8-43ee-9566-69bd1a1c7283" providerId="ADAL" clId="{CFD3F8B1-D117-294B-9D56-C205D6444EA1}" dt="2019-02-11T16:56:20.142" v="172" actId="478"/>
          <ac:graphicFrameMkLst>
            <pc:docMk/>
            <pc:sldMk cId="1703096082" sldId="313"/>
            <ac:graphicFrameMk id="3" creationId="{379888BB-3EC5-463D-99DF-58C7CF97884D}"/>
          </ac:graphicFrameMkLst>
        </pc:graphicFrameChg>
        <pc:graphicFrameChg chg="del">
          <ac:chgData name="Scott Braun" userId="a375c5c0-77b8-43ee-9566-69bd1a1c7283" providerId="ADAL" clId="{CFD3F8B1-D117-294B-9D56-C205D6444EA1}" dt="2019-02-11T16:56:22.078" v="173" actId="478"/>
          <ac:graphicFrameMkLst>
            <pc:docMk/>
            <pc:sldMk cId="1703096082" sldId="313"/>
            <ac:graphicFrameMk id="7" creationId="{3170AB75-317D-CB43-8EC6-FD2E553CA442}"/>
          </ac:graphicFrameMkLst>
        </pc:graphicFrameChg>
        <pc:graphicFrameChg chg="add">
          <ac:chgData name="Scott Braun" userId="a375c5c0-77b8-43ee-9566-69bd1a1c7283" providerId="ADAL" clId="{CFD3F8B1-D117-294B-9D56-C205D6444EA1}" dt="2019-02-11T16:56:38.783" v="174"/>
          <ac:graphicFrameMkLst>
            <pc:docMk/>
            <pc:sldMk cId="1703096082" sldId="313"/>
            <ac:graphicFrameMk id="12" creationId="{A27A20B9-A048-2B46-8CD3-714352EA3AE7}"/>
          </ac:graphicFrameMkLst>
        </pc:graphicFrameChg>
      </pc:sldChg>
      <pc:sldChg chg="addSp delSp modSp">
        <pc:chgData name="Scott Braun" userId="a375c5c0-77b8-43ee-9566-69bd1a1c7283" providerId="ADAL" clId="{CFD3F8B1-D117-294B-9D56-C205D6444EA1}" dt="2019-02-11T16:48:01.394" v="133" actId="20577"/>
        <pc:sldMkLst>
          <pc:docMk/>
          <pc:sldMk cId="2599539714" sldId="323"/>
        </pc:sldMkLst>
        <pc:graphicFrameChg chg="del">
          <ac:chgData name="Scott Braun" userId="a375c5c0-77b8-43ee-9566-69bd1a1c7283" providerId="ADAL" clId="{CFD3F8B1-D117-294B-9D56-C205D6444EA1}" dt="2019-02-11T16:47:06.351" v="115" actId="478"/>
          <ac:graphicFrameMkLst>
            <pc:docMk/>
            <pc:sldMk cId="2599539714" sldId="323"/>
            <ac:graphicFrameMk id="3" creationId="{EE15008C-BB26-4FAE-AD0F-E7226A603181}"/>
          </ac:graphicFrameMkLst>
        </pc:graphicFrameChg>
        <pc:graphicFrameChg chg="add mod modGraphic">
          <ac:chgData name="Scott Braun" userId="a375c5c0-77b8-43ee-9566-69bd1a1c7283" providerId="ADAL" clId="{CFD3F8B1-D117-294B-9D56-C205D6444EA1}" dt="2019-02-11T16:48:01.394" v="133" actId="20577"/>
          <ac:graphicFrameMkLst>
            <pc:docMk/>
            <pc:sldMk cId="2599539714" sldId="323"/>
            <ac:graphicFrameMk id="9" creationId="{070E2C8A-1EE8-0444-BD92-955B6CBE14E5}"/>
          </ac:graphicFrameMkLst>
        </pc:graphicFrameChg>
      </pc:sldChg>
      <pc:sldChg chg="addSp delSp">
        <pc:chgData name="Scott Braun" userId="a375c5c0-77b8-43ee-9566-69bd1a1c7283" providerId="ADAL" clId="{CFD3F8B1-D117-294B-9D56-C205D6444EA1}" dt="2019-02-11T16:42:26.868" v="112"/>
        <pc:sldMkLst>
          <pc:docMk/>
          <pc:sldMk cId="2201799362" sldId="329"/>
        </pc:sldMkLst>
        <pc:graphicFrameChg chg="del">
          <ac:chgData name="Scott Braun" userId="a375c5c0-77b8-43ee-9566-69bd1a1c7283" providerId="ADAL" clId="{CFD3F8B1-D117-294B-9D56-C205D6444EA1}" dt="2019-02-11T16:42:25.943" v="111" actId="478"/>
          <ac:graphicFrameMkLst>
            <pc:docMk/>
            <pc:sldMk cId="2201799362" sldId="329"/>
            <ac:graphicFrameMk id="9" creationId="{E236523F-10B5-C34F-AF06-94E8136E4A6F}"/>
          </ac:graphicFrameMkLst>
        </pc:graphicFrameChg>
        <pc:graphicFrameChg chg="add">
          <ac:chgData name="Scott Braun" userId="a375c5c0-77b8-43ee-9566-69bd1a1c7283" providerId="ADAL" clId="{CFD3F8B1-D117-294B-9D56-C205D6444EA1}" dt="2019-02-11T16:42:26.868" v="112"/>
          <ac:graphicFrameMkLst>
            <pc:docMk/>
            <pc:sldMk cId="2201799362" sldId="329"/>
            <ac:graphicFrameMk id="10" creationId="{4C3D3B96-0F80-0E42-828D-8DC3E7B4B4C1}"/>
          </ac:graphicFrameMkLst>
        </pc:graphicFrameChg>
      </pc:sldChg>
      <pc:sldChg chg="addSp delSp modSp">
        <pc:chgData name="Scott Braun" userId="a375c5c0-77b8-43ee-9566-69bd1a1c7283" providerId="ADAL" clId="{CFD3F8B1-D117-294B-9D56-C205D6444EA1}" dt="2019-02-11T16:52:55.689" v="155" actId="1035"/>
        <pc:sldMkLst>
          <pc:docMk/>
          <pc:sldMk cId="4253315517" sldId="330"/>
        </pc:sldMkLst>
        <pc:graphicFrameChg chg="del mod modGraphic">
          <ac:chgData name="Scott Braun" userId="a375c5c0-77b8-43ee-9566-69bd1a1c7283" providerId="ADAL" clId="{CFD3F8B1-D117-294B-9D56-C205D6444EA1}" dt="2019-02-11T16:52:41.265" v="148" actId="478"/>
          <ac:graphicFrameMkLst>
            <pc:docMk/>
            <pc:sldMk cId="4253315517" sldId="330"/>
            <ac:graphicFrameMk id="3" creationId="{70AF443F-7AA1-4961-8BB7-63A3B7E12E3C}"/>
          </ac:graphicFrameMkLst>
        </pc:graphicFrameChg>
        <pc:graphicFrameChg chg="add mod">
          <ac:chgData name="Scott Braun" userId="a375c5c0-77b8-43ee-9566-69bd1a1c7283" providerId="ADAL" clId="{CFD3F8B1-D117-294B-9D56-C205D6444EA1}" dt="2019-02-11T16:52:55.689" v="155" actId="1035"/>
          <ac:graphicFrameMkLst>
            <pc:docMk/>
            <pc:sldMk cId="4253315517" sldId="330"/>
            <ac:graphicFrameMk id="8" creationId="{4A4CAC20-260A-7B4F-95D7-F0FB9C9BFFEA}"/>
          </ac:graphicFrameMkLst>
        </pc:graphicFrameChg>
      </pc:sldChg>
      <pc:sldChg chg="addSp delSp modSp">
        <pc:chgData name="Scott Braun" userId="a375c5c0-77b8-43ee-9566-69bd1a1c7283" providerId="ADAL" clId="{CFD3F8B1-D117-294B-9D56-C205D6444EA1}" dt="2019-02-11T16:54:06.466" v="165" actId="20577"/>
        <pc:sldMkLst>
          <pc:docMk/>
          <pc:sldMk cId="3718890425" sldId="332"/>
        </pc:sldMkLst>
        <pc:graphicFrameChg chg="del">
          <ac:chgData name="Scott Braun" userId="a375c5c0-77b8-43ee-9566-69bd1a1c7283" providerId="ADAL" clId="{CFD3F8B1-D117-294B-9D56-C205D6444EA1}" dt="2019-02-11T16:53:50.929" v="156" actId="478"/>
          <ac:graphicFrameMkLst>
            <pc:docMk/>
            <pc:sldMk cId="3718890425" sldId="332"/>
            <ac:graphicFrameMk id="3" creationId="{04FC57FC-3239-4A4F-8EC1-A94C59281EAE}"/>
          </ac:graphicFrameMkLst>
        </pc:graphicFrameChg>
        <pc:graphicFrameChg chg="add mod modGraphic">
          <ac:chgData name="Scott Braun" userId="a375c5c0-77b8-43ee-9566-69bd1a1c7283" providerId="ADAL" clId="{CFD3F8B1-D117-294B-9D56-C205D6444EA1}" dt="2019-02-11T16:54:06.466" v="165" actId="20577"/>
          <ac:graphicFrameMkLst>
            <pc:docMk/>
            <pc:sldMk cId="3718890425" sldId="332"/>
            <ac:graphicFrameMk id="8" creationId="{EC52C174-B74F-8342-98C5-189B0C452EEF}"/>
          </ac:graphicFrameMkLst>
        </pc:graphicFrameChg>
      </pc:sldChg>
      <pc:sldChg chg="addSp delSp modSp">
        <pc:chgData name="Scott Braun" userId="a375c5c0-77b8-43ee-9566-69bd1a1c7283" providerId="ADAL" clId="{CFD3F8B1-D117-294B-9D56-C205D6444EA1}" dt="2019-02-11T16:55:23.289" v="170" actId="167"/>
        <pc:sldMkLst>
          <pc:docMk/>
          <pc:sldMk cId="690318267" sldId="333"/>
        </pc:sldMkLst>
        <pc:graphicFrameChg chg="del mod modGraphic">
          <ac:chgData name="Scott Braun" userId="a375c5c0-77b8-43ee-9566-69bd1a1c7283" providerId="ADAL" clId="{CFD3F8B1-D117-294B-9D56-C205D6444EA1}" dt="2019-02-11T16:55:08.975" v="168" actId="478"/>
          <ac:graphicFrameMkLst>
            <pc:docMk/>
            <pc:sldMk cId="690318267" sldId="333"/>
            <ac:graphicFrameMk id="3" creationId="{04FC57FC-3239-4A4F-8EC1-A94C59281EAE}"/>
          </ac:graphicFrameMkLst>
        </pc:graphicFrameChg>
        <pc:graphicFrameChg chg="modGraphic">
          <ac:chgData name="Scott Braun" userId="a375c5c0-77b8-43ee-9566-69bd1a1c7283" providerId="ADAL" clId="{CFD3F8B1-D117-294B-9D56-C205D6444EA1}" dt="2019-02-11T15:24:13.720" v="3"/>
          <ac:graphicFrameMkLst>
            <pc:docMk/>
            <pc:sldMk cId="690318267" sldId="333"/>
            <ac:graphicFrameMk id="5" creationId="{36A6BDD9-5313-D34B-8A8A-AAAB18A0283B}"/>
          </ac:graphicFrameMkLst>
        </pc:graphicFrameChg>
        <pc:graphicFrameChg chg="add mod">
          <ac:chgData name="Scott Braun" userId="a375c5c0-77b8-43ee-9566-69bd1a1c7283" providerId="ADAL" clId="{CFD3F8B1-D117-294B-9D56-C205D6444EA1}" dt="2019-02-11T16:55:23.289" v="170" actId="167"/>
          <ac:graphicFrameMkLst>
            <pc:docMk/>
            <pc:sldMk cId="690318267" sldId="333"/>
            <ac:graphicFrameMk id="8" creationId="{B82E764C-A955-004B-9B15-90CF2D221403}"/>
          </ac:graphicFrameMkLst>
        </pc:graphicFrameChg>
      </pc:sldChg>
      <pc:sldChg chg="add">
        <pc:chgData name="Scott Braun" userId="a375c5c0-77b8-43ee-9566-69bd1a1c7283" providerId="ADAL" clId="{CFD3F8B1-D117-294B-9D56-C205D6444EA1}" dt="2019-02-11T16:38:40.652" v="105"/>
        <pc:sldMkLst>
          <pc:docMk/>
          <pc:sldMk cId="2644310932" sldId="340"/>
        </pc:sldMkLst>
      </pc:sldChg>
      <pc:sldChg chg="addSp modSp">
        <pc:chgData name="Scott Braun" userId="a375c5c0-77b8-43ee-9566-69bd1a1c7283" providerId="ADAL" clId="{CFD3F8B1-D117-294B-9D56-C205D6444EA1}" dt="2019-02-11T17:44:01.347" v="194"/>
        <pc:sldMkLst>
          <pc:docMk/>
          <pc:sldMk cId="94659058" sldId="341"/>
        </pc:sldMkLst>
        <pc:spChg chg="add mod">
          <ac:chgData name="Scott Braun" userId="a375c5c0-77b8-43ee-9566-69bd1a1c7283" providerId="ADAL" clId="{CFD3F8B1-D117-294B-9D56-C205D6444EA1}" dt="2019-02-11T17:44:01.347" v="194"/>
          <ac:spMkLst>
            <pc:docMk/>
            <pc:sldMk cId="94659058" sldId="341"/>
            <ac:spMk id="3" creationId="{F8146CC1-119E-DE4E-93D8-7380A48379CC}"/>
          </ac:spMkLst>
        </pc:spChg>
      </pc:sldChg>
    </pc:docChg>
  </pc:docChgLst>
  <pc:docChgLst>
    <pc:chgData name="Duane Waliser" userId="S::duane.e.waliser@gmao.onmicrosoft.com::937207b5-e60c-4d7c-ad88-4ca7a7420cd8" providerId="AD" clId="Web-{45B3D3E5-E33B-4F22-BB24-2B3CF067F19C}"/>
    <pc:docChg chg="modSld">
      <pc:chgData name="Duane Waliser" userId="S::duane.e.waliser@gmao.onmicrosoft.com::937207b5-e60c-4d7c-ad88-4ca7a7420cd8" providerId="AD" clId="Web-{45B3D3E5-E33B-4F22-BB24-2B3CF067F19C}" dt="2019-02-18T19:43:42.737" v="9"/>
      <pc:docMkLst>
        <pc:docMk/>
      </pc:docMkLst>
      <pc:sldChg chg="modSp">
        <pc:chgData name="Duane Waliser" userId="S::duane.e.waliser@gmao.onmicrosoft.com::937207b5-e60c-4d7c-ad88-4ca7a7420cd8" providerId="AD" clId="Web-{45B3D3E5-E33B-4F22-BB24-2B3CF067F19C}" dt="2019-02-18T19:43:42.737" v="9"/>
        <pc:sldMkLst>
          <pc:docMk/>
          <pc:sldMk cId="2133097444" sldId="266"/>
        </pc:sldMkLst>
        <pc:graphicFrameChg chg="mod modGraphic">
          <ac:chgData name="Duane Waliser" userId="S::duane.e.waliser@gmao.onmicrosoft.com::937207b5-e60c-4d7c-ad88-4ca7a7420cd8" providerId="AD" clId="Web-{45B3D3E5-E33B-4F22-BB24-2B3CF067F19C}" dt="2019-02-18T19:43:42.737" v="9"/>
          <ac:graphicFrameMkLst>
            <pc:docMk/>
            <pc:sldMk cId="2133097444" sldId="266"/>
            <ac:graphicFrameMk id="5" creationId="{36A6BDD9-5313-D34B-8A8A-AAAB18A0283B}"/>
          </ac:graphicFrameMkLst>
        </pc:graphicFrameChg>
      </pc:sldChg>
    </pc:docChg>
  </pc:docChgLst>
  <pc:docChgLst>
    <pc:chgData name="Dave Winker" userId="S::david.m.winker@gmao.onmicrosoft.com::d7d99e31-30cc-4b80-bd08-531d543be07c" providerId="AD" clId="Web-{7524EE10-2421-CDBE-EF34-78ADE8733CAE}"/>
    <pc:docChg chg="modSld">
      <pc:chgData name="Dave Winker" userId="S::david.m.winker@gmao.onmicrosoft.com::d7d99e31-30cc-4b80-bd08-531d543be07c" providerId="AD" clId="Web-{7524EE10-2421-CDBE-EF34-78ADE8733CAE}" dt="2019-02-15T07:13:16.290" v="75"/>
      <pc:docMkLst>
        <pc:docMk/>
      </pc:docMkLst>
      <pc:sldChg chg="modSp">
        <pc:chgData name="Dave Winker" userId="S::david.m.winker@gmao.onmicrosoft.com::d7d99e31-30cc-4b80-bd08-531d543be07c" providerId="AD" clId="Web-{7524EE10-2421-CDBE-EF34-78ADE8733CAE}" dt="2019-02-15T07:09:56.678" v="29"/>
        <pc:sldMkLst>
          <pc:docMk/>
          <pc:sldMk cId="2782189547" sldId="287"/>
        </pc:sldMkLst>
        <pc:graphicFrameChg chg="mod modGraphic">
          <ac:chgData name="Dave Winker" userId="S::david.m.winker@gmao.onmicrosoft.com::d7d99e31-30cc-4b80-bd08-531d543be07c" providerId="AD" clId="Web-{7524EE10-2421-CDBE-EF34-78ADE8733CAE}" dt="2019-02-15T07:09:56.678" v="29"/>
          <ac:graphicFrameMkLst>
            <pc:docMk/>
            <pc:sldMk cId="2782189547" sldId="287"/>
            <ac:graphicFrameMk id="9" creationId="{D656BFDE-8368-3A46-BB70-090101B013E0}"/>
          </ac:graphicFrameMkLst>
        </pc:graphicFrameChg>
      </pc:sldChg>
      <pc:sldChg chg="modSp">
        <pc:chgData name="Dave Winker" userId="S::david.m.winker@gmao.onmicrosoft.com::d7d99e31-30cc-4b80-bd08-531d543be07c" providerId="AD" clId="Web-{7524EE10-2421-CDBE-EF34-78ADE8733CAE}" dt="2019-02-15T07:10:44.679" v="41"/>
        <pc:sldMkLst>
          <pc:docMk/>
          <pc:sldMk cId="4253315517" sldId="330"/>
        </pc:sldMkLst>
        <pc:graphicFrameChg chg="mod modGraphic">
          <ac:chgData name="Dave Winker" userId="S::david.m.winker@gmao.onmicrosoft.com::d7d99e31-30cc-4b80-bd08-531d543be07c" providerId="AD" clId="Web-{7524EE10-2421-CDBE-EF34-78ADE8733CAE}" dt="2019-02-15T07:10:44.679" v="41"/>
          <ac:graphicFrameMkLst>
            <pc:docMk/>
            <pc:sldMk cId="4253315517" sldId="330"/>
            <ac:graphicFrameMk id="11" creationId="{BE32FF90-A9E8-1849-8CC8-BEF5B0A82287}"/>
          </ac:graphicFrameMkLst>
        </pc:graphicFrameChg>
      </pc:sldChg>
      <pc:sldChg chg="modSp">
        <pc:chgData name="Dave Winker" userId="S::david.m.winker@gmao.onmicrosoft.com::d7d99e31-30cc-4b80-bd08-531d543be07c" providerId="AD" clId="Web-{7524EE10-2421-CDBE-EF34-78ADE8733CAE}" dt="2019-02-15T07:13:16.290" v="75"/>
        <pc:sldMkLst>
          <pc:docMk/>
          <pc:sldMk cId="690318267" sldId="333"/>
        </pc:sldMkLst>
        <pc:graphicFrameChg chg="mod modGraphic">
          <ac:chgData name="Dave Winker" userId="S::david.m.winker@gmao.onmicrosoft.com::d7d99e31-30cc-4b80-bd08-531d543be07c" providerId="AD" clId="Web-{7524EE10-2421-CDBE-EF34-78ADE8733CAE}" dt="2019-02-15T07:13:16.290" v="75"/>
          <ac:graphicFrameMkLst>
            <pc:docMk/>
            <pc:sldMk cId="690318267" sldId="333"/>
            <ac:graphicFrameMk id="10" creationId="{F1196680-4BBA-254F-B23D-ADE0616B304E}"/>
          </ac:graphicFrameMkLst>
        </pc:graphicFrameChg>
      </pc:sldChg>
    </pc:docChg>
  </pc:docChgLst>
  <pc:docChgLst>
    <pc:chgData name="Rich Ferrare" userId="S::richard.a.ferrare@gmao.onmicrosoft.com::4602e4c0-3feb-46c1-a315-28b9bd53b180" providerId="AD" clId="Web-{5C6F60E5-0F3F-6575-78F8-FAE4F13D5AB1}"/>
    <pc:docChg chg="modSld">
      <pc:chgData name="Rich Ferrare" userId="S::richard.a.ferrare@gmao.onmicrosoft.com::4602e4c0-3feb-46c1-a315-28b9bd53b180" providerId="AD" clId="Web-{5C6F60E5-0F3F-6575-78F8-FAE4F13D5AB1}" dt="2019-02-11T19:49:47.484" v="6"/>
      <pc:docMkLst>
        <pc:docMk/>
      </pc:docMkLst>
      <pc:sldChg chg="modSp delCm">
        <pc:chgData name="Rich Ferrare" userId="S::richard.a.ferrare@gmao.onmicrosoft.com::4602e4c0-3feb-46c1-a315-28b9bd53b180" providerId="AD" clId="Web-{5C6F60E5-0F3F-6575-78F8-FAE4F13D5AB1}" dt="2019-02-11T19:49:47.484" v="6"/>
        <pc:sldMkLst>
          <pc:docMk/>
          <pc:sldMk cId="690318267" sldId="333"/>
        </pc:sldMkLst>
        <pc:graphicFrameChg chg="mod modGraphic">
          <ac:chgData name="Rich Ferrare" userId="S::richard.a.ferrare@gmao.onmicrosoft.com::4602e4c0-3feb-46c1-a315-28b9bd53b180" providerId="AD" clId="Web-{5C6F60E5-0F3F-6575-78F8-FAE4F13D5AB1}" dt="2019-02-11T19:48:47.859" v="5"/>
          <ac:graphicFrameMkLst>
            <pc:docMk/>
            <pc:sldMk cId="690318267" sldId="333"/>
            <ac:graphicFrameMk id="5" creationId="{36A6BDD9-5313-D34B-8A8A-AAAB18A0283B}"/>
          </ac:graphicFrameMkLst>
        </pc:graphicFrameChg>
      </pc:sldChg>
    </pc:docChg>
  </pc:docChgLst>
  <pc:docChgLst>
    <pc:chgData name="Ali Omar" userId="S::ali.h.omar@gmao.onmicrosoft.com::24c65277-2db5-4a55-9146-52b0b202f504" providerId="AD" clId="Web-{400772ED-2044-72E3-71D5-87CE67111A0D}"/>
    <pc:docChg chg="modSld">
      <pc:chgData name="Ali Omar" userId="S::ali.h.omar@gmao.onmicrosoft.com::24c65277-2db5-4a55-9146-52b0b202f504" providerId="AD" clId="Web-{400772ED-2044-72E3-71D5-87CE67111A0D}" dt="2019-02-11T11:42:41.185" v="214"/>
      <pc:docMkLst>
        <pc:docMk/>
      </pc:docMkLst>
      <pc:sldChg chg="modSp">
        <pc:chgData name="Ali Omar" userId="S::ali.h.omar@gmao.onmicrosoft.com::24c65277-2db5-4a55-9146-52b0b202f504" providerId="AD" clId="Web-{400772ED-2044-72E3-71D5-87CE67111A0D}" dt="2019-02-11T11:32:23.355" v="77"/>
        <pc:sldMkLst>
          <pc:docMk/>
          <pc:sldMk cId="2782189547" sldId="287"/>
        </pc:sldMkLst>
        <pc:graphicFrameChg chg="mod modGraphic">
          <ac:chgData name="Ali Omar" userId="S::ali.h.omar@gmao.onmicrosoft.com::24c65277-2db5-4a55-9146-52b0b202f504" providerId="AD" clId="Web-{400772ED-2044-72E3-71D5-87CE67111A0D}" dt="2019-02-11T11:32:23.355" v="77"/>
          <ac:graphicFrameMkLst>
            <pc:docMk/>
            <pc:sldMk cId="2782189547" sldId="287"/>
            <ac:graphicFrameMk id="9" creationId="{D656BFDE-8368-3A46-BB70-090101B013E0}"/>
          </ac:graphicFrameMkLst>
        </pc:graphicFrameChg>
      </pc:sldChg>
      <pc:sldChg chg="modSp">
        <pc:chgData name="Ali Omar" userId="S::ali.h.omar@gmao.onmicrosoft.com::24c65277-2db5-4a55-9146-52b0b202f504" providerId="AD" clId="Web-{400772ED-2044-72E3-71D5-87CE67111A0D}" dt="2019-02-11T11:42:31.185" v="208"/>
        <pc:sldMkLst>
          <pc:docMk/>
          <pc:sldMk cId="68413363" sldId="310"/>
        </pc:sldMkLst>
        <pc:graphicFrameChg chg="mod modGraphic">
          <ac:chgData name="Ali Omar" userId="S::ali.h.omar@gmao.onmicrosoft.com::24c65277-2db5-4a55-9146-52b0b202f504" providerId="AD" clId="Web-{400772ED-2044-72E3-71D5-87CE67111A0D}" dt="2019-02-11T11:42:31.185" v="208"/>
          <ac:graphicFrameMkLst>
            <pc:docMk/>
            <pc:sldMk cId="68413363" sldId="310"/>
            <ac:graphicFrameMk id="7" creationId="{BE57DB17-B587-8A4C-99B0-4B67D79C2205}"/>
          </ac:graphicFrameMkLst>
        </pc:graphicFrameChg>
      </pc:sldChg>
      <pc:sldChg chg="modSp">
        <pc:chgData name="Ali Omar" userId="S::ali.h.omar@gmao.onmicrosoft.com::24c65277-2db5-4a55-9146-52b0b202f504" providerId="AD" clId="Web-{400772ED-2044-72E3-71D5-87CE67111A0D}" dt="2019-02-11T11:42:41.185" v="214"/>
        <pc:sldMkLst>
          <pc:docMk/>
          <pc:sldMk cId="2201799362" sldId="329"/>
        </pc:sldMkLst>
        <pc:graphicFrameChg chg="mod modGraphic">
          <ac:chgData name="Ali Omar" userId="S::ali.h.omar@gmao.onmicrosoft.com::24c65277-2db5-4a55-9146-52b0b202f504" providerId="AD" clId="Web-{400772ED-2044-72E3-71D5-87CE67111A0D}" dt="2019-02-11T11:42:41.185" v="214"/>
          <ac:graphicFrameMkLst>
            <pc:docMk/>
            <pc:sldMk cId="2201799362" sldId="329"/>
            <ac:graphicFrameMk id="6" creationId="{41ABC1CD-7C47-A040-BE1F-618634868B35}"/>
          </ac:graphicFrameMkLst>
        </pc:graphicFrameChg>
      </pc:sldChg>
      <pc:sldChg chg="modSp">
        <pc:chgData name="Ali Omar" userId="S::ali.h.omar@gmao.onmicrosoft.com::24c65277-2db5-4a55-9146-52b0b202f504" providerId="AD" clId="Web-{400772ED-2044-72E3-71D5-87CE67111A0D}" dt="2019-02-11T11:34:05.221" v="113"/>
        <pc:sldMkLst>
          <pc:docMk/>
          <pc:sldMk cId="4253315517" sldId="330"/>
        </pc:sldMkLst>
        <pc:graphicFrameChg chg="mod modGraphic">
          <ac:chgData name="Ali Omar" userId="S::ali.h.omar@gmao.onmicrosoft.com::24c65277-2db5-4a55-9146-52b0b202f504" providerId="AD" clId="Web-{400772ED-2044-72E3-71D5-87CE67111A0D}" dt="2019-02-11T11:34:05.221" v="113"/>
          <ac:graphicFrameMkLst>
            <pc:docMk/>
            <pc:sldMk cId="4253315517" sldId="330"/>
            <ac:graphicFrameMk id="11" creationId="{BE32FF90-A9E8-1849-8CC8-BEF5B0A82287}"/>
          </ac:graphicFrameMkLst>
        </pc:graphicFrameChg>
      </pc:sldChg>
      <pc:sldChg chg="modSp">
        <pc:chgData name="Ali Omar" userId="S::ali.h.omar@gmao.onmicrosoft.com::24c65277-2db5-4a55-9146-52b0b202f504" providerId="AD" clId="Web-{400772ED-2044-72E3-71D5-87CE67111A0D}" dt="2019-02-11T11:36:16.613" v="177"/>
        <pc:sldMkLst>
          <pc:docMk/>
          <pc:sldMk cId="690318267" sldId="333"/>
        </pc:sldMkLst>
        <pc:graphicFrameChg chg="mod modGraphic">
          <ac:chgData name="Ali Omar" userId="S::ali.h.omar@gmao.onmicrosoft.com::24c65277-2db5-4a55-9146-52b0b202f504" providerId="AD" clId="Web-{400772ED-2044-72E3-71D5-87CE67111A0D}" dt="2019-02-11T11:36:16.613" v="177"/>
          <ac:graphicFrameMkLst>
            <pc:docMk/>
            <pc:sldMk cId="690318267" sldId="333"/>
            <ac:graphicFrameMk id="10" creationId="{F1196680-4BBA-254F-B23D-ADE0616B304E}"/>
          </ac:graphicFrameMkLst>
        </pc:graphicFrameChg>
      </pc:sldChg>
      <pc:sldChg chg="modSp">
        <pc:chgData name="Ali Omar" userId="S::ali.h.omar@gmao.onmicrosoft.com::24c65277-2db5-4a55-9146-52b0b202f504" providerId="AD" clId="Web-{400772ED-2044-72E3-71D5-87CE67111A0D}" dt="2019-02-11T11:40:52.434" v="202"/>
        <pc:sldMkLst>
          <pc:docMk/>
          <pc:sldMk cId="2643524350" sldId="334"/>
        </pc:sldMkLst>
        <pc:graphicFrameChg chg="mod modGraphic">
          <ac:chgData name="Ali Omar" userId="S::ali.h.omar@gmao.onmicrosoft.com::24c65277-2db5-4a55-9146-52b0b202f504" providerId="AD" clId="Web-{400772ED-2044-72E3-71D5-87CE67111A0D}" dt="2019-02-11T11:38:59.168" v="194"/>
          <ac:graphicFrameMkLst>
            <pc:docMk/>
            <pc:sldMk cId="2643524350" sldId="334"/>
            <ac:graphicFrameMk id="3" creationId="{379888BB-3EC5-463D-99DF-58C7CF97884D}"/>
          </ac:graphicFrameMkLst>
        </pc:graphicFrameChg>
        <pc:graphicFrameChg chg="mod modGraphic">
          <ac:chgData name="Ali Omar" userId="S::ali.h.omar@gmao.onmicrosoft.com::24c65277-2db5-4a55-9146-52b0b202f504" providerId="AD" clId="Web-{400772ED-2044-72E3-71D5-87CE67111A0D}" dt="2019-02-11T11:40:52.434" v="202"/>
          <ac:graphicFrameMkLst>
            <pc:docMk/>
            <pc:sldMk cId="2643524350" sldId="334"/>
            <ac:graphicFrameMk id="6" creationId="{9E5B8191-8DF6-C34E-BF63-3A9A8C1FC651}"/>
          </ac:graphicFrameMkLst>
        </pc:graphicFrameChg>
      </pc:sldChg>
    </pc:docChg>
  </pc:docChgLst>
  <pc:docChgLst>
    <pc:chgData name="Walt Petersen" userId="S::walt.petersen@gmao.onmicrosoft.com::9375ab6e-127b-4323-93f3-32de6dab1400" providerId="AD" clId="Web-{2BC39A1F-256A-468B-A3E9-BE6AA6B36B91}"/>
    <pc:docChg chg="modSld">
      <pc:chgData name="Walt Petersen" userId="S::walt.petersen@gmao.onmicrosoft.com::9375ab6e-127b-4323-93f3-32de6dab1400" providerId="AD" clId="Web-{2BC39A1F-256A-468B-A3E9-BE6AA6B36B91}" dt="2019-02-15T16:41:31.304" v="3"/>
      <pc:docMkLst>
        <pc:docMk/>
      </pc:docMkLst>
      <pc:sldChg chg="modSp">
        <pc:chgData name="Walt Petersen" userId="S::walt.petersen@gmao.onmicrosoft.com::9375ab6e-127b-4323-93f3-32de6dab1400" providerId="AD" clId="Web-{2BC39A1F-256A-468B-A3E9-BE6AA6B36B91}" dt="2019-02-15T16:41:31.304" v="3"/>
        <pc:sldMkLst>
          <pc:docMk/>
          <pc:sldMk cId="2133097444" sldId="266"/>
        </pc:sldMkLst>
        <pc:graphicFrameChg chg="mod modGraphic">
          <ac:chgData name="Walt Petersen" userId="S::walt.petersen@gmao.onmicrosoft.com::9375ab6e-127b-4323-93f3-32de6dab1400" providerId="AD" clId="Web-{2BC39A1F-256A-468B-A3E9-BE6AA6B36B91}" dt="2019-02-15T16:41:31.304" v="3"/>
          <ac:graphicFrameMkLst>
            <pc:docMk/>
            <pc:sldMk cId="2133097444" sldId="266"/>
            <ac:graphicFrameMk id="5" creationId="{36A6BDD9-5313-D34B-8A8A-AAAB18A0283B}"/>
          </ac:graphicFrameMkLst>
        </pc:graphicFrameChg>
      </pc:sldChg>
    </pc:docChg>
  </pc:docChgLst>
  <pc:docChgLst>
    <pc:chgData name="Scott Braun" userId="a375c5c0-77b8-43ee-9566-69bd1a1c7283" providerId="ADAL" clId="{206CA70D-6B7F-3245-B958-AEE0E9BA67D8}"/>
    <pc:docChg chg="undo redo custSel addSld delSld modSld sldOrd modSection">
      <pc:chgData name="Scott Braun" userId="a375c5c0-77b8-43ee-9566-69bd1a1c7283" providerId="ADAL" clId="{206CA70D-6B7F-3245-B958-AEE0E9BA67D8}" dt="2019-02-15T14:37:52.781" v="1836" actId="20577"/>
      <pc:docMkLst>
        <pc:docMk/>
      </pc:docMkLst>
      <pc:sldChg chg="modSp">
        <pc:chgData name="Scott Braun" userId="a375c5c0-77b8-43ee-9566-69bd1a1c7283" providerId="ADAL" clId="{206CA70D-6B7F-3245-B958-AEE0E9BA67D8}" dt="2019-02-14T22:10:29.255" v="1194" actId="1035"/>
        <pc:sldMkLst>
          <pc:docMk/>
          <pc:sldMk cId="1528413926" sldId="257"/>
        </pc:sldMkLst>
        <pc:spChg chg="mod">
          <ac:chgData name="Scott Braun" userId="a375c5c0-77b8-43ee-9566-69bd1a1c7283" providerId="ADAL" clId="{206CA70D-6B7F-3245-B958-AEE0E9BA67D8}" dt="2019-02-14T21:48:24.576" v="1078" actId="20577"/>
          <ac:spMkLst>
            <pc:docMk/>
            <pc:sldMk cId="1528413926" sldId="257"/>
            <ac:spMk id="2" creationId="{C7F83FD4-676F-6C4A-9B8A-4C3DC3BA107F}"/>
          </ac:spMkLst>
        </pc:spChg>
        <pc:spChg chg="mod">
          <ac:chgData name="Scott Braun" userId="a375c5c0-77b8-43ee-9566-69bd1a1c7283" providerId="ADAL" clId="{206CA70D-6B7F-3245-B958-AEE0E9BA67D8}" dt="2019-02-14T22:10:29.255" v="1194" actId="1035"/>
          <ac:spMkLst>
            <pc:docMk/>
            <pc:sldMk cId="1528413926" sldId="257"/>
            <ac:spMk id="3" creationId="{E0DE2B30-BFA4-1946-9794-D93D1175E8C3}"/>
          </ac:spMkLst>
        </pc:spChg>
        <pc:spChg chg="mod">
          <ac:chgData name="Scott Braun" userId="a375c5c0-77b8-43ee-9566-69bd1a1c7283" providerId="ADAL" clId="{206CA70D-6B7F-3245-B958-AEE0E9BA67D8}" dt="2019-02-14T22:10:29.255" v="1194" actId="1035"/>
          <ac:spMkLst>
            <pc:docMk/>
            <pc:sldMk cId="1528413926" sldId="257"/>
            <ac:spMk id="6" creationId="{FCA630F9-7D64-EC4A-8E28-78318A2927ED}"/>
          </ac:spMkLst>
        </pc:spChg>
        <pc:graphicFrameChg chg="mod modGraphic">
          <ac:chgData name="Scott Braun" userId="a375c5c0-77b8-43ee-9566-69bd1a1c7283" providerId="ADAL" clId="{206CA70D-6B7F-3245-B958-AEE0E9BA67D8}" dt="2019-02-14T21:47:37.696" v="1051" actId="1036"/>
          <ac:graphicFrameMkLst>
            <pc:docMk/>
            <pc:sldMk cId="1528413926" sldId="257"/>
            <ac:graphicFrameMk id="5" creationId="{36A6BDD9-5313-D34B-8A8A-AAAB18A0283B}"/>
          </ac:graphicFrameMkLst>
        </pc:graphicFrameChg>
      </pc:sldChg>
      <pc:sldChg chg="addSp modSp">
        <pc:chgData name="Scott Braun" userId="a375c5c0-77b8-43ee-9566-69bd1a1c7283" providerId="ADAL" clId="{206CA70D-6B7F-3245-B958-AEE0E9BA67D8}" dt="2019-02-14T21:48:48.776" v="1086" actId="20577"/>
        <pc:sldMkLst>
          <pc:docMk/>
          <pc:sldMk cId="1091578841" sldId="258"/>
        </pc:sldMkLst>
        <pc:spChg chg="mod">
          <ac:chgData name="Scott Braun" userId="a375c5c0-77b8-43ee-9566-69bd1a1c7283" providerId="ADAL" clId="{206CA70D-6B7F-3245-B958-AEE0E9BA67D8}" dt="2019-02-14T21:48:41.976" v="1082" actId="1076"/>
          <ac:spMkLst>
            <pc:docMk/>
            <pc:sldMk cId="1091578841" sldId="258"/>
            <ac:spMk id="2" creationId="{216E8165-F695-A847-803B-CFFFE4E98A03}"/>
          </ac:spMkLst>
        </pc:spChg>
        <pc:spChg chg="mod">
          <ac:chgData name="Scott Braun" userId="a375c5c0-77b8-43ee-9566-69bd1a1c7283" providerId="ADAL" clId="{206CA70D-6B7F-3245-B958-AEE0E9BA67D8}" dt="2019-02-14T21:47:09.737" v="989" actId="1036"/>
          <ac:spMkLst>
            <pc:docMk/>
            <pc:sldMk cId="1091578841" sldId="258"/>
            <ac:spMk id="5" creationId="{FE391AA8-023E-8B43-801A-BF4143731613}"/>
          </ac:spMkLst>
        </pc:spChg>
        <pc:spChg chg="mod">
          <ac:chgData name="Scott Braun" userId="a375c5c0-77b8-43ee-9566-69bd1a1c7283" providerId="ADAL" clId="{206CA70D-6B7F-3245-B958-AEE0E9BA67D8}" dt="2019-02-14T21:47:09.737" v="989" actId="1036"/>
          <ac:spMkLst>
            <pc:docMk/>
            <pc:sldMk cId="1091578841" sldId="258"/>
            <ac:spMk id="6" creationId="{A4A218FC-2FAB-7843-8117-D5F7C7A51BD8}"/>
          </ac:spMkLst>
        </pc:spChg>
        <pc:spChg chg="add mod">
          <ac:chgData name="Scott Braun" userId="a375c5c0-77b8-43ee-9566-69bd1a1c7283" providerId="ADAL" clId="{206CA70D-6B7F-3245-B958-AEE0E9BA67D8}" dt="2019-02-14T21:48:48.776" v="1086" actId="20577"/>
          <ac:spMkLst>
            <pc:docMk/>
            <pc:sldMk cId="1091578841" sldId="258"/>
            <ac:spMk id="7" creationId="{EE88D863-F82E-D54D-829D-0B3D65EAE562}"/>
          </ac:spMkLst>
        </pc:spChg>
        <pc:graphicFrameChg chg="mod modGraphic">
          <ac:chgData name="Scott Braun" userId="a375c5c0-77b8-43ee-9566-69bd1a1c7283" providerId="ADAL" clId="{206CA70D-6B7F-3245-B958-AEE0E9BA67D8}" dt="2019-02-14T21:48:18.345" v="1068" actId="1076"/>
          <ac:graphicFrameMkLst>
            <pc:docMk/>
            <pc:sldMk cId="1091578841" sldId="258"/>
            <ac:graphicFrameMk id="3" creationId="{C420ED7F-AB87-E44E-A256-411662802331}"/>
          </ac:graphicFrameMkLst>
        </pc:graphicFrameChg>
      </pc:sldChg>
      <pc:sldChg chg="addSp delSp modSp del">
        <pc:chgData name="Scott Braun" userId="a375c5c0-77b8-43ee-9566-69bd1a1c7283" providerId="ADAL" clId="{206CA70D-6B7F-3245-B958-AEE0E9BA67D8}" dt="2019-02-14T22:02:11.972" v="1183" actId="2696"/>
        <pc:sldMkLst>
          <pc:docMk/>
          <pc:sldMk cId="399051459" sldId="262"/>
        </pc:sldMkLst>
        <pc:spChg chg="del">
          <ac:chgData name="Scott Braun" userId="a375c5c0-77b8-43ee-9566-69bd1a1c7283" providerId="ADAL" clId="{206CA70D-6B7F-3245-B958-AEE0E9BA67D8}" dt="2019-02-14T18:44:04.479" v="351" actId="478"/>
          <ac:spMkLst>
            <pc:docMk/>
            <pc:sldMk cId="399051459" sldId="262"/>
            <ac:spMk id="4" creationId="{81161495-B413-8B49-AF21-49A2A5FD374B}"/>
          </ac:spMkLst>
        </pc:spChg>
        <pc:spChg chg="mod">
          <ac:chgData name="Scott Braun" userId="a375c5c0-77b8-43ee-9566-69bd1a1c7283" providerId="ADAL" clId="{206CA70D-6B7F-3245-B958-AEE0E9BA67D8}" dt="2019-02-14T18:45:52.346" v="456" actId="20577"/>
          <ac:spMkLst>
            <pc:docMk/>
            <pc:sldMk cId="399051459" sldId="262"/>
            <ac:spMk id="8" creationId="{26000F78-CFD8-C94D-92F1-18DA7D00E9E8}"/>
          </ac:spMkLst>
        </pc:spChg>
        <pc:spChg chg="del">
          <ac:chgData name="Scott Braun" userId="a375c5c0-77b8-43ee-9566-69bd1a1c7283" providerId="ADAL" clId="{206CA70D-6B7F-3245-B958-AEE0E9BA67D8}" dt="2019-02-14T18:41:09.032" v="344" actId="478"/>
          <ac:spMkLst>
            <pc:docMk/>
            <pc:sldMk cId="399051459" sldId="262"/>
            <ac:spMk id="13" creationId="{1FC7FA55-415A-5C4D-932A-390ABDF0002F}"/>
          </ac:spMkLst>
        </pc:spChg>
        <pc:spChg chg="mod">
          <ac:chgData name="Scott Braun" userId="a375c5c0-77b8-43ee-9566-69bd1a1c7283" providerId="ADAL" clId="{206CA70D-6B7F-3245-B958-AEE0E9BA67D8}" dt="2019-02-14T18:45:32.090" v="438" actId="20577"/>
          <ac:spMkLst>
            <pc:docMk/>
            <pc:sldMk cId="399051459" sldId="262"/>
            <ac:spMk id="14" creationId="{705C8816-FCDA-0448-B458-3E7F41DEBEE1}"/>
          </ac:spMkLst>
        </pc:spChg>
        <pc:spChg chg="mod">
          <ac:chgData name="Scott Braun" userId="a375c5c0-77b8-43ee-9566-69bd1a1c7283" providerId="ADAL" clId="{206CA70D-6B7F-3245-B958-AEE0E9BA67D8}" dt="2019-02-14T18:45:34.201" v="440" actId="20577"/>
          <ac:spMkLst>
            <pc:docMk/>
            <pc:sldMk cId="399051459" sldId="262"/>
            <ac:spMk id="15" creationId="{5EDE9F90-0CCE-3E44-A209-7B17D091ED87}"/>
          </ac:spMkLst>
        </pc:spChg>
        <pc:spChg chg="mod">
          <ac:chgData name="Scott Braun" userId="a375c5c0-77b8-43ee-9566-69bd1a1c7283" providerId="ADAL" clId="{206CA70D-6B7F-3245-B958-AEE0E9BA67D8}" dt="2019-02-14T18:45:44.306" v="448" actId="20577"/>
          <ac:spMkLst>
            <pc:docMk/>
            <pc:sldMk cId="399051459" sldId="262"/>
            <ac:spMk id="16" creationId="{DF65AB06-521B-3C40-ACE0-76061BFD94FC}"/>
          </ac:spMkLst>
        </pc:spChg>
        <pc:spChg chg="mod">
          <ac:chgData name="Scott Braun" userId="a375c5c0-77b8-43ee-9566-69bd1a1c7283" providerId="ADAL" clId="{206CA70D-6B7F-3245-B958-AEE0E9BA67D8}" dt="2019-02-14T18:45:46.427" v="450" actId="20577"/>
          <ac:spMkLst>
            <pc:docMk/>
            <pc:sldMk cId="399051459" sldId="262"/>
            <ac:spMk id="22" creationId="{0DBA525A-2362-E048-A456-3FBC3B8389A1}"/>
          </ac:spMkLst>
        </pc:spChg>
        <pc:spChg chg="mod">
          <ac:chgData name="Scott Braun" userId="a375c5c0-77b8-43ee-9566-69bd1a1c7283" providerId="ADAL" clId="{206CA70D-6B7F-3245-B958-AEE0E9BA67D8}" dt="2019-02-14T18:45:48.290" v="452" actId="20577"/>
          <ac:spMkLst>
            <pc:docMk/>
            <pc:sldMk cId="399051459" sldId="262"/>
            <ac:spMk id="23" creationId="{1EE4293F-2A60-064A-A3CC-15CA93EF3FDF}"/>
          </ac:spMkLst>
        </pc:spChg>
        <pc:spChg chg="mod">
          <ac:chgData name="Scott Braun" userId="a375c5c0-77b8-43ee-9566-69bd1a1c7283" providerId="ADAL" clId="{206CA70D-6B7F-3245-B958-AEE0E9BA67D8}" dt="2019-02-14T18:45:36.307" v="442" actId="20577"/>
          <ac:spMkLst>
            <pc:docMk/>
            <pc:sldMk cId="399051459" sldId="262"/>
            <ac:spMk id="27" creationId="{1E7DD2E6-6BFA-D84F-8690-081804B2AEA8}"/>
          </ac:spMkLst>
        </pc:spChg>
        <pc:spChg chg="mod">
          <ac:chgData name="Scott Braun" userId="a375c5c0-77b8-43ee-9566-69bd1a1c7283" providerId="ADAL" clId="{206CA70D-6B7F-3245-B958-AEE0E9BA67D8}" dt="2019-02-14T18:45:38.579" v="444" actId="20577"/>
          <ac:spMkLst>
            <pc:docMk/>
            <pc:sldMk cId="399051459" sldId="262"/>
            <ac:spMk id="28" creationId="{91025694-B667-064A-A02F-5BD4A64CFCC3}"/>
          </ac:spMkLst>
        </pc:spChg>
        <pc:spChg chg="mod">
          <ac:chgData name="Scott Braun" userId="a375c5c0-77b8-43ee-9566-69bd1a1c7283" providerId="ADAL" clId="{206CA70D-6B7F-3245-B958-AEE0E9BA67D8}" dt="2019-02-14T18:45:40.730" v="446" actId="20577"/>
          <ac:spMkLst>
            <pc:docMk/>
            <pc:sldMk cId="399051459" sldId="262"/>
            <ac:spMk id="29" creationId="{A9701D99-EBD5-A048-A22E-6E9672F4E33D}"/>
          </ac:spMkLst>
        </pc:spChg>
        <pc:spChg chg="mod">
          <ac:chgData name="Scott Braun" userId="a375c5c0-77b8-43ee-9566-69bd1a1c7283" providerId="ADAL" clId="{206CA70D-6B7F-3245-B958-AEE0E9BA67D8}" dt="2019-02-14T18:45:02.887" v="412" actId="1036"/>
          <ac:spMkLst>
            <pc:docMk/>
            <pc:sldMk cId="399051459" sldId="262"/>
            <ac:spMk id="31" creationId="{8D9B0C87-90CC-0541-8A73-1053253EAE7B}"/>
          </ac:spMkLst>
        </pc:spChg>
        <pc:spChg chg="mod">
          <ac:chgData name="Scott Braun" userId="a375c5c0-77b8-43ee-9566-69bd1a1c7283" providerId="ADAL" clId="{206CA70D-6B7F-3245-B958-AEE0E9BA67D8}" dt="2019-02-14T18:45:02.887" v="412" actId="1036"/>
          <ac:spMkLst>
            <pc:docMk/>
            <pc:sldMk cId="399051459" sldId="262"/>
            <ac:spMk id="32" creationId="{E0FD73AC-448D-4F43-B006-EB857631C5EA}"/>
          </ac:spMkLst>
        </pc:spChg>
        <pc:spChg chg="mod">
          <ac:chgData name="Scott Braun" userId="a375c5c0-77b8-43ee-9566-69bd1a1c7283" providerId="ADAL" clId="{206CA70D-6B7F-3245-B958-AEE0E9BA67D8}" dt="2019-02-14T18:45:02.887" v="412" actId="1036"/>
          <ac:spMkLst>
            <pc:docMk/>
            <pc:sldMk cId="399051459" sldId="262"/>
            <ac:spMk id="33" creationId="{23600EC2-3951-6147-A13B-1AA815831F08}"/>
          </ac:spMkLst>
        </pc:spChg>
        <pc:spChg chg="mod">
          <ac:chgData name="Scott Braun" userId="a375c5c0-77b8-43ee-9566-69bd1a1c7283" providerId="ADAL" clId="{206CA70D-6B7F-3245-B958-AEE0E9BA67D8}" dt="2019-02-14T18:45:50.308" v="454" actId="20577"/>
          <ac:spMkLst>
            <pc:docMk/>
            <pc:sldMk cId="399051459" sldId="262"/>
            <ac:spMk id="34" creationId="{2BB10D9F-E4E9-A346-8AC8-57931A88BC06}"/>
          </ac:spMkLst>
        </pc:spChg>
        <pc:spChg chg="mod">
          <ac:chgData name="Scott Braun" userId="a375c5c0-77b8-43ee-9566-69bd1a1c7283" providerId="ADAL" clId="{206CA70D-6B7F-3245-B958-AEE0E9BA67D8}" dt="2019-02-14T18:45:02.887" v="412" actId="1036"/>
          <ac:spMkLst>
            <pc:docMk/>
            <pc:sldMk cId="399051459" sldId="262"/>
            <ac:spMk id="35" creationId="{2227E170-2B19-3F47-8CEB-A83CCE48DA37}"/>
          </ac:spMkLst>
        </pc:spChg>
        <pc:spChg chg="mod">
          <ac:chgData name="Scott Braun" userId="a375c5c0-77b8-43ee-9566-69bd1a1c7283" providerId="ADAL" clId="{206CA70D-6B7F-3245-B958-AEE0E9BA67D8}" dt="2019-02-14T18:45:02.887" v="412" actId="1036"/>
          <ac:spMkLst>
            <pc:docMk/>
            <pc:sldMk cId="399051459" sldId="262"/>
            <ac:spMk id="36" creationId="{0A32F5B5-9CA0-974B-9708-F420BEB86787}"/>
          </ac:spMkLst>
        </pc:spChg>
        <pc:spChg chg="mod">
          <ac:chgData name="Scott Braun" userId="a375c5c0-77b8-43ee-9566-69bd1a1c7283" providerId="ADAL" clId="{206CA70D-6B7F-3245-B958-AEE0E9BA67D8}" dt="2019-02-14T18:46:05.530" v="466" actId="20577"/>
          <ac:spMkLst>
            <pc:docMk/>
            <pc:sldMk cId="399051459" sldId="262"/>
            <ac:spMk id="84" creationId="{37F1FB62-5563-8D45-BB7A-271E6EB56DBC}"/>
          </ac:spMkLst>
        </pc:spChg>
        <pc:spChg chg="mod">
          <ac:chgData name="Scott Braun" userId="a375c5c0-77b8-43ee-9566-69bd1a1c7283" providerId="ADAL" clId="{206CA70D-6B7F-3245-B958-AEE0E9BA67D8}" dt="2019-02-14T18:45:56.530" v="458" actId="20577"/>
          <ac:spMkLst>
            <pc:docMk/>
            <pc:sldMk cId="399051459" sldId="262"/>
            <ac:spMk id="85" creationId="{D6DB0841-F4BE-8E46-9001-B845E9C55CBF}"/>
          </ac:spMkLst>
        </pc:spChg>
        <pc:spChg chg="mod">
          <ac:chgData name="Scott Braun" userId="a375c5c0-77b8-43ee-9566-69bd1a1c7283" providerId="ADAL" clId="{206CA70D-6B7F-3245-B958-AEE0E9BA67D8}" dt="2019-02-14T18:45:58.233" v="460" actId="20577"/>
          <ac:spMkLst>
            <pc:docMk/>
            <pc:sldMk cId="399051459" sldId="262"/>
            <ac:spMk id="86" creationId="{C59F7758-5509-944D-89F1-D9AEBDF244ED}"/>
          </ac:spMkLst>
        </pc:spChg>
        <pc:spChg chg="mod">
          <ac:chgData name="Scott Braun" userId="a375c5c0-77b8-43ee-9566-69bd1a1c7283" providerId="ADAL" clId="{206CA70D-6B7F-3245-B958-AEE0E9BA67D8}" dt="2019-02-14T18:46:00.216" v="462" actId="20577"/>
          <ac:spMkLst>
            <pc:docMk/>
            <pc:sldMk cId="399051459" sldId="262"/>
            <ac:spMk id="87" creationId="{C4724310-4791-4A42-984D-E413168D491A}"/>
          </ac:spMkLst>
        </pc:spChg>
        <pc:spChg chg="mod">
          <ac:chgData name="Scott Braun" userId="a375c5c0-77b8-43ee-9566-69bd1a1c7283" providerId="ADAL" clId="{206CA70D-6B7F-3245-B958-AEE0E9BA67D8}" dt="2019-02-14T18:45:02.887" v="412" actId="1036"/>
          <ac:spMkLst>
            <pc:docMk/>
            <pc:sldMk cId="399051459" sldId="262"/>
            <ac:spMk id="88" creationId="{AF452C46-18D6-6844-8243-1E3B3D67BCA6}"/>
          </ac:spMkLst>
        </pc:spChg>
        <pc:spChg chg="mod">
          <ac:chgData name="Scott Braun" userId="a375c5c0-77b8-43ee-9566-69bd1a1c7283" providerId="ADAL" clId="{206CA70D-6B7F-3245-B958-AEE0E9BA67D8}" dt="2019-02-14T18:45:02.887" v="412" actId="1036"/>
          <ac:spMkLst>
            <pc:docMk/>
            <pc:sldMk cId="399051459" sldId="262"/>
            <ac:spMk id="89" creationId="{27EFECDD-B558-5A4E-A6F1-91B0B0E369CD}"/>
          </ac:spMkLst>
        </pc:spChg>
        <pc:spChg chg="mod">
          <ac:chgData name="Scott Braun" userId="a375c5c0-77b8-43ee-9566-69bd1a1c7283" providerId="ADAL" clId="{206CA70D-6B7F-3245-B958-AEE0E9BA67D8}" dt="2019-02-14T18:45:02.887" v="412" actId="1036"/>
          <ac:spMkLst>
            <pc:docMk/>
            <pc:sldMk cId="399051459" sldId="262"/>
            <ac:spMk id="90" creationId="{66D477A5-44E1-E748-9629-991D6AF5662C}"/>
          </ac:spMkLst>
        </pc:spChg>
        <pc:spChg chg="mod">
          <ac:chgData name="Scott Braun" userId="a375c5c0-77b8-43ee-9566-69bd1a1c7283" providerId="ADAL" clId="{206CA70D-6B7F-3245-B958-AEE0E9BA67D8}" dt="2019-02-14T18:46:03.338" v="464" actId="20577"/>
          <ac:spMkLst>
            <pc:docMk/>
            <pc:sldMk cId="399051459" sldId="262"/>
            <ac:spMk id="91" creationId="{4B9A4680-DC8D-7E4E-9721-7198A2DD5C62}"/>
          </ac:spMkLst>
        </pc:spChg>
        <pc:spChg chg="mod">
          <ac:chgData name="Scott Braun" userId="a375c5c0-77b8-43ee-9566-69bd1a1c7283" providerId="ADAL" clId="{206CA70D-6B7F-3245-B958-AEE0E9BA67D8}" dt="2019-02-14T18:45:02.887" v="412" actId="1036"/>
          <ac:spMkLst>
            <pc:docMk/>
            <pc:sldMk cId="399051459" sldId="262"/>
            <ac:spMk id="92" creationId="{AD665A63-3282-9942-BDDE-106D0B96AF78}"/>
          </ac:spMkLst>
        </pc:spChg>
        <pc:spChg chg="mod">
          <ac:chgData name="Scott Braun" userId="a375c5c0-77b8-43ee-9566-69bd1a1c7283" providerId="ADAL" clId="{206CA70D-6B7F-3245-B958-AEE0E9BA67D8}" dt="2019-02-14T18:45:02.887" v="412" actId="1036"/>
          <ac:spMkLst>
            <pc:docMk/>
            <pc:sldMk cId="399051459" sldId="262"/>
            <ac:spMk id="93" creationId="{1D77987F-5B70-2C4E-BDE7-F607651424C8}"/>
          </ac:spMkLst>
        </pc:spChg>
        <pc:cxnChg chg="mod">
          <ac:chgData name="Scott Braun" userId="a375c5c0-77b8-43ee-9566-69bd1a1c7283" providerId="ADAL" clId="{206CA70D-6B7F-3245-B958-AEE0E9BA67D8}" dt="2019-02-14T18:44:39.367" v="395" actId="1035"/>
          <ac:cxnSpMkLst>
            <pc:docMk/>
            <pc:sldMk cId="399051459" sldId="262"/>
            <ac:cxnSpMk id="6" creationId="{C30AD6FA-D3EA-5942-8257-966ADF949240}"/>
          </ac:cxnSpMkLst>
        </pc:cxnChg>
        <pc:cxnChg chg="mod">
          <ac:chgData name="Scott Braun" userId="a375c5c0-77b8-43ee-9566-69bd1a1c7283" providerId="ADAL" clId="{206CA70D-6B7F-3245-B958-AEE0E9BA67D8}" dt="2019-02-14T18:44:39.367" v="395" actId="1035"/>
          <ac:cxnSpMkLst>
            <pc:docMk/>
            <pc:sldMk cId="399051459" sldId="262"/>
            <ac:cxnSpMk id="40" creationId="{504E0FFA-C72C-B44B-97ED-F9E2B3FE28FE}"/>
          </ac:cxnSpMkLst>
        </pc:cxnChg>
        <pc:cxnChg chg="mod">
          <ac:chgData name="Scott Braun" userId="a375c5c0-77b8-43ee-9566-69bd1a1c7283" providerId="ADAL" clId="{206CA70D-6B7F-3245-B958-AEE0E9BA67D8}" dt="2019-02-14T18:44:39.367" v="395" actId="1035"/>
          <ac:cxnSpMkLst>
            <pc:docMk/>
            <pc:sldMk cId="399051459" sldId="262"/>
            <ac:cxnSpMk id="41" creationId="{6DB584A5-0A5C-A049-BB4D-70B9280E8994}"/>
          </ac:cxnSpMkLst>
        </pc:cxnChg>
        <pc:cxnChg chg="mod">
          <ac:chgData name="Scott Braun" userId="a375c5c0-77b8-43ee-9566-69bd1a1c7283" providerId="ADAL" clId="{206CA70D-6B7F-3245-B958-AEE0E9BA67D8}" dt="2019-02-14T18:44:39.367" v="395" actId="1035"/>
          <ac:cxnSpMkLst>
            <pc:docMk/>
            <pc:sldMk cId="399051459" sldId="262"/>
            <ac:cxnSpMk id="42" creationId="{3ACF1D67-5131-854F-82D2-590748A18D4D}"/>
          </ac:cxnSpMkLst>
        </pc:cxnChg>
        <pc:cxnChg chg="mod">
          <ac:chgData name="Scott Braun" userId="a375c5c0-77b8-43ee-9566-69bd1a1c7283" providerId="ADAL" clId="{206CA70D-6B7F-3245-B958-AEE0E9BA67D8}" dt="2019-02-14T18:44:39.367" v="395" actId="1035"/>
          <ac:cxnSpMkLst>
            <pc:docMk/>
            <pc:sldMk cId="399051459" sldId="262"/>
            <ac:cxnSpMk id="44" creationId="{F554A37D-71FA-034F-9BBE-809764360E0B}"/>
          </ac:cxnSpMkLst>
        </pc:cxnChg>
        <pc:cxnChg chg="mod">
          <ac:chgData name="Scott Braun" userId="a375c5c0-77b8-43ee-9566-69bd1a1c7283" providerId="ADAL" clId="{206CA70D-6B7F-3245-B958-AEE0E9BA67D8}" dt="2019-02-14T18:45:16.138" v="433" actId="14100"/>
          <ac:cxnSpMkLst>
            <pc:docMk/>
            <pc:sldMk cId="399051459" sldId="262"/>
            <ac:cxnSpMk id="47" creationId="{89E3DD2B-DA82-1840-99D9-63A72170467D}"/>
          </ac:cxnSpMkLst>
        </pc:cxnChg>
        <pc:cxnChg chg="mod">
          <ac:chgData name="Scott Braun" userId="a375c5c0-77b8-43ee-9566-69bd1a1c7283" providerId="ADAL" clId="{206CA70D-6B7F-3245-B958-AEE0E9BA67D8}" dt="2019-02-14T18:45:22.130" v="435" actId="14100"/>
          <ac:cxnSpMkLst>
            <pc:docMk/>
            <pc:sldMk cId="399051459" sldId="262"/>
            <ac:cxnSpMk id="48" creationId="{8912859A-72DE-AF4E-9275-4BF68A58BC11}"/>
          </ac:cxnSpMkLst>
        </pc:cxnChg>
        <pc:cxnChg chg="mod">
          <ac:chgData name="Scott Braun" userId="a375c5c0-77b8-43ee-9566-69bd1a1c7283" providerId="ADAL" clId="{206CA70D-6B7F-3245-B958-AEE0E9BA67D8}" dt="2019-02-14T18:45:02.887" v="412" actId="1036"/>
          <ac:cxnSpMkLst>
            <pc:docMk/>
            <pc:sldMk cId="399051459" sldId="262"/>
            <ac:cxnSpMk id="49" creationId="{AB941F78-D153-9E48-8B9A-43CBCD90A69B}"/>
          </ac:cxnSpMkLst>
        </pc:cxnChg>
        <pc:cxnChg chg="add mod">
          <ac:chgData name="Scott Braun" userId="a375c5c0-77b8-43ee-9566-69bd1a1c7283" providerId="ADAL" clId="{206CA70D-6B7F-3245-B958-AEE0E9BA67D8}" dt="2019-02-14T18:45:02.887" v="412" actId="1036"/>
          <ac:cxnSpMkLst>
            <pc:docMk/>
            <pc:sldMk cId="399051459" sldId="262"/>
            <ac:cxnSpMk id="51" creationId="{B13587D8-A7F1-B04C-95CD-064DB6B49936}"/>
          </ac:cxnSpMkLst>
        </pc:cxnChg>
        <pc:cxnChg chg="add mod">
          <ac:chgData name="Scott Braun" userId="a375c5c0-77b8-43ee-9566-69bd1a1c7283" providerId="ADAL" clId="{206CA70D-6B7F-3245-B958-AEE0E9BA67D8}" dt="2019-02-14T18:44:39.367" v="395" actId="1035"/>
          <ac:cxnSpMkLst>
            <pc:docMk/>
            <pc:sldMk cId="399051459" sldId="262"/>
            <ac:cxnSpMk id="52" creationId="{1831904F-B0E9-C947-A5A1-1D3B0B94D33A}"/>
          </ac:cxnSpMkLst>
        </pc:cxnChg>
        <pc:cxnChg chg="mod">
          <ac:chgData name="Scott Braun" userId="a375c5c0-77b8-43ee-9566-69bd1a1c7283" providerId="ADAL" clId="{206CA70D-6B7F-3245-B958-AEE0E9BA67D8}" dt="2019-02-14T18:45:02.887" v="412" actId="1036"/>
          <ac:cxnSpMkLst>
            <pc:docMk/>
            <pc:sldMk cId="399051459" sldId="262"/>
            <ac:cxnSpMk id="53" creationId="{5D7E7110-C28D-9D46-A27D-284F52BAB0E4}"/>
          </ac:cxnSpMkLst>
        </pc:cxnChg>
        <pc:cxnChg chg="add mod">
          <ac:chgData name="Scott Braun" userId="a375c5c0-77b8-43ee-9566-69bd1a1c7283" providerId="ADAL" clId="{206CA70D-6B7F-3245-B958-AEE0E9BA67D8}" dt="2019-02-14T18:44:39.367" v="395" actId="1035"/>
          <ac:cxnSpMkLst>
            <pc:docMk/>
            <pc:sldMk cId="399051459" sldId="262"/>
            <ac:cxnSpMk id="54" creationId="{FFAEE11A-460D-E046-8D09-CA1291D1E8F5}"/>
          </ac:cxnSpMkLst>
        </pc:cxnChg>
        <pc:cxnChg chg="mod">
          <ac:chgData name="Scott Braun" userId="a375c5c0-77b8-43ee-9566-69bd1a1c7283" providerId="ADAL" clId="{206CA70D-6B7F-3245-B958-AEE0E9BA67D8}" dt="2019-02-14T18:45:02.887" v="412" actId="1036"/>
          <ac:cxnSpMkLst>
            <pc:docMk/>
            <pc:sldMk cId="399051459" sldId="262"/>
            <ac:cxnSpMk id="55" creationId="{A6EB42F0-069B-FC4D-90AB-57FF7BB2CFFC}"/>
          </ac:cxnSpMkLst>
        </pc:cxnChg>
        <pc:cxnChg chg="add mod">
          <ac:chgData name="Scott Braun" userId="a375c5c0-77b8-43ee-9566-69bd1a1c7283" providerId="ADAL" clId="{206CA70D-6B7F-3245-B958-AEE0E9BA67D8}" dt="2019-02-14T18:44:39.367" v="395" actId="1035"/>
          <ac:cxnSpMkLst>
            <pc:docMk/>
            <pc:sldMk cId="399051459" sldId="262"/>
            <ac:cxnSpMk id="56" creationId="{E1F4E640-6036-C842-8E11-D43E27C208B7}"/>
          </ac:cxnSpMkLst>
        </pc:cxnChg>
        <pc:cxnChg chg="del mod">
          <ac:chgData name="Scott Braun" userId="a375c5c0-77b8-43ee-9566-69bd1a1c7283" providerId="ADAL" clId="{206CA70D-6B7F-3245-B958-AEE0E9BA67D8}" dt="2019-02-14T18:44:04.479" v="351" actId="478"/>
          <ac:cxnSpMkLst>
            <pc:docMk/>
            <pc:sldMk cId="399051459" sldId="262"/>
            <ac:cxnSpMk id="58" creationId="{531AB60A-B2C4-3147-BCD1-3224A51DBE2B}"/>
          </ac:cxnSpMkLst>
        </pc:cxnChg>
        <pc:cxnChg chg="add mod">
          <ac:chgData name="Scott Braun" userId="a375c5c0-77b8-43ee-9566-69bd1a1c7283" providerId="ADAL" clId="{206CA70D-6B7F-3245-B958-AEE0E9BA67D8}" dt="2019-02-14T18:45:02.887" v="412" actId="1036"/>
          <ac:cxnSpMkLst>
            <pc:docMk/>
            <pc:sldMk cId="399051459" sldId="262"/>
            <ac:cxnSpMk id="59" creationId="{CFD03DE7-BD4D-6043-8CB9-FCA94C64E18B}"/>
          </ac:cxnSpMkLst>
        </pc:cxnChg>
        <pc:cxnChg chg="mod">
          <ac:chgData name="Scott Braun" userId="a375c5c0-77b8-43ee-9566-69bd1a1c7283" providerId="ADAL" clId="{206CA70D-6B7F-3245-B958-AEE0E9BA67D8}" dt="2019-02-14T18:45:26.756" v="436" actId="14100"/>
          <ac:cxnSpMkLst>
            <pc:docMk/>
            <pc:sldMk cId="399051459" sldId="262"/>
            <ac:cxnSpMk id="60" creationId="{43DF0785-8E7A-6742-A00E-B1052262641E}"/>
          </ac:cxnSpMkLst>
        </pc:cxnChg>
        <pc:cxnChg chg="add mod">
          <ac:chgData name="Scott Braun" userId="a375c5c0-77b8-43ee-9566-69bd1a1c7283" providerId="ADAL" clId="{206CA70D-6B7F-3245-B958-AEE0E9BA67D8}" dt="2019-02-14T18:45:02.887" v="412" actId="1036"/>
          <ac:cxnSpMkLst>
            <pc:docMk/>
            <pc:sldMk cId="399051459" sldId="262"/>
            <ac:cxnSpMk id="61" creationId="{04AFC89D-B9DD-2749-A59F-6B1DE05A09C1}"/>
          </ac:cxnSpMkLst>
        </pc:cxnChg>
        <pc:cxnChg chg="add mod">
          <ac:chgData name="Scott Braun" userId="a375c5c0-77b8-43ee-9566-69bd1a1c7283" providerId="ADAL" clId="{206CA70D-6B7F-3245-B958-AEE0E9BA67D8}" dt="2019-02-14T18:45:02.887" v="412" actId="1036"/>
          <ac:cxnSpMkLst>
            <pc:docMk/>
            <pc:sldMk cId="399051459" sldId="262"/>
            <ac:cxnSpMk id="62" creationId="{C5C0A220-3F85-8C4A-8CAC-CC75D645EE03}"/>
          </ac:cxnSpMkLst>
        </pc:cxnChg>
        <pc:cxnChg chg="add mod">
          <ac:chgData name="Scott Braun" userId="a375c5c0-77b8-43ee-9566-69bd1a1c7283" providerId="ADAL" clId="{206CA70D-6B7F-3245-B958-AEE0E9BA67D8}" dt="2019-02-14T18:45:02.887" v="412" actId="1036"/>
          <ac:cxnSpMkLst>
            <pc:docMk/>
            <pc:sldMk cId="399051459" sldId="262"/>
            <ac:cxnSpMk id="64" creationId="{18CFD5B7-CA65-0B4B-AC4D-7E5C0BEE39F3}"/>
          </ac:cxnSpMkLst>
        </pc:cxnChg>
        <pc:cxnChg chg="add mod">
          <ac:chgData name="Scott Braun" userId="a375c5c0-77b8-43ee-9566-69bd1a1c7283" providerId="ADAL" clId="{206CA70D-6B7F-3245-B958-AEE0E9BA67D8}" dt="2019-02-14T18:45:02.887" v="412" actId="1036"/>
          <ac:cxnSpMkLst>
            <pc:docMk/>
            <pc:sldMk cId="399051459" sldId="262"/>
            <ac:cxnSpMk id="65" creationId="{3224C22F-4484-AB46-A303-471E4A596209}"/>
          </ac:cxnSpMkLst>
        </pc:cxnChg>
        <pc:cxnChg chg="mod">
          <ac:chgData name="Scott Braun" userId="a375c5c0-77b8-43ee-9566-69bd1a1c7283" providerId="ADAL" clId="{206CA70D-6B7F-3245-B958-AEE0E9BA67D8}" dt="2019-02-14T18:44:39.367" v="395" actId="1035"/>
          <ac:cxnSpMkLst>
            <pc:docMk/>
            <pc:sldMk cId="399051459" sldId="262"/>
            <ac:cxnSpMk id="67" creationId="{27489981-5C1A-3C40-B51F-4639DAE86350}"/>
          </ac:cxnSpMkLst>
        </pc:cxnChg>
        <pc:cxnChg chg="mod">
          <ac:chgData name="Scott Braun" userId="a375c5c0-77b8-43ee-9566-69bd1a1c7283" providerId="ADAL" clId="{206CA70D-6B7F-3245-B958-AEE0E9BA67D8}" dt="2019-02-14T18:45:11.504" v="432" actId="1035"/>
          <ac:cxnSpMkLst>
            <pc:docMk/>
            <pc:sldMk cId="399051459" sldId="262"/>
            <ac:cxnSpMk id="69" creationId="{718F5047-1DCE-B041-8440-7572112E03CF}"/>
          </ac:cxnSpMkLst>
        </pc:cxnChg>
        <pc:cxnChg chg="mod">
          <ac:chgData name="Scott Braun" userId="a375c5c0-77b8-43ee-9566-69bd1a1c7283" providerId="ADAL" clId="{206CA70D-6B7F-3245-B958-AEE0E9BA67D8}" dt="2019-02-14T18:45:02.887" v="412" actId="1036"/>
          <ac:cxnSpMkLst>
            <pc:docMk/>
            <pc:sldMk cId="399051459" sldId="262"/>
            <ac:cxnSpMk id="71" creationId="{BB4848F1-56F7-5D44-9FDB-154B5F51108E}"/>
          </ac:cxnSpMkLst>
        </pc:cxnChg>
        <pc:cxnChg chg="mod">
          <ac:chgData name="Scott Braun" userId="a375c5c0-77b8-43ee-9566-69bd1a1c7283" providerId="ADAL" clId="{206CA70D-6B7F-3245-B958-AEE0E9BA67D8}" dt="2019-02-14T18:45:19.348" v="434" actId="14100"/>
          <ac:cxnSpMkLst>
            <pc:docMk/>
            <pc:sldMk cId="399051459" sldId="262"/>
            <ac:cxnSpMk id="95" creationId="{BC999F6E-88E8-6B4F-BF8E-89307FB15F26}"/>
          </ac:cxnSpMkLst>
        </pc:cxnChg>
      </pc:sldChg>
      <pc:sldChg chg="modSp">
        <pc:chgData name="Scott Braun" userId="a375c5c0-77b8-43ee-9566-69bd1a1c7283" providerId="ADAL" clId="{206CA70D-6B7F-3245-B958-AEE0E9BA67D8}" dt="2019-02-14T22:22:57.092" v="1299" actId="948"/>
        <pc:sldMkLst>
          <pc:docMk/>
          <pc:sldMk cId="2133097444" sldId="266"/>
        </pc:sldMkLst>
        <pc:graphicFrameChg chg="mod modGraphic">
          <ac:chgData name="Scott Braun" userId="a375c5c0-77b8-43ee-9566-69bd1a1c7283" providerId="ADAL" clId="{206CA70D-6B7F-3245-B958-AEE0E9BA67D8}" dt="2019-02-14T22:22:57.092" v="1299" actId="948"/>
          <ac:graphicFrameMkLst>
            <pc:docMk/>
            <pc:sldMk cId="2133097444" sldId="266"/>
            <ac:graphicFrameMk id="5" creationId="{36A6BDD9-5313-D34B-8A8A-AAAB18A0283B}"/>
          </ac:graphicFrameMkLst>
        </pc:graphicFrameChg>
      </pc:sldChg>
      <pc:sldChg chg="addSp delSp modSp">
        <pc:chgData name="Scott Braun" userId="a375c5c0-77b8-43ee-9566-69bd1a1c7283" providerId="ADAL" clId="{206CA70D-6B7F-3245-B958-AEE0E9BA67D8}" dt="2019-02-15T14:35:04.582" v="1728"/>
        <pc:sldMkLst>
          <pc:docMk/>
          <pc:sldMk cId="475464883" sldId="285"/>
        </pc:sldMkLst>
        <pc:spChg chg="add del mod">
          <ac:chgData name="Scott Braun" userId="a375c5c0-77b8-43ee-9566-69bd1a1c7283" providerId="ADAL" clId="{206CA70D-6B7F-3245-B958-AEE0E9BA67D8}" dt="2019-02-15T14:35:04.147" v="1727" actId="478"/>
          <ac:spMkLst>
            <pc:docMk/>
            <pc:sldMk cId="475464883" sldId="285"/>
            <ac:spMk id="8" creationId="{579330DA-1823-AB41-905F-2A1805265638}"/>
          </ac:spMkLst>
        </pc:spChg>
        <pc:spChg chg="add">
          <ac:chgData name="Scott Braun" userId="a375c5c0-77b8-43ee-9566-69bd1a1c7283" providerId="ADAL" clId="{206CA70D-6B7F-3245-B958-AEE0E9BA67D8}" dt="2019-02-15T14:35:04.582" v="1728"/>
          <ac:spMkLst>
            <pc:docMk/>
            <pc:sldMk cId="475464883" sldId="285"/>
            <ac:spMk id="10" creationId="{89062797-4E29-A049-9FCF-E4972EEE4742}"/>
          </ac:spMkLst>
        </pc:spChg>
        <pc:graphicFrameChg chg="modGraphic">
          <ac:chgData name="Scott Braun" userId="a375c5c0-77b8-43ee-9566-69bd1a1c7283" providerId="ADAL" clId="{206CA70D-6B7F-3245-B958-AEE0E9BA67D8}" dt="2019-02-14T21:24:36.008" v="774" actId="20577"/>
          <ac:graphicFrameMkLst>
            <pc:docMk/>
            <pc:sldMk cId="475464883" sldId="285"/>
            <ac:graphicFrameMk id="5" creationId="{36A6BDD9-5313-D34B-8A8A-AAAB18A0283B}"/>
          </ac:graphicFrameMkLst>
        </pc:graphicFrameChg>
        <pc:graphicFrameChg chg="mod modGraphic">
          <ac:chgData name="Scott Braun" userId="a375c5c0-77b8-43ee-9566-69bd1a1c7283" providerId="ADAL" clId="{206CA70D-6B7F-3245-B958-AEE0E9BA67D8}" dt="2019-02-14T18:36:36.900" v="237"/>
          <ac:graphicFrameMkLst>
            <pc:docMk/>
            <pc:sldMk cId="475464883" sldId="285"/>
            <ac:graphicFrameMk id="6" creationId="{FA0B243B-4182-5B46-82C0-794AA2643A8B}"/>
          </ac:graphicFrameMkLst>
        </pc:graphicFrameChg>
        <pc:graphicFrameChg chg="mod modGraphic">
          <ac:chgData name="Scott Braun" userId="a375c5c0-77b8-43ee-9566-69bd1a1c7283" providerId="ADAL" clId="{206CA70D-6B7F-3245-B958-AEE0E9BA67D8}" dt="2019-02-14T22:01:19.636" v="1167" actId="20577"/>
          <ac:graphicFrameMkLst>
            <pc:docMk/>
            <pc:sldMk cId="475464883" sldId="285"/>
            <ac:graphicFrameMk id="9" creationId="{9E0A0E61-AC83-7F48-81D5-E0ACFAD4EB5D}"/>
          </ac:graphicFrameMkLst>
        </pc:graphicFrameChg>
      </pc:sldChg>
      <pc:sldChg chg="addSp delSp modSp">
        <pc:chgData name="Scott Braun" userId="a375c5c0-77b8-43ee-9566-69bd1a1c7283" providerId="ADAL" clId="{206CA70D-6B7F-3245-B958-AEE0E9BA67D8}" dt="2019-02-15T14:35:23.250" v="1747" actId="1036"/>
        <pc:sldMkLst>
          <pc:docMk/>
          <pc:sldMk cId="2782189547" sldId="287"/>
        </pc:sldMkLst>
        <pc:spChg chg="add del mod">
          <ac:chgData name="Scott Braun" userId="a375c5c0-77b8-43ee-9566-69bd1a1c7283" providerId="ADAL" clId="{206CA70D-6B7F-3245-B958-AEE0E9BA67D8}" dt="2019-02-15T14:35:20.771" v="1737" actId="478"/>
          <ac:spMkLst>
            <pc:docMk/>
            <pc:sldMk cId="2782189547" sldId="287"/>
            <ac:spMk id="7" creationId="{ECB3800D-1471-E542-972F-FE83268969C0}"/>
          </ac:spMkLst>
        </pc:spChg>
        <pc:spChg chg="add mod">
          <ac:chgData name="Scott Braun" userId="a375c5c0-77b8-43ee-9566-69bd1a1c7283" providerId="ADAL" clId="{206CA70D-6B7F-3245-B958-AEE0E9BA67D8}" dt="2019-02-15T14:35:23.250" v="1747" actId="1036"/>
          <ac:spMkLst>
            <pc:docMk/>
            <pc:sldMk cId="2782189547" sldId="287"/>
            <ac:spMk id="8" creationId="{EB0AE6D1-3084-D643-9FF0-127C66B6C1B2}"/>
          </ac:spMkLst>
        </pc:spChg>
        <pc:graphicFrameChg chg="mod modGraphic">
          <ac:chgData name="Scott Braun" userId="a375c5c0-77b8-43ee-9566-69bd1a1c7283" providerId="ADAL" clId="{206CA70D-6B7F-3245-B958-AEE0E9BA67D8}" dt="2019-02-14T22:31:36.862" v="1497" actId="14100"/>
          <ac:graphicFrameMkLst>
            <pc:docMk/>
            <pc:sldMk cId="2782189547" sldId="287"/>
            <ac:graphicFrameMk id="5" creationId="{36A6BDD9-5313-D34B-8A8A-AAAB18A0283B}"/>
          </ac:graphicFrameMkLst>
        </pc:graphicFrameChg>
        <pc:graphicFrameChg chg="mod modGraphic">
          <ac:chgData name="Scott Braun" userId="a375c5c0-77b8-43ee-9566-69bd1a1c7283" providerId="ADAL" clId="{206CA70D-6B7F-3245-B958-AEE0E9BA67D8}" dt="2019-02-14T18:36:36.900" v="237"/>
          <ac:graphicFrameMkLst>
            <pc:docMk/>
            <pc:sldMk cId="2782189547" sldId="287"/>
            <ac:graphicFrameMk id="9" creationId="{D656BFDE-8368-3A46-BB70-090101B013E0}"/>
          </ac:graphicFrameMkLst>
        </pc:graphicFrameChg>
        <pc:graphicFrameChg chg="mod modGraphic">
          <ac:chgData name="Scott Braun" userId="a375c5c0-77b8-43ee-9566-69bd1a1c7283" providerId="ADAL" clId="{206CA70D-6B7F-3245-B958-AEE0E9BA67D8}" dt="2019-02-14T22:31:42.028" v="1508" actId="1035"/>
          <ac:graphicFrameMkLst>
            <pc:docMk/>
            <pc:sldMk cId="2782189547" sldId="287"/>
            <ac:graphicFrameMk id="10" creationId="{943F43B5-15C6-2345-B2BD-62CFA5BF4579}"/>
          </ac:graphicFrameMkLst>
        </pc:graphicFrameChg>
      </pc:sldChg>
      <pc:sldChg chg="del">
        <pc:chgData name="Scott Braun" userId="a375c5c0-77b8-43ee-9566-69bd1a1c7283" providerId="ADAL" clId="{206CA70D-6B7F-3245-B958-AEE0E9BA67D8}" dt="2019-02-14T18:58:56.073" v="531" actId="2696"/>
        <pc:sldMkLst>
          <pc:docMk/>
          <pc:sldMk cId="2696761856" sldId="304"/>
        </pc:sldMkLst>
      </pc:sldChg>
      <pc:sldChg chg="modSp">
        <pc:chgData name="Scott Braun" userId="a375c5c0-77b8-43ee-9566-69bd1a1c7283" providerId="ADAL" clId="{206CA70D-6B7F-3245-B958-AEE0E9BA67D8}" dt="2019-02-14T18:48:08.307" v="491" actId="20577"/>
        <pc:sldMkLst>
          <pc:docMk/>
          <pc:sldMk cId="3684253582" sldId="305"/>
        </pc:sldMkLst>
        <pc:graphicFrameChg chg="modGraphic">
          <ac:chgData name="Scott Braun" userId="a375c5c0-77b8-43ee-9566-69bd1a1c7283" providerId="ADAL" clId="{206CA70D-6B7F-3245-B958-AEE0E9BA67D8}" dt="2019-02-14T18:48:08.307" v="491" actId="20577"/>
          <ac:graphicFrameMkLst>
            <pc:docMk/>
            <pc:sldMk cId="3684253582" sldId="305"/>
            <ac:graphicFrameMk id="5" creationId="{36A6BDD9-5313-D34B-8A8A-AAAB18A0283B}"/>
          </ac:graphicFrameMkLst>
        </pc:graphicFrameChg>
      </pc:sldChg>
      <pc:sldChg chg="modSp">
        <pc:chgData name="Scott Braun" userId="a375c5c0-77b8-43ee-9566-69bd1a1c7283" providerId="ADAL" clId="{206CA70D-6B7F-3245-B958-AEE0E9BA67D8}" dt="2019-02-14T22:24:19.158" v="1309" actId="255"/>
        <pc:sldMkLst>
          <pc:docMk/>
          <pc:sldMk cId="2108421898" sldId="306"/>
        </pc:sldMkLst>
        <pc:graphicFrameChg chg="modGraphic">
          <ac:chgData name="Scott Braun" userId="a375c5c0-77b8-43ee-9566-69bd1a1c7283" providerId="ADAL" clId="{206CA70D-6B7F-3245-B958-AEE0E9BA67D8}" dt="2019-02-14T22:24:19.158" v="1309" actId="255"/>
          <ac:graphicFrameMkLst>
            <pc:docMk/>
            <pc:sldMk cId="2108421898" sldId="306"/>
            <ac:graphicFrameMk id="5" creationId="{36A6BDD9-5313-D34B-8A8A-AAAB18A0283B}"/>
          </ac:graphicFrameMkLst>
        </pc:graphicFrameChg>
      </pc:sldChg>
      <pc:sldChg chg="modSp">
        <pc:chgData name="Scott Braun" userId="a375c5c0-77b8-43ee-9566-69bd1a1c7283" providerId="ADAL" clId="{206CA70D-6B7F-3245-B958-AEE0E9BA67D8}" dt="2019-02-15T14:37:23.420" v="1834" actId="20577"/>
        <pc:sldMkLst>
          <pc:docMk/>
          <pc:sldMk cId="3706514638" sldId="307"/>
        </pc:sldMkLst>
        <pc:graphicFrameChg chg="mod modGraphic">
          <ac:chgData name="Scott Braun" userId="a375c5c0-77b8-43ee-9566-69bd1a1c7283" providerId="ADAL" clId="{206CA70D-6B7F-3245-B958-AEE0E9BA67D8}" dt="2019-02-15T14:37:23.420" v="1834" actId="20577"/>
          <ac:graphicFrameMkLst>
            <pc:docMk/>
            <pc:sldMk cId="3706514638" sldId="307"/>
            <ac:graphicFrameMk id="5" creationId="{36A6BDD9-5313-D34B-8A8A-AAAB18A0283B}"/>
          </ac:graphicFrameMkLst>
        </pc:graphicFrameChg>
      </pc:sldChg>
      <pc:sldChg chg="modSp">
        <pc:chgData name="Scott Braun" userId="a375c5c0-77b8-43ee-9566-69bd1a1c7283" providerId="ADAL" clId="{206CA70D-6B7F-3245-B958-AEE0E9BA67D8}" dt="2019-02-14T21:23:45.744" v="756" actId="113"/>
        <pc:sldMkLst>
          <pc:docMk/>
          <pc:sldMk cId="2470641735" sldId="309"/>
        </pc:sldMkLst>
        <pc:graphicFrameChg chg="mod modGraphic">
          <ac:chgData name="Scott Braun" userId="a375c5c0-77b8-43ee-9566-69bd1a1c7283" providerId="ADAL" clId="{206CA70D-6B7F-3245-B958-AEE0E9BA67D8}" dt="2019-02-14T21:23:45.744" v="756" actId="113"/>
          <ac:graphicFrameMkLst>
            <pc:docMk/>
            <pc:sldMk cId="2470641735" sldId="309"/>
            <ac:graphicFrameMk id="5" creationId="{36A6BDD9-5313-D34B-8A8A-AAAB18A0283B}"/>
          </ac:graphicFrameMkLst>
        </pc:graphicFrameChg>
      </pc:sldChg>
      <pc:sldChg chg="addSp delSp modSp ord">
        <pc:chgData name="Scott Braun" userId="a375c5c0-77b8-43ee-9566-69bd1a1c7283" providerId="ADAL" clId="{206CA70D-6B7F-3245-B958-AEE0E9BA67D8}" dt="2019-02-15T14:37:52.781" v="1836" actId="20577"/>
        <pc:sldMkLst>
          <pc:docMk/>
          <pc:sldMk cId="68413363" sldId="310"/>
        </pc:sldMkLst>
        <pc:spChg chg="add del mod">
          <ac:chgData name="Scott Braun" userId="a375c5c0-77b8-43ee-9566-69bd1a1c7283" providerId="ADAL" clId="{206CA70D-6B7F-3245-B958-AEE0E9BA67D8}" dt="2019-02-15T14:35:09.659" v="1729" actId="478"/>
          <ac:spMkLst>
            <pc:docMk/>
            <pc:sldMk cId="68413363" sldId="310"/>
            <ac:spMk id="8" creationId="{D0EC9271-3BCB-3F4B-8E34-63DE07B31C1D}"/>
          </ac:spMkLst>
        </pc:spChg>
        <pc:spChg chg="add mod">
          <ac:chgData name="Scott Braun" userId="a375c5c0-77b8-43ee-9566-69bd1a1c7283" providerId="ADAL" clId="{206CA70D-6B7F-3245-B958-AEE0E9BA67D8}" dt="2019-02-15T14:35:11.547" v="1736" actId="1036"/>
          <ac:spMkLst>
            <pc:docMk/>
            <pc:sldMk cId="68413363" sldId="310"/>
            <ac:spMk id="9" creationId="{0F52E4D7-35C4-CE42-BEB2-6214DC0D797D}"/>
          </ac:spMkLst>
        </pc:spChg>
        <pc:graphicFrameChg chg="mod modGraphic">
          <ac:chgData name="Scott Braun" userId="a375c5c0-77b8-43ee-9566-69bd1a1c7283" providerId="ADAL" clId="{206CA70D-6B7F-3245-B958-AEE0E9BA67D8}" dt="2019-02-15T14:37:52.781" v="1836" actId="20577"/>
          <ac:graphicFrameMkLst>
            <pc:docMk/>
            <pc:sldMk cId="68413363" sldId="310"/>
            <ac:graphicFrameMk id="5" creationId="{36A6BDD9-5313-D34B-8A8A-AAAB18A0283B}"/>
          </ac:graphicFrameMkLst>
        </pc:graphicFrameChg>
        <pc:graphicFrameChg chg="mod modGraphic">
          <ac:chgData name="Scott Braun" userId="a375c5c0-77b8-43ee-9566-69bd1a1c7283" providerId="ADAL" clId="{206CA70D-6B7F-3245-B958-AEE0E9BA67D8}" dt="2019-02-14T18:36:36.900" v="237"/>
          <ac:graphicFrameMkLst>
            <pc:docMk/>
            <pc:sldMk cId="68413363" sldId="310"/>
            <ac:graphicFrameMk id="7" creationId="{BE57DB17-B587-8A4C-99B0-4B67D79C2205}"/>
          </ac:graphicFrameMkLst>
        </pc:graphicFrameChg>
        <pc:graphicFrameChg chg="modGraphic">
          <ac:chgData name="Scott Braun" userId="a375c5c0-77b8-43ee-9566-69bd1a1c7283" providerId="ADAL" clId="{206CA70D-6B7F-3245-B958-AEE0E9BA67D8}" dt="2019-02-14T21:58:49.065" v="1123" actId="20577"/>
          <ac:graphicFrameMkLst>
            <pc:docMk/>
            <pc:sldMk cId="68413363" sldId="310"/>
            <ac:graphicFrameMk id="10" creationId="{00DE51EC-E206-F94C-A5F2-5416A549C9D9}"/>
          </ac:graphicFrameMkLst>
        </pc:graphicFrameChg>
      </pc:sldChg>
      <pc:sldChg chg="addSp delSp modSp">
        <pc:chgData name="Scott Braun" userId="a375c5c0-77b8-43ee-9566-69bd1a1c7283" providerId="ADAL" clId="{206CA70D-6B7F-3245-B958-AEE0E9BA67D8}" dt="2019-02-15T14:34:58.163" v="1726" actId="1036"/>
        <pc:sldMkLst>
          <pc:docMk/>
          <pc:sldMk cId="1253346070" sldId="312"/>
        </pc:sldMkLst>
        <pc:spChg chg="mod">
          <ac:chgData name="Scott Braun" userId="a375c5c0-77b8-43ee-9566-69bd1a1c7283" providerId="ADAL" clId="{206CA70D-6B7F-3245-B958-AEE0E9BA67D8}" dt="2019-02-14T19:03:57.686" v="594" actId="1076"/>
          <ac:spMkLst>
            <pc:docMk/>
            <pc:sldMk cId="1253346070" sldId="312"/>
            <ac:spMk id="7" creationId="{B01AC478-F3F6-6144-96CC-5757E935B970}"/>
          </ac:spMkLst>
        </pc:spChg>
        <pc:spChg chg="add del mod">
          <ac:chgData name="Scott Braun" userId="a375c5c0-77b8-43ee-9566-69bd1a1c7283" providerId="ADAL" clId="{206CA70D-6B7F-3245-B958-AEE0E9BA67D8}" dt="2019-02-15T14:34:55.138" v="1720" actId="478"/>
          <ac:spMkLst>
            <pc:docMk/>
            <pc:sldMk cId="1253346070" sldId="312"/>
            <ac:spMk id="9" creationId="{12AF315E-2EE5-594D-A429-2797A5A72873}"/>
          </ac:spMkLst>
        </pc:spChg>
        <pc:spChg chg="add mod">
          <ac:chgData name="Scott Braun" userId="a375c5c0-77b8-43ee-9566-69bd1a1c7283" providerId="ADAL" clId="{206CA70D-6B7F-3245-B958-AEE0E9BA67D8}" dt="2019-02-15T14:34:58.163" v="1726" actId="1036"/>
          <ac:spMkLst>
            <pc:docMk/>
            <pc:sldMk cId="1253346070" sldId="312"/>
            <ac:spMk id="10" creationId="{FBB6F6CC-040A-8E41-B37F-F73260B56ABC}"/>
          </ac:spMkLst>
        </pc:spChg>
        <pc:graphicFrameChg chg="mod modGraphic">
          <ac:chgData name="Scott Braun" userId="a375c5c0-77b8-43ee-9566-69bd1a1c7283" providerId="ADAL" clId="{206CA70D-6B7F-3245-B958-AEE0E9BA67D8}" dt="2019-02-14T21:43:43.020" v="937" actId="20577"/>
          <ac:graphicFrameMkLst>
            <pc:docMk/>
            <pc:sldMk cId="1253346070" sldId="312"/>
            <ac:graphicFrameMk id="5" creationId="{36A6BDD9-5313-D34B-8A8A-AAAB18A0283B}"/>
          </ac:graphicFrameMkLst>
        </pc:graphicFrameChg>
        <pc:graphicFrameChg chg="mod modGraphic">
          <ac:chgData name="Scott Braun" userId="a375c5c0-77b8-43ee-9566-69bd1a1c7283" providerId="ADAL" clId="{206CA70D-6B7F-3245-B958-AEE0E9BA67D8}" dt="2019-02-14T18:36:36.900" v="237"/>
          <ac:graphicFrameMkLst>
            <pc:docMk/>
            <pc:sldMk cId="1253346070" sldId="312"/>
            <ac:graphicFrameMk id="6" creationId="{F6862B4C-AD48-C740-BF0C-2244B9FB5559}"/>
          </ac:graphicFrameMkLst>
        </pc:graphicFrameChg>
        <pc:graphicFrameChg chg="mod modGraphic">
          <ac:chgData name="Scott Braun" userId="a375c5c0-77b8-43ee-9566-69bd1a1c7283" providerId="ADAL" clId="{206CA70D-6B7F-3245-B958-AEE0E9BA67D8}" dt="2019-02-14T22:01:54.413" v="1182" actId="20577"/>
          <ac:graphicFrameMkLst>
            <pc:docMk/>
            <pc:sldMk cId="1253346070" sldId="312"/>
            <ac:graphicFrameMk id="8" creationId="{FA439A72-A48B-BE4B-9C83-91D5DFA02823}"/>
          </ac:graphicFrameMkLst>
        </pc:graphicFrameChg>
      </pc:sldChg>
      <pc:sldChg chg="addSp delSp modSp">
        <pc:chgData name="Scott Braun" userId="a375c5c0-77b8-43ee-9566-69bd1a1c7283" providerId="ADAL" clId="{206CA70D-6B7F-3245-B958-AEE0E9BA67D8}" dt="2019-02-15T14:35:58.898" v="1778" actId="1036"/>
        <pc:sldMkLst>
          <pc:docMk/>
          <pc:sldMk cId="1703096082" sldId="313"/>
        </pc:sldMkLst>
        <pc:spChg chg="mod">
          <ac:chgData name="Scott Braun" userId="a375c5c0-77b8-43ee-9566-69bd1a1c7283" providerId="ADAL" clId="{206CA70D-6B7F-3245-B958-AEE0E9BA67D8}" dt="2019-02-14T22:33:14.188" v="1565" actId="1076"/>
          <ac:spMkLst>
            <pc:docMk/>
            <pc:sldMk cId="1703096082" sldId="313"/>
            <ac:spMk id="4" creationId="{D44426A6-082D-F047-9C00-0108AB550406}"/>
          </ac:spMkLst>
        </pc:spChg>
        <pc:spChg chg="add del mod">
          <ac:chgData name="Scott Braun" userId="a375c5c0-77b8-43ee-9566-69bd1a1c7283" providerId="ADAL" clId="{206CA70D-6B7F-3245-B958-AEE0E9BA67D8}" dt="2019-02-15T14:35:57.701" v="1775" actId="478"/>
          <ac:spMkLst>
            <pc:docMk/>
            <pc:sldMk cId="1703096082" sldId="313"/>
            <ac:spMk id="9" creationId="{AE59B259-F855-424A-99BA-4E8076101AB9}"/>
          </ac:spMkLst>
        </pc:spChg>
        <pc:spChg chg="add del">
          <ac:chgData name="Scott Braun" userId="a375c5c0-77b8-43ee-9566-69bd1a1c7283" providerId="ADAL" clId="{206CA70D-6B7F-3245-B958-AEE0E9BA67D8}" dt="2019-02-14T22:33:24.523" v="1571"/>
          <ac:spMkLst>
            <pc:docMk/>
            <pc:sldMk cId="1703096082" sldId="313"/>
            <ac:spMk id="11" creationId="{05D7CAFF-F02B-9F44-9D4F-4EB5DC6E8CFE}"/>
          </ac:spMkLst>
        </pc:spChg>
        <pc:spChg chg="add mod">
          <ac:chgData name="Scott Braun" userId="a375c5c0-77b8-43ee-9566-69bd1a1c7283" providerId="ADAL" clId="{206CA70D-6B7F-3245-B958-AEE0E9BA67D8}" dt="2019-02-15T14:35:58.898" v="1778" actId="1036"/>
          <ac:spMkLst>
            <pc:docMk/>
            <pc:sldMk cId="1703096082" sldId="313"/>
            <ac:spMk id="11" creationId="{FB0474A9-8FA8-2745-BDBB-B1EA7494E8D3}"/>
          </ac:spMkLst>
        </pc:spChg>
        <pc:graphicFrameChg chg="mod modGraphic">
          <ac:chgData name="Scott Braun" userId="a375c5c0-77b8-43ee-9566-69bd1a1c7283" providerId="ADAL" clId="{206CA70D-6B7F-3245-B958-AEE0E9BA67D8}" dt="2019-02-14T22:33:05.938" v="1563" actId="14734"/>
          <ac:graphicFrameMkLst>
            <pc:docMk/>
            <pc:sldMk cId="1703096082" sldId="313"/>
            <ac:graphicFrameMk id="5" creationId="{36A6BDD9-5313-D34B-8A8A-AAAB18A0283B}"/>
          </ac:graphicFrameMkLst>
        </pc:graphicFrameChg>
        <pc:graphicFrameChg chg="mod modGraphic">
          <ac:chgData name="Scott Braun" userId="a375c5c0-77b8-43ee-9566-69bd1a1c7283" providerId="ADAL" clId="{206CA70D-6B7F-3245-B958-AEE0E9BA67D8}" dt="2019-02-14T22:33:11.204" v="1564" actId="1076"/>
          <ac:graphicFrameMkLst>
            <pc:docMk/>
            <pc:sldMk cId="1703096082" sldId="313"/>
            <ac:graphicFrameMk id="12" creationId="{A27A20B9-A048-2B46-8CD3-714352EA3AE7}"/>
          </ac:graphicFrameMkLst>
        </pc:graphicFrameChg>
        <pc:graphicFrameChg chg="mod modGraphic">
          <ac:chgData name="Scott Braun" userId="a375c5c0-77b8-43ee-9566-69bd1a1c7283" providerId="ADAL" clId="{206CA70D-6B7F-3245-B958-AEE0E9BA67D8}" dt="2019-02-14T18:36:36.900" v="237"/>
          <ac:graphicFrameMkLst>
            <pc:docMk/>
            <pc:sldMk cId="1703096082" sldId="313"/>
            <ac:graphicFrameMk id="15" creationId="{FFD8870C-4742-4011-AAAF-B45A6E7DECF0}"/>
          </ac:graphicFrameMkLst>
        </pc:graphicFrameChg>
      </pc:sldChg>
      <pc:sldChg chg="modSp del">
        <pc:chgData name="Scott Braun" userId="a375c5c0-77b8-43ee-9566-69bd1a1c7283" providerId="ADAL" clId="{206CA70D-6B7F-3245-B958-AEE0E9BA67D8}" dt="2019-02-14T21:27:43.294" v="808" actId="2696"/>
        <pc:sldMkLst>
          <pc:docMk/>
          <pc:sldMk cId="1704715407" sldId="314"/>
        </pc:sldMkLst>
        <pc:spChg chg="mod">
          <ac:chgData name="Scott Braun" userId="a375c5c0-77b8-43ee-9566-69bd1a1c7283" providerId="ADAL" clId="{206CA70D-6B7F-3245-B958-AEE0E9BA67D8}" dt="2019-02-13T21:42:15.191" v="97" actId="313"/>
          <ac:spMkLst>
            <pc:docMk/>
            <pc:sldMk cId="1704715407" sldId="314"/>
            <ac:spMk id="6" creationId="{F2FCB2E8-420C-CE40-9FBD-8560C627DD77}"/>
          </ac:spMkLst>
        </pc:spChg>
      </pc:sldChg>
      <pc:sldChg chg="modSp del">
        <pc:chgData name="Scott Braun" userId="a375c5c0-77b8-43ee-9566-69bd1a1c7283" providerId="ADAL" clId="{206CA70D-6B7F-3245-B958-AEE0E9BA67D8}" dt="2019-02-14T21:27:43.410" v="809" actId="2696"/>
        <pc:sldMkLst>
          <pc:docMk/>
          <pc:sldMk cId="2287099657" sldId="315"/>
        </pc:sldMkLst>
        <pc:spChg chg="mod">
          <ac:chgData name="Scott Braun" userId="a375c5c0-77b8-43ee-9566-69bd1a1c7283" providerId="ADAL" clId="{206CA70D-6B7F-3245-B958-AEE0E9BA67D8}" dt="2019-02-13T21:42:20.295" v="99" actId="313"/>
          <ac:spMkLst>
            <pc:docMk/>
            <pc:sldMk cId="2287099657" sldId="315"/>
            <ac:spMk id="8" creationId="{BC70A521-DA9E-FC40-82D6-E36875226B2E}"/>
          </ac:spMkLst>
        </pc:spChg>
      </pc:sldChg>
      <pc:sldChg chg="modSp del">
        <pc:chgData name="Scott Braun" userId="a375c5c0-77b8-43ee-9566-69bd1a1c7283" providerId="ADAL" clId="{206CA70D-6B7F-3245-B958-AEE0E9BA67D8}" dt="2019-02-14T21:27:43.487" v="810" actId="2696"/>
        <pc:sldMkLst>
          <pc:docMk/>
          <pc:sldMk cId="226676160" sldId="316"/>
        </pc:sldMkLst>
        <pc:spChg chg="mod">
          <ac:chgData name="Scott Braun" userId="a375c5c0-77b8-43ee-9566-69bd1a1c7283" providerId="ADAL" clId="{206CA70D-6B7F-3245-B958-AEE0E9BA67D8}" dt="2019-02-13T21:42:22.380" v="101" actId="313"/>
          <ac:spMkLst>
            <pc:docMk/>
            <pc:sldMk cId="226676160" sldId="316"/>
            <ac:spMk id="8" creationId="{0C7DC45A-823C-F34E-BE5F-40E3E61DF088}"/>
          </ac:spMkLst>
        </pc:spChg>
      </pc:sldChg>
      <pc:sldChg chg="modSp del">
        <pc:chgData name="Scott Braun" userId="a375c5c0-77b8-43ee-9566-69bd1a1c7283" providerId="ADAL" clId="{206CA70D-6B7F-3245-B958-AEE0E9BA67D8}" dt="2019-02-14T21:27:43.565" v="811" actId="2696"/>
        <pc:sldMkLst>
          <pc:docMk/>
          <pc:sldMk cId="1291726204" sldId="317"/>
        </pc:sldMkLst>
        <pc:spChg chg="mod">
          <ac:chgData name="Scott Braun" userId="a375c5c0-77b8-43ee-9566-69bd1a1c7283" providerId="ADAL" clId="{206CA70D-6B7F-3245-B958-AEE0E9BA67D8}" dt="2019-02-13T21:42:26.965" v="105" actId="313"/>
          <ac:spMkLst>
            <pc:docMk/>
            <pc:sldMk cId="1291726204" sldId="317"/>
            <ac:spMk id="8" creationId="{BB357C3A-4BFE-CC4F-88F9-0F0FB71BC1A6}"/>
          </ac:spMkLst>
        </pc:spChg>
        <pc:graphicFrameChg chg="modGraphic">
          <ac:chgData name="Scott Braun" userId="a375c5c0-77b8-43ee-9566-69bd1a1c7283" providerId="ADAL" clId="{206CA70D-6B7F-3245-B958-AEE0E9BA67D8}" dt="2019-02-13T21:42:25.958" v="103" actId="313"/>
          <ac:graphicFrameMkLst>
            <pc:docMk/>
            <pc:sldMk cId="1291726204" sldId="317"/>
            <ac:graphicFrameMk id="5" creationId="{A71A3CBE-6191-6A42-A55A-228092819F59}"/>
          </ac:graphicFrameMkLst>
        </pc:graphicFrameChg>
      </pc:sldChg>
      <pc:sldChg chg="modSp del">
        <pc:chgData name="Scott Braun" userId="a375c5c0-77b8-43ee-9566-69bd1a1c7283" providerId="ADAL" clId="{206CA70D-6B7F-3245-B958-AEE0E9BA67D8}" dt="2019-02-14T21:27:43.640" v="812" actId="2696"/>
        <pc:sldMkLst>
          <pc:docMk/>
          <pc:sldMk cId="1450325439" sldId="318"/>
        </pc:sldMkLst>
        <pc:spChg chg="mod">
          <ac:chgData name="Scott Braun" userId="a375c5c0-77b8-43ee-9566-69bd1a1c7283" providerId="ADAL" clId="{206CA70D-6B7F-3245-B958-AEE0E9BA67D8}" dt="2019-02-13T21:42:29.454" v="108" actId="313"/>
          <ac:spMkLst>
            <pc:docMk/>
            <pc:sldMk cId="1450325439" sldId="318"/>
            <ac:spMk id="8" creationId="{9073538F-8E5B-8544-AB83-429D59A4B807}"/>
          </ac:spMkLst>
        </pc:spChg>
        <pc:graphicFrameChg chg="modGraphic">
          <ac:chgData name="Scott Braun" userId="a375c5c0-77b8-43ee-9566-69bd1a1c7283" providerId="ADAL" clId="{206CA70D-6B7F-3245-B958-AEE0E9BA67D8}" dt="2019-02-13T21:42:27.972" v="106" actId="313"/>
          <ac:graphicFrameMkLst>
            <pc:docMk/>
            <pc:sldMk cId="1450325439" sldId="318"/>
            <ac:graphicFrameMk id="5" creationId="{A71A3CBE-6191-6A42-A55A-228092819F59}"/>
          </ac:graphicFrameMkLst>
        </pc:graphicFrameChg>
      </pc:sldChg>
      <pc:sldChg chg="modSp del">
        <pc:chgData name="Scott Braun" userId="a375c5c0-77b8-43ee-9566-69bd1a1c7283" providerId="ADAL" clId="{206CA70D-6B7F-3245-B958-AEE0E9BA67D8}" dt="2019-02-14T21:27:43.722" v="813" actId="2696"/>
        <pc:sldMkLst>
          <pc:docMk/>
          <pc:sldMk cId="2302667864" sldId="319"/>
        </pc:sldMkLst>
        <pc:spChg chg="mod">
          <ac:chgData name="Scott Braun" userId="a375c5c0-77b8-43ee-9566-69bd1a1c7283" providerId="ADAL" clId="{206CA70D-6B7F-3245-B958-AEE0E9BA67D8}" dt="2019-02-13T21:42:31.007" v="110" actId="313"/>
          <ac:spMkLst>
            <pc:docMk/>
            <pc:sldMk cId="2302667864" sldId="319"/>
            <ac:spMk id="8" creationId="{9073538F-8E5B-8544-AB83-429D59A4B807}"/>
          </ac:spMkLst>
        </pc:spChg>
      </pc:sldChg>
      <pc:sldChg chg="modSp del">
        <pc:chgData name="Scott Braun" userId="a375c5c0-77b8-43ee-9566-69bd1a1c7283" providerId="ADAL" clId="{206CA70D-6B7F-3245-B958-AEE0E9BA67D8}" dt="2019-02-14T21:27:43.807" v="814" actId="2696"/>
        <pc:sldMkLst>
          <pc:docMk/>
          <pc:sldMk cId="1729440177" sldId="320"/>
        </pc:sldMkLst>
        <pc:spChg chg="mod">
          <ac:chgData name="Scott Braun" userId="a375c5c0-77b8-43ee-9566-69bd1a1c7283" providerId="ADAL" clId="{206CA70D-6B7F-3245-B958-AEE0E9BA67D8}" dt="2019-02-13T21:42:32.300" v="112" actId="313"/>
          <ac:spMkLst>
            <pc:docMk/>
            <pc:sldMk cId="1729440177" sldId="320"/>
            <ac:spMk id="8" creationId="{9073538F-8E5B-8544-AB83-429D59A4B807}"/>
          </ac:spMkLst>
        </pc:spChg>
      </pc:sldChg>
      <pc:sldChg chg="modSp del">
        <pc:chgData name="Scott Braun" userId="a375c5c0-77b8-43ee-9566-69bd1a1c7283" providerId="ADAL" clId="{206CA70D-6B7F-3245-B958-AEE0E9BA67D8}" dt="2019-02-14T21:27:43.884" v="815" actId="2696"/>
        <pc:sldMkLst>
          <pc:docMk/>
          <pc:sldMk cId="1087663605" sldId="321"/>
        </pc:sldMkLst>
        <pc:spChg chg="mod">
          <ac:chgData name="Scott Braun" userId="a375c5c0-77b8-43ee-9566-69bd1a1c7283" providerId="ADAL" clId="{206CA70D-6B7F-3245-B958-AEE0E9BA67D8}" dt="2019-02-13T21:42:33.387" v="114" actId="313"/>
          <ac:spMkLst>
            <pc:docMk/>
            <pc:sldMk cId="1087663605" sldId="321"/>
            <ac:spMk id="8" creationId="{9073538F-8E5B-8544-AB83-429D59A4B807}"/>
          </ac:spMkLst>
        </pc:spChg>
      </pc:sldChg>
      <pc:sldChg chg="modSp del">
        <pc:chgData name="Scott Braun" userId="a375c5c0-77b8-43ee-9566-69bd1a1c7283" providerId="ADAL" clId="{206CA70D-6B7F-3245-B958-AEE0E9BA67D8}" dt="2019-02-14T21:27:43.946" v="816" actId="2696"/>
        <pc:sldMkLst>
          <pc:docMk/>
          <pc:sldMk cId="4064694944" sldId="322"/>
        </pc:sldMkLst>
        <pc:spChg chg="mod">
          <ac:chgData name="Scott Braun" userId="a375c5c0-77b8-43ee-9566-69bd1a1c7283" providerId="ADAL" clId="{206CA70D-6B7F-3245-B958-AEE0E9BA67D8}" dt="2019-02-13T21:42:34.371" v="116" actId="313"/>
          <ac:spMkLst>
            <pc:docMk/>
            <pc:sldMk cId="4064694944" sldId="322"/>
            <ac:spMk id="8" creationId="{9073538F-8E5B-8544-AB83-429D59A4B807}"/>
          </ac:spMkLst>
        </pc:spChg>
      </pc:sldChg>
      <pc:sldChg chg="addSp delSp modSp">
        <pc:chgData name="Scott Braun" userId="a375c5c0-77b8-43ee-9566-69bd1a1c7283" providerId="ADAL" clId="{206CA70D-6B7F-3245-B958-AEE0E9BA67D8}" dt="2019-02-14T22:26:43.656" v="1331" actId="20577"/>
        <pc:sldMkLst>
          <pc:docMk/>
          <pc:sldMk cId="2599539714" sldId="323"/>
        </pc:sldMkLst>
        <pc:spChg chg="mod">
          <ac:chgData name="Scott Braun" userId="a375c5c0-77b8-43ee-9566-69bd1a1c7283" providerId="ADAL" clId="{206CA70D-6B7F-3245-B958-AEE0E9BA67D8}" dt="2019-02-14T19:02:26.166" v="563" actId="167"/>
          <ac:spMkLst>
            <pc:docMk/>
            <pc:sldMk cId="2599539714" sldId="323"/>
            <ac:spMk id="2" creationId="{6D966111-3B8E-DB4F-B60A-4365E4483E5E}"/>
          </ac:spMkLst>
        </pc:spChg>
        <pc:spChg chg="add del mod">
          <ac:chgData name="Scott Braun" userId="a375c5c0-77b8-43ee-9566-69bd1a1c7283" providerId="ADAL" clId="{206CA70D-6B7F-3245-B958-AEE0E9BA67D8}" dt="2019-02-14T19:01:12.403" v="561" actId="478"/>
          <ac:spMkLst>
            <pc:docMk/>
            <pc:sldMk cId="2599539714" sldId="323"/>
            <ac:spMk id="3" creationId="{10BA2765-2AE3-344D-8BFC-5B7CE3E9695A}"/>
          </ac:spMkLst>
        </pc:spChg>
        <pc:spChg chg="mod">
          <ac:chgData name="Scott Braun" userId="a375c5c0-77b8-43ee-9566-69bd1a1c7283" providerId="ADAL" clId="{206CA70D-6B7F-3245-B958-AEE0E9BA67D8}" dt="2019-02-14T19:03:29.420" v="591" actId="1076"/>
          <ac:spMkLst>
            <pc:docMk/>
            <pc:sldMk cId="2599539714" sldId="323"/>
            <ac:spMk id="7" creationId="{8FED1ECE-DF8E-8D4D-B93E-5B81CCAD17A0}"/>
          </ac:spMkLst>
        </pc:spChg>
        <pc:spChg chg="add">
          <ac:chgData name="Scott Braun" userId="a375c5c0-77b8-43ee-9566-69bd1a1c7283" providerId="ADAL" clId="{206CA70D-6B7F-3245-B958-AEE0E9BA67D8}" dt="2019-02-14T19:20:56.487" v="611"/>
          <ac:spMkLst>
            <pc:docMk/>
            <pc:sldMk cId="2599539714" sldId="323"/>
            <ac:spMk id="10" creationId="{8312C8EB-DBD8-0A4A-A970-C00BF6438697}"/>
          </ac:spMkLst>
        </pc:spChg>
        <pc:spChg chg="add">
          <ac:chgData name="Scott Braun" userId="a375c5c0-77b8-43ee-9566-69bd1a1c7283" providerId="ADAL" clId="{206CA70D-6B7F-3245-B958-AEE0E9BA67D8}" dt="2019-02-14T19:20:56.487" v="611"/>
          <ac:spMkLst>
            <pc:docMk/>
            <pc:sldMk cId="2599539714" sldId="323"/>
            <ac:spMk id="11" creationId="{D9DB2668-DB7D-9C4B-949D-B5C59F77F4E1}"/>
          </ac:spMkLst>
        </pc:spChg>
        <pc:graphicFrameChg chg="modGraphic">
          <ac:chgData name="Scott Braun" userId="a375c5c0-77b8-43ee-9566-69bd1a1c7283" providerId="ADAL" clId="{206CA70D-6B7F-3245-B958-AEE0E9BA67D8}" dt="2019-02-14T18:52:28.380" v="524" actId="20577"/>
          <ac:graphicFrameMkLst>
            <pc:docMk/>
            <pc:sldMk cId="2599539714" sldId="323"/>
            <ac:graphicFrameMk id="5" creationId="{36A6BDD9-5313-D34B-8A8A-AAAB18A0283B}"/>
          </ac:graphicFrameMkLst>
        </pc:graphicFrameChg>
        <pc:graphicFrameChg chg="mod modGraphic">
          <ac:chgData name="Scott Braun" userId="a375c5c0-77b8-43ee-9566-69bd1a1c7283" providerId="ADAL" clId="{206CA70D-6B7F-3245-B958-AEE0E9BA67D8}" dt="2019-02-14T22:26:43.656" v="1331" actId="20577"/>
          <ac:graphicFrameMkLst>
            <pc:docMk/>
            <pc:sldMk cId="2599539714" sldId="323"/>
            <ac:graphicFrameMk id="6" creationId="{14F22503-D975-9F4C-BD98-3124F1DC4D3F}"/>
          </ac:graphicFrameMkLst>
        </pc:graphicFrameChg>
        <pc:graphicFrameChg chg="mod modGraphic">
          <ac:chgData name="Scott Braun" userId="a375c5c0-77b8-43ee-9566-69bd1a1c7283" providerId="ADAL" clId="{206CA70D-6B7F-3245-B958-AEE0E9BA67D8}" dt="2019-02-14T22:01:47.299" v="1179" actId="20577"/>
          <ac:graphicFrameMkLst>
            <pc:docMk/>
            <pc:sldMk cId="2599539714" sldId="323"/>
            <ac:graphicFrameMk id="9" creationId="{070E2C8A-1EE8-0444-BD92-955B6CBE14E5}"/>
          </ac:graphicFrameMkLst>
        </pc:graphicFrameChg>
        <pc:picChg chg="del mod">
          <ac:chgData name="Scott Braun" userId="a375c5c0-77b8-43ee-9566-69bd1a1c7283" providerId="ADAL" clId="{206CA70D-6B7F-3245-B958-AEE0E9BA67D8}" dt="2019-02-14T19:03:39.157" v="592" actId="478"/>
          <ac:picMkLst>
            <pc:docMk/>
            <pc:sldMk cId="2599539714" sldId="323"/>
            <ac:picMk id="1026" creationId="{00000000-0000-0000-0000-000000000000}"/>
          </ac:picMkLst>
        </pc:picChg>
      </pc:sldChg>
      <pc:sldChg chg="addSp delSp modSp">
        <pc:chgData name="Scott Braun" userId="a375c5c0-77b8-43ee-9566-69bd1a1c7283" providerId="ADAL" clId="{206CA70D-6B7F-3245-B958-AEE0E9BA67D8}" dt="2019-02-14T22:12:13.293" v="1257" actId="1035"/>
        <pc:sldMkLst>
          <pc:docMk/>
          <pc:sldMk cId="2299112434" sldId="327"/>
        </pc:sldMkLst>
        <pc:graphicFrameChg chg="del modGraphic">
          <ac:chgData name="Scott Braun" userId="a375c5c0-77b8-43ee-9566-69bd1a1c7283" providerId="ADAL" clId="{206CA70D-6B7F-3245-B958-AEE0E9BA67D8}" dt="2019-02-14T22:10:52.619" v="1196" actId="478"/>
          <ac:graphicFrameMkLst>
            <pc:docMk/>
            <pc:sldMk cId="2299112434" sldId="327"/>
            <ac:graphicFrameMk id="4" creationId="{17E5E0C9-EAB2-4A73-8764-3807425A2BB9}"/>
          </ac:graphicFrameMkLst>
        </pc:graphicFrameChg>
        <pc:graphicFrameChg chg="add mod modGraphic">
          <ac:chgData name="Scott Braun" userId="a375c5c0-77b8-43ee-9566-69bd1a1c7283" providerId="ADAL" clId="{206CA70D-6B7F-3245-B958-AEE0E9BA67D8}" dt="2019-02-14T22:12:13.293" v="1257" actId="1035"/>
          <ac:graphicFrameMkLst>
            <pc:docMk/>
            <pc:sldMk cId="2299112434" sldId="327"/>
            <ac:graphicFrameMk id="7" creationId="{81C92F11-129B-4947-9960-5F953EE5C943}"/>
          </ac:graphicFrameMkLst>
        </pc:graphicFrameChg>
      </pc:sldChg>
      <pc:sldChg chg="addSp modSp">
        <pc:chgData name="Scott Braun" userId="a375c5c0-77b8-43ee-9566-69bd1a1c7283" providerId="ADAL" clId="{206CA70D-6B7F-3245-B958-AEE0E9BA67D8}" dt="2019-02-15T14:34:31.023" v="1719" actId="404"/>
        <pc:sldMkLst>
          <pc:docMk/>
          <pc:sldMk cId="2201799362" sldId="329"/>
        </pc:sldMkLst>
        <pc:spChg chg="add mod">
          <ac:chgData name="Scott Braun" userId="a375c5c0-77b8-43ee-9566-69bd1a1c7283" providerId="ADAL" clId="{206CA70D-6B7F-3245-B958-AEE0E9BA67D8}" dt="2019-02-15T14:34:31.023" v="1719" actId="404"/>
          <ac:spMkLst>
            <pc:docMk/>
            <pc:sldMk cId="2201799362" sldId="329"/>
            <ac:spMk id="2" creationId="{7AECBDE6-8C85-C442-B9E0-BD0E3A19751A}"/>
          </ac:spMkLst>
        </pc:spChg>
        <pc:graphicFrameChg chg="modGraphic">
          <ac:chgData name="Scott Braun" userId="a375c5c0-77b8-43ee-9566-69bd1a1c7283" providerId="ADAL" clId="{206CA70D-6B7F-3245-B958-AEE0E9BA67D8}" dt="2019-02-14T18:52:21.397" v="520" actId="20577"/>
          <ac:graphicFrameMkLst>
            <pc:docMk/>
            <pc:sldMk cId="2201799362" sldId="329"/>
            <ac:graphicFrameMk id="5" creationId="{36A6BDD9-5313-D34B-8A8A-AAAB18A0283B}"/>
          </ac:graphicFrameMkLst>
        </pc:graphicFrameChg>
        <pc:graphicFrameChg chg="mod modGraphic">
          <ac:chgData name="Scott Braun" userId="a375c5c0-77b8-43ee-9566-69bd1a1c7283" providerId="ADAL" clId="{206CA70D-6B7F-3245-B958-AEE0E9BA67D8}" dt="2019-02-14T18:36:36.900" v="237"/>
          <ac:graphicFrameMkLst>
            <pc:docMk/>
            <pc:sldMk cId="2201799362" sldId="329"/>
            <ac:graphicFrameMk id="6" creationId="{41ABC1CD-7C47-A040-BE1F-618634868B35}"/>
          </ac:graphicFrameMkLst>
        </pc:graphicFrameChg>
        <pc:graphicFrameChg chg="mod modGraphic">
          <ac:chgData name="Scott Braun" userId="a375c5c0-77b8-43ee-9566-69bd1a1c7283" providerId="ADAL" clId="{206CA70D-6B7F-3245-B958-AEE0E9BA67D8}" dt="2019-02-14T21:57:23.155" v="1098" actId="14100"/>
          <ac:graphicFrameMkLst>
            <pc:docMk/>
            <pc:sldMk cId="2201799362" sldId="329"/>
            <ac:graphicFrameMk id="10" creationId="{4C3D3B96-0F80-0E42-828D-8DC3E7B4B4C1}"/>
          </ac:graphicFrameMkLst>
        </pc:graphicFrameChg>
      </pc:sldChg>
      <pc:sldChg chg="addSp delSp modSp">
        <pc:chgData name="Scott Braun" userId="a375c5c0-77b8-43ee-9566-69bd1a1c7283" providerId="ADAL" clId="{206CA70D-6B7F-3245-B958-AEE0E9BA67D8}" dt="2019-02-15T14:35:30.045" v="1754" actId="1036"/>
        <pc:sldMkLst>
          <pc:docMk/>
          <pc:sldMk cId="4253315517" sldId="330"/>
        </pc:sldMkLst>
        <pc:spChg chg="add del mod">
          <ac:chgData name="Scott Braun" userId="a375c5c0-77b8-43ee-9566-69bd1a1c7283" providerId="ADAL" clId="{206CA70D-6B7F-3245-B958-AEE0E9BA67D8}" dt="2019-02-15T14:35:27.721" v="1748" actId="478"/>
          <ac:spMkLst>
            <pc:docMk/>
            <pc:sldMk cId="4253315517" sldId="330"/>
            <ac:spMk id="7" creationId="{3F3A2E48-E95A-3A46-8629-43D991ECA57A}"/>
          </ac:spMkLst>
        </pc:spChg>
        <pc:spChg chg="add mod">
          <ac:chgData name="Scott Braun" userId="a375c5c0-77b8-43ee-9566-69bd1a1c7283" providerId="ADAL" clId="{206CA70D-6B7F-3245-B958-AEE0E9BA67D8}" dt="2019-02-15T14:35:30.045" v="1754" actId="1036"/>
          <ac:spMkLst>
            <pc:docMk/>
            <pc:sldMk cId="4253315517" sldId="330"/>
            <ac:spMk id="9" creationId="{1CDFDB22-87E4-D043-8F68-663C548A0B51}"/>
          </ac:spMkLst>
        </pc:spChg>
        <pc:graphicFrameChg chg="mod modGraphic">
          <ac:chgData name="Scott Braun" userId="a375c5c0-77b8-43ee-9566-69bd1a1c7283" providerId="ADAL" clId="{206CA70D-6B7F-3245-B958-AEE0E9BA67D8}" dt="2019-02-14T22:32:20.085" v="1532" actId="20577"/>
          <ac:graphicFrameMkLst>
            <pc:docMk/>
            <pc:sldMk cId="4253315517" sldId="330"/>
            <ac:graphicFrameMk id="5" creationId="{36A6BDD9-5313-D34B-8A8A-AAAB18A0283B}"/>
          </ac:graphicFrameMkLst>
        </pc:graphicFrameChg>
        <pc:graphicFrameChg chg="mod modGraphic">
          <ac:chgData name="Scott Braun" userId="a375c5c0-77b8-43ee-9566-69bd1a1c7283" providerId="ADAL" clId="{206CA70D-6B7F-3245-B958-AEE0E9BA67D8}" dt="2019-02-14T22:32:24.946" v="1540" actId="1035"/>
          <ac:graphicFrameMkLst>
            <pc:docMk/>
            <pc:sldMk cId="4253315517" sldId="330"/>
            <ac:graphicFrameMk id="8" creationId="{4A4CAC20-260A-7B4F-95D7-F0FB9C9BFFEA}"/>
          </ac:graphicFrameMkLst>
        </pc:graphicFrameChg>
        <pc:graphicFrameChg chg="mod modGraphic">
          <ac:chgData name="Scott Braun" userId="a375c5c0-77b8-43ee-9566-69bd1a1c7283" providerId="ADAL" clId="{206CA70D-6B7F-3245-B958-AEE0E9BA67D8}" dt="2019-02-14T19:15:58.615" v="596" actId="14734"/>
          <ac:graphicFrameMkLst>
            <pc:docMk/>
            <pc:sldMk cId="4253315517" sldId="330"/>
            <ac:graphicFrameMk id="11" creationId="{BE32FF90-A9E8-1849-8CC8-BEF5B0A82287}"/>
          </ac:graphicFrameMkLst>
        </pc:graphicFrameChg>
      </pc:sldChg>
      <pc:sldChg chg="addSp delSp modSp">
        <pc:chgData name="Scott Braun" userId="a375c5c0-77b8-43ee-9566-69bd1a1c7283" providerId="ADAL" clId="{206CA70D-6B7F-3245-B958-AEE0E9BA67D8}" dt="2019-02-15T01:14:39.803" v="1600" actId="20577"/>
        <pc:sldMkLst>
          <pc:docMk/>
          <pc:sldMk cId="48029149" sldId="331"/>
        </pc:sldMkLst>
        <pc:graphicFrameChg chg="mod modGraphic">
          <ac:chgData name="Scott Braun" userId="a375c5c0-77b8-43ee-9566-69bd1a1c7283" providerId="ADAL" clId="{206CA70D-6B7F-3245-B958-AEE0E9BA67D8}" dt="2019-02-15T01:14:39.803" v="1600" actId="20577"/>
          <ac:graphicFrameMkLst>
            <pc:docMk/>
            <pc:sldMk cId="48029149" sldId="331"/>
            <ac:graphicFrameMk id="5" creationId="{36A6BDD9-5313-D34B-8A8A-AAAB18A0283B}"/>
          </ac:graphicFrameMkLst>
        </pc:graphicFrameChg>
        <pc:picChg chg="add del">
          <ac:chgData name="Scott Braun" userId="a375c5c0-77b8-43ee-9566-69bd1a1c7283" providerId="ADAL" clId="{206CA70D-6B7F-3245-B958-AEE0E9BA67D8}" dt="2019-02-14T21:16:55.317" v="616"/>
          <ac:picMkLst>
            <pc:docMk/>
            <pc:sldMk cId="48029149" sldId="331"/>
            <ac:picMk id="3" creationId="{8745AE91-A901-224C-B150-51C68587BAE3}"/>
          </ac:picMkLst>
        </pc:picChg>
      </pc:sldChg>
      <pc:sldChg chg="addSp delSp modSp">
        <pc:chgData name="Scott Braun" userId="a375c5c0-77b8-43ee-9566-69bd1a1c7283" providerId="ADAL" clId="{206CA70D-6B7F-3245-B958-AEE0E9BA67D8}" dt="2019-02-15T14:35:34.903" v="1756"/>
        <pc:sldMkLst>
          <pc:docMk/>
          <pc:sldMk cId="3718890425" sldId="332"/>
        </pc:sldMkLst>
        <pc:spChg chg="add del mod">
          <ac:chgData name="Scott Braun" userId="a375c5c0-77b8-43ee-9566-69bd1a1c7283" providerId="ADAL" clId="{206CA70D-6B7F-3245-B958-AEE0E9BA67D8}" dt="2019-02-15T14:35:33.770" v="1755" actId="478"/>
          <ac:spMkLst>
            <pc:docMk/>
            <pc:sldMk cId="3718890425" sldId="332"/>
            <ac:spMk id="9" creationId="{23113ACF-9019-9947-85F2-EB220ABB67AB}"/>
          </ac:spMkLst>
        </pc:spChg>
        <pc:spChg chg="add">
          <ac:chgData name="Scott Braun" userId="a375c5c0-77b8-43ee-9566-69bd1a1c7283" providerId="ADAL" clId="{206CA70D-6B7F-3245-B958-AEE0E9BA67D8}" dt="2019-02-15T14:35:34.903" v="1756"/>
          <ac:spMkLst>
            <pc:docMk/>
            <pc:sldMk cId="3718890425" sldId="332"/>
            <ac:spMk id="11" creationId="{02E14174-2B48-1644-933A-208E7A6B9521}"/>
          </ac:spMkLst>
        </pc:spChg>
        <pc:graphicFrameChg chg="mod modGraphic">
          <ac:chgData name="Scott Braun" userId="a375c5c0-77b8-43ee-9566-69bd1a1c7283" providerId="ADAL" clId="{206CA70D-6B7F-3245-B958-AEE0E9BA67D8}" dt="2019-02-15T01:15:17.905" v="1601"/>
          <ac:graphicFrameMkLst>
            <pc:docMk/>
            <pc:sldMk cId="3718890425" sldId="332"/>
            <ac:graphicFrameMk id="5" creationId="{36A6BDD9-5313-D34B-8A8A-AAAB18A0283B}"/>
          </ac:graphicFrameMkLst>
        </pc:graphicFrameChg>
        <pc:graphicFrameChg chg="mod modGraphic">
          <ac:chgData name="Scott Braun" userId="a375c5c0-77b8-43ee-9566-69bd1a1c7283" providerId="ADAL" clId="{206CA70D-6B7F-3245-B958-AEE0E9BA67D8}" dt="2019-02-14T21:59:38.776" v="1145" actId="20577"/>
          <ac:graphicFrameMkLst>
            <pc:docMk/>
            <pc:sldMk cId="3718890425" sldId="332"/>
            <ac:graphicFrameMk id="8" creationId="{EC52C174-B74F-8342-98C5-189B0C452EEF}"/>
          </ac:graphicFrameMkLst>
        </pc:graphicFrameChg>
        <pc:graphicFrameChg chg="mod modGraphic">
          <ac:chgData name="Scott Braun" userId="a375c5c0-77b8-43ee-9566-69bd1a1c7283" providerId="ADAL" clId="{206CA70D-6B7F-3245-B958-AEE0E9BA67D8}" dt="2019-02-14T18:36:36.900" v="237"/>
          <ac:graphicFrameMkLst>
            <pc:docMk/>
            <pc:sldMk cId="3718890425" sldId="332"/>
            <ac:graphicFrameMk id="10" creationId="{F1196680-4BBA-254F-B23D-ADE0616B304E}"/>
          </ac:graphicFrameMkLst>
        </pc:graphicFrameChg>
      </pc:sldChg>
      <pc:sldChg chg="addSp delSp modSp">
        <pc:chgData name="Scott Braun" userId="a375c5c0-77b8-43ee-9566-69bd1a1c7283" providerId="ADAL" clId="{206CA70D-6B7F-3245-B958-AEE0E9BA67D8}" dt="2019-02-15T14:35:52.688" v="1774" actId="1036"/>
        <pc:sldMkLst>
          <pc:docMk/>
          <pc:sldMk cId="690318267" sldId="333"/>
        </pc:sldMkLst>
        <pc:spChg chg="add del mod">
          <ac:chgData name="Scott Braun" userId="a375c5c0-77b8-43ee-9566-69bd1a1c7283" providerId="ADAL" clId="{206CA70D-6B7F-3245-B958-AEE0E9BA67D8}" dt="2019-02-15T14:35:39.322" v="1757" actId="478"/>
          <ac:spMkLst>
            <pc:docMk/>
            <pc:sldMk cId="690318267" sldId="333"/>
            <ac:spMk id="9" creationId="{1CC1834C-3D9E-E247-A334-1A6461FDA8C6}"/>
          </ac:spMkLst>
        </pc:spChg>
        <pc:spChg chg="add mod">
          <ac:chgData name="Scott Braun" userId="a375c5c0-77b8-43ee-9566-69bd1a1c7283" providerId="ADAL" clId="{206CA70D-6B7F-3245-B958-AEE0E9BA67D8}" dt="2019-02-15T14:35:52.688" v="1774" actId="1036"/>
          <ac:spMkLst>
            <pc:docMk/>
            <pc:sldMk cId="690318267" sldId="333"/>
            <ac:spMk id="11" creationId="{48F2DED8-C8F2-DC4B-B96C-615EB395D258}"/>
          </ac:spMkLst>
        </pc:spChg>
        <pc:graphicFrameChg chg="mod modGraphic">
          <ac:chgData name="Scott Braun" userId="a375c5c0-77b8-43ee-9566-69bd1a1c7283" providerId="ADAL" clId="{206CA70D-6B7F-3245-B958-AEE0E9BA67D8}" dt="2019-02-13T21:41:49.669" v="78" actId="313"/>
          <ac:graphicFrameMkLst>
            <pc:docMk/>
            <pc:sldMk cId="690318267" sldId="333"/>
            <ac:graphicFrameMk id="5" creationId="{36A6BDD9-5313-D34B-8A8A-AAAB18A0283B}"/>
          </ac:graphicFrameMkLst>
        </pc:graphicFrameChg>
        <pc:graphicFrameChg chg="mod modGraphic">
          <ac:chgData name="Scott Braun" userId="a375c5c0-77b8-43ee-9566-69bd1a1c7283" providerId="ADAL" clId="{206CA70D-6B7F-3245-B958-AEE0E9BA67D8}" dt="2019-02-14T22:32:41.642" v="1549" actId="1035"/>
          <ac:graphicFrameMkLst>
            <pc:docMk/>
            <pc:sldMk cId="690318267" sldId="333"/>
            <ac:graphicFrameMk id="8" creationId="{B82E764C-A955-004B-9B15-90CF2D221403}"/>
          </ac:graphicFrameMkLst>
        </pc:graphicFrameChg>
        <pc:graphicFrameChg chg="mod modGraphic">
          <ac:chgData name="Scott Braun" userId="a375c5c0-77b8-43ee-9566-69bd1a1c7283" providerId="ADAL" clId="{206CA70D-6B7F-3245-B958-AEE0E9BA67D8}" dt="2019-02-15T14:35:47.439" v="1765" actId="1035"/>
          <ac:graphicFrameMkLst>
            <pc:docMk/>
            <pc:sldMk cId="690318267" sldId="333"/>
            <ac:graphicFrameMk id="10" creationId="{F1196680-4BBA-254F-B23D-ADE0616B304E}"/>
          </ac:graphicFrameMkLst>
        </pc:graphicFrameChg>
      </pc:sldChg>
      <pc:sldChg chg="addSp delSp modSp">
        <pc:chgData name="Scott Braun" userId="a375c5c0-77b8-43ee-9566-69bd1a1c7283" providerId="ADAL" clId="{206CA70D-6B7F-3245-B958-AEE0E9BA67D8}" dt="2019-02-15T14:36:03.257" v="1780"/>
        <pc:sldMkLst>
          <pc:docMk/>
          <pc:sldMk cId="2643524350" sldId="334"/>
        </pc:sldMkLst>
        <pc:spChg chg="add del mod">
          <ac:chgData name="Scott Braun" userId="a375c5c0-77b8-43ee-9566-69bd1a1c7283" providerId="ADAL" clId="{206CA70D-6B7F-3245-B958-AEE0E9BA67D8}" dt="2019-02-15T14:36:02.837" v="1779" actId="478"/>
          <ac:spMkLst>
            <pc:docMk/>
            <pc:sldMk cId="2643524350" sldId="334"/>
            <ac:spMk id="7" creationId="{DF3D5557-A364-D646-A206-770158916CCB}"/>
          </ac:spMkLst>
        </pc:spChg>
        <pc:spChg chg="add">
          <ac:chgData name="Scott Braun" userId="a375c5c0-77b8-43ee-9566-69bd1a1c7283" providerId="ADAL" clId="{206CA70D-6B7F-3245-B958-AEE0E9BA67D8}" dt="2019-02-15T14:36:03.257" v="1780"/>
          <ac:spMkLst>
            <pc:docMk/>
            <pc:sldMk cId="2643524350" sldId="334"/>
            <ac:spMk id="8" creationId="{841C15E3-2DF1-1A46-99D1-2079DD5FBB9B}"/>
          </ac:spMkLst>
        </pc:spChg>
        <pc:graphicFrameChg chg="mod modGraphic">
          <ac:chgData name="Scott Braun" userId="a375c5c0-77b8-43ee-9566-69bd1a1c7283" providerId="ADAL" clId="{206CA70D-6B7F-3245-B958-AEE0E9BA67D8}" dt="2019-02-14T22:01:04.949" v="1165" actId="20577"/>
          <ac:graphicFrameMkLst>
            <pc:docMk/>
            <pc:sldMk cId="2643524350" sldId="334"/>
            <ac:graphicFrameMk id="3" creationId="{379888BB-3EC5-463D-99DF-58C7CF97884D}"/>
          </ac:graphicFrameMkLst>
        </pc:graphicFrameChg>
        <pc:graphicFrameChg chg="mod modGraphic">
          <ac:chgData name="Scott Braun" userId="a375c5c0-77b8-43ee-9566-69bd1a1c7283" providerId="ADAL" clId="{206CA70D-6B7F-3245-B958-AEE0E9BA67D8}" dt="2019-02-13T21:41:57.651" v="83" actId="313"/>
          <ac:graphicFrameMkLst>
            <pc:docMk/>
            <pc:sldMk cId="2643524350" sldId="334"/>
            <ac:graphicFrameMk id="5" creationId="{36A6BDD9-5313-D34B-8A8A-AAAB18A0283B}"/>
          </ac:graphicFrameMkLst>
        </pc:graphicFrameChg>
        <pc:graphicFrameChg chg="mod modGraphic">
          <ac:chgData name="Scott Braun" userId="a375c5c0-77b8-43ee-9566-69bd1a1c7283" providerId="ADAL" clId="{206CA70D-6B7F-3245-B958-AEE0E9BA67D8}" dt="2019-02-14T18:36:36.900" v="237"/>
          <ac:graphicFrameMkLst>
            <pc:docMk/>
            <pc:sldMk cId="2643524350" sldId="334"/>
            <ac:graphicFrameMk id="6" creationId="{9E5B8191-8DF6-C34E-BF63-3A9A8C1FC651}"/>
          </ac:graphicFrameMkLst>
        </pc:graphicFrameChg>
      </pc:sldChg>
      <pc:sldChg chg="modSp">
        <pc:chgData name="Scott Braun" userId="a375c5c0-77b8-43ee-9566-69bd1a1c7283" providerId="ADAL" clId="{206CA70D-6B7F-3245-B958-AEE0E9BA67D8}" dt="2019-02-14T21:25:43.871" v="779" actId="20577"/>
        <pc:sldMkLst>
          <pc:docMk/>
          <pc:sldMk cId="4184431354" sldId="336"/>
        </pc:sldMkLst>
        <pc:graphicFrameChg chg="mod modGraphic">
          <ac:chgData name="Scott Braun" userId="a375c5c0-77b8-43ee-9566-69bd1a1c7283" providerId="ADAL" clId="{206CA70D-6B7F-3245-B958-AEE0E9BA67D8}" dt="2019-02-14T21:25:43.871" v="779" actId="20577"/>
          <ac:graphicFrameMkLst>
            <pc:docMk/>
            <pc:sldMk cId="4184431354" sldId="336"/>
            <ac:graphicFrameMk id="4" creationId="{4606CCEF-3F38-1044-A859-B6149AB91096}"/>
          </ac:graphicFrameMkLst>
        </pc:graphicFrameChg>
      </pc:sldChg>
      <pc:sldChg chg="modSp">
        <pc:chgData name="Scott Braun" userId="a375c5c0-77b8-43ee-9566-69bd1a1c7283" providerId="ADAL" clId="{206CA70D-6B7F-3245-B958-AEE0E9BA67D8}" dt="2019-02-14T21:40:35.586" v="919"/>
        <pc:sldMkLst>
          <pc:docMk/>
          <pc:sldMk cId="2644310932" sldId="340"/>
        </pc:sldMkLst>
        <pc:graphicFrameChg chg="mod">
          <ac:chgData name="Scott Braun" userId="a375c5c0-77b8-43ee-9566-69bd1a1c7283" providerId="ADAL" clId="{206CA70D-6B7F-3245-B958-AEE0E9BA67D8}" dt="2019-02-14T21:40:35.586" v="919"/>
          <ac:graphicFrameMkLst>
            <pc:docMk/>
            <pc:sldMk cId="2644310932" sldId="340"/>
            <ac:graphicFrameMk id="4" creationId="{8768EA56-6F81-4E7D-8C98-C0B6D9693D26}"/>
          </ac:graphicFrameMkLst>
        </pc:graphicFrameChg>
      </pc:sldChg>
      <pc:sldChg chg="modSp">
        <pc:chgData name="Scott Braun" userId="a375c5c0-77b8-43ee-9566-69bd1a1c7283" providerId="ADAL" clId="{206CA70D-6B7F-3245-B958-AEE0E9BA67D8}" dt="2019-02-14T21:39:50.106" v="918"/>
        <pc:sldMkLst>
          <pc:docMk/>
          <pc:sldMk cId="94659058" sldId="341"/>
        </pc:sldMkLst>
        <pc:graphicFrameChg chg="mod modGraphic">
          <ac:chgData name="Scott Braun" userId="a375c5c0-77b8-43ee-9566-69bd1a1c7283" providerId="ADAL" clId="{206CA70D-6B7F-3245-B958-AEE0E9BA67D8}" dt="2019-02-14T21:39:50.106" v="918"/>
          <ac:graphicFrameMkLst>
            <pc:docMk/>
            <pc:sldMk cId="94659058" sldId="341"/>
            <ac:graphicFrameMk id="14" creationId="{6620E874-472A-4046-A022-F21403DC514E}"/>
          </ac:graphicFrameMkLst>
        </pc:graphicFrameChg>
      </pc:sldChg>
      <pc:sldChg chg="modSp">
        <pc:chgData name="Scott Braun" userId="a375c5c0-77b8-43ee-9566-69bd1a1c7283" providerId="ADAL" clId="{206CA70D-6B7F-3245-B958-AEE0E9BA67D8}" dt="2019-02-14T21:35:55.226" v="895"/>
        <pc:sldMkLst>
          <pc:docMk/>
          <pc:sldMk cId="121016123" sldId="342"/>
        </pc:sldMkLst>
        <pc:graphicFrameChg chg="mod modGraphic">
          <ac:chgData name="Scott Braun" userId="a375c5c0-77b8-43ee-9566-69bd1a1c7283" providerId="ADAL" clId="{206CA70D-6B7F-3245-B958-AEE0E9BA67D8}" dt="2019-02-14T21:35:55.226" v="895"/>
          <ac:graphicFrameMkLst>
            <pc:docMk/>
            <pc:sldMk cId="121016123" sldId="342"/>
            <ac:graphicFrameMk id="9" creationId="{89C2BE58-2EED-4F01-80D4-20C077310D30}"/>
          </ac:graphicFrameMkLst>
        </pc:graphicFrameChg>
      </pc:sldChg>
      <pc:sldChg chg="modSp">
        <pc:chgData name="Scott Braun" userId="a375c5c0-77b8-43ee-9566-69bd1a1c7283" providerId="ADAL" clId="{206CA70D-6B7F-3245-B958-AEE0E9BA67D8}" dt="2019-02-14T21:25:38.619" v="777" actId="20577"/>
        <pc:sldMkLst>
          <pc:docMk/>
          <pc:sldMk cId="604762138" sldId="343"/>
        </pc:sldMkLst>
        <pc:graphicFrameChg chg="modGraphic">
          <ac:chgData name="Scott Braun" userId="a375c5c0-77b8-43ee-9566-69bd1a1c7283" providerId="ADAL" clId="{206CA70D-6B7F-3245-B958-AEE0E9BA67D8}" dt="2019-02-14T21:25:38.619" v="777" actId="20577"/>
          <ac:graphicFrameMkLst>
            <pc:docMk/>
            <pc:sldMk cId="604762138" sldId="343"/>
            <ac:graphicFrameMk id="4" creationId="{4606CCEF-3F38-1044-A859-B6149AB91096}"/>
          </ac:graphicFrameMkLst>
        </pc:graphicFrameChg>
      </pc:sldChg>
      <pc:sldChg chg="modSp">
        <pc:chgData name="Scott Braun" userId="a375c5c0-77b8-43ee-9566-69bd1a1c7283" providerId="ADAL" clId="{206CA70D-6B7F-3245-B958-AEE0E9BA67D8}" dt="2019-02-14T21:25:46.699" v="781" actId="20577"/>
        <pc:sldMkLst>
          <pc:docMk/>
          <pc:sldMk cId="1719412197" sldId="344"/>
        </pc:sldMkLst>
        <pc:graphicFrameChg chg="mod modGraphic">
          <ac:chgData name="Scott Braun" userId="a375c5c0-77b8-43ee-9566-69bd1a1c7283" providerId="ADAL" clId="{206CA70D-6B7F-3245-B958-AEE0E9BA67D8}" dt="2019-02-14T21:25:46.699" v="781" actId="20577"/>
          <ac:graphicFrameMkLst>
            <pc:docMk/>
            <pc:sldMk cId="1719412197" sldId="344"/>
            <ac:graphicFrameMk id="7" creationId="{3B51856C-BB76-404C-9F79-CBBB3996E7ED}"/>
          </ac:graphicFrameMkLst>
        </pc:graphicFrameChg>
      </pc:sldChg>
      <pc:sldChg chg="modSp ord">
        <pc:chgData name="Scott Braun" userId="a375c5c0-77b8-43ee-9566-69bd1a1c7283" providerId="ADAL" clId="{206CA70D-6B7F-3245-B958-AEE0E9BA67D8}" dt="2019-02-14T21:44:41.167" v="939" actId="113"/>
        <pc:sldMkLst>
          <pc:docMk/>
          <pc:sldMk cId="153176833" sldId="345"/>
        </pc:sldMkLst>
        <pc:graphicFrameChg chg="mod modGraphic">
          <ac:chgData name="Scott Braun" userId="a375c5c0-77b8-43ee-9566-69bd1a1c7283" providerId="ADAL" clId="{206CA70D-6B7F-3245-B958-AEE0E9BA67D8}" dt="2019-02-14T21:44:41.167" v="939" actId="113"/>
          <ac:graphicFrameMkLst>
            <pc:docMk/>
            <pc:sldMk cId="153176833" sldId="345"/>
            <ac:graphicFrameMk id="4" creationId="{4606CCEF-3F38-1044-A859-B6149AB91096}"/>
          </ac:graphicFrameMkLst>
        </pc:graphicFrameChg>
      </pc:sldChg>
      <pc:sldChg chg="modSp">
        <pc:chgData name="Scott Braun" userId="a375c5c0-77b8-43ee-9566-69bd1a1c7283" providerId="ADAL" clId="{206CA70D-6B7F-3245-B958-AEE0E9BA67D8}" dt="2019-02-14T21:25:50.523" v="783" actId="20577"/>
        <pc:sldMkLst>
          <pc:docMk/>
          <pc:sldMk cId="4199617514" sldId="346"/>
        </pc:sldMkLst>
        <pc:graphicFrameChg chg="mod modGraphic">
          <ac:chgData name="Scott Braun" userId="a375c5c0-77b8-43ee-9566-69bd1a1c7283" providerId="ADAL" clId="{206CA70D-6B7F-3245-B958-AEE0E9BA67D8}" dt="2019-02-14T21:25:50.523" v="783" actId="20577"/>
          <ac:graphicFrameMkLst>
            <pc:docMk/>
            <pc:sldMk cId="4199617514" sldId="346"/>
            <ac:graphicFrameMk id="7" creationId="{2CB569BD-F17E-0D42-8E99-B0BD5A532E69}"/>
          </ac:graphicFrameMkLst>
        </pc:graphicFrameChg>
      </pc:sldChg>
      <pc:sldChg chg="modSp">
        <pc:chgData name="Scott Braun" userId="a375c5c0-77b8-43ee-9566-69bd1a1c7283" providerId="ADAL" clId="{206CA70D-6B7F-3245-B958-AEE0E9BA67D8}" dt="2019-02-14T21:26:14.778" v="805" actId="113"/>
        <pc:sldMkLst>
          <pc:docMk/>
          <pc:sldMk cId="944512305" sldId="347"/>
        </pc:sldMkLst>
        <pc:graphicFrameChg chg="mod modGraphic">
          <ac:chgData name="Scott Braun" userId="a375c5c0-77b8-43ee-9566-69bd1a1c7283" providerId="ADAL" clId="{206CA70D-6B7F-3245-B958-AEE0E9BA67D8}" dt="2019-02-14T21:26:14.778" v="805" actId="113"/>
          <ac:graphicFrameMkLst>
            <pc:docMk/>
            <pc:sldMk cId="944512305" sldId="347"/>
            <ac:graphicFrameMk id="7" creationId="{C91BCB45-5CE3-6048-ACA8-7C416D6DE7D0}"/>
          </ac:graphicFrameMkLst>
        </pc:graphicFrameChg>
      </pc:sldChg>
      <pc:sldChg chg="modSp">
        <pc:chgData name="Scott Braun" userId="a375c5c0-77b8-43ee-9566-69bd1a1c7283" providerId="ADAL" clId="{206CA70D-6B7F-3245-B958-AEE0E9BA67D8}" dt="2019-02-13T21:42:08.277" v="91" actId="313"/>
        <pc:sldMkLst>
          <pc:docMk/>
          <pc:sldMk cId="296577146" sldId="348"/>
        </pc:sldMkLst>
        <pc:graphicFrameChg chg="mod modGraphic">
          <ac:chgData name="Scott Braun" userId="a375c5c0-77b8-43ee-9566-69bd1a1c7283" providerId="ADAL" clId="{206CA70D-6B7F-3245-B958-AEE0E9BA67D8}" dt="2019-02-13T21:42:08.277" v="91" actId="313"/>
          <ac:graphicFrameMkLst>
            <pc:docMk/>
            <pc:sldMk cId="296577146" sldId="348"/>
            <ac:graphicFrameMk id="7" creationId="{C343FC4A-7CBF-194A-A77A-5B1C62216401}"/>
          </ac:graphicFrameMkLst>
        </pc:graphicFrameChg>
      </pc:sldChg>
      <pc:sldChg chg="modSp">
        <pc:chgData name="Scott Braun" userId="a375c5c0-77b8-43ee-9566-69bd1a1c7283" providerId="ADAL" clId="{206CA70D-6B7F-3245-B958-AEE0E9BA67D8}" dt="2019-02-13T21:42:09.221" v="92" actId="313"/>
        <pc:sldMkLst>
          <pc:docMk/>
          <pc:sldMk cId="1280111140" sldId="349"/>
        </pc:sldMkLst>
        <pc:graphicFrameChg chg="mod modGraphic">
          <ac:chgData name="Scott Braun" userId="a375c5c0-77b8-43ee-9566-69bd1a1c7283" providerId="ADAL" clId="{206CA70D-6B7F-3245-B958-AEE0E9BA67D8}" dt="2019-02-13T21:42:09.221" v="92" actId="313"/>
          <ac:graphicFrameMkLst>
            <pc:docMk/>
            <pc:sldMk cId="1280111140" sldId="349"/>
            <ac:graphicFrameMk id="7" creationId="{6991F12A-0095-954B-B391-2DEBAD5C1112}"/>
          </ac:graphicFrameMkLst>
        </pc:graphicFrameChg>
      </pc:sldChg>
      <pc:sldChg chg="modSp">
        <pc:chgData name="Scott Braun" userId="a375c5c0-77b8-43ee-9566-69bd1a1c7283" providerId="ADAL" clId="{206CA70D-6B7F-3245-B958-AEE0E9BA67D8}" dt="2019-02-13T21:42:09.833" v="93" actId="313"/>
        <pc:sldMkLst>
          <pc:docMk/>
          <pc:sldMk cId="3180419247" sldId="350"/>
        </pc:sldMkLst>
        <pc:graphicFrameChg chg="mod modGraphic">
          <ac:chgData name="Scott Braun" userId="a375c5c0-77b8-43ee-9566-69bd1a1c7283" providerId="ADAL" clId="{206CA70D-6B7F-3245-B958-AEE0E9BA67D8}" dt="2019-02-13T21:42:09.833" v="93" actId="313"/>
          <ac:graphicFrameMkLst>
            <pc:docMk/>
            <pc:sldMk cId="3180419247" sldId="350"/>
            <ac:graphicFrameMk id="7" creationId="{A8E06336-EC70-A640-A0FF-F86E995620EC}"/>
          </ac:graphicFrameMkLst>
        </pc:graphicFrameChg>
      </pc:sldChg>
      <pc:sldChg chg="modSp">
        <pc:chgData name="Scott Braun" userId="a375c5c0-77b8-43ee-9566-69bd1a1c7283" providerId="ADAL" clId="{206CA70D-6B7F-3245-B958-AEE0E9BA67D8}" dt="2019-02-13T21:42:11.563" v="95" actId="313"/>
        <pc:sldMkLst>
          <pc:docMk/>
          <pc:sldMk cId="2846932824" sldId="351"/>
        </pc:sldMkLst>
        <pc:graphicFrameChg chg="mod modGraphic">
          <ac:chgData name="Scott Braun" userId="a375c5c0-77b8-43ee-9566-69bd1a1c7283" providerId="ADAL" clId="{206CA70D-6B7F-3245-B958-AEE0E9BA67D8}" dt="2019-02-13T21:42:11.563" v="95" actId="313"/>
          <ac:graphicFrameMkLst>
            <pc:docMk/>
            <pc:sldMk cId="2846932824" sldId="351"/>
            <ac:graphicFrameMk id="7" creationId="{62C5478B-4961-134A-8BDA-2FCB19902CA3}"/>
          </ac:graphicFrameMkLst>
        </pc:graphicFrameChg>
      </pc:sldChg>
      <pc:sldChg chg="modSp">
        <pc:chgData name="Scott Braun" userId="a375c5c0-77b8-43ee-9566-69bd1a1c7283" providerId="ADAL" clId="{206CA70D-6B7F-3245-B958-AEE0E9BA67D8}" dt="2019-02-13T21:42:10.928" v="94" actId="313"/>
        <pc:sldMkLst>
          <pc:docMk/>
          <pc:sldMk cId="2760161740" sldId="352"/>
        </pc:sldMkLst>
        <pc:graphicFrameChg chg="mod modGraphic">
          <ac:chgData name="Scott Braun" userId="a375c5c0-77b8-43ee-9566-69bd1a1c7283" providerId="ADAL" clId="{206CA70D-6B7F-3245-B958-AEE0E9BA67D8}" dt="2019-02-13T21:42:10.928" v="94" actId="313"/>
          <ac:graphicFrameMkLst>
            <pc:docMk/>
            <pc:sldMk cId="2760161740" sldId="352"/>
            <ac:graphicFrameMk id="7" creationId="{36C13ADA-B7A1-0044-A06F-7595F01C1A8D}"/>
          </ac:graphicFrameMkLst>
        </pc:graphicFrameChg>
      </pc:sldChg>
      <pc:sldChg chg="delSp modSp add">
        <pc:chgData name="Scott Braun" userId="a375c5c0-77b8-43ee-9566-69bd1a1c7283" providerId="ADAL" clId="{206CA70D-6B7F-3245-B958-AEE0E9BA67D8}" dt="2019-02-14T22:22:33.907" v="1298" actId="1036"/>
        <pc:sldMkLst>
          <pc:docMk/>
          <pc:sldMk cId="986572737" sldId="454"/>
        </pc:sldMkLst>
        <pc:spChg chg="del">
          <ac:chgData name="Scott Braun" userId="a375c5c0-77b8-43ee-9566-69bd1a1c7283" providerId="ADAL" clId="{206CA70D-6B7F-3245-B958-AEE0E9BA67D8}" dt="2019-02-14T21:18:04.700" v="622" actId="478"/>
          <ac:spMkLst>
            <pc:docMk/>
            <pc:sldMk cId="986572737" sldId="454"/>
            <ac:spMk id="4" creationId="{81161495-B413-8B49-AF21-49A2A5FD374B}"/>
          </ac:spMkLst>
        </pc:spChg>
        <pc:spChg chg="mod">
          <ac:chgData name="Scott Braun" userId="a375c5c0-77b8-43ee-9566-69bd1a1c7283" providerId="ADAL" clId="{206CA70D-6B7F-3245-B958-AEE0E9BA67D8}" dt="2019-02-14T21:21:30.347" v="711" actId="166"/>
          <ac:spMkLst>
            <pc:docMk/>
            <pc:sldMk cId="986572737" sldId="454"/>
            <ac:spMk id="8" creationId="{26000F78-CFD8-C94D-92F1-18DA7D00E9E8}"/>
          </ac:spMkLst>
        </pc:spChg>
        <pc:spChg chg="mod">
          <ac:chgData name="Scott Braun" userId="a375c5c0-77b8-43ee-9566-69bd1a1c7283" providerId="ADAL" clId="{206CA70D-6B7F-3245-B958-AEE0E9BA67D8}" dt="2019-02-14T21:20:04.123" v="669" actId="20577"/>
          <ac:spMkLst>
            <pc:docMk/>
            <pc:sldMk cId="986572737" sldId="454"/>
            <ac:spMk id="14" creationId="{705C8816-FCDA-0448-B458-3E7F41DEBEE1}"/>
          </ac:spMkLst>
        </pc:spChg>
        <pc:spChg chg="mod">
          <ac:chgData name="Scott Braun" userId="a375c5c0-77b8-43ee-9566-69bd1a1c7283" providerId="ADAL" clId="{206CA70D-6B7F-3245-B958-AEE0E9BA67D8}" dt="2019-02-14T21:20:05.947" v="671" actId="20577"/>
          <ac:spMkLst>
            <pc:docMk/>
            <pc:sldMk cId="986572737" sldId="454"/>
            <ac:spMk id="15" creationId="{5EDE9F90-0CCE-3E44-A209-7B17D091ED87}"/>
          </ac:spMkLst>
        </pc:spChg>
        <pc:spChg chg="mod">
          <ac:chgData name="Scott Braun" userId="a375c5c0-77b8-43ee-9566-69bd1a1c7283" providerId="ADAL" clId="{206CA70D-6B7F-3245-B958-AEE0E9BA67D8}" dt="2019-02-14T21:21:30.347" v="711" actId="166"/>
          <ac:spMkLst>
            <pc:docMk/>
            <pc:sldMk cId="986572737" sldId="454"/>
            <ac:spMk id="16" creationId="{DF65AB06-521B-3C40-ACE0-76061BFD94FC}"/>
          </ac:spMkLst>
        </pc:spChg>
        <pc:spChg chg="mod">
          <ac:chgData name="Scott Braun" userId="a375c5c0-77b8-43ee-9566-69bd1a1c7283" providerId="ADAL" clId="{206CA70D-6B7F-3245-B958-AEE0E9BA67D8}" dt="2019-02-14T21:21:30.347" v="711" actId="166"/>
          <ac:spMkLst>
            <pc:docMk/>
            <pc:sldMk cId="986572737" sldId="454"/>
            <ac:spMk id="22" creationId="{0DBA525A-2362-E048-A456-3FBC3B8389A1}"/>
          </ac:spMkLst>
        </pc:spChg>
        <pc:spChg chg="mod">
          <ac:chgData name="Scott Braun" userId="a375c5c0-77b8-43ee-9566-69bd1a1c7283" providerId="ADAL" clId="{206CA70D-6B7F-3245-B958-AEE0E9BA67D8}" dt="2019-02-14T21:21:30.347" v="711" actId="166"/>
          <ac:spMkLst>
            <pc:docMk/>
            <pc:sldMk cId="986572737" sldId="454"/>
            <ac:spMk id="23" creationId="{1EE4293F-2A60-064A-A3CC-15CA93EF3FDF}"/>
          </ac:spMkLst>
        </pc:spChg>
        <pc:spChg chg="mod">
          <ac:chgData name="Scott Braun" userId="a375c5c0-77b8-43ee-9566-69bd1a1c7283" providerId="ADAL" clId="{206CA70D-6B7F-3245-B958-AEE0E9BA67D8}" dt="2019-02-14T21:42:55.730" v="922" actId="113"/>
          <ac:spMkLst>
            <pc:docMk/>
            <pc:sldMk cId="986572737" sldId="454"/>
            <ac:spMk id="27" creationId="{1E7DD2E6-6BFA-D84F-8690-081804B2AEA8}"/>
          </ac:spMkLst>
        </pc:spChg>
        <pc:spChg chg="mod">
          <ac:chgData name="Scott Braun" userId="a375c5c0-77b8-43ee-9566-69bd1a1c7283" providerId="ADAL" clId="{206CA70D-6B7F-3245-B958-AEE0E9BA67D8}" dt="2019-02-14T22:21:29.693" v="1284" actId="1035"/>
          <ac:spMkLst>
            <pc:docMk/>
            <pc:sldMk cId="986572737" sldId="454"/>
            <ac:spMk id="28" creationId="{91025694-B667-064A-A02F-5BD4A64CFCC3}"/>
          </ac:spMkLst>
        </pc:spChg>
        <pc:spChg chg="mod">
          <ac:chgData name="Scott Braun" userId="a375c5c0-77b8-43ee-9566-69bd1a1c7283" providerId="ADAL" clId="{206CA70D-6B7F-3245-B958-AEE0E9BA67D8}" dt="2019-02-14T21:21:18.620" v="710" actId="166"/>
          <ac:spMkLst>
            <pc:docMk/>
            <pc:sldMk cId="986572737" sldId="454"/>
            <ac:spMk id="29" creationId="{A9701D99-EBD5-A048-A22E-6E9672F4E33D}"/>
          </ac:spMkLst>
        </pc:spChg>
        <pc:spChg chg="mod">
          <ac:chgData name="Scott Braun" userId="a375c5c0-77b8-43ee-9566-69bd1a1c7283" providerId="ADAL" clId="{206CA70D-6B7F-3245-B958-AEE0E9BA67D8}" dt="2019-02-14T22:22:25.617" v="1293" actId="1035"/>
          <ac:spMkLst>
            <pc:docMk/>
            <pc:sldMk cId="986572737" sldId="454"/>
            <ac:spMk id="31" creationId="{8D9B0C87-90CC-0541-8A73-1053253EAE7B}"/>
          </ac:spMkLst>
        </pc:spChg>
        <pc:spChg chg="mod">
          <ac:chgData name="Scott Braun" userId="a375c5c0-77b8-43ee-9566-69bd1a1c7283" providerId="ADAL" clId="{206CA70D-6B7F-3245-B958-AEE0E9BA67D8}" dt="2019-02-14T22:22:29.652" v="1296" actId="1035"/>
          <ac:spMkLst>
            <pc:docMk/>
            <pc:sldMk cId="986572737" sldId="454"/>
            <ac:spMk id="32" creationId="{E0FD73AC-448D-4F43-B006-EB857631C5EA}"/>
          </ac:spMkLst>
        </pc:spChg>
        <pc:spChg chg="mod">
          <ac:chgData name="Scott Braun" userId="a375c5c0-77b8-43ee-9566-69bd1a1c7283" providerId="ADAL" clId="{206CA70D-6B7F-3245-B958-AEE0E9BA67D8}" dt="2019-02-14T21:21:30.347" v="711" actId="166"/>
          <ac:spMkLst>
            <pc:docMk/>
            <pc:sldMk cId="986572737" sldId="454"/>
            <ac:spMk id="33" creationId="{23600EC2-3951-6147-A13B-1AA815831F08}"/>
          </ac:spMkLst>
        </pc:spChg>
        <pc:spChg chg="mod">
          <ac:chgData name="Scott Braun" userId="a375c5c0-77b8-43ee-9566-69bd1a1c7283" providerId="ADAL" clId="{206CA70D-6B7F-3245-B958-AEE0E9BA67D8}" dt="2019-02-14T21:24:16.541" v="764" actId="20577"/>
          <ac:spMkLst>
            <pc:docMk/>
            <pc:sldMk cId="986572737" sldId="454"/>
            <ac:spMk id="34" creationId="{2BB10D9F-E4E9-A346-8AC8-57931A88BC06}"/>
          </ac:spMkLst>
        </pc:spChg>
        <pc:spChg chg="mod">
          <ac:chgData name="Scott Braun" userId="a375c5c0-77b8-43ee-9566-69bd1a1c7283" providerId="ADAL" clId="{206CA70D-6B7F-3245-B958-AEE0E9BA67D8}" dt="2019-02-14T21:21:30.347" v="711" actId="166"/>
          <ac:spMkLst>
            <pc:docMk/>
            <pc:sldMk cId="986572737" sldId="454"/>
            <ac:spMk id="35" creationId="{2227E170-2B19-3F47-8CEB-A83CCE48DA37}"/>
          </ac:spMkLst>
        </pc:spChg>
        <pc:spChg chg="mod">
          <ac:chgData name="Scott Braun" userId="a375c5c0-77b8-43ee-9566-69bd1a1c7283" providerId="ADAL" clId="{206CA70D-6B7F-3245-B958-AEE0E9BA67D8}" dt="2019-02-14T21:21:30.347" v="711" actId="166"/>
          <ac:spMkLst>
            <pc:docMk/>
            <pc:sldMk cId="986572737" sldId="454"/>
            <ac:spMk id="36" creationId="{0A32F5B5-9CA0-974B-9708-F420BEB86787}"/>
          </ac:spMkLst>
        </pc:spChg>
        <pc:spChg chg="mod">
          <ac:chgData name="Scott Braun" userId="a375c5c0-77b8-43ee-9566-69bd1a1c7283" providerId="ADAL" clId="{206CA70D-6B7F-3245-B958-AEE0E9BA67D8}" dt="2019-02-14T21:20:36.864" v="699" actId="20577"/>
          <ac:spMkLst>
            <pc:docMk/>
            <pc:sldMk cId="986572737" sldId="454"/>
            <ac:spMk id="77" creationId="{31FA520C-B828-7A4E-9888-AE365339D489}"/>
          </ac:spMkLst>
        </pc:spChg>
        <pc:spChg chg="mod">
          <ac:chgData name="Scott Braun" userId="a375c5c0-77b8-43ee-9566-69bd1a1c7283" providerId="ADAL" clId="{206CA70D-6B7F-3245-B958-AEE0E9BA67D8}" dt="2019-02-14T21:20:46.074" v="707" actId="20577"/>
          <ac:spMkLst>
            <pc:docMk/>
            <pc:sldMk cId="986572737" sldId="454"/>
            <ac:spMk id="78" creationId="{CAF835A2-EFAC-9F4D-88C9-F34C639744D8}"/>
          </ac:spMkLst>
        </pc:spChg>
        <pc:spChg chg="mod">
          <ac:chgData name="Scott Braun" userId="a375c5c0-77b8-43ee-9566-69bd1a1c7283" providerId="ADAL" clId="{206CA70D-6B7F-3245-B958-AEE0E9BA67D8}" dt="2019-02-14T21:20:38.626" v="701" actId="20577"/>
          <ac:spMkLst>
            <pc:docMk/>
            <pc:sldMk cId="986572737" sldId="454"/>
            <ac:spMk id="79" creationId="{EB71CB35-8337-E447-A9F7-7BF47144EC09}"/>
          </ac:spMkLst>
        </pc:spChg>
        <pc:spChg chg="mod">
          <ac:chgData name="Scott Braun" userId="a375c5c0-77b8-43ee-9566-69bd1a1c7283" providerId="ADAL" clId="{206CA70D-6B7F-3245-B958-AEE0E9BA67D8}" dt="2019-02-14T21:20:41.034" v="703" actId="20577"/>
          <ac:spMkLst>
            <pc:docMk/>
            <pc:sldMk cId="986572737" sldId="454"/>
            <ac:spMk id="80" creationId="{0A438B67-33F4-A64E-8B5E-B473AABD63B8}"/>
          </ac:spMkLst>
        </pc:spChg>
        <pc:spChg chg="mod">
          <ac:chgData name="Scott Braun" userId="a375c5c0-77b8-43ee-9566-69bd1a1c7283" providerId="ADAL" clId="{206CA70D-6B7F-3245-B958-AEE0E9BA67D8}" dt="2019-02-14T21:20:42.985" v="705" actId="20577"/>
          <ac:spMkLst>
            <pc:docMk/>
            <pc:sldMk cId="986572737" sldId="454"/>
            <ac:spMk id="81" creationId="{1216DDDD-F003-2C4C-9C8D-7C49888FA7A5}"/>
          </ac:spMkLst>
        </pc:spChg>
        <pc:spChg chg="mod">
          <ac:chgData name="Scott Braun" userId="a375c5c0-77b8-43ee-9566-69bd1a1c7283" providerId="ADAL" clId="{206CA70D-6B7F-3245-B958-AEE0E9BA67D8}" dt="2019-02-14T21:20:33.059" v="697" actId="20577"/>
          <ac:spMkLst>
            <pc:docMk/>
            <pc:sldMk cId="986572737" sldId="454"/>
            <ac:spMk id="84" creationId="{37F1FB62-5563-8D45-BB7A-271E6EB56DBC}"/>
          </ac:spMkLst>
        </pc:spChg>
        <pc:spChg chg="mod">
          <ac:chgData name="Scott Braun" userId="a375c5c0-77b8-43ee-9566-69bd1a1c7283" providerId="ADAL" clId="{206CA70D-6B7F-3245-B958-AEE0E9BA67D8}" dt="2019-02-14T21:20:25.474" v="689" actId="20577"/>
          <ac:spMkLst>
            <pc:docMk/>
            <pc:sldMk cId="986572737" sldId="454"/>
            <ac:spMk id="85" creationId="{D6DB0841-F4BE-8E46-9001-B845E9C55CBF}"/>
          </ac:spMkLst>
        </pc:spChg>
        <pc:spChg chg="mod">
          <ac:chgData name="Scott Braun" userId="a375c5c0-77b8-43ee-9566-69bd1a1c7283" providerId="ADAL" clId="{206CA70D-6B7F-3245-B958-AEE0E9BA67D8}" dt="2019-02-14T21:20:27.091" v="691" actId="20577"/>
          <ac:spMkLst>
            <pc:docMk/>
            <pc:sldMk cId="986572737" sldId="454"/>
            <ac:spMk id="86" creationId="{C59F7758-5509-944D-89F1-D9AEBDF244ED}"/>
          </ac:spMkLst>
        </pc:spChg>
        <pc:spChg chg="mod">
          <ac:chgData name="Scott Braun" userId="a375c5c0-77b8-43ee-9566-69bd1a1c7283" providerId="ADAL" clId="{206CA70D-6B7F-3245-B958-AEE0E9BA67D8}" dt="2019-02-14T21:20:29.106" v="693" actId="20577"/>
          <ac:spMkLst>
            <pc:docMk/>
            <pc:sldMk cId="986572737" sldId="454"/>
            <ac:spMk id="87" creationId="{C4724310-4791-4A42-984D-E413168D491A}"/>
          </ac:spMkLst>
        </pc:spChg>
        <pc:spChg chg="mod">
          <ac:chgData name="Scott Braun" userId="a375c5c0-77b8-43ee-9566-69bd1a1c7283" providerId="ADAL" clId="{206CA70D-6B7F-3245-B958-AEE0E9BA67D8}" dt="2019-02-14T21:18:50.095" v="647" actId="20577"/>
          <ac:spMkLst>
            <pc:docMk/>
            <pc:sldMk cId="986572737" sldId="454"/>
            <ac:spMk id="88" creationId="{AF452C46-18D6-6844-8243-1E3B3D67BCA6}"/>
          </ac:spMkLst>
        </pc:spChg>
        <pc:spChg chg="mod">
          <ac:chgData name="Scott Braun" userId="a375c5c0-77b8-43ee-9566-69bd1a1c7283" providerId="ADAL" clId="{206CA70D-6B7F-3245-B958-AEE0E9BA67D8}" dt="2019-02-14T21:18:48.013" v="646" actId="20577"/>
          <ac:spMkLst>
            <pc:docMk/>
            <pc:sldMk cId="986572737" sldId="454"/>
            <ac:spMk id="89" creationId="{27EFECDD-B558-5A4E-A6F1-91B0B0E369CD}"/>
          </ac:spMkLst>
        </pc:spChg>
        <pc:spChg chg="mod">
          <ac:chgData name="Scott Braun" userId="a375c5c0-77b8-43ee-9566-69bd1a1c7283" providerId="ADAL" clId="{206CA70D-6B7F-3245-B958-AEE0E9BA67D8}" dt="2019-02-14T21:18:44.767" v="645" actId="20577"/>
          <ac:spMkLst>
            <pc:docMk/>
            <pc:sldMk cId="986572737" sldId="454"/>
            <ac:spMk id="90" creationId="{66D477A5-44E1-E748-9629-991D6AF5662C}"/>
          </ac:spMkLst>
        </pc:spChg>
        <pc:spChg chg="mod">
          <ac:chgData name="Scott Braun" userId="a375c5c0-77b8-43ee-9566-69bd1a1c7283" providerId="ADAL" clId="{206CA70D-6B7F-3245-B958-AEE0E9BA67D8}" dt="2019-02-14T21:20:30.929" v="695" actId="20577"/>
          <ac:spMkLst>
            <pc:docMk/>
            <pc:sldMk cId="986572737" sldId="454"/>
            <ac:spMk id="91" creationId="{4B9A4680-DC8D-7E4E-9721-7198A2DD5C62}"/>
          </ac:spMkLst>
        </pc:spChg>
        <pc:spChg chg="mod">
          <ac:chgData name="Scott Braun" userId="a375c5c0-77b8-43ee-9566-69bd1a1c7283" providerId="ADAL" clId="{206CA70D-6B7F-3245-B958-AEE0E9BA67D8}" dt="2019-02-14T21:42:38.430" v="921" actId="207"/>
          <ac:spMkLst>
            <pc:docMk/>
            <pc:sldMk cId="986572737" sldId="454"/>
            <ac:spMk id="98" creationId="{99B2B58E-B5EE-A342-A244-7E662990102C}"/>
          </ac:spMkLst>
        </pc:spChg>
        <pc:spChg chg="mod">
          <ac:chgData name="Scott Braun" userId="a375c5c0-77b8-43ee-9566-69bd1a1c7283" providerId="ADAL" clId="{206CA70D-6B7F-3245-B958-AEE0E9BA67D8}" dt="2019-02-14T21:41:43.240" v="920" actId="207"/>
          <ac:spMkLst>
            <pc:docMk/>
            <pc:sldMk cId="986572737" sldId="454"/>
            <ac:spMk id="99" creationId="{59A81080-AF40-954D-8D64-E2BEAEF24B81}"/>
          </ac:spMkLst>
        </pc:spChg>
        <pc:cxnChg chg="mod">
          <ac:chgData name="Scott Braun" userId="a375c5c0-77b8-43ee-9566-69bd1a1c7283" providerId="ADAL" clId="{206CA70D-6B7F-3245-B958-AEE0E9BA67D8}" dt="2019-02-14T21:18:19.450" v="638" actId="1035"/>
          <ac:cxnSpMkLst>
            <pc:docMk/>
            <pc:sldMk cId="986572737" sldId="454"/>
            <ac:cxnSpMk id="6" creationId="{C30AD6FA-D3EA-5942-8257-966ADF949240}"/>
          </ac:cxnSpMkLst>
        </pc:cxnChg>
        <pc:cxnChg chg="mod">
          <ac:chgData name="Scott Braun" userId="a375c5c0-77b8-43ee-9566-69bd1a1c7283" providerId="ADAL" clId="{206CA70D-6B7F-3245-B958-AEE0E9BA67D8}" dt="2019-02-14T21:19:22.321" v="658" actId="1036"/>
          <ac:cxnSpMkLst>
            <pc:docMk/>
            <pc:sldMk cId="986572737" sldId="454"/>
            <ac:cxnSpMk id="40" creationId="{504E0FFA-C72C-B44B-97ED-F9E2B3FE28FE}"/>
          </ac:cxnSpMkLst>
        </pc:cxnChg>
        <pc:cxnChg chg="mod">
          <ac:chgData name="Scott Braun" userId="a375c5c0-77b8-43ee-9566-69bd1a1c7283" providerId="ADAL" clId="{206CA70D-6B7F-3245-B958-AEE0E9BA67D8}" dt="2019-02-14T21:19:29.433" v="664" actId="1036"/>
          <ac:cxnSpMkLst>
            <pc:docMk/>
            <pc:sldMk cId="986572737" sldId="454"/>
            <ac:cxnSpMk id="41" creationId="{6DB584A5-0A5C-A049-BB4D-70B9280E8994}"/>
          </ac:cxnSpMkLst>
        </pc:cxnChg>
        <pc:cxnChg chg="mod">
          <ac:chgData name="Scott Braun" userId="a375c5c0-77b8-43ee-9566-69bd1a1c7283" providerId="ADAL" clId="{206CA70D-6B7F-3245-B958-AEE0E9BA67D8}" dt="2019-02-14T21:18:19.450" v="638" actId="1035"/>
          <ac:cxnSpMkLst>
            <pc:docMk/>
            <pc:sldMk cId="986572737" sldId="454"/>
            <ac:cxnSpMk id="42" creationId="{3ACF1D67-5131-854F-82D2-590748A18D4D}"/>
          </ac:cxnSpMkLst>
        </pc:cxnChg>
        <pc:cxnChg chg="mod">
          <ac:chgData name="Scott Braun" userId="a375c5c0-77b8-43ee-9566-69bd1a1c7283" providerId="ADAL" clId="{206CA70D-6B7F-3245-B958-AEE0E9BA67D8}" dt="2019-02-14T21:18:19.450" v="638" actId="1035"/>
          <ac:cxnSpMkLst>
            <pc:docMk/>
            <pc:sldMk cId="986572737" sldId="454"/>
            <ac:cxnSpMk id="44" creationId="{F554A37D-71FA-034F-9BBE-809764360E0B}"/>
          </ac:cxnSpMkLst>
        </pc:cxnChg>
        <pc:cxnChg chg="mod">
          <ac:chgData name="Scott Braun" userId="a375c5c0-77b8-43ee-9566-69bd1a1c7283" providerId="ADAL" clId="{206CA70D-6B7F-3245-B958-AEE0E9BA67D8}" dt="2019-02-14T22:22:00.575" v="1288" actId="14100"/>
          <ac:cxnSpMkLst>
            <pc:docMk/>
            <pc:sldMk cId="986572737" sldId="454"/>
            <ac:cxnSpMk id="47" creationId="{89E3DD2B-DA82-1840-99D9-63A72170467D}"/>
          </ac:cxnSpMkLst>
        </pc:cxnChg>
        <pc:cxnChg chg="mod">
          <ac:chgData name="Scott Braun" userId="a375c5c0-77b8-43ee-9566-69bd1a1c7283" providerId="ADAL" clId="{206CA70D-6B7F-3245-B958-AEE0E9BA67D8}" dt="2019-02-14T22:22:11.101" v="1290" actId="14100"/>
          <ac:cxnSpMkLst>
            <pc:docMk/>
            <pc:sldMk cId="986572737" sldId="454"/>
            <ac:cxnSpMk id="48" creationId="{8912859A-72DE-AF4E-9275-4BF68A58BC11}"/>
          </ac:cxnSpMkLst>
        </pc:cxnChg>
        <pc:cxnChg chg="mod">
          <ac:chgData name="Scott Braun" userId="a375c5c0-77b8-43ee-9566-69bd1a1c7283" providerId="ADAL" clId="{206CA70D-6B7F-3245-B958-AEE0E9BA67D8}" dt="2019-02-14T22:22:18.514" v="1291" actId="14100"/>
          <ac:cxnSpMkLst>
            <pc:docMk/>
            <pc:sldMk cId="986572737" sldId="454"/>
            <ac:cxnSpMk id="49" creationId="{AB941F78-D153-9E48-8B9A-43CBCD90A69B}"/>
          </ac:cxnSpMkLst>
        </pc:cxnChg>
        <pc:cxnChg chg="mod">
          <ac:chgData name="Scott Braun" userId="a375c5c0-77b8-43ee-9566-69bd1a1c7283" providerId="ADAL" clId="{206CA70D-6B7F-3245-B958-AEE0E9BA67D8}" dt="2019-02-14T22:22:22.775" v="1292" actId="14100"/>
          <ac:cxnSpMkLst>
            <pc:docMk/>
            <pc:sldMk cId="986572737" sldId="454"/>
            <ac:cxnSpMk id="53" creationId="{5D7E7110-C28D-9D46-A27D-284F52BAB0E4}"/>
          </ac:cxnSpMkLst>
        </pc:cxnChg>
        <pc:cxnChg chg="mod">
          <ac:chgData name="Scott Braun" userId="a375c5c0-77b8-43ee-9566-69bd1a1c7283" providerId="ADAL" clId="{206CA70D-6B7F-3245-B958-AEE0E9BA67D8}" dt="2019-02-14T22:22:33.907" v="1298" actId="1036"/>
          <ac:cxnSpMkLst>
            <pc:docMk/>
            <pc:sldMk cId="986572737" sldId="454"/>
            <ac:cxnSpMk id="55" creationId="{A6EB42F0-069B-FC4D-90AB-57FF7BB2CFFC}"/>
          </ac:cxnSpMkLst>
        </pc:cxnChg>
        <pc:cxnChg chg="del mod">
          <ac:chgData name="Scott Braun" userId="a375c5c0-77b8-43ee-9566-69bd1a1c7283" providerId="ADAL" clId="{206CA70D-6B7F-3245-B958-AEE0E9BA67D8}" dt="2019-02-14T21:18:04.700" v="622" actId="478"/>
          <ac:cxnSpMkLst>
            <pc:docMk/>
            <pc:sldMk cId="986572737" sldId="454"/>
            <ac:cxnSpMk id="58" creationId="{531AB60A-B2C4-3147-BCD1-3224A51DBE2B}"/>
          </ac:cxnSpMkLst>
        </pc:cxnChg>
        <pc:cxnChg chg="mod">
          <ac:chgData name="Scott Braun" userId="a375c5c0-77b8-43ee-9566-69bd1a1c7283" providerId="ADAL" clId="{206CA70D-6B7F-3245-B958-AEE0E9BA67D8}" dt="2019-02-14T21:19:00.533" v="648" actId="14100"/>
          <ac:cxnSpMkLst>
            <pc:docMk/>
            <pc:sldMk cId="986572737" sldId="454"/>
            <ac:cxnSpMk id="60" creationId="{43DF0785-8E7A-6742-A00E-B1052262641E}"/>
          </ac:cxnSpMkLst>
        </pc:cxnChg>
        <pc:cxnChg chg="mod">
          <ac:chgData name="Scott Braun" userId="a375c5c0-77b8-43ee-9566-69bd1a1c7283" providerId="ADAL" clId="{206CA70D-6B7F-3245-B958-AEE0E9BA67D8}" dt="2019-02-14T21:21:03.854" v="708" actId="14100"/>
          <ac:cxnSpMkLst>
            <pc:docMk/>
            <pc:sldMk cId="986572737" sldId="454"/>
            <ac:cxnSpMk id="63" creationId="{2CEC7434-3935-7B4E-A5FD-1F81A8D57395}"/>
          </ac:cxnSpMkLst>
        </pc:cxnChg>
        <pc:cxnChg chg="mod">
          <ac:chgData name="Scott Braun" userId="a375c5c0-77b8-43ee-9566-69bd1a1c7283" providerId="ADAL" clId="{206CA70D-6B7F-3245-B958-AEE0E9BA67D8}" dt="2019-02-14T21:18:32.677" v="643" actId="1036"/>
          <ac:cxnSpMkLst>
            <pc:docMk/>
            <pc:sldMk cId="986572737" sldId="454"/>
            <ac:cxnSpMk id="64" creationId="{C52B371E-6D19-F841-8D82-A7F8AAEE2D87}"/>
          </ac:cxnSpMkLst>
        </pc:cxnChg>
        <pc:cxnChg chg="mod">
          <ac:chgData name="Scott Braun" userId="a375c5c0-77b8-43ee-9566-69bd1a1c7283" providerId="ADAL" clId="{206CA70D-6B7F-3245-B958-AEE0E9BA67D8}" dt="2019-02-14T21:18:19.450" v="638" actId="1035"/>
          <ac:cxnSpMkLst>
            <pc:docMk/>
            <pc:sldMk cId="986572737" sldId="454"/>
            <ac:cxnSpMk id="65" creationId="{DD68FAEC-EF65-1248-AFBA-1A20B5EF1B30}"/>
          </ac:cxnSpMkLst>
        </pc:cxnChg>
        <pc:cxnChg chg="mod">
          <ac:chgData name="Scott Braun" userId="a375c5c0-77b8-43ee-9566-69bd1a1c7283" providerId="ADAL" clId="{206CA70D-6B7F-3245-B958-AEE0E9BA67D8}" dt="2019-02-14T21:19:22.321" v="658" actId="1036"/>
          <ac:cxnSpMkLst>
            <pc:docMk/>
            <pc:sldMk cId="986572737" sldId="454"/>
            <ac:cxnSpMk id="66" creationId="{198042B3-D913-4E44-B388-3C5235116B81}"/>
          </ac:cxnSpMkLst>
        </pc:cxnChg>
        <pc:cxnChg chg="mod">
          <ac:chgData name="Scott Braun" userId="a375c5c0-77b8-43ee-9566-69bd1a1c7283" providerId="ADAL" clId="{206CA70D-6B7F-3245-B958-AEE0E9BA67D8}" dt="2019-02-14T21:19:47.059" v="665" actId="14100"/>
          <ac:cxnSpMkLst>
            <pc:docMk/>
            <pc:sldMk cId="986572737" sldId="454"/>
            <ac:cxnSpMk id="67" creationId="{27489981-5C1A-3C40-B51F-4639DAE86350}"/>
          </ac:cxnSpMkLst>
        </pc:cxnChg>
        <pc:cxnChg chg="mod">
          <ac:chgData name="Scott Braun" userId="a375c5c0-77b8-43ee-9566-69bd1a1c7283" providerId="ADAL" clId="{206CA70D-6B7F-3245-B958-AEE0E9BA67D8}" dt="2019-02-14T21:19:29.433" v="664" actId="1036"/>
          <ac:cxnSpMkLst>
            <pc:docMk/>
            <pc:sldMk cId="986572737" sldId="454"/>
            <ac:cxnSpMk id="68" creationId="{40399717-34C3-FF4E-A2F2-2005D19B4385}"/>
          </ac:cxnSpMkLst>
        </pc:cxnChg>
        <pc:cxnChg chg="mod">
          <ac:chgData name="Scott Braun" userId="a375c5c0-77b8-43ee-9566-69bd1a1c7283" providerId="ADAL" clId="{206CA70D-6B7F-3245-B958-AEE0E9BA67D8}" dt="2019-02-14T22:21:29.693" v="1284" actId="1035"/>
          <ac:cxnSpMkLst>
            <pc:docMk/>
            <pc:sldMk cId="986572737" sldId="454"/>
            <ac:cxnSpMk id="69" creationId="{718F5047-1DCE-B041-8440-7572112E03CF}"/>
          </ac:cxnSpMkLst>
        </pc:cxnChg>
        <pc:cxnChg chg="mod">
          <ac:chgData name="Scott Braun" userId="a375c5c0-77b8-43ee-9566-69bd1a1c7283" providerId="ADAL" clId="{206CA70D-6B7F-3245-B958-AEE0E9BA67D8}" dt="2019-02-14T21:18:19.450" v="638" actId="1035"/>
          <ac:cxnSpMkLst>
            <pc:docMk/>
            <pc:sldMk cId="986572737" sldId="454"/>
            <ac:cxnSpMk id="76" creationId="{F0B2DAF0-94A5-5C48-A349-5116A2A19229}"/>
          </ac:cxnSpMkLst>
        </pc:cxnChg>
        <pc:cxnChg chg="mod">
          <ac:chgData name="Scott Braun" userId="a375c5c0-77b8-43ee-9566-69bd1a1c7283" providerId="ADAL" clId="{206CA70D-6B7F-3245-B958-AEE0E9BA67D8}" dt="2019-02-14T22:21:48.327" v="1286" actId="14100"/>
          <ac:cxnSpMkLst>
            <pc:docMk/>
            <pc:sldMk cId="986572737" sldId="454"/>
            <ac:cxnSpMk id="95" creationId="{BC999F6E-88E8-6B4F-BF8E-89307FB15F26}"/>
          </ac:cxnSpMkLst>
        </pc:cxnChg>
      </pc:sldChg>
      <pc:sldChg chg="del">
        <pc:chgData name="Scott Braun" userId="a375c5c0-77b8-43ee-9566-69bd1a1c7283" providerId="ADAL" clId="{206CA70D-6B7F-3245-B958-AEE0E9BA67D8}" dt="2019-02-14T18:33:35.145" v="211" actId="2696"/>
        <pc:sldMkLst>
          <pc:docMk/>
          <pc:sldMk cId="2118428842" sldId="454"/>
        </pc:sldMkLst>
      </pc:sldChg>
      <pc:sldChg chg="modSp add">
        <pc:chgData name="Scott Braun" userId="a375c5c0-77b8-43ee-9566-69bd1a1c7283" providerId="ADAL" clId="{206CA70D-6B7F-3245-B958-AEE0E9BA67D8}" dt="2019-02-14T22:12:19.404" v="1269" actId="1036"/>
        <pc:sldMkLst>
          <pc:docMk/>
          <pc:sldMk cId="2946935045" sldId="455"/>
        </pc:sldMkLst>
        <pc:graphicFrameChg chg="mod modGraphic">
          <ac:chgData name="Scott Braun" userId="a375c5c0-77b8-43ee-9566-69bd1a1c7283" providerId="ADAL" clId="{206CA70D-6B7F-3245-B958-AEE0E9BA67D8}" dt="2019-02-14T22:12:19.404" v="1269" actId="1036"/>
          <ac:graphicFrameMkLst>
            <pc:docMk/>
            <pc:sldMk cId="2946935045" sldId="455"/>
            <ac:graphicFrameMk id="7" creationId="{81C92F11-129B-4947-9960-5F953EE5C943}"/>
          </ac:graphicFrameMkLst>
        </pc:graphicFrameChg>
      </pc:sldChg>
      <pc:sldChg chg="modSp add">
        <pc:chgData name="Scott Braun" userId="a375c5c0-77b8-43ee-9566-69bd1a1c7283" providerId="ADAL" clId="{206CA70D-6B7F-3245-B958-AEE0E9BA67D8}" dt="2019-02-14T22:12:06.476" v="1242" actId="1036"/>
        <pc:sldMkLst>
          <pc:docMk/>
          <pc:sldMk cId="4220749428" sldId="456"/>
        </pc:sldMkLst>
        <pc:graphicFrameChg chg="mod modGraphic">
          <ac:chgData name="Scott Braun" userId="a375c5c0-77b8-43ee-9566-69bd1a1c7283" providerId="ADAL" clId="{206CA70D-6B7F-3245-B958-AEE0E9BA67D8}" dt="2019-02-14T22:12:06.476" v="1242" actId="1036"/>
          <ac:graphicFrameMkLst>
            <pc:docMk/>
            <pc:sldMk cId="4220749428" sldId="456"/>
            <ac:graphicFrameMk id="7" creationId="{81C92F11-129B-4947-9960-5F953EE5C943}"/>
          </ac:graphicFrameMkLst>
        </pc:graphicFrameChg>
      </pc:sldChg>
    </pc:docChg>
  </pc:docChgLst>
  <pc:docChgLst>
    <pc:chgData name="Rich Ferrare" userId="S::richard.a.ferrare@gmao.onmicrosoft.com::4602e4c0-3feb-46c1-a315-28b9bd53b180" providerId="AD" clId="Web-{8086E6D8-E0D3-D89F-8BD4-DE7694DDC438}"/>
    <pc:docChg chg="modSld">
      <pc:chgData name="Rich Ferrare" userId="S::richard.a.ferrare@gmao.onmicrosoft.com::4602e4c0-3feb-46c1-a315-28b9bd53b180" providerId="AD" clId="Web-{8086E6D8-E0D3-D89F-8BD4-DE7694DDC438}" dt="2019-02-19T18:44:04.818" v="123"/>
      <pc:docMkLst>
        <pc:docMk/>
      </pc:docMkLst>
      <pc:sldChg chg="modSp">
        <pc:chgData name="Rich Ferrare" userId="S::richard.a.ferrare@gmao.onmicrosoft.com::4602e4c0-3feb-46c1-a315-28b9bd53b180" providerId="AD" clId="Web-{8086E6D8-E0D3-D89F-8BD4-DE7694DDC438}" dt="2019-02-19T18:40:19.450" v="60"/>
        <pc:sldMkLst>
          <pc:docMk/>
          <pc:sldMk cId="2782189547" sldId="287"/>
        </pc:sldMkLst>
        <pc:graphicFrameChg chg="mod modGraphic">
          <ac:chgData name="Rich Ferrare" userId="S::richard.a.ferrare@gmao.onmicrosoft.com::4602e4c0-3feb-46c1-a315-28b9bd53b180" providerId="AD" clId="Web-{8086E6D8-E0D3-D89F-8BD4-DE7694DDC438}" dt="2019-02-19T18:40:19.450" v="60"/>
          <ac:graphicFrameMkLst>
            <pc:docMk/>
            <pc:sldMk cId="2782189547" sldId="287"/>
            <ac:graphicFrameMk id="9" creationId="{D656BFDE-8368-3A46-BB70-090101B013E0}"/>
          </ac:graphicFrameMkLst>
        </pc:graphicFrameChg>
      </pc:sldChg>
      <pc:sldChg chg="modSp addCm modCm modNotes">
        <pc:chgData name="Rich Ferrare" userId="S::richard.a.ferrare@gmao.onmicrosoft.com::4602e4c0-3feb-46c1-a315-28b9bd53b180" providerId="AD" clId="Web-{8086E6D8-E0D3-D89F-8BD4-DE7694DDC438}" dt="2019-02-19T18:42:34.611" v="83"/>
        <pc:sldMkLst>
          <pc:docMk/>
          <pc:sldMk cId="3706514638" sldId="307"/>
        </pc:sldMkLst>
        <pc:graphicFrameChg chg="mod modGraphic">
          <ac:chgData name="Rich Ferrare" userId="S::richard.a.ferrare@gmao.onmicrosoft.com::4602e4c0-3feb-46c1-a315-28b9bd53b180" providerId="AD" clId="Web-{8086E6D8-E0D3-D89F-8BD4-DE7694DDC438}" dt="2019-02-19T18:36:18.613" v="45"/>
          <ac:graphicFrameMkLst>
            <pc:docMk/>
            <pc:sldMk cId="3706514638" sldId="307"/>
            <ac:graphicFrameMk id="5" creationId="{36A6BDD9-5313-D34B-8A8A-AAAB18A0283B}"/>
          </ac:graphicFrameMkLst>
        </pc:graphicFrameChg>
      </pc:sldChg>
      <pc:sldChg chg="modSp modNotes">
        <pc:chgData name="Rich Ferrare" userId="S::richard.a.ferrare@gmao.onmicrosoft.com::4602e4c0-3feb-46c1-a315-28b9bd53b180" providerId="AD" clId="Web-{8086E6D8-E0D3-D89F-8BD4-DE7694DDC438}" dt="2019-02-19T18:44:04.818" v="123"/>
        <pc:sldMkLst>
          <pc:docMk/>
          <pc:sldMk cId="68413363" sldId="310"/>
        </pc:sldMkLst>
        <pc:graphicFrameChg chg="mod modGraphic">
          <ac:chgData name="Rich Ferrare" userId="S::richard.a.ferrare@gmao.onmicrosoft.com::4602e4c0-3feb-46c1-a315-28b9bd53b180" providerId="AD" clId="Web-{8086E6D8-E0D3-D89F-8BD4-DE7694DDC438}" dt="2019-02-19T18:43:17.488" v="121"/>
          <ac:graphicFrameMkLst>
            <pc:docMk/>
            <pc:sldMk cId="68413363" sldId="310"/>
            <ac:graphicFrameMk id="5" creationId="{36A6BDD9-5313-D34B-8A8A-AAAB18A0283B}"/>
          </ac:graphicFrameMkLst>
        </pc:graphicFrameChg>
      </pc:sldChg>
      <pc:sldChg chg="modSp">
        <pc:chgData name="Rich Ferrare" userId="S::richard.a.ferrare@gmao.onmicrosoft.com::4602e4c0-3feb-46c1-a315-28b9bd53b180" providerId="AD" clId="Web-{8086E6D8-E0D3-D89F-8BD4-DE7694DDC438}" dt="2019-02-19T18:40:46.779" v="72"/>
        <pc:sldMkLst>
          <pc:docMk/>
          <pc:sldMk cId="4253315517" sldId="330"/>
        </pc:sldMkLst>
        <pc:graphicFrameChg chg="mod modGraphic">
          <ac:chgData name="Rich Ferrare" userId="S::richard.a.ferrare@gmao.onmicrosoft.com::4602e4c0-3feb-46c1-a315-28b9bd53b180" providerId="AD" clId="Web-{8086E6D8-E0D3-D89F-8BD4-DE7694DDC438}" dt="2019-02-19T18:40:46.779" v="72"/>
          <ac:graphicFrameMkLst>
            <pc:docMk/>
            <pc:sldMk cId="4253315517" sldId="330"/>
            <ac:graphicFrameMk id="11" creationId="{BE32FF90-A9E8-1849-8CC8-BEF5B0A82287}"/>
          </ac:graphicFrameMkLst>
        </pc:graphicFrameChg>
      </pc:sldChg>
      <pc:sldChg chg="modSp">
        <pc:chgData name="Rich Ferrare" userId="S::richard.a.ferrare@gmao.onmicrosoft.com::4602e4c0-3feb-46c1-a315-28b9bd53b180" providerId="AD" clId="Web-{8086E6D8-E0D3-D89F-8BD4-DE7694DDC438}" dt="2019-02-19T18:40:58.936" v="74"/>
        <pc:sldMkLst>
          <pc:docMk/>
          <pc:sldMk cId="3718890425" sldId="332"/>
        </pc:sldMkLst>
        <pc:graphicFrameChg chg="mod modGraphic">
          <ac:chgData name="Rich Ferrare" userId="S::richard.a.ferrare@gmao.onmicrosoft.com::4602e4c0-3feb-46c1-a315-28b9bd53b180" providerId="AD" clId="Web-{8086E6D8-E0D3-D89F-8BD4-DE7694DDC438}" dt="2019-02-19T18:40:58.936" v="74"/>
          <ac:graphicFrameMkLst>
            <pc:docMk/>
            <pc:sldMk cId="3718890425" sldId="332"/>
            <ac:graphicFrameMk id="10" creationId="{F1196680-4BBA-254F-B23D-ADE0616B304E}"/>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5" dt="2019-02-19T10:39:25.432" idx="5">
    <p:pos x="10" y="10"/>
    <p:text>We are considering slightly changing O5 to read "Characterize the removal, redistribution, and transformation of aerosols by clouds and light precipitation." This is being discussed; comments welcome. Ideas on what A-CCP may be able to accomplish include:
1.     AERONET observations have recorded very high levels of fine mode AOD in cloud-dominated skies. Possible explanations include aerosol humidification, cloud processes as well as meteorological co-varying factors such as frontal convergence, transport, etc. Such scenes can be difficult to observe due because cloud screening can also screen out these high AOT cases. A-CCP can use a combination of active and passive measurements to help with cloud screening and provide more accurate spectral AOD to observe strong AOD spectral non-linearity associated with large fine mode particle size associated with cloud/fog processing. (See Eck et al., 2018)
2.      More accurate aerosol extinction measurements associated with A-CCP can be used to better characterize changes in aerosol extinction near clouds, as well as changes in aerosol shape that have been observed by airborne lidar measurements in the vicinity of PBL clouds. These measurements can be used to study changes in aerosol properties in high RH conditions near clouds. (See Eck et al., 2014)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9-02-13T13:49:19.270" idx="41">
    <p:pos x="10" y="10"/>
    <p:text>Lost link on "High Clouds"...not sure why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5" dt="2019-02-10T10:28:04.016" idx="4">
    <p:pos x="10" y="10"/>
    <p:text>Aerosol sphericity is listed in the baseline. I suggest to change this to aerosol non-sphericity (profile and column) to be consistent with how this particular variable is listed in the aerosol objectives.
</p:text>
    <p:extLst>
      <p:ext uri="{C676402C-5697-4E1C-873F-D02D1690AC5C}">
        <p15:threadingInfo xmlns:p15="http://schemas.microsoft.com/office/powerpoint/2012/main" timeZoneBias="480"/>
      </p:ext>
    </p:extLst>
  </p:cm>
  <p:cm authorId="3" dt="2019-02-11T09:53:25.584" idx="39">
    <p:pos x="5718" y="20"/>
    <p:text>Indicated "column" for AOD.  While PBL AOD should also be possible (and even desirable), for a CCP threshold- seems like we might want to back off and leave as column for the moment.  We could add (probably should add) more profile-related aerosol measures to the baseline, but, in the big ACCP scheme....if it happened- we'd have them anyway. 
</p:text>
    <p:extLst>
      <p:ext uri="{C676402C-5697-4E1C-873F-D02D1690AC5C}">
        <p15:threadingInfo xmlns:p15="http://schemas.microsoft.com/office/powerpoint/2012/main" timeZoneBias="480"/>
      </p:ext>
    </p:extLst>
  </p:cm>
  <p:cm authorId="3" dt="2019-02-13T13:32:52.654" idx="40">
    <p:pos x="5718" y="116"/>
    <p:text>Based on STM discussion- added PBL
</p:text>
    <p:extLst>
      <p:ext uri="{C676402C-5697-4E1C-873F-D02D1690AC5C}">
        <p15:threadingInfo xmlns:p15="http://schemas.microsoft.com/office/powerpoint/2012/main" timeZoneBias="480">
          <p15:parentCm authorId="3" idx="39"/>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5" dt="2019-02-10T10:25:54.605" idx="2">
    <p:pos x="10" y="10"/>
    <p:text>I thought we moved the precursor gas concentration to baseline, and simply said "precursor gas concentration" (Baseline) without listing all these gases. We shouldn't have all these gases in the threshold or we risk failing on this objective if we can't get even one of these gases. 
</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19-02-07T23:19:21.930" idx="47">
    <p:pos x="5632" y="95"/>
    <p:text>what can we expect/use from PoR?
</p:text>
    <p:extLst>
      <p:ext uri="{C676402C-5697-4E1C-873F-D02D1690AC5C}">
        <p15:threadingInfo xmlns:p15="http://schemas.microsoft.com/office/powerpoint/2012/main" timeZoneBias="480"/>
      </p:ext>
    </p:extLst>
  </p:cm>
  <p:cm authorId="10" dt="2019-02-08T07:43:58.399" idx="5">
    <p:pos x="10" y="10"/>
    <p:text>Do Applications from purel yPoR observations  belong here?
</p:text>
    <p:extLst>
      <p:ext uri="{C676402C-5697-4E1C-873F-D02D1690AC5C}">
        <p15:threadingInfo xmlns:p15="http://schemas.microsoft.com/office/powerpoint/2012/main" timeZoneBias="480"/>
      </p:ext>
    </p:extLst>
  </p:cm>
  <p:cm authorId="13" dt="2019-02-08T09:48:01.241" idx="4">
    <p:pos x="10" y="106"/>
    <p:text>I was leaning toward not including apps on POR...but it needs to be cleaned up
</p:text>
    <p:extLst>
      <p:ext uri="{C676402C-5697-4E1C-873F-D02D1690AC5C}">
        <p15:threadingInfo xmlns:p15="http://schemas.microsoft.com/office/powerpoint/2012/main" timeZoneBias="480">
          <p15:parentCm authorId="10" idx="5"/>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19-02-07T23:11:47.818" idx="46">
    <p:pos x="5632" y="95"/>
    <p:text>add non-spherical AOD
</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19-02-07T22:22:32.068" idx="41">
    <p:pos x="5751" y="155"/>
    <p:text>there is a role for airborne in situ to further study the profile of droplet size as a function of inversion strength
</p:text>
    <p:extLst>
      <p:ext uri="{C676402C-5697-4E1C-873F-D02D1690AC5C}">
        <p15:threadingInfo xmlns:p15="http://schemas.microsoft.com/office/powerpoint/2012/main" timeZoneBias="480"/>
      </p:ext>
    </p:extLst>
  </p:cm>
  <p:cm authorId="4" dt="2019-02-07T22:30:21.902" idx="42">
    <p:pos x="5847" y="251"/>
    <p:text>Suborbital: is a potential role for airborne HSRL to study pdf of MBL AOD: is frequency of extremely low AOD simulated in global models realistic?;  would also help define what AOD accuracy is required for O10.
Is information already available from recent southern ocean campaigns?
</p:text>
    <p:extLst mod="1">
      <p:ext uri="{C676402C-5697-4E1C-873F-D02D1690AC5C}">
        <p15:threadingInfo xmlns:p15="http://schemas.microsoft.com/office/powerpoint/2012/main" timeZoneBias="480"/>
      </p:ext>
    </p:extLst>
  </p:cm>
  <p:cm authorId="4" dt="2019-02-07T22:41:51.132" idx="43">
    <p:pos x="2237" y="59"/>
    <p:text>ongoing field campaigns such as by ESRL and KNMI involving routine high-resolution modeling at supersites can be used to understand the co-variability of aerosol and meteorology, which is a major source of uncertainties in indirect forcing
</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4" dt="2019-02-08T07:55:32.706" idx="48">
    <p:pos x="2237" y="59"/>
    <p:text>regarding aerosol-ice interactions, there is a potential role for airborne in situ measurements of IN. Perhaps similar to the ATOM campaign.
</p:text>
    <p:extLst>
      <p:ext uri="{C676402C-5697-4E1C-873F-D02D1690AC5C}">
        <p15:threadingInfo xmlns:p15="http://schemas.microsoft.com/office/powerpoint/2012/main" timeZoneBias="4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4" dt="2019-02-07T21:56:58.240" idx="1">
    <p:pos x="7394" y="60"/>
    <p:text>I  don't think this is traceable to G6.  It confuses feedbacks and forcing.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78DB6-5D40-4547-9188-80F6353CB036}" type="datetimeFigureOut">
              <a:rPr lang="en-US" smtClean="0"/>
              <a:pPr/>
              <a:t>2/19/19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724A6-A063-B441-92A7-EE19595B1C19}" type="slidenum">
              <a:rPr lang="en-US" smtClean="0"/>
              <a:pPr/>
              <a:t>‹#›</a:t>
            </a:fld>
            <a:endParaRPr lang="en-US"/>
          </a:p>
        </p:txBody>
      </p:sp>
    </p:spTree>
    <p:extLst>
      <p:ext uri="{BB962C8B-B14F-4D97-AF65-F5344CB8AC3E}">
        <p14:creationId xmlns:p14="http://schemas.microsoft.com/office/powerpoint/2010/main" val="275309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052DEA-D19A-FD4B-83E0-27B65997E6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904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10</a:t>
            </a:fld>
            <a:endParaRPr lang="en-US"/>
          </a:p>
        </p:txBody>
      </p:sp>
    </p:spTree>
    <p:extLst>
      <p:ext uri="{BB962C8B-B14F-4D97-AF65-F5344CB8AC3E}">
        <p14:creationId xmlns:p14="http://schemas.microsoft.com/office/powerpoint/2010/main" val="620220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11</a:t>
            </a:fld>
            <a:endParaRPr lang="en-US"/>
          </a:p>
        </p:txBody>
      </p:sp>
    </p:spTree>
    <p:extLst>
      <p:ext uri="{BB962C8B-B14F-4D97-AF65-F5344CB8AC3E}">
        <p14:creationId xmlns:p14="http://schemas.microsoft.com/office/powerpoint/2010/main" val="378396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12</a:t>
            </a:fld>
            <a:endParaRPr lang="en-US"/>
          </a:p>
        </p:txBody>
      </p:sp>
    </p:spTree>
    <p:extLst>
      <p:ext uri="{BB962C8B-B14F-4D97-AF65-F5344CB8AC3E}">
        <p14:creationId xmlns:p14="http://schemas.microsoft.com/office/powerpoint/2010/main" val="964931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We are considering slightly changing O5 to read "Characterize the removal, redistribution, and transformation of aerosols by clouds and light precipitation." This is being discussed; comments welcome. Ideas on what A-CCP may be able to accomplish include:</a:t>
            </a:r>
          </a:p>
          <a:p>
            <a:r>
              <a:rPr lang="en-US"/>
              <a:t>1.     AERONET observations have recorded very high levels of fine mode AOD in cloud-dominated skies. Possible explanations include aerosol humidification, cloud processes as well as meteorological co-varying factors such as frontal convergence, transport, etc. Such scenes can be difficult to observe due because cloud screening can also screen out these high AOT cases. A-CCP can use a combination of active and passive measurements to help with cloud screening and provide more accurate spectral AOD to observe strong AOD spectral non-linearity associated with large fine mode particle size associated with cloud/fog processing. (See Eck et al., 2018)</a:t>
            </a:r>
          </a:p>
          <a:p>
            <a:r>
              <a:rPr lang="en-US"/>
              <a:t>2.      More accurate aerosol extinction measurements associated with A-CCP can be used to better characterize changes in aerosol extinction near clouds, as well as changes in aerosol shape that have been observed by airborne lidar measurements in the vicinity of PBL clouds. These measurements can be used to study changes in aerosol properties in high RH conditions near clouds. (See Eck et al., 2014)</a:t>
            </a:r>
          </a:p>
          <a:p>
            <a:r>
              <a:rPr lang="en-US"/>
              <a:t>February 19, 2019, 1:39 PM</a:t>
            </a:r>
          </a:p>
          <a:p>
            <a:endParaRPr lang="en-US"/>
          </a:p>
          <a:p>
            <a:endParaRPr lang="en-US" baseline="0">
              <a:cs typeface="Calibri"/>
            </a:endParaRPr>
          </a:p>
        </p:txBody>
      </p:sp>
      <p:sp>
        <p:nvSpPr>
          <p:cNvPr id="4" name="Slide Number Placeholder 3"/>
          <p:cNvSpPr>
            <a:spLocks noGrp="1"/>
          </p:cNvSpPr>
          <p:nvPr>
            <p:ph type="sldNum" sz="quarter" idx="10"/>
          </p:nvPr>
        </p:nvSpPr>
        <p:spPr/>
        <p:txBody>
          <a:bodyPr/>
          <a:lstStyle/>
          <a:p>
            <a:fld id="{0F50FBA9-A8E2-834B-A686-242C28A8B29E}" type="slidenum">
              <a:rPr lang="en-US" smtClean="0"/>
              <a:pPr/>
              <a:t>13</a:t>
            </a:fld>
            <a:endParaRPr lang="en-US"/>
          </a:p>
        </p:txBody>
      </p:sp>
    </p:spTree>
    <p:extLst>
      <p:ext uri="{BB962C8B-B14F-4D97-AF65-F5344CB8AC3E}">
        <p14:creationId xmlns:p14="http://schemas.microsoft.com/office/powerpoint/2010/main" val="418608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14</a:t>
            </a:fld>
            <a:endParaRPr lang="en-US"/>
          </a:p>
        </p:txBody>
      </p:sp>
    </p:spTree>
    <p:extLst>
      <p:ext uri="{BB962C8B-B14F-4D97-AF65-F5344CB8AC3E}">
        <p14:creationId xmlns:p14="http://schemas.microsoft.com/office/powerpoint/2010/main" val="3766037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15</a:t>
            </a:fld>
            <a:endParaRPr lang="en-US"/>
          </a:p>
        </p:txBody>
      </p:sp>
    </p:spTree>
    <p:extLst>
      <p:ext uri="{BB962C8B-B14F-4D97-AF65-F5344CB8AC3E}">
        <p14:creationId xmlns:p14="http://schemas.microsoft.com/office/powerpoint/2010/main" val="515764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16</a:t>
            </a:fld>
            <a:endParaRPr lang="en-US"/>
          </a:p>
        </p:txBody>
      </p:sp>
    </p:spTree>
    <p:extLst>
      <p:ext uri="{BB962C8B-B14F-4D97-AF65-F5344CB8AC3E}">
        <p14:creationId xmlns:p14="http://schemas.microsoft.com/office/powerpoint/2010/main" val="1117422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17</a:t>
            </a:fld>
            <a:endParaRPr lang="en-US"/>
          </a:p>
        </p:txBody>
      </p:sp>
    </p:spTree>
    <p:extLst>
      <p:ext uri="{BB962C8B-B14F-4D97-AF65-F5344CB8AC3E}">
        <p14:creationId xmlns:p14="http://schemas.microsoft.com/office/powerpoint/2010/main" val="4152050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18</a:t>
            </a:fld>
            <a:endParaRPr lang="en-US"/>
          </a:p>
        </p:txBody>
      </p:sp>
    </p:spTree>
    <p:extLst>
      <p:ext uri="{BB962C8B-B14F-4D97-AF65-F5344CB8AC3E}">
        <p14:creationId xmlns:p14="http://schemas.microsoft.com/office/powerpoint/2010/main" val="4252895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19</a:t>
            </a:fld>
            <a:endParaRPr lang="en-US"/>
          </a:p>
        </p:txBody>
      </p:sp>
    </p:spTree>
    <p:extLst>
      <p:ext uri="{BB962C8B-B14F-4D97-AF65-F5344CB8AC3E}">
        <p14:creationId xmlns:p14="http://schemas.microsoft.com/office/powerpoint/2010/main" val="281642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F724A6-A063-B441-92A7-EE19595B1C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470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20</a:t>
            </a:fld>
            <a:endParaRPr lang="en-US"/>
          </a:p>
        </p:txBody>
      </p:sp>
    </p:spTree>
    <p:extLst>
      <p:ext uri="{BB962C8B-B14F-4D97-AF65-F5344CB8AC3E}">
        <p14:creationId xmlns:p14="http://schemas.microsoft.com/office/powerpoint/2010/main" val="1058508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21</a:t>
            </a:fld>
            <a:endParaRPr lang="en-US"/>
          </a:p>
        </p:txBody>
      </p:sp>
    </p:spTree>
    <p:extLst>
      <p:ext uri="{BB962C8B-B14F-4D97-AF65-F5344CB8AC3E}">
        <p14:creationId xmlns:p14="http://schemas.microsoft.com/office/powerpoint/2010/main" val="3843137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22</a:t>
            </a:fld>
            <a:endParaRPr lang="en-US"/>
          </a:p>
        </p:txBody>
      </p:sp>
    </p:spTree>
    <p:extLst>
      <p:ext uri="{BB962C8B-B14F-4D97-AF65-F5344CB8AC3E}">
        <p14:creationId xmlns:p14="http://schemas.microsoft.com/office/powerpoint/2010/main" val="803881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23</a:t>
            </a:fld>
            <a:endParaRPr lang="en-US"/>
          </a:p>
        </p:txBody>
      </p:sp>
    </p:spTree>
    <p:extLst>
      <p:ext uri="{BB962C8B-B14F-4D97-AF65-F5344CB8AC3E}">
        <p14:creationId xmlns:p14="http://schemas.microsoft.com/office/powerpoint/2010/main" val="2328559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24</a:t>
            </a:fld>
            <a:endParaRPr lang="en-US"/>
          </a:p>
        </p:txBody>
      </p:sp>
    </p:spTree>
    <p:extLst>
      <p:ext uri="{BB962C8B-B14F-4D97-AF65-F5344CB8AC3E}">
        <p14:creationId xmlns:p14="http://schemas.microsoft.com/office/powerpoint/2010/main" val="3764420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25</a:t>
            </a:fld>
            <a:endParaRPr lang="en-US"/>
          </a:p>
        </p:txBody>
      </p:sp>
    </p:spTree>
    <p:extLst>
      <p:ext uri="{BB962C8B-B14F-4D97-AF65-F5344CB8AC3E}">
        <p14:creationId xmlns:p14="http://schemas.microsoft.com/office/powerpoint/2010/main" val="338694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26</a:t>
            </a:fld>
            <a:endParaRPr lang="en-US"/>
          </a:p>
        </p:txBody>
      </p:sp>
    </p:spTree>
    <p:extLst>
      <p:ext uri="{BB962C8B-B14F-4D97-AF65-F5344CB8AC3E}">
        <p14:creationId xmlns:p14="http://schemas.microsoft.com/office/powerpoint/2010/main" val="1782516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27</a:t>
            </a:fld>
            <a:endParaRPr lang="en-US"/>
          </a:p>
        </p:txBody>
      </p:sp>
    </p:spTree>
    <p:extLst>
      <p:ext uri="{BB962C8B-B14F-4D97-AF65-F5344CB8AC3E}">
        <p14:creationId xmlns:p14="http://schemas.microsoft.com/office/powerpoint/2010/main" val="2710480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28</a:t>
            </a:fld>
            <a:endParaRPr lang="en-US"/>
          </a:p>
        </p:txBody>
      </p:sp>
    </p:spTree>
    <p:extLst>
      <p:ext uri="{BB962C8B-B14F-4D97-AF65-F5344CB8AC3E}">
        <p14:creationId xmlns:p14="http://schemas.microsoft.com/office/powerpoint/2010/main" val="3415961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29</a:t>
            </a:fld>
            <a:endParaRPr lang="en-US"/>
          </a:p>
        </p:txBody>
      </p:sp>
    </p:spTree>
    <p:extLst>
      <p:ext uri="{BB962C8B-B14F-4D97-AF65-F5344CB8AC3E}">
        <p14:creationId xmlns:p14="http://schemas.microsoft.com/office/powerpoint/2010/main" val="80398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Jay:  Language</a:t>
            </a:r>
            <a:r>
              <a:rPr lang="en-US" baseline="0"/>
              <a:t> of G1 restates the second phrase of the overarching goal.</a:t>
            </a:r>
            <a:r>
              <a:rPr lang="en-US"/>
              <a:t> </a:t>
            </a:r>
            <a:r>
              <a:rPr lang="en-US" baseline="0"/>
              <a:t> I don’t </a:t>
            </a:r>
            <a:r>
              <a:rPr lang="en-US" baseline="0" err="1"/>
              <a:t>thnk</a:t>
            </a:r>
            <a:r>
              <a:rPr lang="en-US" baseline="0"/>
              <a:t> that the second phrase in the overarching goal is necessary.</a:t>
            </a:r>
            <a:r>
              <a:rPr lang="en-US"/>
              <a:t> </a:t>
            </a:r>
            <a:r>
              <a:rPr lang="en-US" baseline="0"/>
              <a:t> That second phrase really just adds needless complexity since it is implied by the first phrase and then restated in G1.</a:t>
            </a:r>
            <a:r>
              <a:rPr lang="en-US"/>
              <a:t>  </a:t>
            </a:r>
            <a:endParaRPr lang="en-US" baseline="0"/>
          </a:p>
          <a:p>
            <a:endParaRPr lang="en-US" baseline="0"/>
          </a:p>
          <a:p>
            <a:r>
              <a:rPr lang="en-US" baseline="0"/>
              <a:t>Jay:</a:t>
            </a:r>
            <a:r>
              <a:rPr lang="en-US"/>
              <a:t> </a:t>
            </a:r>
            <a:r>
              <a:rPr lang="en-US" baseline="0"/>
              <a:t> I thought the snow goal, G4, was very well developed in our previous iterations.</a:t>
            </a:r>
            <a:r>
              <a:rPr lang="en-US"/>
              <a:t> </a:t>
            </a:r>
            <a:r>
              <a:rPr lang="en-US" baseline="0"/>
              <a:t> I think we can simply add the pieces in the appropriate places.</a:t>
            </a:r>
            <a:endParaRPr lang="en-US" baseline="0">
              <a:cs typeface="Calibri"/>
            </a:endParaRPr>
          </a:p>
          <a:p>
            <a:endParaRPr lang="en-US" baseline="0"/>
          </a:p>
          <a:p>
            <a:r>
              <a:rPr lang="en-US" baseline="0"/>
              <a:t>Jay:</a:t>
            </a:r>
            <a:r>
              <a:rPr lang="en-US"/>
              <a:t> </a:t>
            </a:r>
            <a:r>
              <a:rPr lang="en-US" baseline="0"/>
              <a:t> I don’t think that G4 is really aided much by A+CCP.</a:t>
            </a:r>
            <a:r>
              <a:rPr lang="en-US"/>
              <a:t> </a:t>
            </a:r>
            <a:r>
              <a:rPr lang="en-US" baseline="0"/>
              <a:t> Perhaps G4 should just be a CCP goal?</a:t>
            </a:r>
            <a:endParaRPr lang="en-US" baseline="0">
              <a:cs typeface="Calibri"/>
            </a:endParaRPr>
          </a:p>
          <a:p>
            <a:endParaRPr lang="en-US" baseline="0"/>
          </a:p>
          <a:p>
            <a:r>
              <a:rPr lang="en-US" baseline="0"/>
              <a:t>Jay:</a:t>
            </a:r>
            <a:r>
              <a:rPr lang="en-US"/>
              <a:t> </a:t>
            </a:r>
            <a:r>
              <a:rPr lang="en-US" baseline="0"/>
              <a:t> G2 is one where the addition of a lidar would significantly enhance CCP.</a:t>
            </a:r>
            <a:r>
              <a:rPr lang="en-US"/>
              <a:t>  </a:t>
            </a:r>
            <a:endParaRPr lang="en-US" baseline="0">
              <a:cs typeface="Calibri"/>
            </a:endParaRPr>
          </a:p>
          <a:p>
            <a:endParaRPr lang="en-US"/>
          </a:p>
          <a:p>
            <a:r>
              <a:rPr lang="en-US">
                <a:cs typeface="Calibri"/>
              </a:rPr>
              <a:t>C-2a</a:t>
            </a:r>
            <a:r>
              <a:rPr lang="en-US"/>
              <a:t>. Reduce uncertainty in low and high cloud feedback by a factor of 2.</a:t>
            </a:r>
          </a:p>
          <a:p>
            <a:r>
              <a:rPr lang="en-US"/>
              <a:t>C-2g. Quantify the contribution of the upper troposphere and stratosphere (UTS) to climate feedbacks and change by determining how changes in UTS composition and temperature affect radiative forcing with a 1-sigma uncertainty of 0.05 W/m2/decade.     (Recommended geo. variable is deep convective clouds)        </a:t>
            </a:r>
            <a:endParaRPr lang="en-US">
              <a:cs typeface="Calibri"/>
            </a:endParaRPr>
          </a:p>
          <a:p>
            <a:r>
              <a:rPr lang="en-US"/>
              <a:t>C-2h. Reduce the IPCC AR5 total aerosol radiative forcing uncertainty by a factor of 2.</a:t>
            </a:r>
          </a:p>
          <a:p>
            <a:r>
              <a:rPr lang="en-US"/>
              <a:t>H-1b. Quantify rates of precipitation and its phase (rain and snow/ice) worldwide at convective and orographic scales suitable to capture flash floods and beyond.</a:t>
            </a:r>
          </a:p>
          <a:p>
            <a:r>
              <a:rPr lang="en-US"/>
              <a:t>S-4a. Quantify global, decadal landscape change produced by abrupt events and by continuous reshaping of Earth's surface due to surface processes, tectonics, and societal activity.  (Recommended measurement of rainfall and snowfall rates)</a:t>
            </a:r>
            <a:endParaRPr lang="en-US">
              <a:cs typeface="Calibri"/>
            </a:endParaRPr>
          </a:p>
          <a:p>
            <a:r>
              <a:rPr lang="en-US"/>
              <a:t>W-1a. Determine the effects of key boundary layer processes on weather, hydrological, and air quality forecasts at minutes to </a:t>
            </a:r>
            <a:r>
              <a:rPr lang="en-US" err="1"/>
              <a:t>subseasonal</a:t>
            </a:r>
            <a:r>
              <a:rPr lang="en-US"/>
              <a:t> time scales.</a:t>
            </a:r>
          </a:p>
          <a:p>
            <a:r>
              <a:rPr lang="en-US"/>
              <a:t>W-2a. Improve the observed and modeled representation of natural, low-frequency modes of weather/climate variability (e.g. MJO, ENSO), including upscale interactions between the large-scale circulation and organization of convection and slowly varying boundary processes to extend the lead time of useful prediction skills by 50% for forecast times of 1 week to 2 months. Advances require improved: A. Process understanding and assimilation / modeling capabilities of atmospheric convection, mesoscale organization, and atmosphere and ocean boundary layers, B. Global initial conditions relevant to these quantities/processes. Observations needed for boundary layer, surface conditions, and convection are described in W-1, W-3 and W-4 respectively.</a:t>
            </a:r>
          </a:p>
          <a:p>
            <a:r>
              <a:rPr lang="en-US"/>
              <a:t>W-4a. Measure the vertical motion within deep convection to within 1 m/s and heavy precipitation rates to within 1 mm/hour to improve model representation of extreme precipitation and to determine convective transport and redistribution of mass, moisture, momentum, and chemical species.</a:t>
            </a:r>
          </a:p>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3</a:t>
            </a:fld>
            <a:endParaRPr lang="en-US"/>
          </a:p>
        </p:txBody>
      </p:sp>
    </p:spTree>
    <p:extLst>
      <p:ext uri="{BB962C8B-B14F-4D97-AF65-F5344CB8AC3E}">
        <p14:creationId xmlns:p14="http://schemas.microsoft.com/office/powerpoint/2010/main" val="1473089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30</a:t>
            </a:fld>
            <a:endParaRPr lang="en-US"/>
          </a:p>
        </p:txBody>
      </p:sp>
    </p:spTree>
    <p:extLst>
      <p:ext uri="{BB962C8B-B14F-4D97-AF65-F5344CB8AC3E}">
        <p14:creationId xmlns:p14="http://schemas.microsoft.com/office/powerpoint/2010/main" val="4129087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31</a:t>
            </a:fld>
            <a:endParaRPr lang="en-US"/>
          </a:p>
        </p:txBody>
      </p:sp>
    </p:spTree>
    <p:extLst>
      <p:ext uri="{BB962C8B-B14F-4D97-AF65-F5344CB8AC3E}">
        <p14:creationId xmlns:p14="http://schemas.microsoft.com/office/powerpoint/2010/main" val="2995668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32</a:t>
            </a:fld>
            <a:endParaRPr lang="en-US"/>
          </a:p>
        </p:txBody>
      </p:sp>
    </p:spTree>
    <p:extLst>
      <p:ext uri="{BB962C8B-B14F-4D97-AF65-F5344CB8AC3E}">
        <p14:creationId xmlns:p14="http://schemas.microsoft.com/office/powerpoint/2010/main" val="1939614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33</a:t>
            </a:fld>
            <a:endParaRPr lang="en-US"/>
          </a:p>
        </p:txBody>
      </p:sp>
    </p:spTree>
    <p:extLst>
      <p:ext uri="{BB962C8B-B14F-4D97-AF65-F5344CB8AC3E}">
        <p14:creationId xmlns:p14="http://schemas.microsoft.com/office/powerpoint/2010/main" val="2779088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Mandate from Bill:</a:t>
            </a:r>
          </a:p>
          <a:p>
            <a:endParaRPr lang="en-US"/>
          </a:p>
          <a:p>
            <a:r>
              <a:rPr lang="en-US"/>
              <a:t>Traceability to specific goals stated in the 2016 DS shall be provided for every SATM goal (page number, Table number, specific objective call out – ex. C-5 Aerosols and aerosol-cloud interactions. </a:t>
            </a:r>
            <a:r>
              <a:rPr lang="en-US" i="1"/>
              <a:t>The nature of these interactions has a critical – and largely unquantified – impact on climate sensitivity to anthropogenic emissions</a:t>
            </a:r>
            <a:r>
              <a:rPr lang="en-US"/>
              <a:t>.) </a:t>
            </a:r>
          </a:p>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34</a:t>
            </a:fld>
            <a:endParaRPr lang="en-US"/>
          </a:p>
        </p:txBody>
      </p:sp>
    </p:spTree>
    <p:extLst>
      <p:ext uri="{BB962C8B-B14F-4D97-AF65-F5344CB8AC3E}">
        <p14:creationId xmlns:p14="http://schemas.microsoft.com/office/powerpoint/2010/main" val="109203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35</a:t>
            </a:fld>
            <a:endParaRPr lang="en-US"/>
          </a:p>
        </p:txBody>
      </p:sp>
    </p:spTree>
    <p:extLst>
      <p:ext uri="{BB962C8B-B14F-4D97-AF65-F5344CB8AC3E}">
        <p14:creationId xmlns:p14="http://schemas.microsoft.com/office/powerpoint/2010/main" val="2121101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36</a:t>
            </a:fld>
            <a:endParaRPr lang="en-US"/>
          </a:p>
        </p:txBody>
      </p:sp>
    </p:spTree>
    <p:extLst>
      <p:ext uri="{BB962C8B-B14F-4D97-AF65-F5344CB8AC3E}">
        <p14:creationId xmlns:p14="http://schemas.microsoft.com/office/powerpoint/2010/main" val="3596772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37</a:t>
            </a:fld>
            <a:endParaRPr lang="en-US"/>
          </a:p>
        </p:txBody>
      </p:sp>
    </p:spTree>
    <p:extLst>
      <p:ext uri="{BB962C8B-B14F-4D97-AF65-F5344CB8AC3E}">
        <p14:creationId xmlns:p14="http://schemas.microsoft.com/office/powerpoint/2010/main" val="1593006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38</a:t>
            </a:fld>
            <a:endParaRPr lang="en-US"/>
          </a:p>
        </p:txBody>
      </p:sp>
    </p:spTree>
    <p:extLst>
      <p:ext uri="{BB962C8B-B14F-4D97-AF65-F5344CB8AC3E}">
        <p14:creationId xmlns:p14="http://schemas.microsoft.com/office/powerpoint/2010/main" val="212629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0FBA9-A8E2-834B-A686-242C28A8B2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595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5</a:t>
            </a:fld>
            <a:endParaRPr lang="en-US"/>
          </a:p>
        </p:txBody>
      </p:sp>
    </p:spTree>
    <p:extLst>
      <p:ext uri="{BB962C8B-B14F-4D97-AF65-F5344CB8AC3E}">
        <p14:creationId xmlns:p14="http://schemas.microsoft.com/office/powerpoint/2010/main" val="220012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F724A6-A063-B441-92A7-EE19595B1C19}" type="slidenum">
              <a:rPr lang="en-US" smtClean="0"/>
              <a:pPr/>
              <a:t>6</a:t>
            </a:fld>
            <a:endParaRPr lang="en-US"/>
          </a:p>
        </p:txBody>
      </p:sp>
    </p:spTree>
    <p:extLst>
      <p:ext uri="{BB962C8B-B14F-4D97-AF65-F5344CB8AC3E}">
        <p14:creationId xmlns:p14="http://schemas.microsoft.com/office/powerpoint/2010/main" val="347836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We are considering slightly changing O5 to read "Characterize the removal, redistribution, and transformation of aerosols by clouds and light precipitation." This is being discussed; comments welcome. Ideas on what A-CCP may be able to accomplish include:</a:t>
            </a:r>
          </a:p>
          <a:p>
            <a:r>
              <a:rPr lang="en-US"/>
              <a:t>1.     AERONET observations have recorded very high levels of fine mode AOD in cloud-dominated skies. Possible explanations include aerosol humidification, cloud processes as well as meteorological co-varying factors such as frontal convergence, transport, etc. Such scenes can be difficult to observe due because cloud screening can also screen out these high AOT cases. A-CCP can use a combination of active and passive measurements to help with cloud screening and provide more accurate spectral AOD to observe strong AOD spectral non-linearity associated with large fine mode particle size associated with cloud/fog processing. (See Eck et al., 2018)</a:t>
            </a:r>
            <a:endParaRPr lang="en-US">
              <a:cs typeface="Calibri"/>
            </a:endParaRPr>
          </a:p>
          <a:p>
            <a:r>
              <a:rPr lang="en-US"/>
              <a:t>2.      More accurate aerosol extinction measurements associated with A-CCP can be used to better characterize changes in aerosol extinction near clouds, as well as changes in aerosol shape that have been observed by airborne lidar measurements in the vicinity of PBL clouds. These measurements can be used to study changes in aerosol properties in high RH conditions near clouds. (See Eck et al., 2014)</a:t>
            </a:r>
            <a:endParaRPr lang="en-US">
              <a:cs typeface="Calibri"/>
            </a:endParaRPr>
          </a:p>
          <a:p>
            <a:r>
              <a:rPr lang="en-US"/>
              <a:t>February 19, 2019, 1:39 PM</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0FBA9-A8E2-834B-A686-242C28A8B2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18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a: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0FBA9-A8E2-834B-A686-242C28A8B2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8059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0FBA9-A8E2-834B-A686-242C28A8B29E}" type="slidenum">
              <a:rPr lang="en-US" smtClean="0"/>
              <a:pPr/>
              <a:t>9</a:t>
            </a:fld>
            <a:endParaRPr lang="en-US"/>
          </a:p>
        </p:txBody>
      </p:sp>
    </p:spTree>
    <p:extLst>
      <p:ext uri="{BB962C8B-B14F-4D97-AF65-F5344CB8AC3E}">
        <p14:creationId xmlns:p14="http://schemas.microsoft.com/office/powerpoint/2010/main" val="2949532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AA08641-ECC8-1B4D-9CB5-6E096D0978F7}" type="datetime1">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B35DD-64F7-B048-B2BB-3953229FF8CC}" type="slidenum">
              <a:rPr lang="en-US" smtClean="0"/>
              <a:pPr/>
              <a:t>‹#›</a:t>
            </a:fld>
            <a:endParaRPr lang="en-US"/>
          </a:p>
        </p:txBody>
      </p:sp>
    </p:spTree>
    <p:extLst>
      <p:ext uri="{BB962C8B-B14F-4D97-AF65-F5344CB8AC3E}">
        <p14:creationId xmlns:p14="http://schemas.microsoft.com/office/powerpoint/2010/main" val="138585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C751264-A364-064F-A319-6EBAE9B7E9B6}" type="datetime1">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B35DD-64F7-B048-B2BB-3953229FF8CC}" type="slidenum">
              <a:rPr lang="en-US" smtClean="0"/>
              <a:pPr/>
              <a:t>‹#›</a:t>
            </a:fld>
            <a:endParaRPr lang="en-US"/>
          </a:p>
        </p:txBody>
      </p:sp>
    </p:spTree>
    <p:extLst>
      <p:ext uri="{BB962C8B-B14F-4D97-AF65-F5344CB8AC3E}">
        <p14:creationId xmlns:p14="http://schemas.microsoft.com/office/powerpoint/2010/main" val="103817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CA689-A10E-1347-A750-A24299C29E21}" type="datetime1">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B35DD-64F7-B048-B2BB-3953229FF8CC}" type="slidenum">
              <a:rPr lang="en-US" smtClean="0"/>
              <a:pPr/>
              <a:t>‹#›</a:t>
            </a:fld>
            <a:endParaRPr lang="en-US"/>
          </a:p>
        </p:txBody>
      </p:sp>
    </p:spTree>
    <p:extLst>
      <p:ext uri="{BB962C8B-B14F-4D97-AF65-F5344CB8AC3E}">
        <p14:creationId xmlns:p14="http://schemas.microsoft.com/office/powerpoint/2010/main" val="224826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7AC523-642C-904F-ABBF-78CC1C880213}" type="datetime1">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B35DD-64F7-B048-B2BB-3953229FF8CC}" type="slidenum">
              <a:rPr lang="en-US" smtClean="0"/>
              <a:pPr/>
              <a:t>‹#›</a:t>
            </a:fld>
            <a:endParaRPr lang="en-US"/>
          </a:p>
        </p:txBody>
      </p:sp>
    </p:spTree>
    <p:extLst>
      <p:ext uri="{BB962C8B-B14F-4D97-AF65-F5344CB8AC3E}">
        <p14:creationId xmlns:p14="http://schemas.microsoft.com/office/powerpoint/2010/main" val="2894198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E4EB-EB73-D940-83D0-872BFB75391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EF81272-327E-6340-983B-71C2798DDE6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9FC56A9-0F83-5445-A383-96522BE60BD1}"/>
              </a:ext>
            </a:extLst>
          </p:cNvPr>
          <p:cNvSpPr>
            <a:spLocks noGrp="1"/>
          </p:cNvSpPr>
          <p:nvPr>
            <p:ph type="dt" sz="half" idx="10"/>
          </p:nvPr>
        </p:nvSpPr>
        <p:spPr/>
        <p:txBody>
          <a:bodyPr/>
          <a:lstStyle/>
          <a:p>
            <a:fld id="{9C933007-7BB8-D044-8F61-26C4C22370D4}" type="datetimeFigureOut">
              <a:rPr lang="en-US" smtClean="0"/>
              <a:t>2/19/19</a:t>
            </a:fld>
            <a:endParaRPr lang="en-US"/>
          </a:p>
        </p:txBody>
      </p:sp>
      <p:sp>
        <p:nvSpPr>
          <p:cNvPr id="5" name="Footer Placeholder 4">
            <a:extLst>
              <a:ext uri="{FF2B5EF4-FFF2-40B4-BE49-F238E27FC236}">
                <a16:creationId xmlns:a16="http://schemas.microsoft.com/office/drawing/2014/main" id="{03FA00D1-0619-474A-AEE0-F22058CB8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8BC2B-DC8E-6341-8190-C6B2643AEC0F}"/>
              </a:ext>
            </a:extLst>
          </p:cNvPr>
          <p:cNvSpPr>
            <a:spLocks noGrp="1"/>
          </p:cNvSpPr>
          <p:nvPr>
            <p:ph type="sldNum" sz="quarter" idx="12"/>
          </p:nvPr>
        </p:nvSpPr>
        <p:spPr/>
        <p:txBody>
          <a:bodyPr/>
          <a:lstStyle/>
          <a:p>
            <a:fld id="{4D6B2EF8-2830-394B-95F2-CB795FDCFB78}" type="slidenum">
              <a:rPr lang="en-US" smtClean="0"/>
              <a:t>‹#›</a:t>
            </a:fld>
            <a:endParaRPr lang="en-US"/>
          </a:p>
        </p:txBody>
      </p:sp>
    </p:spTree>
    <p:extLst>
      <p:ext uri="{BB962C8B-B14F-4D97-AF65-F5344CB8AC3E}">
        <p14:creationId xmlns:p14="http://schemas.microsoft.com/office/powerpoint/2010/main" val="3037529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F559-7A94-0741-8FA9-BA6664ED8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2C0DC2-05A1-594D-9271-461F1272C0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E8846-0E01-374A-8CE3-8BEB857E2054}"/>
              </a:ext>
            </a:extLst>
          </p:cNvPr>
          <p:cNvSpPr>
            <a:spLocks noGrp="1"/>
          </p:cNvSpPr>
          <p:nvPr>
            <p:ph type="dt" sz="half" idx="10"/>
          </p:nvPr>
        </p:nvSpPr>
        <p:spPr/>
        <p:txBody>
          <a:bodyPr/>
          <a:lstStyle/>
          <a:p>
            <a:fld id="{9C933007-7BB8-D044-8F61-26C4C22370D4}" type="datetimeFigureOut">
              <a:rPr lang="en-US" smtClean="0"/>
              <a:t>2/19/19</a:t>
            </a:fld>
            <a:endParaRPr lang="en-US"/>
          </a:p>
        </p:txBody>
      </p:sp>
      <p:sp>
        <p:nvSpPr>
          <p:cNvPr id="5" name="Footer Placeholder 4">
            <a:extLst>
              <a:ext uri="{FF2B5EF4-FFF2-40B4-BE49-F238E27FC236}">
                <a16:creationId xmlns:a16="http://schemas.microsoft.com/office/drawing/2014/main" id="{02EB8351-3F8A-A54D-A44F-D1528F210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C2180-9852-4946-B4A5-8AE9D0A6E5E1}"/>
              </a:ext>
            </a:extLst>
          </p:cNvPr>
          <p:cNvSpPr>
            <a:spLocks noGrp="1"/>
          </p:cNvSpPr>
          <p:nvPr>
            <p:ph type="sldNum" sz="quarter" idx="12"/>
          </p:nvPr>
        </p:nvSpPr>
        <p:spPr/>
        <p:txBody>
          <a:bodyPr/>
          <a:lstStyle/>
          <a:p>
            <a:fld id="{4D6B2EF8-2830-394B-95F2-CB795FDCFB78}" type="slidenum">
              <a:rPr lang="en-US" smtClean="0"/>
              <a:t>‹#›</a:t>
            </a:fld>
            <a:endParaRPr lang="en-US"/>
          </a:p>
        </p:txBody>
      </p:sp>
    </p:spTree>
    <p:extLst>
      <p:ext uri="{BB962C8B-B14F-4D97-AF65-F5344CB8AC3E}">
        <p14:creationId xmlns:p14="http://schemas.microsoft.com/office/powerpoint/2010/main" val="2358396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DEFF-333D-3A40-A935-662173E4C78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39AD6B1-20FD-AD4F-9B0F-B63256327D9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2097CE-F621-3F44-B180-8F848F5292B9}"/>
              </a:ext>
            </a:extLst>
          </p:cNvPr>
          <p:cNvSpPr>
            <a:spLocks noGrp="1"/>
          </p:cNvSpPr>
          <p:nvPr>
            <p:ph type="dt" sz="half" idx="10"/>
          </p:nvPr>
        </p:nvSpPr>
        <p:spPr/>
        <p:txBody>
          <a:bodyPr/>
          <a:lstStyle/>
          <a:p>
            <a:fld id="{9C933007-7BB8-D044-8F61-26C4C22370D4}" type="datetimeFigureOut">
              <a:rPr lang="en-US" smtClean="0"/>
              <a:t>2/19/19</a:t>
            </a:fld>
            <a:endParaRPr lang="en-US"/>
          </a:p>
        </p:txBody>
      </p:sp>
      <p:sp>
        <p:nvSpPr>
          <p:cNvPr id="5" name="Footer Placeholder 4">
            <a:extLst>
              <a:ext uri="{FF2B5EF4-FFF2-40B4-BE49-F238E27FC236}">
                <a16:creationId xmlns:a16="http://schemas.microsoft.com/office/drawing/2014/main" id="{5CB00A36-FD78-7A47-9847-2ED889442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BAB15-8300-E44D-886E-9A7D1AEBEA4C}"/>
              </a:ext>
            </a:extLst>
          </p:cNvPr>
          <p:cNvSpPr>
            <a:spLocks noGrp="1"/>
          </p:cNvSpPr>
          <p:nvPr>
            <p:ph type="sldNum" sz="quarter" idx="12"/>
          </p:nvPr>
        </p:nvSpPr>
        <p:spPr/>
        <p:txBody>
          <a:bodyPr/>
          <a:lstStyle/>
          <a:p>
            <a:fld id="{4D6B2EF8-2830-394B-95F2-CB795FDCFB78}" type="slidenum">
              <a:rPr lang="en-US" smtClean="0"/>
              <a:t>‹#›</a:t>
            </a:fld>
            <a:endParaRPr lang="en-US"/>
          </a:p>
        </p:txBody>
      </p:sp>
    </p:spTree>
    <p:extLst>
      <p:ext uri="{BB962C8B-B14F-4D97-AF65-F5344CB8AC3E}">
        <p14:creationId xmlns:p14="http://schemas.microsoft.com/office/powerpoint/2010/main" val="390202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983D-7529-BB4C-ABB7-69EF1118EA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10D3BF-0F75-9641-98F5-3946F7489724}"/>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331935-8506-A84F-A5EA-FDA94A742426}"/>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0C86E3-586F-C647-A830-0D1D71457034}"/>
              </a:ext>
            </a:extLst>
          </p:cNvPr>
          <p:cNvSpPr>
            <a:spLocks noGrp="1"/>
          </p:cNvSpPr>
          <p:nvPr>
            <p:ph type="dt" sz="half" idx="10"/>
          </p:nvPr>
        </p:nvSpPr>
        <p:spPr/>
        <p:txBody>
          <a:bodyPr/>
          <a:lstStyle/>
          <a:p>
            <a:fld id="{9C933007-7BB8-D044-8F61-26C4C22370D4}" type="datetimeFigureOut">
              <a:rPr lang="en-US" smtClean="0"/>
              <a:t>2/19/19</a:t>
            </a:fld>
            <a:endParaRPr lang="en-US"/>
          </a:p>
        </p:txBody>
      </p:sp>
      <p:sp>
        <p:nvSpPr>
          <p:cNvPr id="6" name="Footer Placeholder 5">
            <a:extLst>
              <a:ext uri="{FF2B5EF4-FFF2-40B4-BE49-F238E27FC236}">
                <a16:creationId xmlns:a16="http://schemas.microsoft.com/office/drawing/2014/main" id="{2FE1D2E1-751A-624A-816F-4FAA0234A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FE514C-1D29-D040-972D-F25158C03BDD}"/>
              </a:ext>
            </a:extLst>
          </p:cNvPr>
          <p:cNvSpPr>
            <a:spLocks noGrp="1"/>
          </p:cNvSpPr>
          <p:nvPr>
            <p:ph type="sldNum" sz="quarter" idx="12"/>
          </p:nvPr>
        </p:nvSpPr>
        <p:spPr/>
        <p:txBody>
          <a:bodyPr/>
          <a:lstStyle/>
          <a:p>
            <a:fld id="{4D6B2EF8-2830-394B-95F2-CB795FDCFB78}" type="slidenum">
              <a:rPr lang="en-US" smtClean="0"/>
              <a:t>‹#›</a:t>
            </a:fld>
            <a:endParaRPr lang="en-US"/>
          </a:p>
        </p:txBody>
      </p:sp>
    </p:spTree>
    <p:extLst>
      <p:ext uri="{BB962C8B-B14F-4D97-AF65-F5344CB8AC3E}">
        <p14:creationId xmlns:p14="http://schemas.microsoft.com/office/powerpoint/2010/main" val="3951954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6246E-5C21-EC4E-B1DD-FE6E6FC3D42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F6C178-22B3-FF4B-AC2E-4607EE3BB28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6DE722E-6576-EF44-BE1B-F133514FAB6D}"/>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5E0321-5DC0-6940-B861-247A0CB003B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25AD013-E2E3-C24F-BF0E-22E865BEA63E}"/>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C65225-B6FF-D440-B6B2-4475E22AE2A8}"/>
              </a:ext>
            </a:extLst>
          </p:cNvPr>
          <p:cNvSpPr>
            <a:spLocks noGrp="1"/>
          </p:cNvSpPr>
          <p:nvPr>
            <p:ph type="dt" sz="half" idx="10"/>
          </p:nvPr>
        </p:nvSpPr>
        <p:spPr/>
        <p:txBody>
          <a:bodyPr/>
          <a:lstStyle/>
          <a:p>
            <a:fld id="{9C933007-7BB8-D044-8F61-26C4C22370D4}" type="datetimeFigureOut">
              <a:rPr lang="en-US" smtClean="0"/>
              <a:t>2/19/19</a:t>
            </a:fld>
            <a:endParaRPr lang="en-US"/>
          </a:p>
        </p:txBody>
      </p:sp>
      <p:sp>
        <p:nvSpPr>
          <p:cNvPr id="8" name="Footer Placeholder 7">
            <a:extLst>
              <a:ext uri="{FF2B5EF4-FFF2-40B4-BE49-F238E27FC236}">
                <a16:creationId xmlns:a16="http://schemas.microsoft.com/office/drawing/2014/main" id="{5BCAFC56-08B0-C040-B9DB-396EED0AFB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8A36E1-B8BB-0043-BA4A-C189C70BB458}"/>
              </a:ext>
            </a:extLst>
          </p:cNvPr>
          <p:cNvSpPr>
            <a:spLocks noGrp="1"/>
          </p:cNvSpPr>
          <p:nvPr>
            <p:ph type="sldNum" sz="quarter" idx="12"/>
          </p:nvPr>
        </p:nvSpPr>
        <p:spPr/>
        <p:txBody>
          <a:bodyPr/>
          <a:lstStyle/>
          <a:p>
            <a:fld id="{4D6B2EF8-2830-394B-95F2-CB795FDCFB78}" type="slidenum">
              <a:rPr lang="en-US" smtClean="0"/>
              <a:t>‹#›</a:t>
            </a:fld>
            <a:endParaRPr lang="en-US"/>
          </a:p>
        </p:txBody>
      </p:sp>
    </p:spTree>
    <p:extLst>
      <p:ext uri="{BB962C8B-B14F-4D97-AF65-F5344CB8AC3E}">
        <p14:creationId xmlns:p14="http://schemas.microsoft.com/office/powerpoint/2010/main" val="1686190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140F-46F7-5345-AD5F-D49F3AF253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BFD10A-CE1C-E542-ADC9-F7E4C65DC930}"/>
              </a:ext>
            </a:extLst>
          </p:cNvPr>
          <p:cNvSpPr>
            <a:spLocks noGrp="1"/>
          </p:cNvSpPr>
          <p:nvPr>
            <p:ph type="dt" sz="half" idx="10"/>
          </p:nvPr>
        </p:nvSpPr>
        <p:spPr/>
        <p:txBody>
          <a:bodyPr/>
          <a:lstStyle/>
          <a:p>
            <a:fld id="{9C933007-7BB8-D044-8F61-26C4C22370D4}" type="datetimeFigureOut">
              <a:rPr lang="en-US" smtClean="0"/>
              <a:t>2/19/19</a:t>
            </a:fld>
            <a:endParaRPr lang="en-US"/>
          </a:p>
        </p:txBody>
      </p:sp>
      <p:sp>
        <p:nvSpPr>
          <p:cNvPr id="4" name="Footer Placeholder 3">
            <a:extLst>
              <a:ext uri="{FF2B5EF4-FFF2-40B4-BE49-F238E27FC236}">
                <a16:creationId xmlns:a16="http://schemas.microsoft.com/office/drawing/2014/main" id="{4ED0DF6E-7459-1D42-B19A-98FFD03601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251B3A-6B43-4D4A-AF16-9C41F07E01DC}"/>
              </a:ext>
            </a:extLst>
          </p:cNvPr>
          <p:cNvSpPr>
            <a:spLocks noGrp="1"/>
          </p:cNvSpPr>
          <p:nvPr>
            <p:ph type="sldNum" sz="quarter" idx="12"/>
          </p:nvPr>
        </p:nvSpPr>
        <p:spPr/>
        <p:txBody>
          <a:bodyPr/>
          <a:lstStyle/>
          <a:p>
            <a:fld id="{4D6B2EF8-2830-394B-95F2-CB795FDCFB78}" type="slidenum">
              <a:rPr lang="en-US" smtClean="0"/>
              <a:t>‹#›</a:t>
            </a:fld>
            <a:endParaRPr lang="en-US"/>
          </a:p>
        </p:txBody>
      </p:sp>
    </p:spTree>
    <p:extLst>
      <p:ext uri="{BB962C8B-B14F-4D97-AF65-F5344CB8AC3E}">
        <p14:creationId xmlns:p14="http://schemas.microsoft.com/office/powerpoint/2010/main" val="3627821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3EE4A-3ED3-3F42-AC7C-E355767A87D6}"/>
              </a:ext>
            </a:extLst>
          </p:cNvPr>
          <p:cNvSpPr>
            <a:spLocks noGrp="1"/>
          </p:cNvSpPr>
          <p:nvPr>
            <p:ph type="dt" sz="half" idx="10"/>
          </p:nvPr>
        </p:nvSpPr>
        <p:spPr/>
        <p:txBody>
          <a:bodyPr/>
          <a:lstStyle/>
          <a:p>
            <a:fld id="{9C933007-7BB8-D044-8F61-26C4C22370D4}" type="datetimeFigureOut">
              <a:rPr lang="en-US" smtClean="0"/>
              <a:t>2/19/19</a:t>
            </a:fld>
            <a:endParaRPr lang="en-US"/>
          </a:p>
        </p:txBody>
      </p:sp>
      <p:sp>
        <p:nvSpPr>
          <p:cNvPr id="3" name="Footer Placeholder 2">
            <a:extLst>
              <a:ext uri="{FF2B5EF4-FFF2-40B4-BE49-F238E27FC236}">
                <a16:creationId xmlns:a16="http://schemas.microsoft.com/office/drawing/2014/main" id="{36D1C492-E072-314B-BA08-C52AE42442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4E4A61-F689-CE4F-AEEC-8FB7C6905CC6}"/>
              </a:ext>
            </a:extLst>
          </p:cNvPr>
          <p:cNvSpPr>
            <a:spLocks noGrp="1"/>
          </p:cNvSpPr>
          <p:nvPr>
            <p:ph type="sldNum" sz="quarter" idx="12"/>
          </p:nvPr>
        </p:nvSpPr>
        <p:spPr/>
        <p:txBody>
          <a:bodyPr/>
          <a:lstStyle/>
          <a:p>
            <a:fld id="{4D6B2EF8-2830-394B-95F2-CB795FDCFB78}" type="slidenum">
              <a:rPr lang="en-US" smtClean="0"/>
              <a:t>‹#›</a:t>
            </a:fld>
            <a:endParaRPr lang="en-US"/>
          </a:p>
        </p:txBody>
      </p:sp>
    </p:spTree>
    <p:extLst>
      <p:ext uri="{BB962C8B-B14F-4D97-AF65-F5344CB8AC3E}">
        <p14:creationId xmlns:p14="http://schemas.microsoft.com/office/powerpoint/2010/main" val="139109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5C0A8-EA9A-1446-AFE8-D9D8126119C4}" type="datetime1">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67556" y="4910704"/>
            <a:ext cx="2057400" cy="273844"/>
          </a:xfrm>
        </p:spPr>
        <p:txBody>
          <a:bodyPr/>
          <a:lstStyle>
            <a:lvl1pPr>
              <a:defRPr>
                <a:solidFill>
                  <a:schemeClr val="tx1"/>
                </a:solidFill>
              </a:defRPr>
            </a:lvl1pPr>
          </a:lstStyle>
          <a:p>
            <a:fld id="{7EAB1934-A6E0-584F-8822-73073FB9D9E5}" type="slidenum">
              <a:rPr lang="en-US" smtClean="0"/>
              <a:pPr/>
              <a:t>‹#›</a:t>
            </a:fld>
            <a:endParaRPr lang="en-US"/>
          </a:p>
        </p:txBody>
      </p:sp>
    </p:spTree>
    <p:extLst>
      <p:ext uri="{BB962C8B-B14F-4D97-AF65-F5344CB8AC3E}">
        <p14:creationId xmlns:p14="http://schemas.microsoft.com/office/powerpoint/2010/main" val="170411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AEBB-F99F-5D4D-AE63-544E5BE930D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F0507BA-6B85-0846-A78C-203A71993C1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A136E0-4100-4D42-A9A1-D568AF5DEDA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FACE548-4AD4-5E48-AE22-5926A9F58051}"/>
              </a:ext>
            </a:extLst>
          </p:cNvPr>
          <p:cNvSpPr>
            <a:spLocks noGrp="1"/>
          </p:cNvSpPr>
          <p:nvPr>
            <p:ph type="dt" sz="half" idx="10"/>
          </p:nvPr>
        </p:nvSpPr>
        <p:spPr/>
        <p:txBody>
          <a:bodyPr/>
          <a:lstStyle/>
          <a:p>
            <a:fld id="{9C933007-7BB8-D044-8F61-26C4C22370D4}" type="datetimeFigureOut">
              <a:rPr lang="en-US" smtClean="0"/>
              <a:t>2/19/19</a:t>
            </a:fld>
            <a:endParaRPr lang="en-US"/>
          </a:p>
        </p:txBody>
      </p:sp>
      <p:sp>
        <p:nvSpPr>
          <p:cNvPr id="6" name="Footer Placeholder 5">
            <a:extLst>
              <a:ext uri="{FF2B5EF4-FFF2-40B4-BE49-F238E27FC236}">
                <a16:creationId xmlns:a16="http://schemas.microsoft.com/office/drawing/2014/main" id="{118BD82B-8844-1D45-A96C-5C5E37D57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B2C72-BFCA-A54F-ADC2-6945520E209F}"/>
              </a:ext>
            </a:extLst>
          </p:cNvPr>
          <p:cNvSpPr>
            <a:spLocks noGrp="1"/>
          </p:cNvSpPr>
          <p:nvPr>
            <p:ph type="sldNum" sz="quarter" idx="12"/>
          </p:nvPr>
        </p:nvSpPr>
        <p:spPr/>
        <p:txBody>
          <a:bodyPr/>
          <a:lstStyle/>
          <a:p>
            <a:fld id="{4D6B2EF8-2830-394B-95F2-CB795FDCFB78}" type="slidenum">
              <a:rPr lang="en-US" smtClean="0"/>
              <a:t>‹#›</a:t>
            </a:fld>
            <a:endParaRPr lang="en-US"/>
          </a:p>
        </p:txBody>
      </p:sp>
    </p:spTree>
    <p:extLst>
      <p:ext uri="{BB962C8B-B14F-4D97-AF65-F5344CB8AC3E}">
        <p14:creationId xmlns:p14="http://schemas.microsoft.com/office/powerpoint/2010/main" val="1237024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9976-F05F-9141-80C6-FBFCCE8AD87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CD8A130-73F8-F94E-B8EA-3347DBBAF2B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4BBDDAF-9754-0941-A27D-181B3234A48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D8598CE-5C9B-D644-9620-75DCA0112A0D}"/>
              </a:ext>
            </a:extLst>
          </p:cNvPr>
          <p:cNvSpPr>
            <a:spLocks noGrp="1"/>
          </p:cNvSpPr>
          <p:nvPr>
            <p:ph type="dt" sz="half" idx="10"/>
          </p:nvPr>
        </p:nvSpPr>
        <p:spPr/>
        <p:txBody>
          <a:bodyPr/>
          <a:lstStyle/>
          <a:p>
            <a:fld id="{9C933007-7BB8-D044-8F61-26C4C22370D4}" type="datetimeFigureOut">
              <a:rPr lang="en-US" smtClean="0"/>
              <a:t>2/19/19</a:t>
            </a:fld>
            <a:endParaRPr lang="en-US"/>
          </a:p>
        </p:txBody>
      </p:sp>
      <p:sp>
        <p:nvSpPr>
          <p:cNvPr id="6" name="Footer Placeholder 5">
            <a:extLst>
              <a:ext uri="{FF2B5EF4-FFF2-40B4-BE49-F238E27FC236}">
                <a16:creationId xmlns:a16="http://schemas.microsoft.com/office/drawing/2014/main" id="{9C459ABE-6FCB-884B-9029-0515C8E7F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1D88D6-9E88-A04D-BB7D-DF538F9422F6}"/>
              </a:ext>
            </a:extLst>
          </p:cNvPr>
          <p:cNvSpPr>
            <a:spLocks noGrp="1"/>
          </p:cNvSpPr>
          <p:nvPr>
            <p:ph type="sldNum" sz="quarter" idx="12"/>
          </p:nvPr>
        </p:nvSpPr>
        <p:spPr/>
        <p:txBody>
          <a:bodyPr/>
          <a:lstStyle/>
          <a:p>
            <a:fld id="{4D6B2EF8-2830-394B-95F2-CB795FDCFB78}" type="slidenum">
              <a:rPr lang="en-US" smtClean="0"/>
              <a:t>‹#›</a:t>
            </a:fld>
            <a:endParaRPr lang="en-US"/>
          </a:p>
        </p:txBody>
      </p:sp>
    </p:spTree>
    <p:extLst>
      <p:ext uri="{BB962C8B-B14F-4D97-AF65-F5344CB8AC3E}">
        <p14:creationId xmlns:p14="http://schemas.microsoft.com/office/powerpoint/2010/main" val="2408754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4754-061C-794E-9262-A614AB6041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E0D26C-6086-D447-A6E2-AA845218EC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D27B4-3EE1-8D46-B84A-81683BC6C189}"/>
              </a:ext>
            </a:extLst>
          </p:cNvPr>
          <p:cNvSpPr>
            <a:spLocks noGrp="1"/>
          </p:cNvSpPr>
          <p:nvPr>
            <p:ph type="dt" sz="half" idx="10"/>
          </p:nvPr>
        </p:nvSpPr>
        <p:spPr/>
        <p:txBody>
          <a:bodyPr/>
          <a:lstStyle/>
          <a:p>
            <a:fld id="{9C933007-7BB8-D044-8F61-26C4C22370D4}" type="datetimeFigureOut">
              <a:rPr lang="en-US" smtClean="0"/>
              <a:t>2/19/19</a:t>
            </a:fld>
            <a:endParaRPr lang="en-US"/>
          </a:p>
        </p:txBody>
      </p:sp>
      <p:sp>
        <p:nvSpPr>
          <p:cNvPr id="5" name="Footer Placeholder 4">
            <a:extLst>
              <a:ext uri="{FF2B5EF4-FFF2-40B4-BE49-F238E27FC236}">
                <a16:creationId xmlns:a16="http://schemas.microsoft.com/office/drawing/2014/main" id="{7B7561BC-1C80-8C42-8D2C-93D4814D6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879CC-E860-E64A-8D77-A25C11E001D7}"/>
              </a:ext>
            </a:extLst>
          </p:cNvPr>
          <p:cNvSpPr>
            <a:spLocks noGrp="1"/>
          </p:cNvSpPr>
          <p:nvPr>
            <p:ph type="sldNum" sz="quarter" idx="12"/>
          </p:nvPr>
        </p:nvSpPr>
        <p:spPr/>
        <p:txBody>
          <a:bodyPr/>
          <a:lstStyle/>
          <a:p>
            <a:fld id="{4D6B2EF8-2830-394B-95F2-CB795FDCFB78}" type="slidenum">
              <a:rPr lang="en-US" smtClean="0"/>
              <a:t>‹#›</a:t>
            </a:fld>
            <a:endParaRPr lang="en-US"/>
          </a:p>
        </p:txBody>
      </p:sp>
    </p:spTree>
    <p:extLst>
      <p:ext uri="{BB962C8B-B14F-4D97-AF65-F5344CB8AC3E}">
        <p14:creationId xmlns:p14="http://schemas.microsoft.com/office/powerpoint/2010/main" val="440523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382405-895D-4547-9769-35725C2F63B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435658-12E0-4A4F-9256-3A76031276D8}"/>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F7E22-E77F-F14E-81BB-E8188C0D9E73}"/>
              </a:ext>
            </a:extLst>
          </p:cNvPr>
          <p:cNvSpPr>
            <a:spLocks noGrp="1"/>
          </p:cNvSpPr>
          <p:nvPr>
            <p:ph type="dt" sz="half" idx="10"/>
          </p:nvPr>
        </p:nvSpPr>
        <p:spPr/>
        <p:txBody>
          <a:bodyPr/>
          <a:lstStyle/>
          <a:p>
            <a:fld id="{9C933007-7BB8-D044-8F61-26C4C22370D4}" type="datetimeFigureOut">
              <a:rPr lang="en-US" smtClean="0"/>
              <a:t>2/19/19</a:t>
            </a:fld>
            <a:endParaRPr lang="en-US"/>
          </a:p>
        </p:txBody>
      </p:sp>
      <p:sp>
        <p:nvSpPr>
          <p:cNvPr id="5" name="Footer Placeholder 4">
            <a:extLst>
              <a:ext uri="{FF2B5EF4-FFF2-40B4-BE49-F238E27FC236}">
                <a16:creationId xmlns:a16="http://schemas.microsoft.com/office/drawing/2014/main" id="{0671F8B3-EA35-7841-9833-9B9F070F1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191D6-12EE-7245-9E50-52A3C370AF8F}"/>
              </a:ext>
            </a:extLst>
          </p:cNvPr>
          <p:cNvSpPr>
            <a:spLocks noGrp="1"/>
          </p:cNvSpPr>
          <p:nvPr>
            <p:ph type="sldNum" sz="quarter" idx="12"/>
          </p:nvPr>
        </p:nvSpPr>
        <p:spPr/>
        <p:txBody>
          <a:bodyPr/>
          <a:lstStyle/>
          <a:p>
            <a:fld id="{4D6B2EF8-2830-394B-95F2-CB795FDCFB78}" type="slidenum">
              <a:rPr lang="en-US" smtClean="0"/>
              <a:t>‹#›</a:t>
            </a:fld>
            <a:endParaRPr lang="en-US"/>
          </a:p>
        </p:txBody>
      </p:sp>
    </p:spTree>
    <p:extLst>
      <p:ext uri="{BB962C8B-B14F-4D97-AF65-F5344CB8AC3E}">
        <p14:creationId xmlns:p14="http://schemas.microsoft.com/office/powerpoint/2010/main" val="3377166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3B3AB-3C82-604A-B41E-C2E83AFF9CB6}"/>
              </a:ext>
            </a:extLst>
          </p:cNvPr>
          <p:cNvSpPr>
            <a:spLocks noGrp="1"/>
          </p:cNvSpPr>
          <p:nvPr>
            <p:ph type="ctrTitle"/>
          </p:nvPr>
        </p:nvSpPr>
        <p:spPr>
          <a:xfrm>
            <a:off x="1143000" y="1384037"/>
            <a:ext cx="6858000" cy="1790700"/>
          </a:xfrm>
        </p:spPr>
        <p:txBody>
          <a:bodyPr anchor="b"/>
          <a:lstStyle>
            <a:lvl1pPr algn="ctr">
              <a:defRPr sz="4500">
                <a:solidFill>
                  <a:srgbClr val="FF0000"/>
                </a:solidFill>
              </a:defRPr>
            </a:lvl1pPr>
          </a:lstStyle>
          <a:p>
            <a:r>
              <a:rPr lang="en-US"/>
              <a:t>Click to edit Master title style</a:t>
            </a:r>
          </a:p>
        </p:txBody>
      </p:sp>
      <p:sp>
        <p:nvSpPr>
          <p:cNvPr id="3" name="Subtitle 2">
            <a:extLst>
              <a:ext uri="{FF2B5EF4-FFF2-40B4-BE49-F238E27FC236}">
                <a16:creationId xmlns:a16="http://schemas.microsoft.com/office/drawing/2014/main" id="{EC553B52-C6F9-7E41-8144-066C6959ECC8}"/>
              </a:ext>
            </a:extLst>
          </p:cNvPr>
          <p:cNvSpPr>
            <a:spLocks noGrp="1"/>
          </p:cNvSpPr>
          <p:nvPr>
            <p:ph type="subTitle" idx="1"/>
          </p:nvPr>
        </p:nvSpPr>
        <p:spPr>
          <a:xfrm>
            <a:off x="1143000" y="3243793"/>
            <a:ext cx="6858000" cy="1241822"/>
          </a:xfrm>
        </p:spPr>
        <p:txBody>
          <a:bodyPr/>
          <a:lstStyle>
            <a:lvl1pPr marL="0" indent="0" algn="ctr">
              <a:buNone/>
              <a:defRPr sz="18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a:extLst>
              <a:ext uri="{FF2B5EF4-FFF2-40B4-BE49-F238E27FC236}">
                <a16:creationId xmlns:a16="http://schemas.microsoft.com/office/drawing/2014/main" id="{29D5558D-2187-A445-A86F-374292A69651}"/>
              </a:ext>
            </a:extLst>
          </p:cNvPr>
          <p:cNvPicPr/>
          <p:nvPr userDrawn="1"/>
        </p:nvPicPr>
        <p:blipFill>
          <a:blip r:embed="rId2">
            <a:extLst>
              <a:ext uri="{28A0092B-C50C-407E-A947-70E740481C1C}">
                <a14:useLocalDpi xmlns:a14="http://schemas.microsoft.com/office/drawing/2010/main"/>
              </a:ext>
            </a:extLst>
          </a:blip>
          <a:stretch>
            <a:fillRect/>
          </a:stretch>
        </p:blipFill>
        <p:spPr bwMode="auto">
          <a:xfrm>
            <a:off x="-1" y="2077"/>
            <a:ext cx="9144001" cy="794360"/>
          </a:xfrm>
          <a:prstGeom prst="rect">
            <a:avLst/>
          </a:prstGeom>
          <a:noFill/>
          <a:extLst/>
        </p:spPr>
      </p:pic>
      <p:sp>
        <p:nvSpPr>
          <p:cNvPr id="8" name="TextBox 3">
            <a:extLst>
              <a:ext uri="{FF2B5EF4-FFF2-40B4-BE49-F238E27FC236}">
                <a16:creationId xmlns:a16="http://schemas.microsoft.com/office/drawing/2014/main" id="{E6FCFF16-F297-574B-991D-09B39A3CF6A7}"/>
              </a:ext>
            </a:extLst>
          </p:cNvPr>
          <p:cNvSpPr txBox="1"/>
          <p:nvPr userDrawn="1"/>
        </p:nvSpPr>
        <p:spPr>
          <a:xfrm>
            <a:off x="66675" y="21289"/>
            <a:ext cx="8807699" cy="687248"/>
          </a:xfrm>
          <a:prstGeom prst="rect">
            <a:avLst/>
          </a:prstGeom>
          <a:noFill/>
        </p:spPr>
        <p:txBody>
          <a:bodyPr wrap="square" rtlCol="0">
            <a:noAutofit/>
          </a:bodyPr>
          <a:lstStyle/>
          <a:p>
            <a:pPr marL="0" marR="0" algn="just">
              <a:spcBef>
                <a:spcPts val="0"/>
              </a:spcBef>
              <a:spcAft>
                <a:spcPts val="0"/>
              </a:spcAft>
            </a:pPr>
            <a:r>
              <a:rPr lang="en-US" sz="2100" b="1"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A-CCP </a:t>
            </a:r>
            <a:r>
              <a:rPr lang="en-US" sz="1500" b="1" kern="120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Aerosols and Clouds-Convection-Precipitation Study</a:t>
            </a:r>
            <a:endParaRPr lang="en-US" sz="900">
              <a:effectLst/>
              <a:latin typeface="Times" pitchFamily="2"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B88B1018-CBF0-DB43-98BC-FEA200FC2CE5}"/>
              </a:ext>
            </a:extLst>
          </p:cNvPr>
          <p:cNvPicPr>
            <a:picLocks noChangeAspect="1"/>
          </p:cNvPicPr>
          <p:nvPr userDrawn="1"/>
        </p:nvPicPr>
        <p:blipFill>
          <a:blip r:embed="rId3"/>
          <a:stretch>
            <a:fillRect/>
          </a:stretch>
        </p:blipFill>
        <p:spPr>
          <a:xfrm>
            <a:off x="-1" y="4693748"/>
            <a:ext cx="4552950" cy="447675"/>
          </a:xfrm>
          <a:prstGeom prst="rect">
            <a:avLst/>
          </a:prstGeom>
        </p:spPr>
      </p:pic>
    </p:spTree>
    <p:extLst>
      <p:ext uri="{BB962C8B-B14F-4D97-AF65-F5344CB8AC3E}">
        <p14:creationId xmlns:p14="http://schemas.microsoft.com/office/powerpoint/2010/main" val="1808390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87FC0-7665-924E-946F-5D4C1D464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98E92-A871-0C4B-AD98-371B13B78F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9DDCCD2-4419-FA4F-8393-AB21189F3F0E}"/>
              </a:ext>
            </a:extLst>
          </p:cNvPr>
          <p:cNvPicPr>
            <a:picLocks noChangeAspect="1"/>
          </p:cNvPicPr>
          <p:nvPr userDrawn="1"/>
        </p:nvPicPr>
        <p:blipFill>
          <a:blip r:embed="rId2"/>
          <a:stretch>
            <a:fillRect/>
          </a:stretch>
        </p:blipFill>
        <p:spPr>
          <a:xfrm>
            <a:off x="-3" y="-138"/>
            <a:ext cx="9144003" cy="122126"/>
          </a:xfrm>
          <a:prstGeom prst="rect">
            <a:avLst/>
          </a:prstGeom>
          <a:effectLst>
            <a:outerShdw blurRad="50800" dist="38100" dir="2700000" algn="tl" rotWithShape="0">
              <a:prstClr val="black">
                <a:alpha val="40000"/>
              </a:prstClr>
            </a:outerShdw>
          </a:effectLst>
        </p:spPr>
      </p:pic>
      <p:sp>
        <p:nvSpPr>
          <p:cNvPr id="12" name="Slide Number Placeholder 3">
            <a:extLst>
              <a:ext uri="{FF2B5EF4-FFF2-40B4-BE49-F238E27FC236}">
                <a16:creationId xmlns:a16="http://schemas.microsoft.com/office/drawing/2014/main" id="{C5B0F534-5F48-A34F-B444-28D20F035D60}"/>
              </a:ext>
            </a:extLst>
          </p:cNvPr>
          <p:cNvSpPr>
            <a:spLocks noGrp="1"/>
          </p:cNvSpPr>
          <p:nvPr>
            <p:ph type="sldNum" sz="quarter" idx="12"/>
          </p:nvPr>
        </p:nvSpPr>
        <p:spPr>
          <a:xfrm>
            <a:off x="6958392" y="4767263"/>
            <a:ext cx="2057400" cy="273844"/>
          </a:xfrm>
          <a:prstGeom prst="rect">
            <a:avLst/>
          </a:prstGeom>
        </p:spPr>
        <p:txBody>
          <a:bodyPr/>
          <a:lstStyle/>
          <a:p>
            <a:fld id="{98C382E8-64D7-CF41-91DF-781111A69940}" type="slidenum">
              <a:rPr lang="en-US" smtClean="0"/>
              <a:t>‹#›</a:t>
            </a:fld>
            <a:endParaRPr lang="en-US"/>
          </a:p>
        </p:txBody>
      </p:sp>
    </p:spTree>
    <p:extLst>
      <p:ext uri="{BB962C8B-B14F-4D97-AF65-F5344CB8AC3E}">
        <p14:creationId xmlns:p14="http://schemas.microsoft.com/office/powerpoint/2010/main" val="963985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A187-19C3-854D-A3AC-7F143EFBC0E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34C589E-0D6A-174B-843C-7E22E4B409F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Slide Number Placeholder 3">
            <a:extLst>
              <a:ext uri="{FF2B5EF4-FFF2-40B4-BE49-F238E27FC236}">
                <a16:creationId xmlns:a16="http://schemas.microsoft.com/office/drawing/2014/main" id="{7F33FA15-DBEC-2540-9AB2-F889FB568564}"/>
              </a:ext>
            </a:extLst>
          </p:cNvPr>
          <p:cNvSpPr>
            <a:spLocks noGrp="1"/>
          </p:cNvSpPr>
          <p:nvPr>
            <p:ph type="sldNum" sz="quarter" idx="12"/>
          </p:nvPr>
        </p:nvSpPr>
        <p:spPr>
          <a:xfrm>
            <a:off x="6958392" y="4767263"/>
            <a:ext cx="2057400" cy="273844"/>
          </a:xfrm>
          <a:prstGeom prst="rect">
            <a:avLst/>
          </a:prstGeom>
        </p:spPr>
        <p:txBody>
          <a:bodyPr/>
          <a:lstStyle/>
          <a:p>
            <a:fld id="{98C382E8-64D7-CF41-91DF-781111A69940}" type="slidenum">
              <a:rPr lang="en-US" smtClean="0"/>
              <a:t>‹#›</a:t>
            </a:fld>
            <a:endParaRPr lang="en-US"/>
          </a:p>
        </p:txBody>
      </p:sp>
    </p:spTree>
    <p:extLst>
      <p:ext uri="{BB962C8B-B14F-4D97-AF65-F5344CB8AC3E}">
        <p14:creationId xmlns:p14="http://schemas.microsoft.com/office/powerpoint/2010/main" val="23092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8981-5B9F-B240-8037-FFC970D1E9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99A84B-2AEB-CB42-83F4-3B9627985A4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816C9B-F091-1448-B55D-E2B532D2D6EE}"/>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id="{5E3E07CC-9754-FC4A-9E64-0DBB73A423E9}"/>
              </a:ext>
            </a:extLst>
          </p:cNvPr>
          <p:cNvSpPr>
            <a:spLocks noGrp="1"/>
          </p:cNvSpPr>
          <p:nvPr>
            <p:ph type="sldNum" sz="quarter" idx="12"/>
          </p:nvPr>
        </p:nvSpPr>
        <p:spPr>
          <a:xfrm>
            <a:off x="6958392" y="4767263"/>
            <a:ext cx="2057400" cy="273844"/>
          </a:xfrm>
          <a:prstGeom prst="rect">
            <a:avLst/>
          </a:prstGeom>
        </p:spPr>
        <p:txBody>
          <a:bodyPr/>
          <a:lstStyle/>
          <a:p>
            <a:fld id="{98C382E8-64D7-CF41-91DF-781111A69940}" type="slidenum">
              <a:rPr lang="en-US" smtClean="0"/>
              <a:t>‹#›</a:t>
            </a:fld>
            <a:endParaRPr lang="en-US"/>
          </a:p>
        </p:txBody>
      </p:sp>
    </p:spTree>
    <p:extLst>
      <p:ext uri="{BB962C8B-B14F-4D97-AF65-F5344CB8AC3E}">
        <p14:creationId xmlns:p14="http://schemas.microsoft.com/office/powerpoint/2010/main" val="2383816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6E33-58BD-F64A-AC76-A9758827E70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377BA8-9F0E-5345-BC87-4DB5E7B9815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8A61E66-045D-A749-ADE1-77BDAEDF74D6}"/>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53BDB-403B-D346-AB0B-D4B893DB1E8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98D899D-AC2D-D04F-B111-3A9769AB83E1}"/>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a:extLst>
              <a:ext uri="{FF2B5EF4-FFF2-40B4-BE49-F238E27FC236}">
                <a16:creationId xmlns:a16="http://schemas.microsoft.com/office/drawing/2014/main" id="{674C396A-4D95-2943-AF47-0990A8FABA9A}"/>
              </a:ext>
            </a:extLst>
          </p:cNvPr>
          <p:cNvSpPr>
            <a:spLocks noGrp="1"/>
          </p:cNvSpPr>
          <p:nvPr>
            <p:ph type="sldNum" sz="quarter" idx="12"/>
          </p:nvPr>
        </p:nvSpPr>
        <p:spPr>
          <a:xfrm>
            <a:off x="6958392" y="4767263"/>
            <a:ext cx="2057400" cy="273844"/>
          </a:xfrm>
          <a:prstGeom prst="rect">
            <a:avLst/>
          </a:prstGeom>
        </p:spPr>
        <p:txBody>
          <a:bodyPr/>
          <a:lstStyle/>
          <a:p>
            <a:fld id="{98C382E8-64D7-CF41-91DF-781111A69940}" type="slidenum">
              <a:rPr lang="en-US" smtClean="0"/>
              <a:t>‹#›</a:t>
            </a:fld>
            <a:endParaRPr lang="en-US"/>
          </a:p>
        </p:txBody>
      </p:sp>
    </p:spTree>
    <p:extLst>
      <p:ext uri="{BB962C8B-B14F-4D97-AF65-F5344CB8AC3E}">
        <p14:creationId xmlns:p14="http://schemas.microsoft.com/office/powerpoint/2010/main" val="2213909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D3EFD-165D-E844-9786-A4939E69AC8D}"/>
              </a:ext>
            </a:extLst>
          </p:cNvPr>
          <p:cNvSpPr>
            <a:spLocks noGrp="1"/>
          </p:cNvSpPr>
          <p:nvPr>
            <p:ph type="title"/>
          </p:nvPr>
        </p:nvSpPr>
        <p:spPr/>
        <p:txBody>
          <a:bodyPr/>
          <a:lstStyle/>
          <a:p>
            <a:r>
              <a:rPr lang="en-US"/>
              <a:t>Click to edit Master title style</a:t>
            </a:r>
          </a:p>
        </p:txBody>
      </p:sp>
      <p:sp>
        <p:nvSpPr>
          <p:cNvPr id="7" name="Slide Number Placeholder 3">
            <a:extLst>
              <a:ext uri="{FF2B5EF4-FFF2-40B4-BE49-F238E27FC236}">
                <a16:creationId xmlns:a16="http://schemas.microsoft.com/office/drawing/2014/main" id="{C4DEB736-C25A-354F-9AD3-B9233695B22B}"/>
              </a:ext>
            </a:extLst>
          </p:cNvPr>
          <p:cNvSpPr>
            <a:spLocks noGrp="1"/>
          </p:cNvSpPr>
          <p:nvPr>
            <p:ph type="sldNum" sz="quarter" idx="12"/>
          </p:nvPr>
        </p:nvSpPr>
        <p:spPr>
          <a:xfrm>
            <a:off x="6958392" y="4767263"/>
            <a:ext cx="2057400" cy="273844"/>
          </a:xfrm>
          <a:prstGeom prst="rect">
            <a:avLst/>
          </a:prstGeom>
        </p:spPr>
        <p:txBody>
          <a:bodyPr/>
          <a:lstStyle/>
          <a:p>
            <a:fld id="{98C382E8-64D7-CF41-91DF-781111A69940}" type="slidenum">
              <a:rPr lang="en-US" smtClean="0"/>
              <a:t>‹#›</a:t>
            </a:fld>
            <a:endParaRPr lang="en-US"/>
          </a:p>
        </p:txBody>
      </p:sp>
    </p:spTree>
    <p:extLst>
      <p:ext uri="{BB962C8B-B14F-4D97-AF65-F5344CB8AC3E}">
        <p14:creationId xmlns:p14="http://schemas.microsoft.com/office/powerpoint/2010/main" val="201182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F91450-8990-4A45-A647-AEE2942D0149}" type="datetime1">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B35DD-64F7-B048-B2BB-3953229FF8CC}" type="slidenum">
              <a:rPr lang="en-US" smtClean="0"/>
              <a:pPr/>
              <a:t>‹#›</a:t>
            </a:fld>
            <a:endParaRPr lang="en-US"/>
          </a:p>
        </p:txBody>
      </p:sp>
    </p:spTree>
    <p:extLst>
      <p:ext uri="{BB962C8B-B14F-4D97-AF65-F5344CB8AC3E}">
        <p14:creationId xmlns:p14="http://schemas.microsoft.com/office/powerpoint/2010/main" val="1242445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8B09E86-575F-AC4E-B5E0-015CAAE7599D}"/>
              </a:ext>
            </a:extLst>
          </p:cNvPr>
          <p:cNvSpPr>
            <a:spLocks noGrp="1"/>
          </p:cNvSpPr>
          <p:nvPr>
            <p:ph type="sldNum" sz="quarter" idx="12"/>
          </p:nvPr>
        </p:nvSpPr>
        <p:spPr>
          <a:xfrm>
            <a:off x="6958392" y="4767263"/>
            <a:ext cx="2057400" cy="273844"/>
          </a:xfrm>
          <a:prstGeom prst="rect">
            <a:avLst/>
          </a:prstGeom>
        </p:spPr>
        <p:txBody>
          <a:bodyPr/>
          <a:lstStyle/>
          <a:p>
            <a:fld id="{98C382E8-64D7-CF41-91DF-781111A69940}" type="slidenum">
              <a:rPr lang="en-US" smtClean="0"/>
              <a:t>‹#›</a:t>
            </a:fld>
            <a:endParaRPr lang="en-US"/>
          </a:p>
        </p:txBody>
      </p:sp>
    </p:spTree>
    <p:extLst>
      <p:ext uri="{BB962C8B-B14F-4D97-AF65-F5344CB8AC3E}">
        <p14:creationId xmlns:p14="http://schemas.microsoft.com/office/powerpoint/2010/main" val="3096035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43BD-1B71-E248-82F4-752702EE329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E27C3C6-B6D5-F34C-BC5A-30D873807BC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9C4A0-6693-3649-95BD-5895E140DFD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Slide Number Placeholder 3">
            <a:extLst>
              <a:ext uri="{FF2B5EF4-FFF2-40B4-BE49-F238E27FC236}">
                <a16:creationId xmlns:a16="http://schemas.microsoft.com/office/drawing/2014/main" id="{4788EB5E-1A72-8940-8BF1-8A91BE519574}"/>
              </a:ext>
            </a:extLst>
          </p:cNvPr>
          <p:cNvSpPr>
            <a:spLocks noGrp="1"/>
          </p:cNvSpPr>
          <p:nvPr>
            <p:ph type="sldNum" sz="quarter" idx="12"/>
          </p:nvPr>
        </p:nvSpPr>
        <p:spPr>
          <a:xfrm>
            <a:off x="6958392" y="4767263"/>
            <a:ext cx="2057400" cy="273844"/>
          </a:xfrm>
          <a:prstGeom prst="rect">
            <a:avLst/>
          </a:prstGeom>
        </p:spPr>
        <p:txBody>
          <a:bodyPr/>
          <a:lstStyle/>
          <a:p>
            <a:fld id="{98C382E8-64D7-CF41-91DF-781111A69940}" type="slidenum">
              <a:rPr lang="en-US" smtClean="0"/>
              <a:t>‹#›</a:t>
            </a:fld>
            <a:endParaRPr lang="en-US"/>
          </a:p>
        </p:txBody>
      </p:sp>
    </p:spTree>
    <p:extLst>
      <p:ext uri="{BB962C8B-B14F-4D97-AF65-F5344CB8AC3E}">
        <p14:creationId xmlns:p14="http://schemas.microsoft.com/office/powerpoint/2010/main" val="2005117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AC6A-164B-444D-BECA-1B0B9A4D8EB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547699A-86D9-A74A-B3FF-431F778D4FF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B840710-38C2-4446-976A-3FF031D61DE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Slide Number Placeholder 3">
            <a:extLst>
              <a:ext uri="{FF2B5EF4-FFF2-40B4-BE49-F238E27FC236}">
                <a16:creationId xmlns:a16="http://schemas.microsoft.com/office/drawing/2014/main" id="{29FEBA27-51C0-C84F-9F6B-761561C285B3}"/>
              </a:ext>
            </a:extLst>
          </p:cNvPr>
          <p:cNvSpPr>
            <a:spLocks noGrp="1"/>
          </p:cNvSpPr>
          <p:nvPr>
            <p:ph type="sldNum" sz="quarter" idx="12"/>
          </p:nvPr>
        </p:nvSpPr>
        <p:spPr>
          <a:xfrm>
            <a:off x="6958392" y="4767263"/>
            <a:ext cx="2057400" cy="273844"/>
          </a:xfrm>
          <a:prstGeom prst="rect">
            <a:avLst/>
          </a:prstGeom>
        </p:spPr>
        <p:txBody>
          <a:bodyPr/>
          <a:lstStyle/>
          <a:p>
            <a:fld id="{98C382E8-64D7-CF41-91DF-781111A69940}" type="slidenum">
              <a:rPr lang="en-US" smtClean="0"/>
              <a:t>‹#›</a:t>
            </a:fld>
            <a:endParaRPr lang="en-US"/>
          </a:p>
        </p:txBody>
      </p:sp>
    </p:spTree>
    <p:extLst>
      <p:ext uri="{BB962C8B-B14F-4D97-AF65-F5344CB8AC3E}">
        <p14:creationId xmlns:p14="http://schemas.microsoft.com/office/powerpoint/2010/main" val="2094506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A0EF-887E-0D46-80BC-9CC0167AC9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98E92-E942-9847-9C8D-251CE0520F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7D59EDE2-5CC2-784F-AD56-B5FF464F8FEE}"/>
              </a:ext>
            </a:extLst>
          </p:cNvPr>
          <p:cNvSpPr>
            <a:spLocks noGrp="1"/>
          </p:cNvSpPr>
          <p:nvPr>
            <p:ph type="sldNum" sz="quarter" idx="12"/>
          </p:nvPr>
        </p:nvSpPr>
        <p:spPr>
          <a:xfrm>
            <a:off x="6958392" y="4767263"/>
            <a:ext cx="2057400" cy="273844"/>
          </a:xfrm>
          <a:prstGeom prst="rect">
            <a:avLst/>
          </a:prstGeom>
        </p:spPr>
        <p:txBody>
          <a:bodyPr/>
          <a:lstStyle/>
          <a:p>
            <a:fld id="{98C382E8-64D7-CF41-91DF-781111A69940}" type="slidenum">
              <a:rPr lang="en-US" smtClean="0"/>
              <a:t>‹#›</a:t>
            </a:fld>
            <a:endParaRPr lang="en-US"/>
          </a:p>
        </p:txBody>
      </p:sp>
    </p:spTree>
    <p:extLst>
      <p:ext uri="{BB962C8B-B14F-4D97-AF65-F5344CB8AC3E}">
        <p14:creationId xmlns:p14="http://schemas.microsoft.com/office/powerpoint/2010/main" val="1284862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8046BE-21C4-124F-8AB8-1B5737F8A1F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183457-B8F4-E940-BD9C-4BD4BEC08EC1}"/>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754801D2-0D50-E047-81E9-FCF9B18C11AA}"/>
              </a:ext>
            </a:extLst>
          </p:cNvPr>
          <p:cNvSpPr>
            <a:spLocks noGrp="1"/>
          </p:cNvSpPr>
          <p:nvPr>
            <p:ph type="sldNum" sz="quarter" idx="12"/>
          </p:nvPr>
        </p:nvSpPr>
        <p:spPr>
          <a:xfrm>
            <a:off x="6958392" y="4767263"/>
            <a:ext cx="2057400" cy="273844"/>
          </a:xfrm>
          <a:prstGeom prst="rect">
            <a:avLst/>
          </a:prstGeom>
        </p:spPr>
        <p:txBody>
          <a:bodyPr/>
          <a:lstStyle/>
          <a:p>
            <a:fld id="{98C382E8-64D7-CF41-91DF-781111A69940}" type="slidenum">
              <a:rPr lang="en-US" smtClean="0"/>
              <a:t>‹#›</a:t>
            </a:fld>
            <a:endParaRPr lang="en-US"/>
          </a:p>
        </p:txBody>
      </p:sp>
    </p:spTree>
    <p:extLst>
      <p:ext uri="{BB962C8B-B14F-4D97-AF65-F5344CB8AC3E}">
        <p14:creationId xmlns:p14="http://schemas.microsoft.com/office/powerpoint/2010/main" val="309340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A43121-5CE9-6A48-8BE4-B4B8B387AA89}" type="datetime1">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B35DD-64F7-B048-B2BB-3953229FF8CC}" type="slidenum">
              <a:rPr lang="en-US" smtClean="0"/>
              <a:pPr/>
              <a:t>‹#›</a:t>
            </a:fld>
            <a:endParaRPr lang="en-US"/>
          </a:p>
        </p:txBody>
      </p:sp>
    </p:spTree>
    <p:extLst>
      <p:ext uri="{BB962C8B-B14F-4D97-AF65-F5344CB8AC3E}">
        <p14:creationId xmlns:p14="http://schemas.microsoft.com/office/powerpoint/2010/main" val="199883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CF2D4D-5D87-EC4F-8E8D-7C8B53216E23}" type="datetime1">
              <a:rPr lang="en-US" smtClean="0"/>
              <a:t>2/19/19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2B35DD-64F7-B048-B2BB-3953229FF8CC}" type="slidenum">
              <a:rPr lang="en-US" smtClean="0"/>
              <a:pPr/>
              <a:t>‹#›</a:t>
            </a:fld>
            <a:endParaRPr lang="en-US"/>
          </a:p>
        </p:txBody>
      </p:sp>
    </p:spTree>
    <p:extLst>
      <p:ext uri="{BB962C8B-B14F-4D97-AF65-F5344CB8AC3E}">
        <p14:creationId xmlns:p14="http://schemas.microsoft.com/office/powerpoint/2010/main" val="48652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254388-FF01-B441-8AEA-F0D2C0BB27FE}" type="datetime1">
              <a:rPr lang="en-US" smtClean="0"/>
              <a:t>2/19/19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2B35DD-64F7-B048-B2BB-3953229FF8CC}" type="slidenum">
              <a:rPr lang="en-US" smtClean="0"/>
              <a:pPr/>
              <a:t>‹#›</a:t>
            </a:fld>
            <a:endParaRPr lang="en-US"/>
          </a:p>
        </p:txBody>
      </p:sp>
    </p:spTree>
    <p:extLst>
      <p:ext uri="{BB962C8B-B14F-4D97-AF65-F5344CB8AC3E}">
        <p14:creationId xmlns:p14="http://schemas.microsoft.com/office/powerpoint/2010/main" val="135807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Invisi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9E2D3C63-F641-B54C-8D43-E9A4DA94CE1E}" type="datetime1">
              <a:rPr lang="en-US" smtClean="0"/>
              <a:t>2/19/19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058584" y="4901739"/>
            <a:ext cx="2057400" cy="273844"/>
          </a:xfrm>
        </p:spPr>
        <p:txBody>
          <a:bodyPr/>
          <a:lstStyle/>
          <a:p>
            <a:fld id="{B12B35DD-64F7-B048-B2BB-3953229FF8CC}" type="slidenum">
              <a:rPr lang="en-US" smtClean="0"/>
              <a:pPr/>
              <a:t>‹#›</a:t>
            </a:fld>
            <a:endParaRPr lang="en-US"/>
          </a:p>
        </p:txBody>
      </p:sp>
    </p:spTree>
    <p:extLst>
      <p:ext uri="{BB962C8B-B14F-4D97-AF65-F5344CB8AC3E}">
        <p14:creationId xmlns:p14="http://schemas.microsoft.com/office/powerpoint/2010/main" val="78040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7D398-C6EA-F545-A869-B14834EB953B}" type="datetime1">
              <a:rPr lang="en-US" smtClean="0"/>
              <a:t>2/19/19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2B35DD-64F7-B048-B2BB-3953229FF8CC}" type="slidenum">
              <a:rPr lang="en-US" smtClean="0"/>
              <a:pPr/>
              <a:t>‹#›</a:t>
            </a:fld>
            <a:endParaRPr lang="en-US"/>
          </a:p>
        </p:txBody>
      </p:sp>
    </p:spTree>
    <p:extLst>
      <p:ext uri="{BB962C8B-B14F-4D97-AF65-F5344CB8AC3E}">
        <p14:creationId xmlns:p14="http://schemas.microsoft.com/office/powerpoint/2010/main" val="204276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2D19C99-9EF2-024F-96B9-390217E30DCB}" type="datetime1">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B35DD-64F7-B048-B2BB-3953229FF8CC}" type="slidenum">
              <a:rPr lang="en-US" smtClean="0"/>
              <a:pPr/>
              <a:t>‹#›</a:t>
            </a:fld>
            <a:endParaRPr lang="en-US"/>
          </a:p>
        </p:txBody>
      </p:sp>
    </p:spTree>
    <p:extLst>
      <p:ext uri="{BB962C8B-B14F-4D97-AF65-F5344CB8AC3E}">
        <p14:creationId xmlns:p14="http://schemas.microsoft.com/office/powerpoint/2010/main" val="256449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831015C-A905-994A-8FEA-298F07FCBA0B}" type="datetime1">
              <a:rPr lang="en-US" smtClean="0"/>
              <a:t>2/19/19</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12B35DD-64F7-B048-B2BB-3953229FF8CC}" type="slidenum">
              <a:rPr lang="en-US" smtClean="0"/>
              <a:pPr/>
              <a:t>‹#›</a:t>
            </a:fld>
            <a:endParaRPr lang="en-US"/>
          </a:p>
        </p:txBody>
      </p:sp>
      <p:sp>
        <p:nvSpPr>
          <p:cNvPr id="7" name="Action Button: Home 6">
            <a:hlinkClick r:id="rId14" action="ppaction://hlinksldjump" highlightClick="1"/>
            <a:extLst>
              <a:ext uri="{FF2B5EF4-FFF2-40B4-BE49-F238E27FC236}">
                <a16:creationId xmlns:a16="http://schemas.microsoft.com/office/drawing/2014/main" id="{D195A923-418A-5544-807E-80C87854EB9A}"/>
              </a:ext>
            </a:extLst>
          </p:cNvPr>
          <p:cNvSpPr/>
          <p:nvPr userDrawn="1"/>
        </p:nvSpPr>
        <p:spPr>
          <a:xfrm>
            <a:off x="8692177" y="4957976"/>
            <a:ext cx="195263" cy="147637"/>
          </a:xfrm>
          <a:prstGeom prst="actionButtonHom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Return 7">
            <a:hlinkClick r:id="" action="ppaction://hlinkshowjump?jump=lastslideviewed" highlightClick="1"/>
            <a:extLst>
              <a:ext uri="{FF2B5EF4-FFF2-40B4-BE49-F238E27FC236}">
                <a16:creationId xmlns:a16="http://schemas.microsoft.com/office/drawing/2014/main" id="{101B2548-5DF5-F544-BB47-98BF21955637}"/>
              </a:ext>
            </a:extLst>
          </p:cNvPr>
          <p:cNvSpPr/>
          <p:nvPr userDrawn="1"/>
        </p:nvSpPr>
        <p:spPr>
          <a:xfrm>
            <a:off x="8455511" y="4957543"/>
            <a:ext cx="195263" cy="147637"/>
          </a:xfrm>
          <a:prstGeom prst="actionButtonRetur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346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B2164A-ECE3-1748-9665-92FB4009603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79C18-3B35-F54A-89F9-2041DF3DF07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D3DB7-A402-EB47-9F04-A6B0B5024F7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933007-7BB8-D044-8F61-26C4C22370D4}" type="datetimeFigureOut">
              <a:rPr lang="en-US" smtClean="0"/>
              <a:t>2/19/19</a:t>
            </a:fld>
            <a:endParaRPr lang="en-US"/>
          </a:p>
        </p:txBody>
      </p:sp>
      <p:sp>
        <p:nvSpPr>
          <p:cNvPr id="5" name="Footer Placeholder 4">
            <a:extLst>
              <a:ext uri="{FF2B5EF4-FFF2-40B4-BE49-F238E27FC236}">
                <a16:creationId xmlns:a16="http://schemas.microsoft.com/office/drawing/2014/main" id="{A90861D7-C4F1-D241-ACD6-B4D06FDA238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8326BF-A4B8-AF46-9610-B2CAEF23BD1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D6B2EF8-2830-394B-95F2-CB795FDCFB78}" type="slidenum">
              <a:rPr lang="en-US" smtClean="0"/>
              <a:t>‹#›</a:t>
            </a:fld>
            <a:endParaRPr lang="en-US"/>
          </a:p>
        </p:txBody>
      </p:sp>
    </p:spTree>
    <p:extLst>
      <p:ext uri="{BB962C8B-B14F-4D97-AF65-F5344CB8AC3E}">
        <p14:creationId xmlns:p14="http://schemas.microsoft.com/office/powerpoint/2010/main" val="13715031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449228-6966-7049-937C-B679022CBF2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CCB379-0B30-124B-9D5A-54C176A2AB5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9021FF9-1AA2-3C4E-8A3E-6A33105133AF}"/>
              </a:ext>
            </a:extLst>
          </p:cNvPr>
          <p:cNvPicPr>
            <a:picLocks noChangeAspect="1"/>
          </p:cNvPicPr>
          <p:nvPr userDrawn="1"/>
        </p:nvPicPr>
        <p:blipFill>
          <a:blip r:embed="rId13"/>
          <a:stretch>
            <a:fillRect/>
          </a:stretch>
        </p:blipFill>
        <p:spPr>
          <a:xfrm>
            <a:off x="-3" y="-138"/>
            <a:ext cx="9144003" cy="122126"/>
          </a:xfrm>
          <a:prstGeom prst="rect">
            <a:avLst/>
          </a:prstGeom>
          <a:effectLst>
            <a:outerShdw blurRad="50800" dist="38100" dir="2700000" algn="tl" rotWithShape="0">
              <a:prstClr val="black">
                <a:alpha val="40000"/>
              </a:prstClr>
            </a:outerShdw>
          </a:effectLst>
        </p:spPr>
      </p:pic>
      <p:sp>
        <p:nvSpPr>
          <p:cNvPr id="10" name="Slide Number Placeholder 5">
            <a:extLst>
              <a:ext uri="{FF2B5EF4-FFF2-40B4-BE49-F238E27FC236}">
                <a16:creationId xmlns:a16="http://schemas.microsoft.com/office/drawing/2014/main" id="{A27E3162-FDFC-FF42-A0D4-B471A716FD2B}"/>
              </a:ext>
            </a:extLst>
          </p:cNvPr>
          <p:cNvSpPr>
            <a:spLocks noGrp="1"/>
          </p:cNvSpPr>
          <p:nvPr>
            <p:ph type="sldNum" sz="quarter" idx="4"/>
          </p:nvPr>
        </p:nvSpPr>
        <p:spPr>
          <a:xfrm>
            <a:off x="8653638" y="4767263"/>
            <a:ext cx="357520" cy="273844"/>
          </a:xfrm>
          <a:prstGeom prst="rect">
            <a:avLst/>
          </a:prstGeom>
        </p:spPr>
        <p:txBody>
          <a:bodyPr/>
          <a:lstStyle>
            <a:lvl1pPr algn="r">
              <a:defRPr/>
            </a:lvl1pPr>
          </a:lstStyle>
          <a:p>
            <a:fld id="{98C382E8-64D7-CF41-91DF-781111A69940}" type="slidenum">
              <a:rPr lang="en-US" smtClean="0"/>
              <a:pPr/>
              <a:t>‹#›</a:t>
            </a:fld>
            <a:endParaRPr lang="en-US"/>
          </a:p>
        </p:txBody>
      </p:sp>
      <p:pic>
        <p:nvPicPr>
          <p:cNvPr id="11" name="Picture 10">
            <a:extLst>
              <a:ext uri="{FF2B5EF4-FFF2-40B4-BE49-F238E27FC236}">
                <a16:creationId xmlns:a16="http://schemas.microsoft.com/office/drawing/2014/main" id="{33051BAA-8F1B-B14B-ACCD-C4331FAB14C3}"/>
              </a:ext>
            </a:extLst>
          </p:cNvPr>
          <p:cNvPicPr>
            <a:picLocks noChangeAspect="1"/>
          </p:cNvPicPr>
          <p:nvPr userDrawn="1"/>
        </p:nvPicPr>
        <p:blipFill>
          <a:blip r:embed="rId14"/>
          <a:stretch>
            <a:fillRect/>
          </a:stretch>
        </p:blipFill>
        <p:spPr>
          <a:xfrm>
            <a:off x="287037" y="4799173"/>
            <a:ext cx="2933443" cy="250751"/>
          </a:xfrm>
          <a:prstGeom prst="rect">
            <a:avLst/>
          </a:prstGeom>
        </p:spPr>
      </p:pic>
    </p:spTree>
    <p:extLst>
      <p:ext uri="{BB962C8B-B14F-4D97-AF65-F5344CB8AC3E}">
        <p14:creationId xmlns:p14="http://schemas.microsoft.com/office/powerpoint/2010/main" val="143469977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oo.gl/forms/RbSbNez4lNjjEjun2"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slide" Target="slide4.xml"/><Relationship Id="rId7" Type="http://schemas.openxmlformats.org/officeDocument/2006/relationships/slide" Target="slide3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slide" Target="slide3.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3.xml"/><Relationship Id="rId7"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image" Target="../media/image5.jpeg"/><Relationship Id="rId9"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6.xml"/><Relationship Id="rId4" Type="http://schemas.openxmlformats.org/officeDocument/2006/relationships/slide" Target="slide32.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slide" Target="slide25.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slide" Target="slide31.xml"/><Relationship Id="rId7" Type="http://schemas.openxmlformats.org/officeDocument/2006/relationships/slide" Target="slide2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7.xml"/><Relationship Id="rId4" Type="http://schemas.openxmlformats.org/officeDocument/2006/relationships/slide" Target="slide33.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comments" Target="../comments/comment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7.xml"/></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8.xml"/></Relationships>
</file>

<file path=ppt/slides/_rels/slide17.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slide" Target="slide31.xml"/><Relationship Id="rId7" Type="http://schemas.openxmlformats.org/officeDocument/2006/relationships/slide" Target="slide2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4.xml"/><Relationship Id="rId4" Type="http://schemas.openxmlformats.org/officeDocument/2006/relationships/slide" Target="slide33.xml"/></Relationships>
</file>

<file path=ppt/slides/_rels/slide1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8.xml"/><Relationship Id="rId7" Type="http://schemas.openxmlformats.org/officeDocument/2006/relationships/slide" Target="slide3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18.xml"/><Relationship Id="rId4" Type="http://schemas.openxmlformats.org/officeDocument/2006/relationships/slide" Target="slide15.xml"/><Relationship Id="rId9" Type="http://schemas.openxmlformats.org/officeDocument/2006/relationships/comments" Target="../comments/comment7.xml"/></Relationships>
</file>

<file path=ppt/slides/_rels/slide19.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8.xml"/><Relationship Id="rId7" Type="http://schemas.openxmlformats.org/officeDocument/2006/relationships/slide" Target="slide3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18.xml"/><Relationship Id="rId4" Type="http://schemas.openxmlformats.org/officeDocument/2006/relationships/slide" Target="slide15.xml"/><Relationship Id="rId9" Type="http://schemas.openxmlformats.org/officeDocument/2006/relationships/comments" Target="../comments/comment8.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8.xml"/><Relationship Id="rId18" Type="http://schemas.openxmlformats.org/officeDocument/2006/relationships/slide" Target="slide7.xml"/><Relationship Id="rId26" Type="http://schemas.openxmlformats.org/officeDocument/2006/relationships/slide" Target="slide27.xml"/><Relationship Id="rId3" Type="http://schemas.openxmlformats.org/officeDocument/2006/relationships/image" Target="../media/image3.png"/><Relationship Id="rId21" Type="http://schemas.openxmlformats.org/officeDocument/2006/relationships/slide" Target="slide23.xml"/><Relationship Id="rId7" Type="http://schemas.openxmlformats.org/officeDocument/2006/relationships/slide" Target="slide11.xml"/><Relationship Id="rId12" Type="http://schemas.openxmlformats.org/officeDocument/2006/relationships/slide" Target="slide17.xml"/><Relationship Id="rId17" Type="http://schemas.openxmlformats.org/officeDocument/2006/relationships/slide" Target="slide6.xml"/><Relationship Id="rId25" Type="http://schemas.openxmlformats.org/officeDocument/2006/relationships/slide" Target="slide24.xml"/><Relationship Id="rId2" Type="http://schemas.openxmlformats.org/officeDocument/2006/relationships/notesSlide" Target="../notesSlides/notesSlide2.xml"/><Relationship Id="rId16" Type="http://schemas.openxmlformats.org/officeDocument/2006/relationships/slide" Target="slide5.xml"/><Relationship Id="rId20" Type="http://schemas.openxmlformats.org/officeDocument/2006/relationships/slide" Target="slide22.xml"/><Relationship Id="rId29" Type="http://schemas.openxmlformats.org/officeDocument/2006/relationships/slide" Target="slide31.xml"/><Relationship Id="rId1" Type="http://schemas.openxmlformats.org/officeDocument/2006/relationships/slideLayout" Target="../slideLayouts/slideLayout18.xml"/><Relationship Id="rId6" Type="http://schemas.openxmlformats.org/officeDocument/2006/relationships/slide" Target="slide9.xml"/><Relationship Id="rId11" Type="http://schemas.openxmlformats.org/officeDocument/2006/relationships/slide" Target="slide16.xml"/><Relationship Id="rId24" Type="http://schemas.openxmlformats.org/officeDocument/2006/relationships/slide" Target="slide26.xml"/><Relationship Id="rId32" Type="http://schemas.openxmlformats.org/officeDocument/2006/relationships/slide" Target="slide2.xml"/><Relationship Id="rId5" Type="http://schemas.openxmlformats.org/officeDocument/2006/relationships/slide" Target="slide13.xml"/><Relationship Id="rId15" Type="http://schemas.openxmlformats.org/officeDocument/2006/relationships/slide" Target="slide4.xml"/><Relationship Id="rId23" Type="http://schemas.openxmlformats.org/officeDocument/2006/relationships/slide" Target="slide29.xml"/><Relationship Id="rId28" Type="http://schemas.openxmlformats.org/officeDocument/2006/relationships/slide" Target="slide20.xml"/><Relationship Id="rId10" Type="http://schemas.openxmlformats.org/officeDocument/2006/relationships/slide" Target="slide15.xml"/><Relationship Id="rId19" Type="http://schemas.openxmlformats.org/officeDocument/2006/relationships/slide" Target="slide8.xml"/><Relationship Id="rId31" Type="http://schemas.openxmlformats.org/officeDocument/2006/relationships/slide" Target="slide36.xml"/><Relationship Id="rId4" Type="http://schemas.openxmlformats.org/officeDocument/2006/relationships/slide" Target="slide10.xml"/><Relationship Id="rId9" Type="http://schemas.openxmlformats.org/officeDocument/2006/relationships/slide" Target="slide14.xml"/><Relationship Id="rId14" Type="http://schemas.openxmlformats.org/officeDocument/2006/relationships/slide" Target="slide3.xml"/><Relationship Id="rId22" Type="http://schemas.openxmlformats.org/officeDocument/2006/relationships/slide" Target="slide28.xml"/><Relationship Id="rId27" Type="http://schemas.openxmlformats.org/officeDocument/2006/relationships/slide" Target="slide30.xml"/><Relationship Id="rId30" Type="http://schemas.openxmlformats.org/officeDocument/2006/relationships/slide" Target="slide34.xml"/></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34.xml"/><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5.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9.xml"/><Relationship Id="rId7" Type="http://schemas.openxmlformats.org/officeDocument/2006/relationships/slide" Target="slide18.xml"/><Relationship Id="rId12"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slide" Target="slide16.xml"/><Relationship Id="rId11" Type="http://schemas.openxmlformats.org/officeDocument/2006/relationships/slide" Target="slide15.xml"/><Relationship Id="rId5" Type="http://schemas.openxmlformats.org/officeDocument/2006/relationships/slide" Target="slide14.xml"/><Relationship Id="rId10" Type="http://schemas.openxmlformats.org/officeDocument/2006/relationships/slide" Target="slide12.xml"/><Relationship Id="rId4" Type="http://schemas.openxmlformats.org/officeDocument/2006/relationships/slide" Target="slide13.xml"/><Relationship Id="rId9" Type="http://schemas.openxmlformats.org/officeDocument/2006/relationships/slide" Target="slide17.xml"/></Relationships>
</file>

<file path=ppt/slides/_rels/slide3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33.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16.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18.xml"/><Relationship Id="rId4" Type="http://schemas.openxmlformats.org/officeDocument/2006/relationships/slide" Target="slide17.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3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comments" Target="../comments/comment9.xml"/><Relationship Id="rId5" Type="http://schemas.openxmlformats.org/officeDocument/2006/relationships/slide" Target="slide8.xml"/><Relationship Id="rId4" Type="http://schemas.openxmlformats.org/officeDocument/2006/relationships/slide" Target="slide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9.xml"/><Relationship Id="rId4" Type="http://schemas.openxmlformats.org/officeDocument/2006/relationships/slide" Target="slide13.xml"/><Relationship Id="rId9"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9.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slide" Target="slide3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slide" Target="slide9.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D963-DFE4-B84E-8E90-E20917D69EEC}"/>
              </a:ext>
            </a:extLst>
          </p:cNvPr>
          <p:cNvSpPr>
            <a:spLocks noGrp="1"/>
          </p:cNvSpPr>
          <p:nvPr>
            <p:ph type="ctrTitle"/>
          </p:nvPr>
        </p:nvSpPr>
        <p:spPr>
          <a:xfrm>
            <a:off x="1143000" y="1035390"/>
            <a:ext cx="6858000" cy="1790700"/>
          </a:xfrm>
        </p:spPr>
        <p:txBody>
          <a:bodyPr/>
          <a:lstStyle/>
          <a:p>
            <a:r>
              <a:rPr lang="en-US" dirty="0"/>
              <a:t>Science and Applications Traceability Matrix</a:t>
            </a:r>
          </a:p>
        </p:txBody>
      </p:sp>
      <p:sp>
        <p:nvSpPr>
          <p:cNvPr id="3" name="Subtitle 2">
            <a:extLst>
              <a:ext uri="{FF2B5EF4-FFF2-40B4-BE49-F238E27FC236}">
                <a16:creationId xmlns:a16="http://schemas.microsoft.com/office/drawing/2014/main" id="{C6202088-FA19-B547-8C1D-5F352471F50D}"/>
              </a:ext>
            </a:extLst>
          </p:cNvPr>
          <p:cNvSpPr>
            <a:spLocks noGrp="1"/>
          </p:cNvSpPr>
          <p:nvPr>
            <p:ph type="subTitle" idx="1"/>
          </p:nvPr>
        </p:nvSpPr>
        <p:spPr>
          <a:xfrm>
            <a:off x="1143000" y="2933242"/>
            <a:ext cx="6858000" cy="695603"/>
          </a:xfrm>
        </p:spPr>
        <p:txBody>
          <a:bodyPr>
            <a:normAutofit/>
          </a:bodyPr>
          <a:lstStyle/>
          <a:p>
            <a:r>
              <a:rPr lang="en-US" dirty="0"/>
              <a:t>Public Release A</a:t>
            </a:r>
          </a:p>
          <a:p>
            <a:r>
              <a:rPr lang="en-US" dirty="0"/>
              <a:t>19 February 2019 </a:t>
            </a:r>
          </a:p>
        </p:txBody>
      </p:sp>
      <p:sp>
        <p:nvSpPr>
          <p:cNvPr id="5" name="Subtitle 2">
            <a:extLst>
              <a:ext uri="{FF2B5EF4-FFF2-40B4-BE49-F238E27FC236}">
                <a16:creationId xmlns:a16="http://schemas.microsoft.com/office/drawing/2014/main" id="{ECF43335-23EC-9047-8C6E-3E6C1611BA17}"/>
              </a:ext>
            </a:extLst>
          </p:cNvPr>
          <p:cNvSpPr txBox="1">
            <a:spLocks/>
          </p:cNvSpPr>
          <p:nvPr/>
        </p:nvSpPr>
        <p:spPr>
          <a:xfrm>
            <a:off x="1306901" y="3873521"/>
            <a:ext cx="6858000" cy="695603"/>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accent5"/>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b="1" dirty="0">
                <a:solidFill>
                  <a:schemeClr val="tx1"/>
                </a:solidFill>
              </a:rPr>
              <a:t>Note to </a:t>
            </a:r>
            <a:r>
              <a:rPr lang="en-US" b="1" u="sng" dirty="0">
                <a:solidFill>
                  <a:schemeClr val="tx1"/>
                </a:solidFill>
              </a:rPr>
              <a:t>External</a:t>
            </a:r>
            <a:r>
              <a:rPr lang="en-US" b="1" dirty="0">
                <a:solidFill>
                  <a:schemeClr val="tx1"/>
                </a:solidFill>
              </a:rPr>
              <a:t> Reviewers</a:t>
            </a:r>
            <a:r>
              <a:rPr lang="en-US" dirty="0">
                <a:solidFill>
                  <a:schemeClr val="tx1"/>
                </a:solidFill>
              </a:rPr>
              <a:t>: Please use this on-line form to provide your comments: </a:t>
            </a:r>
            <a:r>
              <a:rPr lang="en-US" dirty="0">
                <a:solidFill>
                  <a:schemeClr val="tx1"/>
                </a:solidFill>
                <a:hlinkClick r:id="rId3"/>
              </a:rPr>
              <a:t>https://goo.gl/forms/RbSbNez4lNjjEjun2</a:t>
            </a:r>
            <a:r>
              <a:rPr lang="en-US" dirty="0">
                <a:solidFill>
                  <a:schemeClr val="tx1"/>
                </a:solidFill>
              </a:rPr>
              <a:t> </a:t>
            </a:r>
          </a:p>
        </p:txBody>
      </p:sp>
    </p:spTree>
    <p:extLst>
      <p:ext uri="{BB962C8B-B14F-4D97-AF65-F5344CB8AC3E}">
        <p14:creationId xmlns:p14="http://schemas.microsoft.com/office/powerpoint/2010/main" val="2386857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FB67-D9CE-6B42-9D7A-47E3C992E931}"/>
              </a:ext>
            </a:extLst>
          </p:cNvPr>
          <p:cNvSpPr>
            <a:spLocks noGrp="1"/>
          </p:cNvSpPr>
          <p:nvPr>
            <p:ph type="title"/>
          </p:nvPr>
        </p:nvSpPr>
        <p:spPr>
          <a:xfrm>
            <a:off x="595399" y="-58664"/>
            <a:ext cx="7886700" cy="994172"/>
          </a:xfrm>
        </p:spPr>
        <p:txBody>
          <a:bodyPr/>
          <a:lstStyle/>
          <a:p>
            <a:r>
              <a:rPr lang="en-US" dirty="0" err="1"/>
              <a:t>Obj</a:t>
            </a:r>
            <a:r>
              <a:rPr lang="en-US" dirty="0"/>
              <a:t> 2: High Clouds</a:t>
            </a:r>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4130594202"/>
              </p:ext>
            </p:extLst>
          </p:nvPr>
        </p:nvGraphicFramePr>
        <p:xfrm>
          <a:off x="314325" y="84375"/>
          <a:ext cx="3676650" cy="3424817"/>
        </p:xfrm>
        <a:graphic>
          <a:graphicData uri="http://schemas.openxmlformats.org/drawingml/2006/table">
            <a:tbl>
              <a:tblPr firstRow="1" bandRow="1">
                <a:tableStyleId>{8799B23B-EC83-4686-B30A-512413B5E67A}</a:tableStyleId>
              </a:tblPr>
              <a:tblGrid>
                <a:gridCol w="261259">
                  <a:extLst>
                    <a:ext uri="{9D8B030D-6E8A-4147-A177-3AD203B41FA5}">
                      <a16:colId xmlns:a16="http://schemas.microsoft.com/office/drawing/2014/main" val="1822195285"/>
                    </a:ext>
                  </a:extLst>
                </a:gridCol>
                <a:gridCol w="248720">
                  <a:extLst>
                    <a:ext uri="{9D8B030D-6E8A-4147-A177-3AD203B41FA5}">
                      <a16:colId xmlns:a16="http://schemas.microsoft.com/office/drawing/2014/main" val="2911619200"/>
                    </a:ext>
                  </a:extLst>
                </a:gridCol>
                <a:gridCol w="252550">
                  <a:extLst>
                    <a:ext uri="{9D8B030D-6E8A-4147-A177-3AD203B41FA5}">
                      <a16:colId xmlns:a16="http://schemas.microsoft.com/office/drawing/2014/main" val="774571519"/>
                    </a:ext>
                  </a:extLst>
                </a:gridCol>
                <a:gridCol w="2914121">
                  <a:extLst>
                    <a:ext uri="{9D8B030D-6E8A-4147-A177-3AD203B41FA5}">
                      <a16:colId xmlns:a16="http://schemas.microsoft.com/office/drawing/2014/main" val="1770906266"/>
                    </a:ext>
                  </a:extLst>
                </a:gridCol>
              </a:tblGrid>
              <a:tr h="597797">
                <a:tc>
                  <a:txBody>
                    <a:bodyPr/>
                    <a:lstStyle/>
                    <a:p>
                      <a:pPr algn="ctr"/>
                      <a:r>
                        <a:rPr lang="en-US" sz="10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2243098">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chemeClr val="accent2"/>
                      </a:fgClr>
                      <a:bgClr>
                        <a:schemeClr val="bg1"/>
                      </a:bgClr>
                    </a:patt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9EC4E4"/>
                      </a:fgClr>
                      <a:bgClr>
                        <a:schemeClr val="bg1"/>
                      </a:bgClr>
                    </a:pattFill>
                  </a:tcPr>
                </a:tc>
                <a:tc>
                  <a:txBody>
                    <a:bodyPr/>
                    <a:lstStyle/>
                    <a:p>
                      <a:pPr lvl="0" algn="l">
                        <a:lnSpc>
                          <a:spcPct val="100000"/>
                        </a:lnSpc>
                        <a:spcBef>
                          <a:spcPts val="0"/>
                        </a:spcBef>
                        <a:spcAft>
                          <a:spcPts val="0"/>
                        </a:spcAft>
                      </a:pPr>
                      <a:endParaRPr lang="en-US" sz="1100" b="1"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kern="1200">
                          <a:solidFill>
                            <a:schemeClr val="tx1"/>
                          </a:solidFill>
                          <a:effectLst/>
                          <a:latin typeface="+mn-lt"/>
                          <a:ea typeface="+mn-ea"/>
                          <a:cs typeface="+mn-cs"/>
                        </a:rPr>
                        <a:t>O2 </a:t>
                      </a:r>
                      <a:r>
                        <a:rPr lang="en-US" sz="1100" b="0" kern="1200">
                          <a:solidFill>
                            <a:schemeClr val="tx1"/>
                          </a:solidFill>
                          <a:effectLst/>
                          <a:latin typeface="+mn-lt"/>
                          <a:ea typeface="+mn-ea"/>
                          <a:cs typeface="+mn-cs"/>
                          <a:hlinkClick r:id="rId3" action="ppaction://hlinksldjump"/>
                        </a:rPr>
                        <a:t>High Clouds</a:t>
                      </a:r>
                      <a:endParaRPr lang="en-US" sz="1100" b="0"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kern="1200">
                          <a:solidFill>
                            <a:schemeClr val="tx1"/>
                          </a:solidFill>
                          <a:latin typeface="+mn-lt"/>
                          <a:ea typeface="+mn-ea"/>
                          <a:cs typeface="+mn-cs"/>
                        </a:rPr>
                        <a:t>                                                                  </a:t>
                      </a:r>
                      <a:endParaRPr lang="en-US" sz="1100" b="0" i="0" u="none" strike="noStrike" kern="1200" noProof="0">
                        <a:latin typeface="+mn-lt"/>
                      </a:endParaRPr>
                    </a:p>
                    <a:p>
                      <a:pPr marL="0" marR="0" lvl="0" indent="0" algn="l">
                        <a:lnSpc>
                          <a:spcPct val="100000"/>
                        </a:lnSpc>
                        <a:spcBef>
                          <a:spcPts val="600"/>
                        </a:spcBef>
                        <a:spcAft>
                          <a:spcPts val="0"/>
                        </a:spcAft>
                        <a:buNone/>
                      </a:pPr>
                      <a:r>
                        <a:rPr lang="en-US" sz="1100" b="1" i="0" u="none" strike="noStrike" kern="1200" noProof="0">
                          <a:solidFill>
                            <a:srgbClr val="FF0000"/>
                          </a:solidFill>
                          <a:latin typeface="Calibri"/>
                        </a:rPr>
                        <a:t>Minimum:</a:t>
                      </a:r>
                      <a:endParaRPr lang="en-US" sz="1100" b="1" kern="1200">
                        <a:solidFill>
                          <a:schemeClr val="tx1"/>
                        </a:solidFill>
                        <a:effectLst/>
                        <a:latin typeface="+mn-lt"/>
                        <a:ea typeface="+mn-ea"/>
                        <a:cs typeface="+mn-cs"/>
                      </a:endParaRPr>
                    </a:p>
                    <a:p>
                      <a:pPr marL="228600" marR="0" lvl="0" indent="-228600" algn="l" rtl="0">
                        <a:lnSpc>
                          <a:spcPct val="100000"/>
                        </a:lnSpc>
                        <a:spcBef>
                          <a:spcPts val="0"/>
                        </a:spcBef>
                        <a:spcAft>
                          <a:spcPts val="0"/>
                        </a:spcAft>
                        <a:buFont typeface="+mj-lt"/>
                        <a:buAutoNum type="arabicParenR"/>
                      </a:pPr>
                      <a:r>
                        <a:rPr lang="en-US" sz="1100">
                          <a:solidFill>
                            <a:schemeClr val="tx1"/>
                          </a:solidFill>
                        </a:rPr>
                        <a:t>Relate the vertical structure, horizontal extent, ice water path, and radiative properties of </a:t>
                      </a:r>
                      <a:r>
                        <a:rPr lang="en-US" sz="1100" i="1">
                          <a:solidFill>
                            <a:schemeClr val="tx1"/>
                          </a:solidFill>
                        </a:rPr>
                        <a:t>convectively generated </a:t>
                      </a:r>
                      <a:r>
                        <a:rPr lang="en-US" sz="1100">
                          <a:solidFill>
                            <a:schemeClr val="tx1"/>
                          </a:solidFill>
                        </a:rPr>
                        <a:t>high clouds to convective vertical transport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sz="1100">
                          <a:solidFill>
                            <a:schemeClr val="tx1"/>
                          </a:solidFill>
                        </a:rPr>
                        <a:t>Relate the vertical structure, horizontal extent, ice water path, and radiative properties of </a:t>
                      </a:r>
                      <a:r>
                        <a:rPr lang="en-US" sz="1100" i="1">
                          <a:solidFill>
                            <a:schemeClr val="tx1"/>
                          </a:solidFill>
                        </a:rPr>
                        <a:t>large scale </a:t>
                      </a:r>
                      <a:r>
                        <a:rPr lang="en-US" sz="1100">
                          <a:solidFill>
                            <a:schemeClr val="tx1"/>
                          </a:solidFill>
                        </a:rPr>
                        <a:t>high clouds </a:t>
                      </a:r>
                      <a:r>
                        <a:rPr lang="en-US" sz="1100">
                          <a:solidFill>
                            <a:schemeClr val="tx1"/>
                          </a:solidFill>
                          <a:hlinkClick r:id="rId4" action="ppaction://hlinksldjump">
                            <a:extLst>
                              <a:ext uri="{A12FA001-AC4F-418D-AE19-62706E023703}">
                                <ahyp:hlinkClr xmlns:ahyp="http://schemas.microsoft.com/office/drawing/2018/hyperlinkcolor" val="tx"/>
                              </a:ext>
                            </a:extLst>
                          </a:hlinkClick>
                        </a:rPr>
                        <a:t>to environmental factors.</a:t>
                      </a:r>
                      <a:endParaRPr lang="en-US" sz="11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a:solidFill>
                          <a:schemeClr val="tx1"/>
                        </a:solidFill>
                        <a:effectLst/>
                        <a:latin typeface="+mn-lt"/>
                        <a:ea typeface="+mn-ea"/>
                        <a:cs typeface="+mn-cs"/>
                      </a:endParaRPr>
                    </a:p>
                    <a:p>
                      <a:pPr marL="0" marR="0" indent="0" algn="l" rtl="0">
                        <a:lnSpc>
                          <a:spcPct val="100000"/>
                        </a:lnSpc>
                        <a:spcBef>
                          <a:spcPts val="0"/>
                        </a:spcBef>
                        <a:spcAft>
                          <a:spcPts val="0"/>
                        </a:spcAft>
                        <a:buFontTx/>
                        <a:buNone/>
                      </a:pPr>
                      <a:r>
                        <a:rPr lang="en-US" sz="1100" b="1" kern="1200">
                          <a:solidFill>
                            <a:srgbClr val="7030A0"/>
                          </a:solidFill>
                          <a:latin typeface="+mn-lt"/>
                          <a:ea typeface="+mn-ea"/>
                          <a:cs typeface="+mn-cs"/>
                        </a:rPr>
                        <a:t>Enhanced</a:t>
                      </a:r>
                      <a:r>
                        <a:rPr lang="en-US" sz="1100" b="1" kern="1200">
                          <a:solidFill>
                            <a:schemeClr val="tx1"/>
                          </a:solidFill>
                          <a:effectLst/>
                          <a:latin typeface="+mn-lt"/>
                          <a:ea typeface="+mn-ea"/>
                          <a:cs typeface="+mn-cs"/>
                        </a:rPr>
                        <a:t>: </a:t>
                      </a:r>
                      <a:r>
                        <a:rPr lang="en-US" sz="1100" b="0" kern="1200">
                          <a:solidFill>
                            <a:schemeClr val="tx1"/>
                          </a:solidFill>
                          <a:effectLst/>
                          <a:latin typeface="+mn-lt"/>
                          <a:ea typeface="+mn-ea"/>
                          <a:cs typeface="+mn-cs"/>
                        </a:rPr>
                        <a:t>Adds to Threshold</a:t>
                      </a:r>
                      <a:r>
                        <a:rPr lang="en-US" sz="1100" kern="1200">
                          <a:solidFill>
                            <a:schemeClr val="tx1"/>
                          </a:solidFill>
                          <a:effectLst/>
                          <a:latin typeface="+mn-lt"/>
                          <a:ea typeface="+mn-ea"/>
                          <a:cs typeface="+mn-cs"/>
                        </a:rPr>
                        <a:t> microphysical properties of ice clouds.</a:t>
                      </a:r>
                      <a:r>
                        <a:rPr lang="en-US" sz="1100" kern="1200">
                          <a:solidFill>
                            <a:schemeClr val="tx1"/>
                          </a:solidFill>
                          <a:latin typeface="+mn-lt"/>
                          <a:ea typeface="+mn-ea"/>
                          <a:cs typeface="+mn-cs"/>
                        </a:rPr>
                        <a:t> </a:t>
                      </a:r>
                      <a:endParaRPr lang="en-US" sz="1100" kern="1200">
                        <a:solidFill>
                          <a:schemeClr val="tx1"/>
                        </a:solidFill>
                        <a:effectLst/>
                        <a:latin typeface="+mn-lt"/>
                        <a:ea typeface="+mn-ea"/>
                        <a:cs typeface="+mn-cs"/>
                      </a:endParaRPr>
                    </a:p>
                    <a:p>
                      <a:endParaRPr lang="en-US" sz="1100" kern="1200">
                        <a:solidFill>
                          <a:schemeClr val="tx1"/>
                        </a:solidFill>
                        <a:effectLst/>
                        <a:latin typeface="+mn-lt"/>
                        <a:ea typeface="+mn-ea"/>
                        <a:cs typeface="+mn-cs"/>
                        <a:hlinkClick r:id="rId5" action="ppaction://hlinksldjump">
                          <a:extLst>
                            <a:ext uri="{A12FA001-AC4F-418D-AE19-62706E023703}">
                              <ahyp:hlinkClr xmlns:ahyp="http://schemas.microsoft.com/office/drawing/2018/hyperlinkcolor" val="tx"/>
                            </a:ext>
                          </a:extLst>
                        </a:hlinkClick>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bl>
          </a:graphicData>
        </a:graphic>
      </p:graphicFrame>
      <p:graphicFrame>
        <p:nvGraphicFramePr>
          <p:cNvPr id="6" name="Table 5">
            <a:extLst>
              <a:ext uri="{FF2B5EF4-FFF2-40B4-BE49-F238E27FC236}">
                <a16:creationId xmlns:a16="http://schemas.microsoft.com/office/drawing/2014/main" id="{F6862B4C-AD48-C740-BF0C-2244B9FB5559}"/>
              </a:ext>
            </a:extLst>
          </p:cNvPr>
          <p:cNvGraphicFramePr>
            <a:graphicFrameLocks noGrp="1"/>
          </p:cNvGraphicFramePr>
          <p:nvPr>
            <p:extLst>
              <p:ext uri="{D42A27DB-BD31-4B8C-83A1-F6EECF244321}">
                <p14:modId xmlns:p14="http://schemas.microsoft.com/office/powerpoint/2010/main" val="2504083612"/>
              </p:ext>
            </p:extLst>
          </p:nvPr>
        </p:nvGraphicFramePr>
        <p:xfrm>
          <a:off x="4100063" y="69862"/>
          <a:ext cx="4809535" cy="4831722"/>
        </p:xfrm>
        <a:graphic>
          <a:graphicData uri="http://schemas.openxmlformats.org/drawingml/2006/table">
            <a:tbl>
              <a:tblPr firstRow="1" bandRow="1">
                <a:tableStyleId>{8799B23B-EC83-4686-B30A-512413B5E67A}</a:tableStyleId>
              </a:tblPr>
              <a:tblGrid>
                <a:gridCol w="162560">
                  <a:extLst>
                    <a:ext uri="{9D8B030D-6E8A-4147-A177-3AD203B41FA5}">
                      <a16:colId xmlns:a16="http://schemas.microsoft.com/office/drawing/2014/main" val="3088795692"/>
                    </a:ext>
                  </a:extLst>
                </a:gridCol>
                <a:gridCol w="162560">
                  <a:extLst>
                    <a:ext uri="{9D8B030D-6E8A-4147-A177-3AD203B41FA5}">
                      <a16:colId xmlns:a16="http://schemas.microsoft.com/office/drawing/2014/main" val="175873268"/>
                    </a:ext>
                  </a:extLst>
                </a:gridCol>
                <a:gridCol w="162560">
                  <a:extLst>
                    <a:ext uri="{9D8B030D-6E8A-4147-A177-3AD203B41FA5}">
                      <a16:colId xmlns:a16="http://schemas.microsoft.com/office/drawing/2014/main" val="2974894566"/>
                    </a:ext>
                  </a:extLst>
                </a:gridCol>
                <a:gridCol w="262553">
                  <a:extLst>
                    <a:ext uri="{9D8B030D-6E8A-4147-A177-3AD203B41FA5}">
                      <a16:colId xmlns:a16="http://schemas.microsoft.com/office/drawing/2014/main" val="3809510834"/>
                    </a:ext>
                  </a:extLst>
                </a:gridCol>
                <a:gridCol w="496956">
                  <a:extLst>
                    <a:ext uri="{9D8B030D-6E8A-4147-A177-3AD203B41FA5}">
                      <a16:colId xmlns:a16="http://schemas.microsoft.com/office/drawing/2014/main" val="3191468743"/>
                    </a:ext>
                  </a:extLst>
                </a:gridCol>
                <a:gridCol w="2753139">
                  <a:extLst>
                    <a:ext uri="{9D8B030D-6E8A-4147-A177-3AD203B41FA5}">
                      <a16:colId xmlns:a16="http://schemas.microsoft.com/office/drawing/2014/main" val="1952912987"/>
                    </a:ext>
                  </a:extLst>
                </a:gridCol>
                <a:gridCol w="809207">
                  <a:extLst>
                    <a:ext uri="{9D8B030D-6E8A-4147-A177-3AD203B41FA5}">
                      <a16:colId xmlns:a16="http://schemas.microsoft.com/office/drawing/2014/main" val="2036179125"/>
                    </a:ext>
                  </a:extLst>
                </a:gridCol>
              </a:tblGrid>
              <a:tr h="344771">
                <a:tc>
                  <a:txBody>
                    <a:bodyPr/>
                    <a:lstStyle/>
                    <a:p>
                      <a:pPr algn="ctr"/>
                      <a:r>
                        <a:rPr lang="en-US" sz="800" dirty="0"/>
                        <a:t>A</a:t>
                      </a:r>
                      <a:endParaRPr lang="en-US" sz="1000" dirty="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CCP</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ODO</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POR</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dirty="0"/>
                        <a:t>PEA#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hlinkClick r:id="rId6" action="ppaction://hlinksldjump"/>
                        </a:rPr>
                        <a:t>Geophysical Variables</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t>Qualifiers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234991">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900" b="1" kern="1200">
                          <a:solidFill>
                            <a:srgbClr val="FF0000"/>
                          </a:solidFill>
                          <a:effectLst/>
                          <a:latin typeface="+mn-lt"/>
                          <a:ea typeface="+mn-ea"/>
                          <a:cs typeface="+mn-cs"/>
                        </a:rPr>
                        <a:t>Minimum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endParaRPr lang="en-US" sz="900" b="1" kern="1200">
                        <a:solidFill>
                          <a:srgbClr val="FF000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07028417"/>
                  </a:ext>
                </a:extLst>
              </a:tr>
              <a:tr h="1885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Ice water path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715632"/>
                  </a:ext>
                </a:extLst>
              </a:tr>
              <a:tr h="20574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chemeClr val="tx1"/>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9,10,15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Cloud optical depth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071097"/>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9,10,15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Cloud base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0538012"/>
                  </a:ext>
                </a:extLst>
              </a:tr>
              <a:tr h="20574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chemeClr val="tx1"/>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9,10,15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Cloud top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8541523"/>
                  </a:ext>
                </a:extLst>
              </a:tr>
              <a:tr h="20574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chemeClr val="tx1"/>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9,10,15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Cloud top temperature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6030365"/>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9,10,15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900" kern="1200">
                          <a:solidFill>
                            <a:schemeClr val="tx1"/>
                          </a:solidFill>
                          <a:effectLst/>
                          <a:latin typeface="+mn-lt"/>
                          <a:ea typeface="+mn-ea"/>
                          <a:cs typeface="+mn-cs"/>
                        </a:rPr>
                        <a:t>Cloud areal extent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516173"/>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Diurnally resolved cloud cover and cloud top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4662811"/>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900" kern="1200">
                          <a:solidFill>
                            <a:schemeClr val="tx1"/>
                          </a:solidFill>
                          <a:effectLst/>
                          <a:latin typeface="+mn-lt"/>
                          <a:ea typeface="+mn-ea"/>
                          <a:cs typeface="+mn-cs"/>
                        </a:rPr>
                        <a:t>Vertical air velocity </a:t>
                      </a:r>
                      <a:r>
                        <a:rPr lang="en-US" sz="900" kern="1200">
                          <a:solidFill>
                            <a:schemeClr val="tx1"/>
                          </a:solidFill>
                          <a:latin typeface="+mn-lt"/>
                          <a:ea typeface="+mn-ea"/>
                          <a:cs typeface="+mn-cs"/>
                        </a:rPr>
                        <a:t> </a:t>
                      </a: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900" kern="1200">
                          <a:solidFill>
                            <a:schemeClr val="tx1"/>
                          </a:solidFill>
                          <a:effectLst/>
                          <a:latin typeface="+mn-lt"/>
                          <a:ea typeface="+mn-ea"/>
                          <a:cs typeface="+mn-cs"/>
                        </a:rPr>
                        <a:t>Above 5km, &gt;2 m/s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085366"/>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9,10,15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900" kern="1200">
                          <a:solidFill>
                            <a:schemeClr val="tx1"/>
                          </a:solidFill>
                          <a:effectLst/>
                          <a:latin typeface="+mn-lt"/>
                          <a:ea typeface="+mn-ea"/>
                          <a:cs typeface="+mn-cs"/>
                        </a:rPr>
                        <a:t>Cloud</a:t>
                      </a:r>
                      <a:r>
                        <a:rPr lang="en-US" sz="900" kern="1200">
                          <a:solidFill>
                            <a:schemeClr val="tx1"/>
                          </a:solidFill>
                          <a:latin typeface="+mn-lt"/>
                          <a:ea typeface="+mn-ea"/>
                          <a:cs typeface="+mn-cs"/>
                        </a:rPr>
                        <a:t> </a:t>
                      </a:r>
                      <a:r>
                        <a:rPr lang="en-US" sz="900" kern="1200">
                          <a:solidFill>
                            <a:schemeClr val="tx1"/>
                          </a:solidFill>
                          <a:effectLst/>
                          <a:latin typeface="+mn-lt"/>
                          <a:ea typeface="+mn-ea"/>
                          <a:cs typeface="+mn-cs"/>
                        </a:rPr>
                        <a:t>vertical structure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872037"/>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9,10,15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900" kern="1200">
                          <a:solidFill>
                            <a:schemeClr val="tx1"/>
                          </a:solidFill>
                          <a:effectLst/>
                          <a:latin typeface="+mn-lt"/>
                          <a:ea typeface="+mn-ea"/>
                          <a:cs typeface="+mn-cs"/>
                        </a:rPr>
                        <a:t>Melting layer detection (base and top height)</a:t>
                      </a:r>
                      <a:r>
                        <a:rPr lang="en-US" sz="900"/>
                        <a:t> </a:t>
                      </a: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3760319"/>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900" kern="1200">
                          <a:solidFill>
                            <a:schemeClr val="tx1"/>
                          </a:solidFill>
                          <a:effectLst/>
                          <a:latin typeface="+mn-lt"/>
                          <a:ea typeface="+mn-ea"/>
                          <a:cs typeface="+mn-cs"/>
                        </a:rPr>
                        <a:t>Cloud lifecycle categories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887966"/>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Synoptic scale motion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0063348"/>
                  </a:ext>
                </a:extLst>
              </a:tr>
              <a:tr h="20574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chemeClr val="tx1"/>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900" kern="1200">
                          <a:solidFill>
                            <a:schemeClr val="tx1"/>
                          </a:solidFill>
                          <a:effectLst/>
                          <a:latin typeface="+mn-lt"/>
                          <a:ea typeface="+mn-ea"/>
                          <a:cs typeface="+mn-cs"/>
                        </a:rPr>
                        <a:t>Cloud radiative effects, SW LW</a:t>
                      </a:r>
                      <a:r>
                        <a:rPr lang="en-US" sz="900" kern="1200">
                          <a:solidFill>
                            <a:schemeClr val="tx1"/>
                          </a:solidFill>
                          <a:latin typeface="+mn-lt"/>
                          <a:ea typeface="+mn-ea"/>
                          <a:cs typeface="+mn-cs"/>
                        </a:rPr>
                        <a:t> </a:t>
                      </a: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2562695"/>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kern="1200">
                          <a:solidFill>
                            <a:schemeClr val="tx1"/>
                          </a:solidFill>
                          <a:effectLst/>
                          <a:latin typeface="+mn-lt"/>
                          <a:ea typeface="+mn-ea"/>
                          <a:cs typeface="+mn-cs"/>
                        </a:rPr>
                        <a:t>Environmental thermodynamic profiles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654002"/>
                  </a:ext>
                </a:extLst>
              </a:tr>
              <a:tr h="205740">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a:lnSpc>
                          <a:spcPct val="100000"/>
                        </a:lnSpc>
                        <a:spcBef>
                          <a:spcPts val="0"/>
                        </a:spcBef>
                        <a:spcAft>
                          <a:spcPts val="0"/>
                        </a:spcAft>
                        <a:buNone/>
                      </a:pPr>
                      <a:r>
                        <a:rPr lang="en-US" sz="900" b="1" i="0" u="none" strike="noStrike" kern="1200" noProof="0">
                          <a:solidFill>
                            <a:srgbClr val="7030A0"/>
                          </a:solidFill>
                          <a:latin typeface="Calibri"/>
                        </a:rPr>
                        <a:t>Enhanced (=Minimum+)</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kern="1200">
                        <a:solidFill>
                          <a:srgbClr val="7030A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87348355"/>
                  </a:ext>
                </a:extLst>
              </a:tr>
              <a:tr h="205740">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9,10,15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Ice crystal number 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Layer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959026"/>
                  </a:ext>
                </a:extLst>
              </a:tr>
              <a:tr h="205740">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9,10,15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Bulk crystal size, including effective radius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8087221"/>
                  </a:ext>
                </a:extLst>
              </a:tr>
              <a:tr h="205740">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9,10,15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Convective cloud cover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3362439"/>
                  </a:ext>
                </a:extLst>
              </a:tr>
              <a:tr h="205740">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9,10,15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900" kern="1200">
                          <a:solidFill>
                            <a:schemeClr val="tx1"/>
                          </a:solidFill>
                          <a:effectLst/>
                          <a:latin typeface="+mn-lt"/>
                          <a:ea typeface="+mn-ea"/>
                          <a:cs typeface="+mn-cs"/>
                        </a:rPr>
                        <a:t>Cloud</a:t>
                      </a:r>
                      <a:r>
                        <a:rPr lang="en-US" sz="900" kern="1200">
                          <a:solidFill>
                            <a:schemeClr val="tx1"/>
                          </a:solidFill>
                          <a:latin typeface="+mn-lt"/>
                          <a:ea typeface="+mn-ea"/>
                          <a:cs typeface="+mn-cs"/>
                        </a:rPr>
                        <a:t> </a:t>
                      </a:r>
                      <a:r>
                        <a:rPr lang="en-US" sz="900" kern="1200">
                          <a:solidFill>
                            <a:schemeClr val="tx1"/>
                          </a:solidFill>
                          <a:effectLst/>
                          <a:latin typeface="+mn-lt"/>
                          <a:ea typeface="+mn-ea"/>
                          <a:cs typeface="+mn-cs"/>
                        </a:rPr>
                        <a:t>vertical structure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900" kern="1200">
                          <a:solidFill>
                            <a:schemeClr val="tx1"/>
                          </a:solidFill>
                          <a:effectLst/>
                          <a:latin typeface="+mn-lt"/>
                          <a:ea typeface="+mn-ea"/>
                          <a:cs typeface="+mn-cs"/>
                        </a:rPr>
                        <a:t>In convection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448909"/>
                  </a:ext>
                </a:extLst>
              </a:tr>
              <a:tr h="205740">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900" kern="1200">
                          <a:solidFill>
                            <a:schemeClr val="tx1"/>
                          </a:solidFill>
                          <a:effectLst/>
                          <a:latin typeface="+mn-lt"/>
                          <a:ea typeface="+mn-ea"/>
                          <a:cs typeface="+mn-cs"/>
                        </a:rPr>
                        <a:t>Vertical profile of radiative heating</a:t>
                      </a:r>
                      <a:r>
                        <a:rPr lang="en-US" sz="900" kern="1200">
                          <a:solidFill>
                            <a:schemeClr val="tx1"/>
                          </a:solidFill>
                          <a:latin typeface="+mn-lt"/>
                          <a:ea typeface="+mn-ea"/>
                          <a:cs typeface="+mn-cs"/>
                        </a:rPr>
                        <a:t> </a:t>
                      </a: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6934093"/>
                  </a:ext>
                </a:extLst>
              </a:tr>
            </a:tbl>
          </a:graphicData>
        </a:graphic>
      </p:graphicFrame>
      <p:sp>
        <p:nvSpPr>
          <p:cNvPr id="7" name="Slide Number Placeholder 6">
            <a:extLst>
              <a:ext uri="{FF2B5EF4-FFF2-40B4-BE49-F238E27FC236}">
                <a16:creationId xmlns:a16="http://schemas.microsoft.com/office/drawing/2014/main" id="{B01AC478-F3F6-6144-96CC-5757E935B970}"/>
              </a:ext>
            </a:extLst>
          </p:cNvPr>
          <p:cNvSpPr>
            <a:spLocks noGrp="1"/>
          </p:cNvSpPr>
          <p:nvPr>
            <p:ph type="sldNum" sz="quarter" idx="12"/>
          </p:nvPr>
        </p:nvSpPr>
        <p:spPr>
          <a:xfrm>
            <a:off x="7058584" y="4901739"/>
            <a:ext cx="2057400" cy="273844"/>
          </a:xfrm>
        </p:spPr>
        <p:txBody>
          <a:bodyPr/>
          <a:lstStyle/>
          <a:p>
            <a:fld id="{B12B35DD-64F7-B048-B2BB-3953229FF8CC}" type="slidenum">
              <a:rPr lang="en-US" smtClean="0"/>
              <a:pPr/>
              <a:t>10</a:t>
            </a:fld>
            <a:endParaRPr lang="en-US"/>
          </a:p>
        </p:txBody>
      </p:sp>
      <p:graphicFrame>
        <p:nvGraphicFramePr>
          <p:cNvPr id="8" name="Table 7">
            <a:extLst>
              <a:ext uri="{FF2B5EF4-FFF2-40B4-BE49-F238E27FC236}">
                <a16:creationId xmlns:a16="http://schemas.microsoft.com/office/drawing/2014/main" id="{FA439A72-A48B-BE4B-9C83-91D5DFA02823}"/>
              </a:ext>
            </a:extLst>
          </p:cNvPr>
          <p:cNvGraphicFramePr>
            <a:graphicFrameLocks noGrp="1"/>
          </p:cNvGraphicFramePr>
          <p:nvPr>
            <p:extLst>
              <p:ext uri="{D42A27DB-BD31-4B8C-83A1-F6EECF244321}">
                <p14:modId xmlns:p14="http://schemas.microsoft.com/office/powerpoint/2010/main" val="443195216"/>
              </p:ext>
            </p:extLst>
          </p:nvPr>
        </p:nvGraphicFramePr>
        <p:xfrm>
          <a:off x="314326" y="3595020"/>
          <a:ext cx="3676650" cy="1112520"/>
        </p:xfrm>
        <a:graphic>
          <a:graphicData uri="http://schemas.openxmlformats.org/drawingml/2006/table">
            <a:tbl>
              <a:tblPr firstRow="1" bandRow="1">
                <a:tableStyleId>{5940675A-B579-460E-94D1-54222C63F5DA}</a:tableStyleId>
              </a:tblPr>
              <a:tblGrid>
                <a:gridCol w="3676650">
                  <a:extLst>
                    <a:ext uri="{9D8B030D-6E8A-4147-A177-3AD203B41FA5}">
                      <a16:colId xmlns:a16="http://schemas.microsoft.com/office/drawing/2014/main" val="1843721152"/>
                    </a:ext>
                  </a:extLst>
                </a:gridCol>
              </a:tblGrid>
              <a:tr h="192105">
                <a:tc>
                  <a:txBody>
                    <a:bodyPr/>
                    <a:lstStyle/>
                    <a:p>
                      <a:pPr algn="ctr"/>
                      <a:r>
                        <a:rPr lang="en-US" sz="1000" b="1" i="1"/>
                        <a:t>A+CCP Potential Enabled Applications</a:t>
                      </a:r>
                    </a:p>
                  </a:txBody>
                  <a:tcPr marL="68580" marR="68580" marT="34290" marB="34290">
                    <a:solidFill>
                      <a:schemeClr val="bg2">
                        <a:lumMod val="75000"/>
                      </a:schemeClr>
                    </a:solidFill>
                  </a:tcPr>
                </a:tc>
                <a:extLst>
                  <a:ext uri="{0D108BD9-81ED-4DB2-BD59-A6C34878D82A}">
                    <a16:rowId xmlns:a16="http://schemas.microsoft.com/office/drawing/2014/main" val="2942869029"/>
                  </a:ext>
                </a:extLst>
              </a:tr>
              <a:tr h="867069">
                <a:tc>
                  <a:txBody>
                    <a:bodyPr/>
                    <a:lstStyle/>
                    <a:p>
                      <a:pPr marL="290195" lvl="0" indent="-290195">
                        <a:buNone/>
                      </a:pPr>
                      <a:r>
                        <a:rPr lang="en-US" sz="900" b="0" i="0" u="none" strike="noStrike" kern="1200" noProof="0">
                          <a:solidFill>
                            <a:srgbClr val="000000"/>
                          </a:solidFill>
                          <a:latin typeface="Calibri"/>
                          <a:hlinkClick r:id="rId7" action="ppaction://hlinksldjump"/>
                        </a:rPr>
                        <a:t>PEA9 </a:t>
                      </a:r>
                      <a:r>
                        <a:rPr lang="en-US" sz="900" b="0" i="0" u="none" strike="noStrike" kern="1200" baseline="0" noProof="0">
                          <a:solidFill>
                            <a:srgbClr val="000000"/>
                          </a:solidFill>
                          <a:latin typeface="Calibri"/>
                        </a:rPr>
                        <a:t> </a:t>
                      </a:r>
                      <a:r>
                        <a:rPr lang="en-US" sz="900" b="0" i="0" u="none" strike="noStrike" kern="1200" noProof="0">
                          <a:solidFill>
                            <a:srgbClr val="000000"/>
                          </a:solidFill>
                          <a:latin typeface="Calibri"/>
                        </a:rPr>
                        <a:t> Icing and visibility hazards for aviation industry (FAA, AFWA, Airlines, NOAA)</a:t>
                      </a:r>
                      <a:endParaRPr lang="en-US"/>
                    </a:p>
                    <a:p>
                      <a:pPr marL="290195" lvl="0" indent="-290195">
                        <a:buNone/>
                      </a:pPr>
                      <a:r>
                        <a:rPr lang="en-US" sz="900" b="0" i="0" u="none" strike="noStrike" kern="1200" noProof="0">
                          <a:solidFill>
                            <a:srgbClr val="000000"/>
                          </a:solidFill>
                          <a:latin typeface="Calibri"/>
                          <a:hlinkClick r:id="rId7" action="ppaction://hlinksldjump"/>
                        </a:rPr>
                        <a:t>PEA10 </a:t>
                      </a:r>
                      <a:r>
                        <a:rPr lang="en-US" sz="900" b="0" i="0" u="none" strike="noStrike" kern="1200" noProof="0">
                          <a:solidFill>
                            <a:srgbClr val="000000"/>
                          </a:solidFill>
                          <a:latin typeface="Calibri"/>
                        </a:rPr>
                        <a:t>Characterization of hail events and damage (NWP communities, reinsurance, and agricultural communities)</a:t>
                      </a:r>
                    </a:p>
                    <a:p>
                      <a:pPr marL="290195" lvl="0" indent="-290195">
                        <a:buNone/>
                      </a:pPr>
                      <a:r>
                        <a:rPr lang="en-US" sz="900" b="0" i="0" u="none" strike="noStrike" kern="1200" noProof="0">
                          <a:solidFill>
                            <a:srgbClr val="000000"/>
                          </a:solidFill>
                          <a:latin typeface="Calibri"/>
                          <a:hlinkClick r:id="rId7" action="ppaction://hlinksldjump"/>
                        </a:rPr>
                        <a:t>PEA15 </a:t>
                      </a:r>
                      <a:r>
                        <a:rPr lang="en-US" sz="900" b="0" i="0" u="none" strike="noStrike" kern="1200" noProof="0">
                          <a:solidFill>
                            <a:srgbClr val="000000"/>
                          </a:solidFill>
                          <a:latin typeface="Calibri"/>
                        </a:rPr>
                        <a:t>Storm warnings for lightning and severe storm development (AFWA, NWS, and NWP modeling communities)</a:t>
                      </a:r>
                      <a:endParaRPr lang="en-US"/>
                    </a:p>
                  </a:txBody>
                  <a:tcPr marL="68580" marR="68580" marT="34290" marB="34290">
                    <a:solidFill>
                      <a:schemeClr val="accent4">
                        <a:lumMod val="20000"/>
                        <a:lumOff val="80000"/>
                      </a:schemeClr>
                    </a:solidFill>
                  </a:tcPr>
                </a:tc>
                <a:extLst>
                  <a:ext uri="{0D108BD9-81ED-4DB2-BD59-A6C34878D82A}">
                    <a16:rowId xmlns:a16="http://schemas.microsoft.com/office/drawing/2014/main" val="3271490759"/>
                  </a:ext>
                </a:extLst>
              </a:tr>
            </a:tbl>
          </a:graphicData>
        </a:graphic>
      </p:graphicFrame>
      <p:sp>
        <p:nvSpPr>
          <p:cNvPr id="9" name="TextBox 8">
            <a:extLst>
              <a:ext uri="{FF2B5EF4-FFF2-40B4-BE49-F238E27FC236}">
                <a16:creationId xmlns:a16="http://schemas.microsoft.com/office/drawing/2014/main" id="{6C719D87-9C9B-FA4D-8B4C-4258C44183ED}"/>
              </a:ext>
            </a:extLst>
          </p:cNvPr>
          <p:cNvSpPr txBox="1"/>
          <p:nvPr/>
        </p:nvSpPr>
        <p:spPr>
          <a:xfrm>
            <a:off x="1386652" y="4926950"/>
            <a:ext cx="6337444" cy="200055"/>
          </a:xfrm>
          <a:prstGeom prst="rect">
            <a:avLst/>
          </a:prstGeom>
          <a:solidFill>
            <a:srgbClr val="7030A0">
              <a:alpha val="20000"/>
            </a:srgbClr>
          </a:solidFill>
        </p:spPr>
        <p:txBody>
          <a:bodyPr wrap="square" rtlCol="0">
            <a:spAutoFit/>
          </a:bodyPr>
          <a:lstStyle/>
          <a:p>
            <a:r>
              <a:rPr lang="en-US" sz="700" b="1" dirty="0"/>
              <a:t>Legend</a:t>
            </a:r>
            <a:r>
              <a:rPr lang="en-US" sz="700" dirty="0"/>
              <a:t>: </a:t>
            </a:r>
            <a:r>
              <a:rPr lang="en-US" sz="700" b="1" dirty="0"/>
              <a:t> </a:t>
            </a:r>
            <a:r>
              <a:rPr lang="en-US" sz="700" b="1" dirty="0">
                <a:solidFill>
                  <a:srgbClr val="000000"/>
                </a:solidFill>
              </a:rPr>
              <a:t>√ </a:t>
            </a:r>
            <a:r>
              <a:rPr lang="en-US" sz="700" dirty="0"/>
              <a:t>Needed to meet objective,  </a:t>
            </a:r>
            <a:r>
              <a:rPr lang="en-US" sz="700" b="1" dirty="0"/>
              <a:t>(</a:t>
            </a:r>
            <a:r>
              <a:rPr lang="en-US" sz="700" b="1" dirty="0">
                <a:solidFill>
                  <a:srgbClr val="000000"/>
                </a:solidFill>
              </a:rPr>
              <a:t>√</a:t>
            </a:r>
            <a:r>
              <a:rPr lang="en-US" sz="700" b="1" dirty="0"/>
              <a:t>) </a:t>
            </a:r>
            <a:r>
              <a:rPr lang="en-US" sz="700" dirty="0"/>
              <a:t>From </a:t>
            </a:r>
            <a:r>
              <a:rPr lang="en-US" sz="700" dirty="0" err="1"/>
              <a:t>PoR</a:t>
            </a:r>
            <a:r>
              <a:rPr lang="en-US" sz="700" dirty="0"/>
              <a:t> but insufficient to meet objective,  </a:t>
            </a:r>
            <a:r>
              <a:rPr lang="en-US" sz="700" b="1" dirty="0"/>
              <a:t>S</a:t>
            </a:r>
            <a:r>
              <a:rPr lang="en-US" sz="700" dirty="0"/>
              <a:t> Complimentary observation from SBG,  </a:t>
            </a:r>
            <a:r>
              <a:rPr lang="en-US" sz="700" b="1" dirty="0"/>
              <a:t>M </a:t>
            </a:r>
            <a:r>
              <a:rPr lang="en-US" sz="700" dirty="0"/>
              <a:t>Complimentary observation from MC</a:t>
            </a:r>
          </a:p>
        </p:txBody>
      </p:sp>
    </p:spTree>
    <p:extLst>
      <p:ext uri="{BB962C8B-B14F-4D97-AF65-F5344CB8AC3E}">
        <p14:creationId xmlns:p14="http://schemas.microsoft.com/office/powerpoint/2010/main" val="125334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9272-F15D-BD48-BBEE-BE6B8F78D878}"/>
              </a:ext>
            </a:extLst>
          </p:cNvPr>
          <p:cNvSpPr>
            <a:spLocks noGrp="1"/>
          </p:cNvSpPr>
          <p:nvPr>
            <p:ph type="title"/>
          </p:nvPr>
        </p:nvSpPr>
        <p:spPr/>
        <p:txBody>
          <a:bodyPr/>
          <a:lstStyle/>
          <a:p>
            <a:r>
              <a:rPr lang="en-US" dirty="0" err="1"/>
              <a:t>Obj</a:t>
            </a:r>
            <a:r>
              <a:rPr lang="en-US" dirty="0"/>
              <a:t> 3:</a:t>
            </a:r>
            <a:r>
              <a:rPr lang="en-US" baseline="0" dirty="0"/>
              <a:t> Convective Storms</a:t>
            </a:r>
            <a:endParaRPr lang="en-US" dirty="0"/>
          </a:p>
        </p:txBody>
      </p:sp>
      <p:graphicFrame>
        <p:nvGraphicFramePr>
          <p:cNvPr id="6" name="Table 5">
            <a:extLst>
              <a:ext uri="{FF2B5EF4-FFF2-40B4-BE49-F238E27FC236}">
                <a16:creationId xmlns:a16="http://schemas.microsoft.com/office/drawing/2014/main" id="{14F22503-D975-9F4C-BD98-3124F1DC4D3F}"/>
              </a:ext>
            </a:extLst>
          </p:cNvPr>
          <p:cNvGraphicFramePr>
            <a:graphicFrameLocks noGrp="1"/>
          </p:cNvGraphicFramePr>
          <p:nvPr>
            <p:extLst>
              <p:ext uri="{D42A27DB-BD31-4B8C-83A1-F6EECF244321}">
                <p14:modId xmlns:p14="http://schemas.microsoft.com/office/powerpoint/2010/main" val="3430019600"/>
              </p:ext>
            </p:extLst>
          </p:nvPr>
        </p:nvGraphicFramePr>
        <p:xfrm>
          <a:off x="4030699" y="44887"/>
          <a:ext cx="5040075" cy="4895448"/>
        </p:xfrm>
        <a:graphic>
          <a:graphicData uri="http://schemas.openxmlformats.org/drawingml/2006/table">
            <a:tbl>
              <a:tblPr firstRow="1" bandRow="1">
                <a:tableStyleId>{8799B23B-EC83-4686-B30A-512413B5E67A}</a:tableStyleId>
              </a:tblPr>
              <a:tblGrid>
                <a:gridCol w="162560">
                  <a:extLst>
                    <a:ext uri="{9D8B030D-6E8A-4147-A177-3AD203B41FA5}">
                      <a16:colId xmlns:a16="http://schemas.microsoft.com/office/drawing/2014/main" val="3088795692"/>
                    </a:ext>
                  </a:extLst>
                </a:gridCol>
                <a:gridCol w="162560">
                  <a:extLst>
                    <a:ext uri="{9D8B030D-6E8A-4147-A177-3AD203B41FA5}">
                      <a16:colId xmlns:a16="http://schemas.microsoft.com/office/drawing/2014/main" val="175873268"/>
                    </a:ext>
                  </a:extLst>
                </a:gridCol>
                <a:gridCol w="176804">
                  <a:extLst>
                    <a:ext uri="{9D8B030D-6E8A-4147-A177-3AD203B41FA5}">
                      <a16:colId xmlns:a16="http://schemas.microsoft.com/office/drawing/2014/main" val="3370163880"/>
                    </a:ext>
                  </a:extLst>
                </a:gridCol>
                <a:gridCol w="290357">
                  <a:extLst>
                    <a:ext uri="{9D8B030D-6E8A-4147-A177-3AD203B41FA5}">
                      <a16:colId xmlns:a16="http://schemas.microsoft.com/office/drawing/2014/main" val="3809510834"/>
                    </a:ext>
                  </a:extLst>
                </a:gridCol>
                <a:gridCol w="897386">
                  <a:extLst>
                    <a:ext uri="{9D8B030D-6E8A-4147-A177-3AD203B41FA5}">
                      <a16:colId xmlns:a16="http://schemas.microsoft.com/office/drawing/2014/main" val="3191468743"/>
                    </a:ext>
                  </a:extLst>
                </a:gridCol>
                <a:gridCol w="2295330">
                  <a:extLst>
                    <a:ext uri="{9D8B030D-6E8A-4147-A177-3AD203B41FA5}">
                      <a16:colId xmlns:a16="http://schemas.microsoft.com/office/drawing/2014/main" val="1952912987"/>
                    </a:ext>
                  </a:extLst>
                </a:gridCol>
                <a:gridCol w="1055078">
                  <a:extLst>
                    <a:ext uri="{9D8B030D-6E8A-4147-A177-3AD203B41FA5}">
                      <a16:colId xmlns:a16="http://schemas.microsoft.com/office/drawing/2014/main" val="2449569780"/>
                    </a:ext>
                  </a:extLst>
                </a:gridCol>
              </a:tblGrid>
              <a:tr h="330486">
                <a:tc>
                  <a:txBody>
                    <a:bodyPr/>
                    <a:lstStyle/>
                    <a:p>
                      <a:pPr algn="ctr"/>
                      <a:r>
                        <a:rPr lang="en-US" sz="8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ODO</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POR</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PEA#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100">
                          <a:hlinkClick r:id="rId3" action="ppaction://hlinksldjump"/>
                        </a:rPr>
                        <a:t>Geophysical Variables</a:t>
                      </a:r>
                      <a:endParaRPr lang="en-US" sz="11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100"/>
                        <a:t>Qualifiers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199280">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900" b="1" kern="1200">
                          <a:solidFill>
                            <a:srgbClr val="FF0000"/>
                          </a:solidFill>
                          <a:effectLst/>
                          <a:latin typeface="+mn-lt"/>
                          <a:ea typeface="+mn-ea"/>
                          <a:cs typeface="+mn-cs"/>
                        </a:rPr>
                        <a:t>Minimum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endParaRPr lang="en-US" sz="1000" b="1" kern="1200">
                        <a:solidFill>
                          <a:srgbClr val="FF000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07028417"/>
                  </a:ext>
                </a:extLst>
              </a:tr>
              <a:tr h="182317">
                <a:tc>
                  <a:txBody>
                    <a:bodyPr/>
                    <a:lstStyle/>
                    <a:p>
                      <a:pPr marL="0" lvl="0" indent="0" algn="ctr" defTabSz="914400" eaLnBrk="1" fontAlgn="auto" latinLnBrk="0" hangingPunct="1">
                        <a:lnSpc>
                          <a:spcPts val="800"/>
                        </a:lnSpc>
                        <a:spcBef>
                          <a:spcPts val="0"/>
                        </a:spcBef>
                        <a:spcAft>
                          <a:spcPts val="0"/>
                        </a:spcAft>
                        <a:buClrTx/>
                        <a:buSzTx/>
                        <a:buNone/>
                        <a:tabLst/>
                        <a:defRPr/>
                      </a:pPr>
                      <a:endParaRPr lang="en-US" sz="800" b="0" i="0" u="none" strike="noStrike" kern="1200" noProof="0">
                        <a:solidFill>
                          <a:schemeClr val="tx1"/>
                        </a:solidFill>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endParaRPr lang="en-US" sz="80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endParaRPr lang="en-US" sz="80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a:t>3,4,10,12-15</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ts val="800"/>
                        </a:lnSpc>
                        <a:spcBef>
                          <a:spcPts val="0"/>
                        </a:spcBef>
                        <a:spcAft>
                          <a:spcPts val="0"/>
                        </a:spcAft>
                        <a:buFontTx/>
                        <a:buNone/>
                      </a:pPr>
                      <a:r>
                        <a:rPr lang="en-US" sz="800" kern="1200">
                          <a:solidFill>
                            <a:schemeClr val="tx1"/>
                          </a:solidFill>
                          <a:latin typeface="+mn-lt"/>
                          <a:ea typeface="+mn-ea"/>
                          <a:cs typeface="+mn-cs"/>
                        </a:rPr>
                        <a:t>Vertical air velocity</a:t>
                      </a:r>
                      <a:endParaRPr lang="en-US">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ts val="800"/>
                        </a:lnSpc>
                        <a:spcBef>
                          <a:spcPts val="0"/>
                        </a:spcBef>
                        <a:spcAft>
                          <a:spcPts val="0"/>
                        </a:spcAft>
                        <a:buFontTx/>
                        <a:buNone/>
                      </a:pPr>
                      <a:r>
                        <a:rPr lang="en-US" sz="800" kern="1200">
                          <a:solidFill>
                            <a:schemeClr val="tx1"/>
                          </a:solidFill>
                          <a:latin typeface="+mn-lt"/>
                          <a:ea typeface="+mn-ea"/>
                          <a:cs typeface="+mn-cs"/>
                        </a:rPr>
                        <a:t>Above 5km, &gt; 2 m/s</a:t>
                      </a:r>
                      <a:endParaRPr lang="en-US" sz="800"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261321"/>
                  </a:ext>
                </a:extLst>
              </a:tr>
              <a:tr h="171793">
                <a:tc>
                  <a:txBody>
                    <a:bodyPr/>
                    <a:lstStyle/>
                    <a:p>
                      <a:pPr marL="0" marR="0" lvl="0" indent="0" algn="ctr" defTabSz="914400" eaLnBrk="1" fontAlgn="auto" latinLnBrk="0" hangingPunct="1">
                        <a:lnSpc>
                          <a:spcPts val="800"/>
                        </a:lnSpc>
                        <a:spcBef>
                          <a:spcPts val="0"/>
                        </a:spcBef>
                        <a:spcAft>
                          <a:spcPts val="0"/>
                        </a:spcAft>
                        <a:buClrTx/>
                        <a:buSzTx/>
                        <a:buNone/>
                        <a:tabLst/>
                        <a:defRPr/>
                      </a:pPr>
                      <a:r>
                        <a:rPr lang="en-US" sz="800" b="0" i="0" u="none" strike="noStrike" kern="1200" noProof="0">
                          <a:solidFill>
                            <a:schemeClr val="tx1"/>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3,4,6,7,8,10,15,16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ts val="800"/>
                        </a:lnSpc>
                        <a:spcBef>
                          <a:spcPts val="0"/>
                        </a:spcBef>
                        <a:spcAft>
                          <a:spcPts val="0"/>
                        </a:spcAft>
                        <a:buFontTx/>
                        <a:buNone/>
                      </a:pPr>
                      <a:r>
                        <a:rPr lang="en-US" sz="800" kern="1200">
                          <a:solidFill>
                            <a:schemeClr val="tx1"/>
                          </a:solidFill>
                          <a:effectLst/>
                          <a:latin typeface="+mn-lt"/>
                          <a:ea typeface="+mn-ea"/>
                          <a:cs typeface="+mn-cs"/>
                        </a:rPr>
                        <a:t>Cloud top height</a:t>
                      </a:r>
                      <a:r>
                        <a:rPr lang="en-US" sz="800" kern="1200">
                          <a:solidFill>
                            <a:schemeClr val="tx1"/>
                          </a:solidFill>
                          <a:latin typeface="+mn-lt"/>
                          <a:ea typeface="+mn-ea"/>
                          <a:cs typeface="+mn-cs"/>
                        </a:rPr>
                        <a:t> </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715632"/>
                  </a:ext>
                </a:extLst>
              </a:tr>
              <a:tr h="171793">
                <a:tc>
                  <a:txBody>
                    <a:bodyPr/>
                    <a:lstStyle/>
                    <a:p>
                      <a:pPr marL="0" marR="0" lvl="0" indent="0" algn="ctr" defTabSz="914400" eaLnBrk="1" fontAlgn="auto" latinLnBrk="0" hangingPunct="1">
                        <a:lnSpc>
                          <a:spcPts val="800"/>
                        </a:lnSpc>
                        <a:spcBef>
                          <a:spcPts val="0"/>
                        </a:spcBef>
                        <a:spcAft>
                          <a:spcPts val="0"/>
                        </a:spcAft>
                        <a:buClrTx/>
                        <a:buSzTx/>
                        <a:buNone/>
                        <a:tabLst/>
                        <a:defRPr/>
                      </a:pPr>
                      <a:r>
                        <a:rPr lang="en-US" sz="800" b="0" i="0" u="none" strike="noStrike" kern="1200" noProof="0">
                          <a:solidFill>
                            <a:schemeClr val="tx1"/>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3,4,6,7,8,10,15,16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Cloud top temperature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737117"/>
                  </a:ext>
                </a:extLst>
              </a:tr>
              <a:tr h="171793">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Ice water path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7175308"/>
                  </a:ext>
                </a:extLst>
              </a:tr>
              <a:tr h="171793">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b="0" i="0" u="none" strike="noStrike" noProof="0">
                        <a:solidFill>
                          <a:schemeClr val="tx1"/>
                        </a:solidFill>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rgbClr val="000000"/>
                          </a:solidFill>
                          <a:latin typeface="Calibri"/>
                        </a:rPr>
                        <a:t>(</a:t>
                      </a:r>
                      <a:r>
                        <a:rPr lang="en-US" sz="800" b="0" i="0" u="none" strike="noStrike" noProof="0">
                          <a:solidFill>
                            <a:schemeClr val="tx1"/>
                          </a:solidFill>
                          <a:latin typeface="Calibri"/>
                        </a:rPr>
                        <a:t>√)</a:t>
                      </a:r>
                      <a:endParaRPr lang="en-US">
                        <a:blipFill>
                          <a:blip r:embed="rId4">
                            <a:extLst/>
                          </a:blip>
                          <a:tile tx="0" ty="0" sx="100000" sy="100000" flip="none" algn="tl"/>
                        </a:blip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3,4,7,12-15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baseline="0">
                          <a:solidFill>
                            <a:schemeClr val="tx1"/>
                          </a:solidFill>
                          <a:effectLst/>
                          <a:latin typeface="+mn-lt"/>
                          <a:ea typeface="+mn-ea"/>
                          <a:cs typeface="+mn-cs"/>
                        </a:rPr>
                        <a:t>Convective c</a:t>
                      </a:r>
                      <a:r>
                        <a:rPr lang="en-US" sz="800" kern="1200">
                          <a:solidFill>
                            <a:schemeClr val="tx1"/>
                          </a:solidFill>
                          <a:effectLst/>
                          <a:latin typeface="+mn-lt"/>
                          <a:ea typeface="+mn-ea"/>
                          <a:cs typeface="+mn-cs"/>
                        </a:rPr>
                        <a:t>lassification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71793">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blipFill>
                          <a:blip r:embed="rId4">
                            <a:extLst/>
                          </a:blip>
                          <a:tile tx="0" ty="0" sx="100000" sy="100000" flip="none" algn="tl"/>
                        </a:blip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blipFill>
                          <a:blip r:embed="rId4">
                            <a:extLst/>
                          </a:blip>
                          <a:tile tx="0" ty="0" sx="100000" sy="100000" flip="none" algn="tl"/>
                        </a:blip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3,4,6,7,15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Cloud lifecycle categories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158334"/>
                  </a:ext>
                </a:extLst>
              </a:tr>
              <a:tr h="171793">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blipFill>
                          <a:blip r:embed="rId4">
                            <a:extLst/>
                          </a:blip>
                          <a:tile tx="0" ty="0" sx="100000" sy="100000" flip="none" algn="tl"/>
                        </a:blip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solidFill>
                            <a:schemeClr val="tx1"/>
                          </a:solidFill>
                        </a:rPr>
                        <a:t>√</a:t>
                      </a:r>
                      <a:endParaRPr lang="en-US" sz="800">
                        <a:blipFill>
                          <a:blip r:embed="rId4">
                            <a:extLst/>
                          </a:blip>
                          <a:tile tx="0" ty="0" sx="100000" sy="100000" flip="none" algn="tl"/>
                        </a:blip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Diurnally resolved cloud cover and cloud</a:t>
                      </a:r>
                      <a:r>
                        <a:rPr lang="en-US" sz="800" kern="1200" baseline="0">
                          <a:solidFill>
                            <a:schemeClr val="tx1"/>
                          </a:solidFill>
                          <a:effectLst/>
                          <a:latin typeface="+mn-lt"/>
                          <a:ea typeface="+mn-ea"/>
                          <a:cs typeface="+mn-cs"/>
                        </a:rPr>
                        <a:t> top height</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972455"/>
                  </a:ext>
                </a:extLst>
              </a:tr>
              <a:tr h="171793">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3,4,6,8,11-16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Precipitation rate profile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516173"/>
                  </a:ext>
                </a:extLst>
              </a:tr>
              <a:tr h="265450">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Cloud vertical structure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ts val="900"/>
                        </a:lnSpc>
                        <a:spcBef>
                          <a:spcPts val="0"/>
                        </a:spcBef>
                        <a:spcAft>
                          <a:spcPts val="0"/>
                        </a:spcAft>
                        <a:buFontTx/>
                        <a:buNone/>
                      </a:pPr>
                      <a:r>
                        <a:rPr lang="en-US" sz="800" kern="1200">
                          <a:solidFill>
                            <a:schemeClr val="tx1"/>
                          </a:solidFill>
                          <a:effectLst/>
                          <a:latin typeface="+mn-lt"/>
                          <a:ea typeface="+mn-ea"/>
                          <a:cs typeface="+mn-cs"/>
                        </a:rPr>
                        <a:t>In convection, above</a:t>
                      </a:r>
                      <a:r>
                        <a:rPr lang="en-US" sz="800" kern="1200">
                          <a:solidFill>
                            <a:schemeClr val="tx1"/>
                          </a:solidFill>
                          <a:latin typeface="+mn-lt"/>
                          <a:ea typeface="+mn-ea"/>
                          <a:cs typeface="+mn-cs"/>
                        </a:rPr>
                        <a:t> melting layer</a:t>
                      </a:r>
                      <a:endParaRPr lang="en-US" sz="800" kern="1200">
                        <a:solidFill>
                          <a:schemeClr val="tx1"/>
                        </a:solidFill>
                        <a:effectLst/>
                        <a:latin typeface="+mn-lt"/>
                        <a:ea typeface="+mn-ea"/>
                        <a:cs typeface="+mn-cs"/>
                      </a:endParaRPr>
                    </a:p>
                  </a:txBody>
                  <a:tcPr marL="18288"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872037"/>
                  </a:ext>
                </a:extLst>
              </a:tr>
              <a:tr h="171793">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3,4,10,15,16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ts val="800"/>
                        </a:lnSpc>
                        <a:spcBef>
                          <a:spcPts val="0"/>
                        </a:spcBef>
                        <a:spcAft>
                          <a:spcPts val="0"/>
                        </a:spcAft>
                        <a:buFontTx/>
                        <a:buNone/>
                      </a:pPr>
                      <a:r>
                        <a:rPr lang="en-US" sz="800" kern="1200">
                          <a:solidFill>
                            <a:schemeClr val="tx1"/>
                          </a:solidFill>
                          <a:effectLst/>
                          <a:latin typeface="+mn-lt"/>
                          <a:ea typeface="+mn-ea"/>
                          <a:cs typeface="+mn-cs"/>
                        </a:rPr>
                        <a:t>Melting layer detection (base and top height)</a:t>
                      </a:r>
                      <a:r>
                        <a:rPr lang="en-US" sz="800"/>
                        <a:t> </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ts val="800"/>
                        </a:lnSpc>
                        <a:spcBef>
                          <a:spcPts val="0"/>
                        </a:spcBef>
                        <a:spcAft>
                          <a:spcPts val="0"/>
                        </a:spcAft>
                        <a:buFontTx/>
                        <a:buNone/>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7747442"/>
                  </a:ext>
                </a:extLst>
              </a:tr>
              <a:tr h="171793">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4,7,10,15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Stratiform/convective precipitation discrimination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0654217"/>
                  </a:ext>
                </a:extLst>
              </a:tr>
              <a:tr h="171793">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baseline="0">
                          <a:solidFill>
                            <a:schemeClr val="tx1"/>
                          </a:solidFill>
                          <a:effectLst/>
                          <a:latin typeface="+mn-lt"/>
                          <a:ea typeface="+mn-ea"/>
                          <a:cs typeface="+mn-cs"/>
                        </a:rPr>
                        <a:t>Aerosol extinction profile</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71793">
                <a:tc>
                  <a:txBody>
                    <a:bodyPr/>
                    <a:lstStyle/>
                    <a:p>
                      <a:pPr marL="0" marR="0" lvl="0" indent="0" algn="ctr" defTabSz="914400" eaLnBrk="1" fontAlgn="auto" latinLnBrk="0" hangingPunct="1">
                        <a:lnSpc>
                          <a:spcPts val="800"/>
                        </a:lnSpc>
                        <a:spcBef>
                          <a:spcPts val="0"/>
                        </a:spcBef>
                        <a:spcAft>
                          <a:spcPts val="0"/>
                        </a:spcAft>
                        <a:buClrTx/>
                        <a:buSzTx/>
                        <a:buNone/>
                        <a:tabLst/>
                        <a:defRPr/>
                      </a:pPr>
                      <a:r>
                        <a:rPr lang="en-US" sz="800" b="0" i="0" u="none" strike="noStrike" kern="1200" noProof="0">
                          <a:solidFill>
                            <a:schemeClr val="tx1"/>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AOD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ts val="800"/>
                        </a:lnSpc>
                        <a:spcBef>
                          <a:spcPts val="0"/>
                        </a:spcBef>
                        <a:spcAft>
                          <a:spcPts val="0"/>
                        </a:spcAft>
                        <a:buFontTx/>
                        <a:buNone/>
                      </a:pPr>
                      <a:r>
                        <a:rPr lang="en-US" sz="800" kern="1200">
                          <a:solidFill>
                            <a:schemeClr val="tx1"/>
                          </a:solidFill>
                          <a:latin typeface="+mn-lt"/>
                          <a:ea typeface="+mn-ea"/>
                          <a:cs typeface="+mn-cs"/>
                        </a:rPr>
                        <a:t>Column, PBL</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0275822"/>
                  </a:ext>
                </a:extLst>
              </a:tr>
              <a:tr h="171793">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Synoptic scale motion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Environmental</a:t>
                      </a:r>
                      <a:r>
                        <a:rPr lang="en-US" sz="800" kern="1200">
                          <a:solidFill>
                            <a:schemeClr val="tx1"/>
                          </a:solidFill>
                          <a:latin typeface="+mn-lt"/>
                          <a:ea typeface="+mn-ea"/>
                          <a:cs typeface="+mn-cs"/>
                        </a:rPr>
                        <a:t> </a:t>
                      </a:r>
                      <a:r>
                        <a:rPr lang="en-US" sz="800" kern="1200">
                          <a:solidFill>
                            <a:schemeClr val="tx1"/>
                          </a:solidFill>
                          <a:effectLst/>
                          <a:latin typeface="+mn-lt"/>
                          <a:ea typeface="+mn-ea"/>
                          <a:cs typeface="+mn-cs"/>
                        </a:rPr>
                        <a:t> shear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519922"/>
                  </a:ext>
                </a:extLst>
              </a:tr>
              <a:tr h="171793">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800"/>
                        </a:lnSpc>
                        <a:spcBef>
                          <a:spcPts val="0"/>
                        </a:spcBef>
                        <a:spcAft>
                          <a:spcPts val="0"/>
                        </a:spcAft>
                        <a:buClrTx/>
                        <a:buSzTx/>
                        <a:buFontTx/>
                        <a:buNone/>
                        <a:tabLst/>
                        <a:defRPr/>
                      </a:pPr>
                      <a:r>
                        <a:rPr lang="en-US" sz="800" b="0" kern="1200">
                          <a:solidFill>
                            <a:schemeClr val="tx1"/>
                          </a:solidFill>
                          <a:effectLst/>
                          <a:latin typeface="+mn-lt"/>
                          <a:ea typeface="+mn-ea"/>
                          <a:cs typeface="+mn-cs"/>
                        </a:rPr>
                        <a:t>Environmental thermodynamic profiles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038916"/>
                  </a:ext>
                </a:extLst>
              </a:tr>
              <a:tr h="171793">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a:lnSpc>
                          <a:spcPct val="100000"/>
                        </a:lnSpc>
                        <a:spcBef>
                          <a:spcPts val="0"/>
                        </a:spcBef>
                        <a:spcAft>
                          <a:spcPts val="0"/>
                        </a:spcAft>
                        <a:buNone/>
                      </a:pPr>
                      <a:r>
                        <a:rPr lang="en-US" sz="800" b="1" i="0" u="none" strike="noStrike" kern="1200" noProof="0">
                          <a:solidFill>
                            <a:srgbClr val="7030A0"/>
                          </a:solidFill>
                          <a:latin typeface="Calibri"/>
                        </a:rPr>
                        <a:t>Enhanced (=Minimum+)</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a:solidFill>
                          <a:srgbClr val="7030A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87348355"/>
                  </a:ext>
                </a:extLst>
              </a:tr>
              <a:tr h="171793">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ts val="800"/>
                        </a:lnSpc>
                        <a:spcBef>
                          <a:spcPts val="0"/>
                        </a:spcBef>
                        <a:spcAft>
                          <a:spcPts val="0"/>
                        </a:spcAft>
                        <a:buFontTx/>
                        <a:buNone/>
                      </a:pPr>
                      <a:r>
                        <a:rPr lang="en-US" sz="800" kern="1200">
                          <a:solidFill>
                            <a:schemeClr val="tx1"/>
                          </a:solidFill>
                          <a:effectLst/>
                          <a:latin typeface="+mn-lt"/>
                          <a:ea typeface="+mn-ea"/>
                          <a:cs typeface="+mn-cs"/>
                        </a:rPr>
                        <a:t>Latent heating profile</a:t>
                      </a:r>
                      <a:r>
                        <a:rPr lang="en-US" sz="800" kern="1200">
                          <a:solidFill>
                            <a:schemeClr val="tx1"/>
                          </a:solidFill>
                          <a:latin typeface="+mn-lt"/>
                          <a:ea typeface="+mn-ea"/>
                          <a:cs typeface="+mn-cs"/>
                        </a:rPr>
                        <a:t> </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ts val="800"/>
                        </a:lnSpc>
                        <a:spcBef>
                          <a:spcPts val="0"/>
                        </a:spcBef>
                        <a:spcAft>
                          <a:spcPts val="0"/>
                        </a:spcAft>
                        <a:buFontTx/>
                        <a:buNone/>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0287635"/>
                  </a:ext>
                </a:extLst>
              </a:tr>
              <a:tr h="171793">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3,4,6,10-16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Precipitation phase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8087221"/>
                  </a:ext>
                </a:extLst>
              </a:tr>
              <a:tr h="171793">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3,4,6,10,15,16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Precipitation particle size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171793">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3,7,10,12-15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Convective core size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7248897"/>
                  </a:ext>
                </a:extLst>
              </a:tr>
              <a:tr h="171793">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Aerosol effective radius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Profile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71793">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Aerosol non-sphericity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Profile &amp; column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9585880"/>
                  </a:ext>
                </a:extLst>
              </a:tr>
              <a:tr h="238125">
                <a:tc>
                  <a:txBody>
                    <a:bodyPr/>
                    <a:lstStyle/>
                    <a:p>
                      <a:pPr lvl="0" algn="ctr">
                        <a:lnSpc>
                          <a:spcPts val="800"/>
                        </a:lnSpc>
                        <a:buNone/>
                      </a:pP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3,4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AAOD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ts val="800"/>
                        </a:lnSpc>
                        <a:spcBef>
                          <a:spcPts val="0"/>
                        </a:spcBef>
                        <a:spcAft>
                          <a:spcPts val="0"/>
                        </a:spcAft>
                        <a:buFontTx/>
                        <a:buNone/>
                      </a:pPr>
                      <a:r>
                        <a:rPr lang="en-US" sz="800" kern="1200">
                          <a:solidFill>
                            <a:schemeClr val="tx1"/>
                          </a:solidFill>
                          <a:effectLst/>
                          <a:latin typeface="+mn-lt"/>
                          <a:ea typeface="+mn-ea"/>
                          <a:cs typeface="+mn-cs"/>
                        </a:rPr>
                        <a:t>Profile</a:t>
                      </a:r>
                      <a:r>
                        <a:rPr lang="en-US" sz="800" kern="1200">
                          <a:solidFill>
                            <a:schemeClr val="tx1"/>
                          </a:solidFill>
                          <a:latin typeface="+mn-lt"/>
                          <a:ea typeface="+mn-ea"/>
                          <a:cs typeface="+mn-cs"/>
                        </a:rPr>
                        <a:t> </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8740516"/>
                  </a:ext>
                </a:extLst>
              </a:tr>
              <a:tr h="171793">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800"/>
                        </a:lnSpc>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lang="en-US" sz="800" kern="1200">
                          <a:solidFill>
                            <a:schemeClr val="tx1"/>
                          </a:solidFill>
                          <a:effectLst/>
                          <a:latin typeface="+mn-lt"/>
                          <a:ea typeface="+mn-ea"/>
                          <a:cs typeface="+mn-cs"/>
                        </a:rPr>
                        <a:t>Lightning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453558"/>
                  </a:ext>
                </a:extLst>
              </a:tr>
            </a:tbl>
          </a:graphicData>
        </a:graphic>
      </p:graphicFrame>
      <p:graphicFrame>
        <p:nvGraphicFramePr>
          <p:cNvPr id="9" name="Table 8">
            <a:extLst>
              <a:ext uri="{FF2B5EF4-FFF2-40B4-BE49-F238E27FC236}">
                <a16:creationId xmlns:a16="http://schemas.microsoft.com/office/drawing/2014/main" id="{070E2C8A-1EE8-0444-BD92-955B6CBE14E5}"/>
              </a:ext>
            </a:extLst>
          </p:cNvPr>
          <p:cNvGraphicFramePr>
            <a:graphicFrameLocks noGrp="1"/>
          </p:cNvGraphicFramePr>
          <p:nvPr>
            <p:extLst>
              <p:ext uri="{D42A27DB-BD31-4B8C-83A1-F6EECF244321}">
                <p14:modId xmlns:p14="http://schemas.microsoft.com/office/powerpoint/2010/main" val="1696129548"/>
              </p:ext>
            </p:extLst>
          </p:nvPr>
        </p:nvGraphicFramePr>
        <p:xfrm>
          <a:off x="64943" y="2701641"/>
          <a:ext cx="3912226" cy="2362200"/>
        </p:xfrm>
        <a:graphic>
          <a:graphicData uri="http://schemas.openxmlformats.org/drawingml/2006/table">
            <a:tbl>
              <a:tblPr firstRow="1" bandRow="1">
                <a:tableStyleId>{5940675A-B579-460E-94D1-54222C63F5DA}</a:tableStyleId>
              </a:tblPr>
              <a:tblGrid>
                <a:gridCol w="3912226">
                  <a:extLst>
                    <a:ext uri="{9D8B030D-6E8A-4147-A177-3AD203B41FA5}">
                      <a16:colId xmlns:a16="http://schemas.microsoft.com/office/drawing/2014/main" val="1843721152"/>
                    </a:ext>
                  </a:extLst>
                </a:gridCol>
              </a:tblGrid>
              <a:tr h="205338">
                <a:tc>
                  <a:txBody>
                    <a:bodyPr/>
                    <a:lstStyle/>
                    <a:p>
                      <a:pPr algn="ctr"/>
                      <a:r>
                        <a:rPr lang="en-US" sz="1000" b="1" i="1"/>
                        <a:t>A+CCP Potential Enabled Applications</a:t>
                      </a:r>
                    </a:p>
                  </a:txBody>
                  <a:tcPr marL="68580" marR="68580" marT="34290" marB="34290">
                    <a:solidFill>
                      <a:schemeClr val="bg2">
                        <a:lumMod val="75000"/>
                      </a:schemeClr>
                    </a:solidFill>
                  </a:tcPr>
                </a:tc>
                <a:extLst>
                  <a:ext uri="{0D108BD9-81ED-4DB2-BD59-A6C34878D82A}">
                    <a16:rowId xmlns:a16="http://schemas.microsoft.com/office/drawing/2014/main" val="2942869029"/>
                  </a:ext>
                </a:extLst>
              </a:tr>
              <a:tr h="1303020">
                <a:tc>
                  <a:txBody>
                    <a:bodyPr/>
                    <a:lstStyle/>
                    <a:p>
                      <a:pPr marL="290195" lvl="0" indent="-290195">
                        <a:buNone/>
                      </a:pPr>
                      <a:r>
                        <a:rPr lang="en-US" sz="800" b="0" i="0" u="none" strike="noStrike" kern="1200" noProof="0">
                          <a:solidFill>
                            <a:srgbClr val="000000"/>
                          </a:solidFill>
                          <a:latin typeface="Calibri"/>
                          <a:hlinkClick r:id="rId5" action="ppaction://hlinksldjump"/>
                        </a:rPr>
                        <a:t>PEA3 </a:t>
                      </a:r>
                      <a:r>
                        <a:rPr lang="en-US" sz="800" b="0" i="0" u="none" strike="noStrike" kern="1200" noProof="0">
                          <a:solidFill>
                            <a:srgbClr val="000000"/>
                          </a:solidFill>
                          <a:latin typeface="Calibri"/>
                        </a:rPr>
                        <a:t>- Aerosols impact on precipitation and storm development </a:t>
                      </a:r>
                      <a:endParaRPr lang="en-US" sz="800" b="0" i="0" u="none" strike="noStrike" kern="1200" noProof="0">
                        <a:latin typeface="Calibri"/>
                      </a:endParaRPr>
                    </a:p>
                    <a:p>
                      <a:pPr marL="290195" lvl="0" indent="-290195">
                        <a:buNone/>
                      </a:pPr>
                      <a:r>
                        <a:rPr lang="en-US" sz="800" b="0" i="0" u="none" strike="noStrike" kern="1200" noProof="0">
                          <a:solidFill>
                            <a:srgbClr val="000000"/>
                          </a:solidFill>
                          <a:latin typeface="Calibri"/>
                        </a:rPr>
                        <a:t>          (NOAA, NWP centers, IBM) </a:t>
                      </a:r>
                      <a:endParaRPr lang="en-US" sz="800" b="0" i="0" u="none" strike="noStrike" kern="1200" noProof="0">
                        <a:latin typeface="Calibri"/>
                      </a:endParaRPr>
                    </a:p>
                    <a:p>
                      <a:pPr marL="0" lvl="0" indent="0" algn="l">
                        <a:lnSpc>
                          <a:spcPct val="100000"/>
                        </a:lnSpc>
                        <a:spcBef>
                          <a:spcPts val="0"/>
                        </a:spcBef>
                        <a:spcAft>
                          <a:spcPts val="0"/>
                        </a:spcAft>
                        <a:buNone/>
                      </a:pPr>
                      <a:r>
                        <a:rPr lang="en-US" sz="800" b="0" i="0" u="none" strike="noStrike" kern="1200" noProof="0">
                          <a:solidFill>
                            <a:schemeClr val="tx1"/>
                          </a:solidFill>
                          <a:latin typeface="Calibri"/>
                          <a:hlinkClick r:id="rId5" action="ppaction://hlinksldjump"/>
                        </a:rPr>
                        <a:t>PEA4 </a:t>
                      </a:r>
                      <a:r>
                        <a:rPr lang="en-US" sz="800" b="0" i="0" u="none" strike="noStrike" kern="1200" noProof="0">
                          <a:solidFill>
                            <a:schemeClr val="tx1"/>
                          </a:solidFill>
                          <a:latin typeface="Calibri"/>
                        </a:rPr>
                        <a:t>- </a:t>
                      </a:r>
                      <a:r>
                        <a:rPr lang="en-US" sz="800" b="0" i="0" u="none" strike="noStrike" kern="1200" noProof="0">
                          <a:solidFill>
                            <a:srgbClr val="000000"/>
                          </a:solidFill>
                          <a:latin typeface="Calibri"/>
                        </a:rPr>
                        <a:t>Improved model initialization of aerosols and severe storm development</a:t>
                      </a:r>
                      <a:endParaRPr lang="en-US" sz="800" b="0" i="0" u="none" strike="noStrike" kern="1200" noProof="0">
                        <a:latin typeface="Calibri"/>
                      </a:endParaRPr>
                    </a:p>
                    <a:p>
                      <a:pPr marL="0" lvl="0" indent="0" algn="l">
                        <a:lnSpc>
                          <a:spcPct val="100000"/>
                        </a:lnSpc>
                        <a:spcBef>
                          <a:spcPts val="0"/>
                        </a:spcBef>
                        <a:spcAft>
                          <a:spcPts val="0"/>
                        </a:spcAft>
                        <a:buNone/>
                      </a:pPr>
                      <a:r>
                        <a:rPr lang="en-US" sz="800" b="0" i="0" u="none" strike="noStrike" kern="1200" noProof="0">
                          <a:solidFill>
                            <a:srgbClr val="000000"/>
                          </a:solidFill>
                          <a:latin typeface="Calibri"/>
                        </a:rPr>
                        <a:t>           (NWP and model comm.)</a:t>
                      </a:r>
                      <a:endParaRPr lang="en-US" sz="800" b="0" i="0" u="none" strike="noStrike" kern="1200" noProof="0">
                        <a:latin typeface="Calibri"/>
                      </a:endParaRPr>
                    </a:p>
                    <a:p>
                      <a:pPr marL="290195" lvl="0" indent="-290195">
                        <a:buNone/>
                      </a:pPr>
                      <a:r>
                        <a:rPr lang="en-US" sz="800" b="0" i="0" u="none" strike="noStrike" kern="1200" noProof="0">
                          <a:solidFill>
                            <a:srgbClr val="000000"/>
                          </a:solidFill>
                          <a:latin typeface="Calibri"/>
                          <a:hlinkClick r:id="rId5" action="ppaction://hlinksldjump"/>
                        </a:rPr>
                        <a:t>PEA6 </a:t>
                      </a:r>
                      <a:r>
                        <a:rPr lang="en-US" sz="800" b="0" i="0" u="none" strike="noStrike" kern="1200" noProof="0">
                          <a:solidFill>
                            <a:srgbClr val="000000"/>
                          </a:solidFill>
                          <a:latin typeface="Calibri"/>
                        </a:rPr>
                        <a:t>- Geospatial Analytics – Big data for planetary resource surveillance  (Defense department, public and private industry, IBM)</a:t>
                      </a:r>
                    </a:p>
                    <a:p>
                      <a:pPr marL="290195" lvl="0" indent="-290195">
                        <a:buNone/>
                      </a:pPr>
                      <a:r>
                        <a:rPr lang="en-US" sz="800" b="0" i="0" u="none" strike="noStrike" kern="1200" noProof="0">
                          <a:solidFill>
                            <a:srgbClr val="000000"/>
                          </a:solidFill>
                          <a:latin typeface="Calibri"/>
                          <a:hlinkClick r:id="rId5" action="ppaction://hlinksldjump"/>
                        </a:rPr>
                        <a:t>PEA7 </a:t>
                      </a:r>
                      <a:r>
                        <a:rPr lang="en-US" sz="800" b="0" i="0" u="none" strike="noStrike" kern="1200" noProof="0">
                          <a:solidFill>
                            <a:srgbClr val="000000"/>
                          </a:solidFill>
                          <a:latin typeface="Calibri"/>
                        </a:rPr>
                        <a:t>- Cloud evolution for aviation and weather prediction (FAA, DoD, DoE, NOAA)</a:t>
                      </a:r>
                      <a:endParaRPr lang="en-US" sz="800"/>
                    </a:p>
                    <a:p>
                      <a:pPr marL="290195" lvl="0" indent="-290195">
                        <a:buNone/>
                      </a:pPr>
                      <a:r>
                        <a:rPr lang="en-US" sz="800" b="0" i="0" u="none" strike="noStrike" kern="1200" noProof="0">
                          <a:solidFill>
                            <a:srgbClr val="000000"/>
                          </a:solidFill>
                          <a:latin typeface="Calibri"/>
                          <a:hlinkClick r:id="rId5" action="ppaction://hlinksldjump"/>
                        </a:rPr>
                        <a:t>PEA8 </a:t>
                      </a:r>
                      <a:r>
                        <a:rPr lang="en-US" sz="800" b="0" i="0" u="none" strike="noStrike" kern="1200" noProof="0">
                          <a:solidFill>
                            <a:srgbClr val="000000"/>
                          </a:solidFill>
                          <a:latin typeface="Calibri"/>
                        </a:rPr>
                        <a:t>- Cloud parameterizations for model initiation (NWP and modeling communities)</a:t>
                      </a:r>
                    </a:p>
                    <a:p>
                      <a:pPr marL="290195" lvl="0" indent="-290195">
                        <a:buNone/>
                      </a:pPr>
                      <a:r>
                        <a:rPr lang="en-US" sz="800" b="0" i="0" u="none" strike="noStrike" kern="1200" noProof="0">
                          <a:solidFill>
                            <a:srgbClr val="000000"/>
                          </a:solidFill>
                          <a:latin typeface="Calibri"/>
                          <a:hlinkClick r:id="rId6" action="ppaction://hlinksldjump"/>
                        </a:rPr>
                        <a:t>PEA10 </a:t>
                      </a:r>
                      <a:r>
                        <a:rPr lang="en-US" sz="800" b="0" i="0" u="none" strike="noStrike" kern="1200" noProof="0">
                          <a:solidFill>
                            <a:srgbClr val="000000"/>
                          </a:solidFill>
                          <a:latin typeface="Calibri"/>
                        </a:rPr>
                        <a:t>– Characterization of hail events and damage (NWP, reinsurance, and agricultural)</a:t>
                      </a:r>
                      <a:endParaRPr lang="en-US"/>
                    </a:p>
                    <a:p>
                      <a:pPr marL="290195" lvl="0" indent="-290195">
                        <a:buNone/>
                      </a:pPr>
                      <a:r>
                        <a:rPr lang="en-US" sz="800" b="0" i="0" u="none" strike="noStrike" kern="1200" noProof="0">
                          <a:solidFill>
                            <a:srgbClr val="000000"/>
                          </a:solidFill>
                          <a:latin typeface="Calibri"/>
                          <a:hlinkClick r:id="rId6" action="ppaction://hlinksldjump"/>
                        </a:rPr>
                        <a:t>PEA11 </a:t>
                      </a:r>
                      <a:r>
                        <a:rPr lang="en-US" sz="800" b="0" i="0" u="none" strike="noStrike" kern="1200" noProof="0">
                          <a:solidFill>
                            <a:srgbClr val="000000"/>
                          </a:solidFill>
                          <a:latin typeface="Calibri"/>
                        </a:rPr>
                        <a:t>- Hydrologic modeling, disease tracking, animal migration, insurance modeling and disaster applications (CDC, NOAA, Red Cross, World Bank, public/private sector) </a:t>
                      </a:r>
                      <a:endParaRPr lang="en-US"/>
                    </a:p>
                    <a:p>
                      <a:pPr marL="290195" lvl="0" indent="-290195">
                        <a:buNone/>
                      </a:pPr>
                      <a:r>
                        <a:rPr lang="en-US" sz="800" b="0" i="0" u="none" strike="noStrike" kern="1200" noProof="0">
                          <a:solidFill>
                            <a:srgbClr val="000000"/>
                          </a:solidFill>
                          <a:latin typeface="Calibri"/>
                          <a:hlinkClick r:id="rId6" action="ppaction://hlinksldjump"/>
                        </a:rPr>
                        <a:t>PEA12 </a:t>
                      </a:r>
                      <a:r>
                        <a:rPr lang="en-US" sz="800" b="0" i="0" u="none" strike="noStrike" kern="1200" noProof="0">
                          <a:solidFill>
                            <a:srgbClr val="000000"/>
                          </a:solidFill>
                          <a:latin typeface="Calibri"/>
                        </a:rPr>
                        <a:t>- Forecasting heavy rain, snow, flooding events (NOAA, DoD, FAO, reinsurance) </a:t>
                      </a:r>
                    </a:p>
                    <a:p>
                      <a:pPr marL="290195" lvl="0" indent="-290195">
                        <a:buNone/>
                      </a:pPr>
                      <a:r>
                        <a:rPr lang="en-US" sz="800" b="0" i="0" u="none" strike="noStrike" kern="1200" noProof="0">
                          <a:solidFill>
                            <a:srgbClr val="000000"/>
                          </a:solidFill>
                          <a:latin typeface="Calibri"/>
                          <a:hlinkClick r:id="rId6" action="ppaction://hlinksldjump"/>
                        </a:rPr>
                        <a:t>PEA13 </a:t>
                      </a:r>
                      <a:r>
                        <a:rPr lang="en-US" sz="800" b="0" i="0" u="none" strike="noStrike" kern="1200" noProof="0">
                          <a:solidFill>
                            <a:srgbClr val="000000"/>
                          </a:solidFill>
                          <a:latin typeface="Calibri"/>
                        </a:rPr>
                        <a:t>- Flood and landslide monitoring and forecasting in mountains (NOAA, FEMA, USGS)</a:t>
                      </a:r>
                    </a:p>
                    <a:p>
                      <a:pPr marL="290195" lvl="0" indent="-290195">
                        <a:buNone/>
                      </a:pPr>
                      <a:r>
                        <a:rPr lang="en-US" sz="800" b="0" i="0" u="none" strike="noStrike" kern="1200" noProof="0">
                          <a:solidFill>
                            <a:srgbClr val="000000"/>
                          </a:solidFill>
                          <a:latin typeface="Calibri"/>
                          <a:hlinkClick r:id="rId6" action="ppaction://hlinksldjump"/>
                        </a:rPr>
                        <a:t>PEA14 </a:t>
                      </a:r>
                      <a:r>
                        <a:rPr lang="en-US" sz="800" b="0" i="0" u="none" strike="noStrike" kern="1200" noProof="0">
                          <a:solidFill>
                            <a:srgbClr val="000000"/>
                          </a:solidFill>
                          <a:latin typeface="Calibri"/>
                        </a:rPr>
                        <a:t>- Streamflow, flooding, drought, energy, and agricultural monitoring and modeling (USDA, Water resource managers)</a:t>
                      </a:r>
                    </a:p>
                    <a:p>
                      <a:pPr marL="290195" lvl="0" indent="-290195">
                        <a:buNone/>
                      </a:pPr>
                      <a:r>
                        <a:rPr lang="en-US" sz="800" b="0" i="0" u="none" strike="noStrike" kern="1200" noProof="0">
                          <a:solidFill>
                            <a:srgbClr val="000000"/>
                          </a:solidFill>
                          <a:latin typeface="Calibri"/>
                          <a:hlinkClick r:id="rId6" action="ppaction://hlinksldjump"/>
                        </a:rPr>
                        <a:t>PEA15 </a:t>
                      </a:r>
                      <a:r>
                        <a:rPr lang="en-US" sz="800" b="0" i="0" u="none" strike="noStrike" kern="1200" noProof="0">
                          <a:solidFill>
                            <a:srgbClr val="000000"/>
                          </a:solidFill>
                          <a:latin typeface="Calibri"/>
                        </a:rPr>
                        <a:t>- Warnings for lightning, severe storm development (NWP modeling communities)</a:t>
                      </a:r>
                    </a:p>
                    <a:p>
                      <a:pPr marL="290195" lvl="0" indent="-290195">
                        <a:buNone/>
                      </a:pPr>
                      <a:r>
                        <a:rPr lang="en-US" sz="800" b="0" i="0" u="none" strike="noStrike" kern="1200" noProof="0">
                          <a:solidFill>
                            <a:srgbClr val="000000"/>
                          </a:solidFill>
                          <a:latin typeface="Calibri"/>
                          <a:hlinkClick r:id="rId6" action="ppaction://hlinksldjump"/>
                        </a:rPr>
                        <a:t>PEA16 </a:t>
                      </a:r>
                      <a:r>
                        <a:rPr lang="en-US" sz="800" b="0" i="0" u="none" strike="noStrike" kern="1200" noProof="0">
                          <a:solidFill>
                            <a:srgbClr val="000000"/>
                          </a:solidFill>
                          <a:latin typeface="Calibri"/>
                        </a:rPr>
                        <a:t>- Forecasting snow/mixed precipitation events (NWP, private weather companies)</a:t>
                      </a:r>
                    </a:p>
                  </a:txBody>
                  <a:tcPr marL="68580" marR="68580" marT="34290" marB="34290">
                    <a:solidFill>
                      <a:schemeClr val="accent4">
                        <a:lumMod val="20000"/>
                        <a:lumOff val="80000"/>
                      </a:schemeClr>
                    </a:solidFill>
                  </a:tcPr>
                </a:tc>
                <a:extLst>
                  <a:ext uri="{0D108BD9-81ED-4DB2-BD59-A6C34878D82A}">
                    <a16:rowId xmlns:a16="http://schemas.microsoft.com/office/drawing/2014/main" val="3271490759"/>
                  </a:ext>
                </a:extLst>
              </a:tr>
            </a:tbl>
          </a:graphicData>
        </a:graphic>
      </p:graphicFrame>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2957829883"/>
              </p:ext>
            </p:extLst>
          </p:nvPr>
        </p:nvGraphicFramePr>
        <p:xfrm>
          <a:off x="64943" y="38965"/>
          <a:ext cx="3912226" cy="2634051"/>
        </p:xfrm>
        <a:graphic>
          <a:graphicData uri="http://schemas.openxmlformats.org/drawingml/2006/table">
            <a:tbl>
              <a:tblPr firstRow="1" bandRow="1">
                <a:tableStyleId>{8799B23B-EC83-4686-B30A-512413B5E67A}</a:tableStyleId>
              </a:tblPr>
              <a:tblGrid>
                <a:gridCol w="358965">
                  <a:extLst>
                    <a:ext uri="{9D8B030D-6E8A-4147-A177-3AD203B41FA5}">
                      <a16:colId xmlns:a16="http://schemas.microsoft.com/office/drawing/2014/main" val="1822195285"/>
                    </a:ext>
                  </a:extLst>
                </a:gridCol>
                <a:gridCol w="341740">
                  <a:extLst>
                    <a:ext uri="{9D8B030D-6E8A-4147-A177-3AD203B41FA5}">
                      <a16:colId xmlns:a16="http://schemas.microsoft.com/office/drawing/2014/main" val="2911619200"/>
                    </a:ext>
                  </a:extLst>
                </a:gridCol>
                <a:gridCol w="347001">
                  <a:extLst>
                    <a:ext uri="{9D8B030D-6E8A-4147-A177-3AD203B41FA5}">
                      <a16:colId xmlns:a16="http://schemas.microsoft.com/office/drawing/2014/main" val="774571519"/>
                    </a:ext>
                  </a:extLst>
                </a:gridCol>
                <a:gridCol w="2864520">
                  <a:extLst>
                    <a:ext uri="{9D8B030D-6E8A-4147-A177-3AD203B41FA5}">
                      <a16:colId xmlns:a16="http://schemas.microsoft.com/office/drawing/2014/main" val="1770906266"/>
                    </a:ext>
                  </a:extLst>
                </a:gridCol>
              </a:tblGrid>
              <a:tr h="355671">
                <a:tc>
                  <a:txBody>
                    <a:bodyPr/>
                    <a:lstStyle/>
                    <a:p>
                      <a:pPr algn="ctr"/>
                      <a:r>
                        <a:rPr lang="en-US" sz="10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2263605">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9EC4E4"/>
                      </a:fgClr>
                      <a:bgClr>
                        <a:schemeClr val="bg1"/>
                      </a:bgClr>
                    </a:pattFill>
                  </a:tcPr>
                </a:tc>
                <a:tc>
                  <a:txBody>
                    <a:bodyPr/>
                    <a:lstStyle/>
                    <a:p>
                      <a:r>
                        <a:rPr lang="en-US" sz="1000" b="1" kern="1200" dirty="0">
                          <a:solidFill>
                            <a:schemeClr val="tx1"/>
                          </a:solidFill>
                          <a:effectLst/>
                          <a:latin typeface="+mn-lt"/>
                          <a:ea typeface="+mn-ea"/>
                          <a:cs typeface="+mn-cs"/>
                        </a:rPr>
                        <a:t>O3 </a:t>
                      </a:r>
                      <a:r>
                        <a:rPr lang="en-US" sz="1000" b="0" kern="1200" dirty="0">
                          <a:solidFill>
                            <a:schemeClr val="tx1"/>
                          </a:solidFill>
                          <a:effectLst/>
                          <a:latin typeface="+mn-lt"/>
                          <a:ea typeface="+mn-ea"/>
                          <a:cs typeface="+mn-cs"/>
                          <a:hlinkClick r:id="rId7" action="ppaction://hlinksldjump"/>
                        </a:rPr>
                        <a:t>Convective Storms </a:t>
                      </a:r>
                      <a:endParaRPr lang="en-US" sz="1000" kern="1200" dirty="0">
                        <a:solidFill>
                          <a:schemeClr val="tx1"/>
                        </a:solidFill>
                        <a:effectLst/>
                        <a:latin typeface="+mn-lt"/>
                        <a:ea typeface="+mn-ea"/>
                        <a:cs typeface="+mn-cs"/>
                      </a:endParaRPr>
                    </a:p>
                    <a:p>
                      <a:pPr marL="0" marR="0" indent="0" algn="l" rtl="0">
                        <a:lnSpc>
                          <a:spcPct val="100000"/>
                        </a:lnSpc>
                        <a:spcBef>
                          <a:spcPts val="0"/>
                        </a:spcBef>
                        <a:spcAft>
                          <a:spcPts val="0"/>
                        </a:spcAft>
                        <a:buFontTx/>
                        <a:buNone/>
                      </a:pPr>
                      <a:endParaRPr lang="en-US" sz="900" b="1" kern="1200" dirty="0">
                        <a:solidFill>
                          <a:srgbClr val="FF0000"/>
                        </a:solidFill>
                        <a:effectLst/>
                        <a:latin typeface="+mn-lt"/>
                        <a:ea typeface="+mn-ea"/>
                        <a:cs typeface="+mn-cs"/>
                      </a:endParaRPr>
                    </a:p>
                    <a:p>
                      <a:pPr marL="0" marR="0" indent="0" algn="l" rtl="0">
                        <a:lnSpc>
                          <a:spcPct val="100000"/>
                        </a:lnSpc>
                        <a:spcBef>
                          <a:spcPts val="0"/>
                        </a:spcBef>
                        <a:spcAft>
                          <a:spcPts val="0"/>
                        </a:spcAft>
                        <a:buFontTx/>
                        <a:buNone/>
                      </a:pPr>
                      <a:r>
                        <a:rPr lang="en-US" sz="900" b="1" kern="1200" dirty="0">
                          <a:solidFill>
                            <a:srgbClr val="FF0000"/>
                          </a:solidFill>
                          <a:effectLst/>
                          <a:latin typeface="+mn-lt"/>
                          <a:ea typeface="+mn-ea"/>
                          <a:cs typeface="+mn-cs"/>
                        </a:rPr>
                        <a:t>Minimum</a:t>
                      </a:r>
                      <a:r>
                        <a:rPr lang="en-US" sz="900" b="1" kern="1200" dirty="0">
                          <a:solidFill>
                            <a:schemeClr val="tx1"/>
                          </a:solidFill>
                          <a:effectLst/>
                          <a:latin typeface="+mn-lt"/>
                          <a:ea typeface="+mn-ea"/>
                          <a:cs typeface="+mn-cs"/>
                        </a:rPr>
                        <a:t>:</a:t>
                      </a:r>
                      <a:r>
                        <a:rPr lang="en-US" sz="900" kern="1200" dirty="0">
                          <a:solidFill>
                            <a:schemeClr val="tx1"/>
                          </a:solidFill>
                          <a:latin typeface="+mn-lt"/>
                          <a:ea typeface="+mn-ea"/>
                          <a:cs typeface="+mn-cs"/>
                        </a:rPr>
                        <a:t> </a:t>
                      </a:r>
                      <a:r>
                        <a:rPr lang="en-US" sz="900" b="0" i="0" u="none" strike="noStrike" kern="1200" noProof="0" dirty="0">
                          <a:solidFill>
                            <a:schemeClr val="tx1"/>
                          </a:solidFill>
                          <a:effectLst/>
                          <a:latin typeface="+mn-lt"/>
                        </a:rPr>
                        <a:t>Relate </a:t>
                      </a:r>
                      <a:r>
                        <a:rPr lang="en-US" sz="900" b="0" i="0" u="none" strike="noStrike" kern="1200" noProof="0" dirty="0">
                          <a:solidFill>
                            <a:schemeClr val="tx1"/>
                          </a:solidFill>
                          <a:latin typeface="+mn-lt"/>
                        </a:rPr>
                        <a:t>vertical motion within convective storms and its</a:t>
                      </a:r>
                      <a:r>
                        <a:rPr lang="en-US" sz="900" b="0" i="0" u="none" strike="noStrike" kern="1200" baseline="0" noProof="0" dirty="0">
                          <a:solidFill>
                            <a:schemeClr val="tx1"/>
                          </a:solidFill>
                          <a:latin typeface="+mn-lt"/>
                        </a:rPr>
                        <a:t> </a:t>
                      </a:r>
                      <a:r>
                        <a:rPr lang="en-US" sz="900" b="0" i="0" u="none" strike="noStrike" kern="1200" noProof="0" dirty="0">
                          <a:solidFill>
                            <a:schemeClr val="tx1"/>
                          </a:solidFill>
                          <a:latin typeface="+mn-lt"/>
                        </a:rPr>
                        <a:t>cloud- and precipitation-structures </a:t>
                      </a:r>
                      <a:r>
                        <a:rPr lang="en-US" sz="900" b="0" i="0" u="none" strike="noStrike" kern="1200" noProof="0" dirty="0">
                          <a:solidFill>
                            <a:schemeClr val="tx1"/>
                          </a:solidFill>
                          <a:effectLst/>
                          <a:latin typeface="+mn-lt"/>
                        </a:rPr>
                        <a:t>to a) storm life cycle, b) local </a:t>
                      </a:r>
                      <a:r>
                        <a:rPr lang="en-US" sz="900" b="0" i="0" u="none" strike="noStrike" kern="1200" noProof="0" dirty="0">
                          <a:solidFill>
                            <a:schemeClr val="tx1"/>
                          </a:solidFill>
                          <a:latin typeface="+mn-lt"/>
                        </a:rPr>
                        <a:t>environment thermodynamic and kinematic </a:t>
                      </a:r>
                      <a:r>
                        <a:rPr lang="en-US" sz="900" b="0" i="0" u="none" strike="noStrike" kern="1200" noProof="0" dirty="0">
                          <a:solidFill>
                            <a:schemeClr val="tx1"/>
                          </a:solidFill>
                          <a:effectLst/>
                          <a:latin typeface="+mn-lt"/>
                        </a:rPr>
                        <a:t>factors such as temperature, humidity, and vertical wind shear, c) </a:t>
                      </a:r>
                      <a:r>
                        <a:rPr lang="en-US" sz="900" b="0" i="0" u="none" strike="noStrike" kern="1200" noProof="0" dirty="0">
                          <a:solidFill>
                            <a:schemeClr val="tx1"/>
                          </a:solidFill>
                          <a:latin typeface="+mn-lt"/>
                        </a:rPr>
                        <a:t>ambient aerosols, </a:t>
                      </a:r>
                      <a:r>
                        <a:rPr lang="en-US" sz="900" b="0" i="0" u="none" strike="noStrike" kern="1200" noProof="0" dirty="0">
                          <a:solidFill>
                            <a:schemeClr val="tx1"/>
                          </a:solidFill>
                          <a:effectLst/>
                          <a:latin typeface="+mn-lt"/>
                        </a:rPr>
                        <a:t>and d) surface properties.</a:t>
                      </a:r>
                    </a:p>
                    <a:p>
                      <a:pPr marL="0" marR="0" indent="0" algn="l" rtl="0">
                        <a:lnSpc>
                          <a:spcPct val="100000"/>
                        </a:lnSpc>
                        <a:spcBef>
                          <a:spcPts val="0"/>
                        </a:spcBef>
                        <a:spcAft>
                          <a:spcPts val="0"/>
                        </a:spcAft>
                        <a:buFontTx/>
                        <a:buNone/>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rgbClr val="7030A0"/>
                          </a:solidFill>
                          <a:effectLst/>
                          <a:latin typeface="+mn-lt"/>
                          <a:ea typeface="+mn-ea"/>
                          <a:cs typeface="+mn-cs"/>
                        </a:rPr>
                        <a:t>Enhanced</a:t>
                      </a:r>
                      <a:r>
                        <a:rPr lang="en-US" sz="900" b="1" kern="1200" dirty="0">
                          <a:solidFill>
                            <a:schemeClr val="tx1"/>
                          </a:solidFill>
                          <a:effectLst/>
                          <a:latin typeface="+mn-lt"/>
                          <a:ea typeface="+mn-ea"/>
                          <a:cs typeface="+mn-cs"/>
                        </a:rPr>
                        <a:t>: </a:t>
                      </a:r>
                      <a:r>
                        <a:rPr lang="en-US" sz="900" b="0" i="0" u="none" strike="noStrike" kern="1200" noProof="0" dirty="0">
                          <a:solidFill>
                            <a:schemeClr val="tx1"/>
                          </a:solidFill>
                          <a:effectLst/>
                          <a:latin typeface="+mn-lt"/>
                        </a:rPr>
                        <a:t>Relate </a:t>
                      </a:r>
                      <a:r>
                        <a:rPr lang="en-US" sz="900" b="0" i="0" u="none" strike="noStrike" kern="1200" noProof="0" dirty="0">
                          <a:solidFill>
                            <a:schemeClr val="tx1"/>
                          </a:solidFill>
                          <a:latin typeface="+mn-lt"/>
                        </a:rPr>
                        <a:t>vertical motion within convective storms </a:t>
                      </a:r>
                      <a:r>
                        <a:rPr lang="en-US" sz="900" b="0" i="1" u="none" strike="noStrike" kern="1200" noProof="0" dirty="0">
                          <a:solidFill>
                            <a:schemeClr val="tx1"/>
                          </a:solidFill>
                          <a:latin typeface="+mn-lt"/>
                        </a:rPr>
                        <a:t>and other storm types </a:t>
                      </a:r>
                      <a:r>
                        <a:rPr lang="en-US" sz="900" b="0" i="0" u="none" strike="noStrike" kern="1200" noProof="0" dirty="0">
                          <a:solidFill>
                            <a:schemeClr val="tx1"/>
                          </a:solidFill>
                          <a:latin typeface="+mn-lt"/>
                        </a:rPr>
                        <a:t>and their</a:t>
                      </a:r>
                      <a:r>
                        <a:rPr lang="en-US" sz="900" b="0" i="0" u="none" strike="noStrike" kern="1200" baseline="0" noProof="0" dirty="0">
                          <a:solidFill>
                            <a:schemeClr val="tx1"/>
                          </a:solidFill>
                          <a:latin typeface="+mn-lt"/>
                        </a:rPr>
                        <a:t> </a:t>
                      </a:r>
                      <a:r>
                        <a:rPr lang="en-US" sz="900" b="0" i="0" u="none" strike="noStrike" kern="1200" noProof="0" dirty="0">
                          <a:solidFill>
                            <a:schemeClr val="tx1"/>
                          </a:solidFill>
                          <a:latin typeface="+mn-lt"/>
                        </a:rPr>
                        <a:t>cloud- and precipitation-structures </a:t>
                      </a:r>
                      <a:r>
                        <a:rPr lang="en-US" sz="900" b="0" i="0" u="none" strike="noStrike" kern="1200" noProof="0" dirty="0">
                          <a:solidFill>
                            <a:schemeClr val="tx1"/>
                          </a:solidFill>
                          <a:effectLst/>
                          <a:latin typeface="+mn-lt"/>
                        </a:rPr>
                        <a:t>to a) </a:t>
                      </a:r>
                      <a:r>
                        <a:rPr lang="en-US" sz="900" b="0" i="1" u="none" strike="noStrike" kern="1200" noProof="0" dirty="0">
                          <a:solidFill>
                            <a:schemeClr val="tx1"/>
                          </a:solidFill>
                          <a:effectLst/>
                          <a:latin typeface="+mn-lt"/>
                        </a:rPr>
                        <a:t>latent heating profiles, </a:t>
                      </a:r>
                      <a:r>
                        <a:rPr lang="en-US" sz="900" b="0" i="0" u="none" strike="noStrike" kern="1200" noProof="0" dirty="0">
                          <a:solidFill>
                            <a:schemeClr val="tx1"/>
                          </a:solidFill>
                          <a:effectLst/>
                          <a:latin typeface="+mn-lt"/>
                        </a:rPr>
                        <a:t>b) storm life cycle, c) local </a:t>
                      </a:r>
                      <a:r>
                        <a:rPr lang="en-US" sz="900" b="0" i="0" u="none" strike="noStrike" kern="1200" noProof="0" dirty="0">
                          <a:solidFill>
                            <a:schemeClr val="tx1"/>
                          </a:solidFill>
                          <a:latin typeface="+mn-lt"/>
                        </a:rPr>
                        <a:t>environment thermodynamic and kinematic </a:t>
                      </a:r>
                      <a:r>
                        <a:rPr lang="en-US" sz="900" b="0" i="0" u="none" strike="noStrike" kern="1200" noProof="0" dirty="0">
                          <a:solidFill>
                            <a:schemeClr val="tx1"/>
                          </a:solidFill>
                          <a:effectLst/>
                          <a:latin typeface="+mn-lt"/>
                        </a:rPr>
                        <a:t>factors such as temperature, humidity, and vertical wind shear, d) </a:t>
                      </a:r>
                      <a:r>
                        <a:rPr lang="en-US" sz="900" b="0" i="0" u="none" strike="noStrike" kern="1200" noProof="0" dirty="0">
                          <a:solidFill>
                            <a:schemeClr val="tx1"/>
                          </a:solidFill>
                          <a:latin typeface="+mn-lt"/>
                        </a:rPr>
                        <a:t>ambient aerosols, </a:t>
                      </a:r>
                      <a:r>
                        <a:rPr lang="en-US" sz="900" b="0" i="0" u="none" strike="noStrike" kern="1200" noProof="0" dirty="0">
                          <a:solidFill>
                            <a:schemeClr val="tx1"/>
                          </a:solidFill>
                          <a:effectLst/>
                          <a:latin typeface="+mn-lt"/>
                        </a:rPr>
                        <a:t>and e) surface properties.</a:t>
                      </a:r>
                      <a:endParaRPr lang="en-US" sz="900" b="0" i="0" u="none" strike="noStrike" noProof="0" dirty="0">
                        <a:solidFill>
                          <a:schemeClr val="tx1"/>
                        </a:solidFill>
                        <a:effectLst/>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bl>
          </a:graphicData>
        </a:graphic>
      </p:graphicFrame>
      <p:sp>
        <p:nvSpPr>
          <p:cNvPr id="7" name="Slide Number Placeholder 6">
            <a:extLst>
              <a:ext uri="{FF2B5EF4-FFF2-40B4-BE49-F238E27FC236}">
                <a16:creationId xmlns:a16="http://schemas.microsoft.com/office/drawing/2014/main" id="{8FED1ECE-DF8E-8D4D-B93E-5B81CCAD17A0}"/>
              </a:ext>
            </a:extLst>
          </p:cNvPr>
          <p:cNvSpPr>
            <a:spLocks noGrp="1"/>
          </p:cNvSpPr>
          <p:nvPr>
            <p:ph type="sldNum" sz="quarter" idx="12"/>
          </p:nvPr>
        </p:nvSpPr>
        <p:spPr>
          <a:xfrm>
            <a:off x="7059757" y="4908446"/>
            <a:ext cx="2057400" cy="273844"/>
          </a:xfrm>
        </p:spPr>
        <p:txBody>
          <a:bodyPr/>
          <a:lstStyle/>
          <a:p>
            <a:fld id="{B12B35DD-64F7-B048-B2BB-3953229FF8CC}" type="slidenum">
              <a:rPr lang="en-US" smtClean="0"/>
              <a:pPr/>
              <a:t>11</a:t>
            </a:fld>
            <a:endParaRPr lang="en-US"/>
          </a:p>
        </p:txBody>
      </p:sp>
      <p:sp>
        <p:nvSpPr>
          <p:cNvPr id="11" name="Action Button: Return 10">
            <a:hlinkClick r:id="" action="ppaction://hlinkshowjump?jump=lastslideviewed" highlightClick="1"/>
            <a:extLst>
              <a:ext uri="{FF2B5EF4-FFF2-40B4-BE49-F238E27FC236}">
                <a16:creationId xmlns:a16="http://schemas.microsoft.com/office/drawing/2014/main" id="{D9DB2668-DB7D-9C4B-949D-B5C59F77F4E1}"/>
              </a:ext>
            </a:extLst>
          </p:cNvPr>
          <p:cNvSpPr/>
          <p:nvPr/>
        </p:nvSpPr>
        <p:spPr>
          <a:xfrm>
            <a:off x="8455511" y="4957543"/>
            <a:ext cx="195263" cy="147637"/>
          </a:xfrm>
          <a:prstGeom prst="actionButtonRetur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8" action="ppaction://hlinksldjump" highlightClick="1"/>
            <a:extLst>
              <a:ext uri="{FF2B5EF4-FFF2-40B4-BE49-F238E27FC236}">
                <a16:creationId xmlns:a16="http://schemas.microsoft.com/office/drawing/2014/main" id="{8312C8EB-DBD8-0A4A-A970-C00BF6438697}"/>
              </a:ext>
            </a:extLst>
          </p:cNvPr>
          <p:cNvSpPr/>
          <p:nvPr/>
        </p:nvSpPr>
        <p:spPr>
          <a:xfrm>
            <a:off x="8692177" y="4957976"/>
            <a:ext cx="195263" cy="147637"/>
          </a:xfrm>
          <a:prstGeom prst="actionButtonHom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53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E0A0E61-AC83-7F48-81D5-E0ACFAD4EB5D}"/>
              </a:ext>
            </a:extLst>
          </p:cNvPr>
          <p:cNvGraphicFramePr>
            <a:graphicFrameLocks noGrp="1"/>
          </p:cNvGraphicFramePr>
          <p:nvPr>
            <p:extLst>
              <p:ext uri="{D42A27DB-BD31-4B8C-83A1-F6EECF244321}">
                <p14:modId xmlns:p14="http://schemas.microsoft.com/office/powerpoint/2010/main" val="3454077931"/>
              </p:ext>
            </p:extLst>
          </p:nvPr>
        </p:nvGraphicFramePr>
        <p:xfrm>
          <a:off x="172216" y="2716920"/>
          <a:ext cx="3720993" cy="1639184"/>
        </p:xfrm>
        <a:graphic>
          <a:graphicData uri="http://schemas.openxmlformats.org/drawingml/2006/table">
            <a:tbl>
              <a:tblPr firstRow="1" bandRow="1">
                <a:tableStyleId>{5940675A-B579-460E-94D1-54222C63F5DA}</a:tableStyleId>
              </a:tblPr>
              <a:tblGrid>
                <a:gridCol w="3720993">
                  <a:extLst>
                    <a:ext uri="{9D8B030D-6E8A-4147-A177-3AD203B41FA5}">
                      <a16:colId xmlns:a16="http://schemas.microsoft.com/office/drawing/2014/main" val="1843721152"/>
                    </a:ext>
                  </a:extLst>
                </a:gridCol>
              </a:tblGrid>
              <a:tr h="229484">
                <a:tc>
                  <a:txBody>
                    <a:bodyPr/>
                    <a:lstStyle/>
                    <a:p>
                      <a:pPr algn="ctr"/>
                      <a:r>
                        <a:rPr lang="en-US" sz="1000" b="1" i="1"/>
                        <a:t>A+CCP Potential Enabled Applications</a:t>
                      </a:r>
                    </a:p>
                  </a:txBody>
                  <a:tcPr marL="68580" marR="68580" marT="34290" marB="34290">
                    <a:solidFill>
                      <a:schemeClr val="bg2">
                        <a:lumMod val="75000"/>
                      </a:schemeClr>
                    </a:solidFill>
                  </a:tcPr>
                </a:tc>
                <a:extLst>
                  <a:ext uri="{0D108BD9-81ED-4DB2-BD59-A6C34878D82A}">
                    <a16:rowId xmlns:a16="http://schemas.microsoft.com/office/drawing/2014/main" val="2942869029"/>
                  </a:ext>
                </a:extLst>
              </a:tr>
              <a:tr h="1303020">
                <a:tc>
                  <a:txBody>
                    <a:bodyPr/>
                    <a:lstStyle/>
                    <a:p>
                      <a:pPr marL="290195" lvl="0" indent="-290195">
                        <a:buNone/>
                      </a:pPr>
                      <a:r>
                        <a:rPr lang="en-US" sz="800" b="0" i="0" u="none" strike="noStrike" kern="1200" noProof="0">
                          <a:solidFill>
                            <a:srgbClr val="000000"/>
                          </a:solidFill>
                          <a:latin typeface="Calibri"/>
                          <a:hlinkClick r:id="rId3" action="ppaction://hlinksldjump"/>
                        </a:rPr>
                        <a:t>PEA6</a:t>
                      </a:r>
                      <a:r>
                        <a:rPr lang="en-US" sz="800" b="0" i="0" u="none" strike="noStrike" kern="1200" noProof="0">
                          <a:solidFill>
                            <a:srgbClr val="000000"/>
                          </a:solidFill>
                          <a:latin typeface="Calibri"/>
                        </a:rPr>
                        <a:t> - Geospatial Analytics – Big data for planetary resource surveillance  (Defense department, public and private industry, IBM)</a:t>
                      </a:r>
                      <a:endParaRPr lang="en-US" sz="800"/>
                    </a:p>
                    <a:p>
                      <a:pPr marL="0" lvl="0" indent="0" algn="l">
                        <a:lnSpc>
                          <a:spcPct val="100000"/>
                        </a:lnSpc>
                        <a:spcBef>
                          <a:spcPts val="0"/>
                        </a:spcBef>
                        <a:spcAft>
                          <a:spcPts val="0"/>
                        </a:spcAft>
                        <a:buNone/>
                      </a:pPr>
                      <a:r>
                        <a:rPr lang="en-US" sz="800" b="0" i="0" u="none" strike="noStrike" kern="1200" noProof="0">
                          <a:solidFill>
                            <a:srgbClr val="000000"/>
                          </a:solidFill>
                          <a:latin typeface="Calibri"/>
                          <a:hlinkClick r:id="rId4" action="ppaction://hlinksldjump"/>
                        </a:rPr>
                        <a:t>PEA11</a:t>
                      </a:r>
                      <a:r>
                        <a:rPr lang="en-US" sz="800" b="0" i="0" u="none" strike="noStrike" kern="1200" noProof="0">
                          <a:solidFill>
                            <a:srgbClr val="000000"/>
                          </a:solidFill>
                          <a:latin typeface="Calibri"/>
                        </a:rPr>
                        <a:t> - Hydrologic modeling, disease tracking, animal migration, insurance modeling and disaster applications (CDC, NOAA, Red Cross, World Bank, public/private comp.) </a:t>
                      </a:r>
                      <a:endParaRPr lang="en-US" sz="800" b="0" i="0" u="none" strike="noStrike" kern="1200" noProof="0">
                        <a:latin typeface="Calibri"/>
                      </a:endParaRPr>
                    </a:p>
                    <a:p>
                      <a:pPr marL="290195" lvl="0" indent="-290195">
                        <a:buNone/>
                      </a:pPr>
                      <a:r>
                        <a:rPr lang="en-US" sz="800" b="0" i="0" u="none" strike="noStrike" kern="1200" noProof="0">
                          <a:solidFill>
                            <a:srgbClr val="000000"/>
                          </a:solidFill>
                          <a:latin typeface="Calibri"/>
                          <a:hlinkClick r:id="rId4" action="ppaction://hlinksldjump"/>
                        </a:rPr>
                        <a:t>PEA12</a:t>
                      </a:r>
                      <a:r>
                        <a:rPr lang="en-US" sz="800" b="0" i="0" u="none" strike="noStrike" kern="1200" noProof="0">
                          <a:solidFill>
                            <a:srgbClr val="000000"/>
                          </a:solidFill>
                          <a:latin typeface="Calibri"/>
                        </a:rPr>
                        <a:t> - Forecasting heavy rain, snow, flooding events (NOAA, DoD, FAO, reinsurance) </a:t>
                      </a:r>
                      <a:endParaRPr lang="en-US" sz="800" b="0" i="0" u="none" strike="noStrike" kern="1200" noProof="0">
                        <a:latin typeface="Calibri"/>
                      </a:endParaRPr>
                    </a:p>
                    <a:p>
                      <a:pPr marL="290195" lvl="0" indent="-290195">
                        <a:buNone/>
                      </a:pPr>
                      <a:r>
                        <a:rPr lang="en-US" sz="800" b="0" i="0" u="none" strike="noStrike" kern="1200" noProof="0">
                          <a:solidFill>
                            <a:srgbClr val="000000"/>
                          </a:solidFill>
                          <a:latin typeface="Calibri"/>
                          <a:hlinkClick r:id="rId4" action="ppaction://hlinksldjump"/>
                        </a:rPr>
                        <a:t>PEA13</a:t>
                      </a:r>
                      <a:r>
                        <a:rPr lang="en-US" sz="800" b="0" i="0" u="none" strike="noStrike" kern="1200" noProof="0">
                          <a:solidFill>
                            <a:srgbClr val="000000"/>
                          </a:solidFill>
                          <a:latin typeface="Calibri"/>
                        </a:rPr>
                        <a:t> - Flood and landslide monitoring and forecasting within mountain environments (modeling and emergency response communities, NGOs, PDC)</a:t>
                      </a:r>
                    </a:p>
                    <a:p>
                      <a:pPr marL="290195" lvl="0" indent="-290195">
                        <a:buNone/>
                      </a:pPr>
                      <a:r>
                        <a:rPr lang="en-US" sz="800" b="0" i="0" u="none" strike="noStrike" kern="1200" noProof="0">
                          <a:solidFill>
                            <a:srgbClr val="000000"/>
                          </a:solidFill>
                          <a:latin typeface="Calibri"/>
                          <a:hlinkClick r:id="rId4" action="ppaction://hlinksldjump"/>
                        </a:rPr>
                        <a:t>PEA14 </a:t>
                      </a:r>
                      <a:r>
                        <a:rPr lang="en-US" sz="800" b="0" i="0" u="none" strike="noStrike" kern="1200" noProof="0">
                          <a:solidFill>
                            <a:srgbClr val="000000"/>
                          </a:solidFill>
                          <a:latin typeface="Calibri"/>
                        </a:rPr>
                        <a:t>- Streamflow, flooding, drought, energy, and agricultural monitoring and modeling (USDA, Water resource managers)</a:t>
                      </a:r>
                    </a:p>
                    <a:p>
                      <a:pPr marL="290195" lvl="0" indent="-290195">
                        <a:buNone/>
                      </a:pPr>
                      <a:r>
                        <a:rPr lang="en-US" sz="800" b="0" i="0" u="none" strike="noStrike" kern="1200" noProof="0">
                          <a:solidFill>
                            <a:srgbClr val="000000"/>
                          </a:solidFill>
                          <a:latin typeface="Calibri"/>
                          <a:hlinkClick r:id="rId4" action="ppaction://hlinksldjump"/>
                        </a:rPr>
                        <a:t>PEA16 </a:t>
                      </a:r>
                      <a:r>
                        <a:rPr lang="en-US" sz="800" b="0" i="0" u="none" strike="noStrike" kern="1200" noProof="0">
                          <a:solidFill>
                            <a:srgbClr val="000000"/>
                          </a:solidFill>
                          <a:latin typeface="Calibri"/>
                        </a:rPr>
                        <a:t>- Forecasting snow/mixed precipitation events (NWP, private weather companies) </a:t>
                      </a:r>
                    </a:p>
                  </a:txBody>
                  <a:tcPr marL="68580" marR="68580" marT="34290" marB="34290">
                    <a:solidFill>
                      <a:schemeClr val="accent4">
                        <a:lumMod val="20000"/>
                        <a:lumOff val="80000"/>
                      </a:schemeClr>
                    </a:solidFill>
                  </a:tcPr>
                </a:tc>
                <a:extLst>
                  <a:ext uri="{0D108BD9-81ED-4DB2-BD59-A6C34878D82A}">
                    <a16:rowId xmlns:a16="http://schemas.microsoft.com/office/drawing/2014/main" val="3271490759"/>
                  </a:ext>
                </a:extLst>
              </a:tr>
            </a:tbl>
          </a:graphicData>
        </a:graphic>
      </p:graphicFrame>
      <p:sp>
        <p:nvSpPr>
          <p:cNvPr id="2" name="Title 1">
            <a:extLst>
              <a:ext uri="{FF2B5EF4-FFF2-40B4-BE49-F238E27FC236}">
                <a16:creationId xmlns:a16="http://schemas.microsoft.com/office/drawing/2014/main" id="{B7CB6831-6CEC-A045-A571-7E16CDC3CC79}"/>
              </a:ext>
            </a:extLst>
          </p:cNvPr>
          <p:cNvSpPr>
            <a:spLocks noGrp="1"/>
          </p:cNvSpPr>
          <p:nvPr>
            <p:ph type="title"/>
          </p:nvPr>
        </p:nvSpPr>
        <p:spPr>
          <a:xfrm>
            <a:off x="595399" y="61276"/>
            <a:ext cx="7886700" cy="994172"/>
          </a:xfrm>
        </p:spPr>
        <p:txBody>
          <a:bodyPr/>
          <a:lstStyle/>
          <a:p>
            <a:r>
              <a:rPr lang="en-US" dirty="0" err="1"/>
              <a:t>Obj</a:t>
            </a:r>
            <a:r>
              <a:rPr lang="en-US" dirty="0"/>
              <a:t> 4: Falling</a:t>
            </a:r>
            <a:r>
              <a:rPr lang="en-US" baseline="0" dirty="0"/>
              <a:t> Snow Processes</a:t>
            </a:r>
            <a:endParaRPr lang="en-US" dirty="0"/>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4006475781"/>
              </p:ext>
            </p:extLst>
          </p:nvPr>
        </p:nvGraphicFramePr>
        <p:xfrm>
          <a:off x="165342" y="60560"/>
          <a:ext cx="3745358" cy="2586839"/>
        </p:xfrm>
        <a:graphic>
          <a:graphicData uri="http://schemas.openxmlformats.org/drawingml/2006/table">
            <a:tbl>
              <a:tblPr firstRow="1" bandRow="1">
                <a:tableStyleId>{8799B23B-EC83-4686-B30A-512413B5E67A}</a:tableStyleId>
              </a:tblPr>
              <a:tblGrid>
                <a:gridCol w="266140">
                  <a:extLst>
                    <a:ext uri="{9D8B030D-6E8A-4147-A177-3AD203B41FA5}">
                      <a16:colId xmlns:a16="http://schemas.microsoft.com/office/drawing/2014/main" val="1822195285"/>
                    </a:ext>
                  </a:extLst>
                </a:gridCol>
                <a:gridCol w="253369">
                  <a:extLst>
                    <a:ext uri="{9D8B030D-6E8A-4147-A177-3AD203B41FA5}">
                      <a16:colId xmlns:a16="http://schemas.microsoft.com/office/drawing/2014/main" val="2911619200"/>
                    </a:ext>
                  </a:extLst>
                </a:gridCol>
                <a:gridCol w="257269">
                  <a:extLst>
                    <a:ext uri="{9D8B030D-6E8A-4147-A177-3AD203B41FA5}">
                      <a16:colId xmlns:a16="http://schemas.microsoft.com/office/drawing/2014/main" val="774571519"/>
                    </a:ext>
                  </a:extLst>
                </a:gridCol>
                <a:gridCol w="2968580">
                  <a:extLst>
                    <a:ext uri="{9D8B030D-6E8A-4147-A177-3AD203B41FA5}">
                      <a16:colId xmlns:a16="http://schemas.microsoft.com/office/drawing/2014/main" val="1770906266"/>
                    </a:ext>
                  </a:extLst>
                </a:gridCol>
              </a:tblGrid>
              <a:tr h="643739">
                <a:tc>
                  <a:txBody>
                    <a:bodyPr/>
                    <a:lstStyle/>
                    <a:p>
                      <a:pPr algn="ctr"/>
                      <a:r>
                        <a:rPr lang="en-US" sz="10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1782662">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9EC4E4"/>
                      </a:fgClr>
                      <a:bgClr>
                        <a:schemeClr val="bg1"/>
                      </a:bgClr>
                    </a:pattFill>
                  </a:tcPr>
                </a:tc>
                <a:tc>
                  <a:txBody>
                    <a:bodyPr/>
                    <a:lstStyle/>
                    <a:p>
                      <a:r>
                        <a:rPr lang="en-US" sz="1100" b="1" i="0" kern="1200" dirty="0">
                          <a:solidFill>
                            <a:schemeClr val="tx1"/>
                          </a:solidFill>
                          <a:effectLst/>
                          <a:latin typeface="+mn-lt"/>
                          <a:ea typeface="+mn-ea"/>
                          <a:cs typeface="+mn-cs"/>
                        </a:rPr>
                        <a:t>O4</a:t>
                      </a:r>
                      <a:r>
                        <a:rPr lang="en-US" sz="1100" b="0" i="0" kern="120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hlinkClick r:id="rId5" action="ppaction://hlinksldjump"/>
                        </a:rPr>
                        <a:t>Falling</a:t>
                      </a:r>
                      <a:r>
                        <a:rPr lang="en-US" sz="1100" b="1" kern="1200" dirty="0">
                          <a:solidFill>
                            <a:schemeClr val="tx1"/>
                          </a:solidFill>
                          <a:effectLst/>
                          <a:latin typeface="+mn-lt"/>
                          <a:ea typeface="+mn-ea"/>
                          <a:cs typeface="+mn-cs"/>
                          <a:hlinkClick r:id="rId5" action="ppaction://hlinksldjump"/>
                        </a:rPr>
                        <a:t> </a:t>
                      </a:r>
                      <a:r>
                        <a:rPr lang="en-US" sz="1100" b="0" kern="1200" dirty="0">
                          <a:solidFill>
                            <a:schemeClr val="tx1"/>
                          </a:solidFill>
                          <a:effectLst/>
                          <a:latin typeface="+mn-lt"/>
                          <a:ea typeface="+mn-ea"/>
                          <a:cs typeface="+mn-cs"/>
                          <a:hlinkClick r:id="rId5" action="ppaction://hlinksldjump"/>
                        </a:rPr>
                        <a:t>Snow Processes</a:t>
                      </a:r>
                      <a:endParaRPr lang="en-US" sz="1100" b="1" kern="1200" dirty="0">
                        <a:solidFill>
                          <a:schemeClr val="tx1"/>
                        </a:solidFill>
                        <a:effectLst/>
                        <a:latin typeface="+mn-lt"/>
                        <a:ea typeface="+mn-ea"/>
                        <a:cs typeface="+mn-cs"/>
                      </a:endParaRPr>
                    </a:p>
                    <a:p>
                      <a:endParaRPr lang="en-US" sz="1100" b="1" kern="1200" dirty="0">
                        <a:solidFill>
                          <a:schemeClr val="tx1"/>
                        </a:solidFill>
                        <a:effectLst/>
                        <a:latin typeface="+mn-lt"/>
                        <a:ea typeface="+mn-ea"/>
                        <a:cs typeface="+mn-cs"/>
                      </a:endParaRPr>
                    </a:p>
                    <a:p>
                      <a:pPr marL="0" marR="0" indent="0" algn="l" rtl="0">
                        <a:lnSpc>
                          <a:spcPct val="100000"/>
                        </a:lnSpc>
                        <a:spcBef>
                          <a:spcPts val="0"/>
                        </a:spcBef>
                        <a:spcAft>
                          <a:spcPts val="0"/>
                        </a:spcAft>
                        <a:buFontTx/>
                        <a:buNone/>
                      </a:pPr>
                      <a:r>
                        <a:rPr lang="en-US" sz="1100" b="1" kern="1200" dirty="0">
                          <a:solidFill>
                            <a:srgbClr val="FF0000"/>
                          </a:solidFill>
                          <a:effectLst/>
                          <a:latin typeface="+mn-lt"/>
                          <a:ea typeface="+mn-ea"/>
                          <a:cs typeface="+mn-cs"/>
                        </a:rPr>
                        <a:t>Minimum:</a:t>
                      </a:r>
                      <a:r>
                        <a:rPr lang="en-US" sz="1100" kern="1200" dirty="0">
                          <a:solidFill>
                            <a:srgbClr val="FF0000"/>
                          </a:solidFill>
                          <a:latin typeface="+mn-lt"/>
                          <a:ea typeface="+mn-ea"/>
                          <a:cs typeface="+mn-cs"/>
                        </a:rPr>
                        <a:t> </a:t>
                      </a:r>
                      <a:r>
                        <a:rPr lang="en-US" sz="1100" b="0" i="0" u="none" strike="noStrike" kern="1200" noProof="0" dirty="0">
                          <a:solidFill>
                            <a:srgbClr val="000000"/>
                          </a:solidFill>
                          <a:latin typeface="+mn-lt"/>
                        </a:rPr>
                        <a:t>Detect and quantify vertical profiles of falling snow rate and relate these to cloud physical properties, meteorological forcing and regime, orography, and land surface properties.</a:t>
                      </a:r>
                      <a:endParaRPr lang="en-US" sz="11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7030A0"/>
                          </a:solidFill>
                          <a:effectLst/>
                          <a:latin typeface="+mn-lt"/>
                          <a:ea typeface="+mn-ea"/>
                          <a:cs typeface="+mn-cs"/>
                        </a:rPr>
                        <a:t>Enhanced: </a:t>
                      </a:r>
                      <a:r>
                        <a:rPr lang="en-US" sz="1100" b="0" i="0" u="none" strike="noStrike" kern="1200" baseline="0" dirty="0">
                          <a:solidFill>
                            <a:srgbClr val="000000"/>
                          </a:solidFill>
                          <a:latin typeface="Calibri" panose="020F0502020204030204" pitchFamily="34" charset="0"/>
                        </a:rPr>
                        <a:t>Enhancement of Minimum with an additional focus on the surface energy balance particularly at higher latitudes</a:t>
                      </a:r>
                      <a:r>
                        <a:rPr lang="en-US" sz="1200" b="0" i="0" u="none" strike="noStrike" kern="1200" baseline="0" dirty="0">
                          <a:solidFill>
                            <a:srgbClr val="000000"/>
                          </a:solidFill>
                          <a:latin typeface="Calibri" panose="020F0502020204030204" pitchFamily="34" charset="0"/>
                        </a:rPr>
                        <a:t>.</a:t>
                      </a:r>
                    </a:p>
                    <a:p>
                      <a:endParaRPr lang="en-US" sz="1200" b="0" i="0" u="none" strike="noStrike" kern="1200" baseline="0" dirty="0">
                        <a:solidFill>
                          <a:srgbClr val="000000"/>
                        </a:solidFill>
                        <a:latin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bl>
          </a:graphicData>
        </a:graphic>
      </p:graphicFrame>
      <p:graphicFrame>
        <p:nvGraphicFramePr>
          <p:cNvPr id="6" name="Table 5">
            <a:extLst>
              <a:ext uri="{FF2B5EF4-FFF2-40B4-BE49-F238E27FC236}">
                <a16:creationId xmlns:a16="http://schemas.microsoft.com/office/drawing/2014/main" id="{FA0B243B-4182-5B46-82C0-794AA2643A8B}"/>
              </a:ext>
            </a:extLst>
          </p:cNvPr>
          <p:cNvGraphicFramePr>
            <a:graphicFrameLocks noGrp="1"/>
          </p:cNvGraphicFramePr>
          <p:nvPr>
            <p:extLst>
              <p:ext uri="{D42A27DB-BD31-4B8C-83A1-F6EECF244321}">
                <p14:modId xmlns:p14="http://schemas.microsoft.com/office/powerpoint/2010/main" val="2340977089"/>
              </p:ext>
            </p:extLst>
          </p:nvPr>
        </p:nvGraphicFramePr>
        <p:xfrm>
          <a:off x="4013200" y="44222"/>
          <a:ext cx="5064121" cy="4629224"/>
        </p:xfrm>
        <a:graphic>
          <a:graphicData uri="http://schemas.openxmlformats.org/drawingml/2006/table">
            <a:tbl>
              <a:tblPr firstRow="1" bandRow="1">
                <a:tableStyleId>{8799B23B-EC83-4686-B30A-512413B5E67A}</a:tableStyleId>
              </a:tblPr>
              <a:tblGrid>
                <a:gridCol w="276164">
                  <a:extLst>
                    <a:ext uri="{9D8B030D-6E8A-4147-A177-3AD203B41FA5}">
                      <a16:colId xmlns:a16="http://schemas.microsoft.com/office/drawing/2014/main" val="3088795692"/>
                    </a:ext>
                  </a:extLst>
                </a:gridCol>
                <a:gridCol w="162560">
                  <a:extLst>
                    <a:ext uri="{9D8B030D-6E8A-4147-A177-3AD203B41FA5}">
                      <a16:colId xmlns:a16="http://schemas.microsoft.com/office/drawing/2014/main" val="175873268"/>
                    </a:ext>
                  </a:extLst>
                </a:gridCol>
                <a:gridCol w="162560">
                  <a:extLst>
                    <a:ext uri="{9D8B030D-6E8A-4147-A177-3AD203B41FA5}">
                      <a16:colId xmlns:a16="http://schemas.microsoft.com/office/drawing/2014/main" val="1732099350"/>
                    </a:ext>
                  </a:extLst>
                </a:gridCol>
                <a:gridCol w="282636">
                  <a:extLst>
                    <a:ext uri="{9D8B030D-6E8A-4147-A177-3AD203B41FA5}">
                      <a16:colId xmlns:a16="http://schemas.microsoft.com/office/drawing/2014/main" val="3809510834"/>
                    </a:ext>
                  </a:extLst>
                </a:gridCol>
                <a:gridCol w="612648">
                  <a:extLst>
                    <a:ext uri="{9D8B030D-6E8A-4147-A177-3AD203B41FA5}">
                      <a16:colId xmlns:a16="http://schemas.microsoft.com/office/drawing/2014/main" val="3191468743"/>
                    </a:ext>
                  </a:extLst>
                </a:gridCol>
                <a:gridCol w="2750515">
                  <a:extLst>
                    <a:ext uri="{9D8B030D-6E8A-4147-A177-3AD203B41FA5}">
                      <a16:colId xmlns:a16="http://schemas.microsoft.com/office/drawing/2014/main" val="1952912987"/>
                    </a:ext>
                  </a:extLst>
                </a:gridCol>
                <a:gridCol w="817038">
                  <a:extLst>
                    <a:ext uri="{9D8B030D-6E8A-4147-A177-3AD203B41FA5}">
                      <a16:colId xmlns:a16="http://schemas.microsoft.com/office/drawing/2014/main" val="143025717"/>
                    </a:ext>
                  </a:extLst>
                </a:gridCol>
              </a:tblGrid>
              <a:tr h="292454">
                <a:tc>
                  <a:txBody>
                    <a:bodyPr/>
                    <a:lstStyle/>
                    <a:p>
                      <a:pPr algn="ctr"/>
                      <a:r>
                        <a:rPr lang="en-US" sz="800"/>
                        <a:t>A</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CCP</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ODO</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POR</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PEA#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hlinkClick r:id="rId6" action="ppaction://hlinksldjump"/>
                        </a:rPr>
                        <a:t>Geophysical Variables</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t>Qualifiers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178963">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900" b="1" kern="1200">
                          <a:solidFill>
                            <a:srgbClr val="FF0000"/>
                          </a:solidFill>
                          <a:effectLst/>
                          <a:latin typeface="+mn-lt"/>
                          <a:ea typeface="+mn-ea"/>
                          <a:cs typeface="+mn-cs"/>
                        </a:rPr>
                        <a:t>Minimum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endParaRPr lang="en-US" sz="900" b="1" kern="1200">
                        <a:solidFill>
                          <a:srgbClr val="FF000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07028417"/>
                  </a:ext>
                </a:extLst>
              </a:tr>
              <a:tr h="163734">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7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6,16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900" b="0" kern="1200">
                          <a:solidFill>
                            <a:schemeClr val="tx1"/>
                          </a:solidFill>
                          <a:effectLst/>
                          <a:latin typeface="+mn-lt"/>
                          <a:ea typeface="+mn-ea"/>
                          <a:cs typeface="+mn-cs"/>
                        </a:rPr>
                        <a:t>Cloud top height</a:t>
                      </a:r>
                      <a:r>
                        <a:rPr lang="en-US" sz="900" b="0" kern="1200">
                          <a:solidFill>
                            <a:schemeClr val="tx1"/>
                          </a:solidFill>
                          <a:latin typeface="+mn-lt"/>
                          <a:ea typeface="+mn-ea"/>
                          <a:cs typeface="+mn-cs"/>
                        </a:rPr>
                        <a:t> </a:t>
                      </a:r>
                      <a:endParaRPr lang="en-US" sz="9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9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715632"/>
                  </a:ext>
                </a:extLst>
              </a:tr>
              <a:tr h="19175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7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6,16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tx1"/>
                          </a:solidFill>
                          <a:effectLst/>
                          <a:latin typeface="+mn-lt"/>
                          <a:ea typeface="+mn-ea"/>
                          <a:cs typeface="+mn-cs"/>
                        </a:rPr>
                        <a:t>Cloud top temperature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071097"/>
                  </a:ext>
                </a:extLst>
              </a:tr>
              <a:tr h="192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6,11-14,16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tx1"/>
                          </a:solidFill>
                          <a:effectLst/>
                          <a:latin typeface="+mn-lt"/>
                          <a:ea typeface="+mn-ea"/>
                          <a:cs typeface="+mn-cs"/>
                        </a:rPr>
                        <a:t>Ice water path</a:t>
                      </a:r>
                      <a:endParaRPr lang="en-US" sz="900" b="0" kern="1200">
                        <a:solidFill>
                          <a:srgbClr val="FF0000"/>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0538012"/>
                  </a:ext>
                </a:extLst>
              </a:tr>
              <a:tr h="1790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6,11-14,16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tx1"/>
                          </a:solidFill>
                          <a:effectLst/>
                          <a:latin typeface="+mn-lt"/>
                          <a:ea typeface="+mn-ea"/>
                          <a:cs typeface="+mn-cs"/>
                        </a:rPr>
                        <a:t>Surface or near surface precipitation rate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8541523"/>
                  </a:ext>
                </a:extLst>
              </a:tr>
              <a:tr h="1932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11-14,16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Vertical air velocity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&gt; 2 m/s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516173"/>
                  </a:ext>
                </a:extLst>
              </a:tr>
              <a:tr h="173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6,11-14,16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tx1"/>
                          </a:solidFill>
                          <a:effectLst/>
                          <a:latin typeface="+mn-lt"/>
                          <a:ea typeface="+mn-ea"/>
                          <a:cs typeface="+mn-cs"/>
                        </a:rPr>
                        <a:t>Precipitation rate profile</a:t>
                      </a:r>
                      <a:endParaRPr lang="en-US" sz="900" b="0" kern="1200">
                        <a:solidFill>
                          <a:srgbClr val="FF0000"/>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1200">
                        <a:solidFill>
                          <a:srgbClr val="FF0000"/>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085366"/>
                  </a:ext>
                </a:extLst>
              </a:tr>
              <a:tr h="173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900" kern="1200">
                          <a:solidFill>
                            <a:schemeClr val="tx1"/>
                          </a:solidFill>
                          <a:effectLst/>
                          <a:latin typeface="+mn-lt"/>
                          <a:ea typeface="+mn-ea"/>
                          <a:cs typeface="+mn-cs"/>
                        </a:rPr>
                        <a:t>Cloud liquid water path</a:t>
                      </a:r>
                      <a:r>
                        <a:rPr lang="en-US" sz="900" kern="1200">
                          <a:solidFill>
                            <a:schemeClr val="tx1"/>
                          </a:solidFill>
                          <a:latin typeface="+mn-lt"/>
                          <a:ea typeface="+mn-ea"/>
                          <a:cs typeface="+mn-cs"/>
                        </a:rPr>
                        <a:t> </a:t>
                      </a:r>
                      <a:endParaRPr lang="en-US" sz="9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9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872037"/>
                  </a:ext>
                </a:extLst>
              </a:tr>
              <a:tr h="1742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6,11-14,16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Surface or near surface precipitation phase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988322"/>
                  </a:ext>
                </a:extLst>
              </a:tr>
              <a:tr h="174219">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Synoptic scale motion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9513457"/>
                  </a:ext>
                </a:extLst>
              </a:tr>
              <a:tr h="174219">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Environmental thermodynamic profiles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8681062"/>
                  </a:ext>
                </a:extLst>
              </a:tr>
              <a:tr h="181609">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a:lnSpc>
                          <a:spcPct val="100000"/>
                        </a:lnSpc>
                        <a:spcBef>
                          <a:spcPts val="0"/>
                        </a:spcBef>
                        <a:spcAft>
                          <a:spcPts val="0"/>
                        </a:spcAft>
                        <a:buNone/>
                      </a:pPr>
                      <a:r>
                        <a:rPr lang="en-US" sz="900" b="1" i="0" u="none" strike="noStrike" kern="1200" noProof="0">
                          <a:solidFill>
                            <a:srgbClr val="7030A0"/>
                          </a:solidFill>
                          <a:latin typeface="Calibri"/>
                        </a:rPr>
                        <a:t>Enhanced (=Minimum+)</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kern="1200">
                        <a:solidFill>
                          <a:srgbClr val="7030A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87348355"/>
                  </a:ext>
                </a:extLst>
              </a:tr>
              <a:tr h="175250">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Bulk snow particle size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8087221"/>
                  </a:ext>
                </a:extLst>
              </a:tr>
              <a:tr h="182641">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11-14,16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Snowfall vertical (Doppler) motion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&lt; 1 m/s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183156">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Volumetric cloud fraction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2451747"/>
                  </a:ext>
                </a:extLst>
              </a:tr>
              <a:tr h="169922">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6,16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Cloud phase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3362439"/>
                  </a:ext>
                </a:extLst>
              </a:tr>
              <a:tr h="163768">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6,16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tx1"/>
                          </a:solidFill>
                          <a:effectLst/>
                          <a:latin typeface="+mn-lt"/>
                          <a:ea typeface="+mn-ea"/>
                          <a:cs typeface="+mn-cs"/>
                        </a:rPr>
                        <a:t>Blowing surface snow</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003869"/>
                  </a:ext>
                </a:extLst>
              </a:tr>
              <a:tr h="163768">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6,16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tx1"/>
                          </a:solidFill>
                          <a:effectLst/>
                          <a:latin typeface="+mn-lt"/>
                          <a:ea typeface="+mn-ea"/>
                          <a:cs typeface="+mn-cs"/>
                        </a:rPr>
                        <a:t>Cloud optical depth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0778353"/>
                  </a:ext>
                </a:extLst>
              </a:tr>
              <a:tr h="151119">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Water vapor advection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453558"/>
                  </a:ext>
                </a:extLst>
              </a:tr>
              <a:tr h="165385">
                <a:tc>
                  <a:txBody>
                    <a:bodyPr/>
                    <a:lstStyle/>
                    <a:p>
                      <a:pPr algn="ctr"/>
                      <a:r>
                        <a:rPr lang="en-US" sz="7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900" kern="1200">
                          <a:solidFill>
                            <a:schemeClr val="tx1"/>
                          </a:solidFill>
                          <a:effectLst/>
                          <a:latin typeface="+mn-lt"/>
                          <a:ea typeface="+mn-ea"/>
                          <a:cs typeface="+mn-cs"/>
                        </a:rPr>
                        <a:t>Cloud radiative effects, LW &amp; SW</a:t>
                      </a:r>
                      <a:r>
                        <a:rPr lang="en-US" sz="900" kern="1200">
                          <a:solidFill>
                            <a:schemeClr val="tx1"/>
                          </a:solidFill>
                          <a:latin typeface="+mn-lt"/>
                          <a:ea typeface="+mn-ea"/>
                          <a:cs typeface="+mn-cs"/>
                        </a:rPr>
                        <a:t> </a:t>
                      </a: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4271560"/>
                  </a:ext>
                </a:extLst>
              </a:tr>
              <a:tr h="221970">
                <a:tc>
                  <a:txBody>
                    <a:bodyPr/>
                    <a:lstStyle/>
                    <a:p>
                      <a:pPr algn="ctr"/>
                      <a:r>
                        <a:rPr lang="en-US" sz="7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7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7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7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Surface radiation budget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0259615"/>
                  </a:ext>
                </a:extLst>
              </a:tr>
            </a:tbl>
          </a:graphicData>
        </a:graphic>
      </p:graphicFrame>
      <p:sp>
        <p:nvSpPr>
          <p:cNvPr id="3" name="TextBox 2">
            <a:extLst>
              <a:ext uri="{FF2B5EF4-FFF2-40B4-BE49-F238E27FC236}">
                <a16:creationId xmlns:a16="http://schemas.microsoft.com/office/drawing/2014/main" id="{4C10B0DA-D6B8-BD4C-8220-67B8AB5323F2}"/>
              </a:ext>
            </a:extLst>
          </p:cNvPr>
          <p:cNvSpPr txBox="1"/>
          <p:nvPr/>
        </p:nvSpPr>
        <p:spPr>
          <a:xfrm>
            <a:off x="-290945" y="3956858"/>
            <a:ext cx="184731" cy="369332"/>
          </a:xfrm>
          <a:prstGeom prst="rect">
            <a:avLst/>
          </a:prstGeom>
          <a:noFill/>
        </p:spPr>
        <p:txBody>
          <a:bodyPr wrap="none" rtlCol="0">
            <a:spAutoFit/>
          </a:bodyPr>
          <a:lstStyle/>
          <a:p>
            <a:endParaRPr lang="en-US"/>
          </a:p>
        </p:txBody>
      </p:sp>
      <p:sp>
        <p:nvSpPr>
          <p:cNvPr id="11" name="Slide Number Placeholder 10">
            <a:extLst>
              <a:ext uri="{FF2B5EF4-FFF2-40B4-BE49-F238E27FC236}">
                <a16:creationId xmlns:a16="http://schemas.microsoft.com/office/drawing/2014/main" id="{0DEBC183-BF49-D646-B89B-027F6611568C}"/>
              </a:ext>
            </a:extLst>
          </p:cNvPr>
          <p:cNvSpPr>
            <a:spLocks noGrp="1"/>
          </p:cNvSpPr>
          <p:nvPr>
            <p:ph type="sldNum" sz="quarter" idx="12"/>
          </p:nvPr>
        </p:nvSpPr>
        <p:spPr/>
        <p:txBody>
          <a:bodyPr/>
          <a:lstStyle/>
          <a:p>
            <a:fld id="{B12B35DD-64F7-B048-B2BB-3953229FF8CC}" type="slidenum">
              <a:rPr lang="en-US" smtClean="0"/>
              <a:pPr/>
              <a:t>12</a:t>
            </a:fld>
            <a:endParaRPr lang="en-US"/>
          </a:p>
        </p:txBody>
      </p:sp>
      <p:sp>
        <p:nvSpPr>
          <p:cNvPr id="12" name="TextBox 11">
            <a:extLst>
              <a:ext uri="{FF2B5EF4-FFF2-40B4-BE49-F238E27FC236}">
                <a16:creationId xmlns:a16="http://schemas.microsoft.com/office/drawing/2014/main" id="{02F5CBF4-0205-AE48-A464-89AFF72E4229}"/>
              </a:ext>
            </a:extLst>
          </p:cNvPr>
          <p:cNvSpPr txBox="1"/>
          <p:nvPr/>
        </p:nvSpPr>
        <p:spPr>
          <a:xfrm>
            <a:off x="1386652" y="4838606"/>
            <a:ext cx="6337444" cy="200055"/>
          </a:xfrm>
          <a:prstGeom prst="rect">
            <a:avLst/>
          </a:prstGeom>
          <a:solidFill>
            <a:srgbClr val="7030A0">
              <a:alpha val="20000"/>
            </a:srgbClr>
          </a:solidFill>
        </p:spPr>
        <p:txBody>
          <a:bodyPr wrap="square" rtlCol="0">
            <a:spAutoFit/>
          </a:bodyPr>
          <a:lstStyle/>
          <a:p>
            <a:r>
              <a:rPr lang="en-US" sz="700" b="1" dirty="0"/>
              <a:t>Legend</a:t>
            </a:r>
            <a:r>
              <a:rPr lang="en-US" sz="700" dirty="0"/>
              <a:t>: </a:t>
            </a:r>
            <a:r>
              <a:rPr lang="en-US" sz="700" b="1" dirty="0"/>
              <a:t> </a:t>
            </a:r>
            <a:r>
              <a:rPr lang="en-US" sz="700" b="1" dirty="0">
                <a:solidFill>
                  <a:srgbClr val="000000"/>
                </a:solidFill>
              </a:rPr>
              <a:t>√ </a:t>
            </a:r>
            <a:r>
              <a:rPr lang="en-US" sz="700" dirty="0"/>
              <a:t>Needed to meet objective,  </a:t>
            </a:r>
            <a:r>
              <a:rPr lang="en-US" sz="700" b="1" dirty="0"/>
              <a:t>(</a:t>
            </a:r>
            <a:r>
              <a:rPr lang="en-US" sz="700" b="1" dirty="0">
                <a:solidFill>
                  <a:srgbClr val="000000"/>
                </a:solidFill>
              </a:rPr>
              <a:t>√</a:t>
            </a:r>
            <a:r>
              <a:rPr lang="en-US" sz="700" b="1" dirty="0"/>
              <a:t>) </a:t>
            </a:r>
            <a:r>
              <a:rPr lang="en-US" sz="700" dirty="0"/>
              <a:t>From </a:t>
            </a:r>
            <a:r>
              <a:rPr lang="en-US" sz="700" dirty="0" err="1"/>
              <a:t>PoR</a:t>
            </a:r>
            <a:r>
              <a:rPr lang="en-US" sz="700" dirty="0"/>
              <a:t> but insufficient to meet objective,  </a:t>
            </a:r>
            <a:r>
              <a:rPr lang="en-US" sz="700" b="1" dirty="0"/>
              <a:t>S</a:t>
            </a:r>
            <a:r>
              <a:rPr lang="en-US" sz="700" dirty="0"/>
              <a:t> Complimentary observation from SBG,  </a:t>
            </a:r>
            <a:r>
              <a:rPr lang="en-US" sz="700" b="1" dirty="0"/>
              <a:t>M </a:t>
            </a:r>
            <a:r>
              <a:rPr lang="en-US" sz="700" dirty="0"/>
              <a:t>Complimentary observation from MC</a:t>
            </a:r>
          </a:p>
        </p:txBody>
      </p:sp>
    </p:spTree>
    <p:extLst>
      <p:ext uri="{BB962C8B-B14F-4D97-AF65-F5344CB8AC3E}">
        <p14:creationId xmlns:p14="http://schemas.microsoft.com/office/powerpoint/2010/main" val="47546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C149-9ECD-0A48-8C2D-A5DF34622EAF}"/>
              </a:ext>
            </a:extLst>
          </p:cNvPr>
          <p:cNvSpPr>
            <a:spLocks noGrp="1"/>
          </p:cNvSpPr>
          <p:nvPr>
            <p:ph type="title"/>
          </p:nvPr>
        </p:nvSpPr>
        <p:spPr>
          <a:xfrm>
            <a:off x="620338" y="84305"/>
            <a:ext cx="7886700" cy="994172"/>
          </a:xfrm>
        </p:spPr>
        <p:txBody>
          <a:bodyPr/>
          <a:lstStyle/>
          <a:p>
            <a:r>
              <a:rPr lang="en-US" dirty="0" err="1"/>
              <a:t>Obj</a:t>
            </a:r>
            <a:r>
              <a:rPr lang="en-US" dirty="0"/>
              <a:t> 5: Aerosol Redistribution</a:t>
            </a:r>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1048439970"/>
              </p:ext>
            </p:extLst>
          </p:nvPr>
        </p:nvGraphicFramePr>
        <p:xfrm>
          <a:off x="162272" y="88785"/>
          <a:ext cx="3433046" cy="2808051"/>
        </p:xfrm>
        <a:graphic>
          <a:graphicData uri="http://schemas.openxmlformats.org/drawingml/2006/table">
            <a:tbl>
              <a:tblPr firstRow="1" bandRow="1">
                <a:tableStyleId>{8799B23B-EC83-4686-B30A-512413B5E67A}</a:tableStyleId>
              </a:tblPr>
              <a:tblGrid>
                <a:gridCol w="243948">
                  <a:extLst>
                    <a:ext uri="{9D8B030D-6E8A-4147-A177-3AD203B41FA5}">
                      <a16:colId xmlns:a16="http://schemas.microsoft.com/office/drawing/2014/main" val="1822195285"/>
                    </a:ext>
                  </a:extLst>
                </a:gridCol>
                <a:gridCol w="232241">
                  <a:extLst>
                    <a:ext uri="{9D8B030D-6E8A-4147-A177-3AD203B41FA5}">
                      <a16:colId xmlns:a16="http://schemas.microsoft.com/office/drawing/2014/main" val="2911619200"/>
                    </a:ext>
                  </a:extLst>
                </a:gridCol>
                <a:gridCol w="235818">
                  <a:extLst>
                    <a:ext uri="{9D8B030D-6E8A-4147-A177-3AD203B41FA5}">
                      <a16:colId xmlns:a16="http://schemas.microsoft.com/office/drawing/2014/main" val="774571519"/>
                    </a:ext>
                  </a:extLst>
                </a:gridCol>
                <a:gridCol w="2721039">
                  <a:extLst>
                    <a:ext uri="{9D8B030D-6E8A-4147-A177-3AD203B41FA5}">
                      <a16:colId xmlns:a16="http://schemas.microsoft.com/office/drawing/2014/main" val="1770906266"/>
                    </a:ext>
                  </a:extLst>
                </a:gridCol>
              </a:tblGrid>
              <a:tr h="614129">
                <a:tc>
                  <a:txBody>
                    <a:bodyPr/>
                    <a:lstStyle/>
                    <a:p>
                      <a:pPr algn="ctr"/>
                      <a:r>
                        <a:rPr lang="en-US" sz="10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55711646"/>
                  </a:ext>
                </a:extLst>
              </a:tr>
              <a:tr h="2193922">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b="1" kern="1200">
                        <a:solidFill>
                          <a:schemeClr val="tx1"/>
                        </a:solidFill>
                        <a:effectLst/>
                        <a:latin typeface="+mn-lt"/>
                        <a:ea typeface="+mn-ea"/>
                        <a:cs typeface="+mn-cs"/>
                      </a:endParaRPr>
                    </a:p>
                    <a:p>
                      <a:r>
                        <a:rPr lang="en-US" sz="1100" b="1" kern="1200">
                          <a:solidFill>
                            <a:schemeClr val="tx1"/>
                          </a:solidFill>
                          <a:effectLst/>
                          <a:latin typeface="+mn-lt"/>
                          <a:ea typeface="+mn-ea"/>
                          <a:cs typeface="+mn-cs"/>
                        </a:rPr>
                        <a:t>O5</a:t>
                      </a:r>
                      <a:r>
                        <a:rPr lang="en-US" sz="1100" kern="1200">
                          <a:solidFill>
                            <a:schemeClr val="tx1"/>
                          </a:solidFill>
                          <a:latin typeface="+mn-lt"/>
                          <a:ea typeface="+mn-ea"/>
                          <a:cs typeface="+mn-cs"/>
                        </a:rPr>
                        <a:t> </a:t>
                      </a:r>
                      <a:r>
                        <a:rPr lang="en-US" sz="1100" kern="1200">
                          <a:solidFill>
                            <a:schemeClr val="tx1"/>
                          </a:solidFill>
                          <a:latin typeface="+mn-lt"/>
                          <a:ea typeface="+mn-ea"/>
                          <a:cs typeface="+mn-cs"/>
                          <a:hlinkClick r:id="rId3" action="ppaction://hlinksldjump"/>
                        </a:rPr>
                        <a:t>Aerosol Redistribution</a:t>
                      </a:r>
                      <a:endParaRPr lang="en-US" sz="1100" kern="1200">
                        <a:solidFill>
                          <a:schemeClr val="tx1"/>
                        </a:solidFill>
                        <a:effectLst/>
                        <a:latin typeface="+mn-lt"/>
                        <a:ea typeface="+mn-ea"/>
                        <a:cs typeface="+mn-cs"/>
                      </a:endParaRPr>
                    </a:p>
                    <a:p>
                      <a:endParaRPr lang="en-US" sz="1100" kern="1200">
                        <a:solidFill>
                          <a:schemeClr val="tx1"/>
                        </a:solidFill>
                        <a:effectLst/>
                        <a:latin typeface="+mn-lt"/>
                        <a:ea typeface="+mn-ea"/>
                        <a:cs typeface="+mn-cs"/>
                      </a:endParaRPr>
                    </a:p>
                    <a:p>
                      <a:pPr lvl="0">
                        <a:buNone/>
                      </a:pPr>
                      <a:r>
                        <a:rPr lang="en-US" sz="1100" b="1" i="0" u="none" strike="noStrike" kern="1200" noProof="0">
                          <a:solidFill>
                            <a:srgbClr val="FF0000"/>
                          </a:solidFill>
                          <a:latin typeface="Calibri"/>
                        </a:rPr>
                        <a:t>Minimum:</a:t>
                      </a:r>
                      <a:r>
                        <a:rPr lang="en-US" sz="1100" b="1" i="0" u="none" strike="noStrike" kern="1200" noProof="0">
                          <a:solidFill>
                            <a:schemeClr val="tx1"/>
                          </a:solidFill>
                          <a:latin typeface="Calibri"/>
                        </a:rPr>
                        <a:t> </a:t>
                      </a:r>
                      <a:r>
                        <a:rPr lang="en-US" sz="1100" b="0" i="0" u="none" strike="noStrike" kern="1200" noProof="0">
                          <a:solidFill>
                            <a:schemeClr val="tx1"/>
                          </a:solidFill>
                          <a:effectLst/>
                          <a:latin typeface="Calibri"/>
                        </a:rPr>
                        <a:t>Characterize the</a:t>
                      </a:r>
                      <a:r>
                        <a:rPr lang="en-US" sz="1100" b="0" i="0" u="none" strike="noStrike" kern="1200" noProof="0">
                          <a:solidFill>
                            <a:schemeClr val="tx1"/>
                          </a:solidFill>
                          <a:latin typeface="Calibri"/>
                        </a:rPr>
                        <a:t> </a:t>
                      </a:r>
                      <a:r>
                        <a:rPr lang="en-US" sz="1100" b="0" i="0" u="none" strike="noStrike" kern="1200" noProof="0">
                          <a:solidFill>
                            <a:schemeClr val="tx1"/>
                          </a:solidFill>
                          <a:effectLst/>
                          <a:latin typeface="Calibri"/>
                        </a:rPr>
                        <a:t>removal and </a:t>
                      </a:r>
                      <a:r>
                        <a:rPr lang="en-US" sz="1100" b="0" i="0" u="none" strike="noStrike" kern="1200" noProof="0">
                          <a:solidFill>
                            <a:schemeClr val="tx1"/>
                          </a:solidFill>
                          <a:latin typeface="Calibri"/>
                        </a:rPr>
                        <a:t>redistribution </a:t>
                      </a:r>
                      <a:r>
                        <a:rPr lang="en-US" sz="1100" b="0" i="0" u="none" strike="noStrike" kern="1200" noProof="0">
                          <a:solidFill>
                            <a:schemeClr val="tx1"/>
                          </a:solidFill>
                          <a:effectLst/>
                          <a:latin typeface="Calibri"/>
                        </a:rPr>
                        <a:t>of aerosols by clouds</a:t>
                      </a:r>
                      <a:r>
                        <a:rPr lang="en-US" sz="1100" b="0" i="0" u="none" strike="noStrike" kern="1200" noProof="0">
                          <a:solidFill>
                            <a:schemeClr val="tx1"/>
                          </a:solidFill>
                          <a:latin typeface="Calibri"/>
                        </a:rPr>
                        <a:t> </a:t>
                      </a:r>
                      <a:r>
                        <a:rPr lang="en-US" sz="1100" b="0" i="0" u="none" strike="noStrike" kern="1200" noProof="0">
                          <a:solidFill>
                            <a:schemeClr val="tx1"/>
                          </a:solidFill>
                          <a:effectLst/>
                          <a:latin typeface="Calibri"/>
                        </a:rPr>
                        <a:t>and light precipitation (&lt;2 mm/</a:t>
                      </a:r>
                      <a:r>
                        <a:rPr lang="en-US" sz="1100" b="0" i="0" u="none" strike="noStrike" kern="1200" noProof="0" err="1">
                          <a:solidFill>
                            <a:schemeClr val="tx1"/>
                          </a:solidFill>
                          <a:effectLst/>
                          <a:latin typeface="Calibri"/>
                        </a:rPr>
                        <a:t>hr</a:t>
                      </a:r>
                      <a:r>
                        <a:rPr lang="en-US" sz="1100" b="0" i="0" u="none" strike="noStrike" kern="1200" noProof="0">
                          <a:solidFill>
                            <a:schemeClr val="tx1"/>
                          </a:solidFill>
                          <a:effectLst/>
                          <a:latin typeface="Calibri"/>
                        </a:rPr>
                        <a:t>).</a:t>
                      </a:r>
                      <a:r>
                        <a:rPr lang="en-US" sz="1100" b="0" i="0" u="none" strike="noStrike" kern="1200" noProof="0">
                          <a:solidFill>
                            <a:schemeClr val="tx1"/>
                          </a:solidFill>
                          <a:latin typeface="Calibri"/>
                        </a:rPr>
                        <a:t> </a:t>
                      </a:r>
                      <a:endParaRPr lang="en-US" sz="1100" b="0" i="0" u="none" strike="noStrike" kern="1200" noProof="0">
                        <a:latin typeface="Calibri"/>
                      </a:endParaRPr>
                    </a:p>
                    <a:p>
                      <a:pPr lvl="0">
                        <a:buNone/>
                      </a:pPr>
                      <a:endParaRPr lang="en-US" sz="1100" b="1" kern="1200">
                        <a:solidFill>
                          <a:schemeClr val="tx1"/>
                        </a:solidFill>
                        <a:effectLst/>
                        <a:latin typeface="+mn-lt"/>
                        <a:ea typeface="+mn-ea"/>
                        <a:cs typeface="+mn-cs"/>
                      </a:endParaRPr>
                    </a:p>
                    <a:p>
                      <a:endParaRPr lang="en-US" sz="1100" kern="1200">
                        <a:solidFill>
                          <a:schemeClr val="tx1"/>
                        </a:solidFill>
                        <a:effectLst/>
                        <a:latin typeface="+mn-lt"/>
                        <a:ea typeface="+mn-ea"/>
                        <a:cs typeface="+mn-cs"/>
                      </a:endParaRPr>
                    </a:p>
                    <a:p>
                      <a:r>
                        <a:rPr lang="en-US" sz="1100" b="1" kern="1200">
                          <a:solidFill>
                            <a:srgbClr val="7030A0"/>
                          </a:solidFill>
                          <a:latin typeface="+mn-lt"/>
                          <a:ea typeface="+mn-ea"/>
                          <a:cs typeface="+mn-cs"/>
                        </a:rPr>
                        <a:t>Enhanced</a:t>
                      </a:r>
                      <a:r>
                        <a:rPr lang="en-US" sz="1100" b="1" kern="1200">
                          <a:solidFill>
                            <a:srgbClr val="7030A0"/>
                          </a:solidFill>
                          <a:effectLst/>
                          <a:latin typeface="+mn-lt"/>
                          <a:ea typeface="+mn-ea"/>
                          <a:cs typeface="+mn-cs"/>
                          <a:hlinkClick r:id="rId4" action="ppaction://hlinksldjump">
                            <a:extLst>
                              <a:ext uri="{A12FA001-AC4F-418D-AE19-62706E023703}">
                                <ahyp:hlinkClr xmlns:ahyp="http://schemas.microsoft.com/office/drawing/2018/hyperlinkcolor" val="tx"/>
                              </a:ext>
                            </a:extLst>
                          </a:hlinkClick>
                        </a:rPr>
                        <a:t>:</a:t>
                      </a:r>
                      <a:r>
                        <a:rPr lang="en-US" sz="1100" b="1" kern="1200">
                          <a:solidFill>
                            <a:srgbClr val="7030A0"/>
                          </a:solidFill>
                          <a:effectLst/>
                          <a:latin typeface="+mn-lt"/>
                          <a:ea typeface="+mn-ea"/>
                          <a:cs typeface="+mn-cs"/>
                        </a:rPr>
                        <a:t> </a:t>
                      </a:r>
                      <a:r>
                        <a:rPr lang="en-US" sz="1100" kern="1200">
                          <a:solidFill>
                            <a:schemeClr val="tx1"/>
                          </a:solidFill>
                          <a:effectLst/>
                          <a:latin typeface="+mn-lt"/>
                          <a:ea typeface="+mn-ea"/>
                          <a:cs typeface="+mn-cs"/>
                        </a:rPr>
                        <a:t>Characterize the removal</a:t>
                      </a:r>
                      <a:r>
                        <a:rPr lang="en-US" sz="1100" kern="1200">
                          <a:solidFill>
                            <a:schemeClr val="tx1"/>
                          </a:solidFill>
                          <a:latin typeface="+mn-lt"/>
                          <a:ea typeface="+mn-ea"/>
                          <a:cs typeface="+mn-cs"/>
                        </a:rPr>
                        <a:t> and redistribution</a:t>
                      </a:r>
                      <a:r>
                        <a:rPr lang="en-US" sz="1100" kern="1200">
                          <a:solidFill>
                            <a:schemeClr val="tx1"/>
                          </a:solidFill>
                          <a:effectLst/>
                          <a:latin typeface="+mn-lt"/>
                          <a:ea typeface="+mn-ea"/>
                          <a:cs typeface="+mn-cs"/>
                        </a:rPr>
                        <a:t> of aerosols by clouds and</a:t>
                      </a:r>
                      <a:r>
                        <a:rPr lang="en-US" sz="1100" kern="1200">
                          <a:solidFill>
                            <a:schemeClr val="tx1"/>
                          </a:solidFill>
                          <a:latin typeface="+mn-lt"/>
                          <a:ea typeface="+mn-ea"/>
                          <a:cs typeface="+mn-cs"/>
                        </a:rPr>
                        <a:t> </a:t>
                      </a:r>
                      <a:r>
                        <a:rPr lang="en-US" sz="1100" kern="1200">
                          <a:solidFill>
                            <a:schemeClr val="tx1"/>
                          </a:solidFill>
                          <a:effectLst/>
                          <a:latin typeface="+mn-lt"/>
                          <a:ea typeface="+mn-ea"/>
                          <a:cs typeface="+mn-cs"/>
                        </a:rPr>
                        <a:t> heavy precipitation (&gt; 2 mm/</a:t>
                      </a:r>
                      <a:r>
                        <a:rPr lang="en-US" sz="1100" kern="1200" err="1">
                          <a:solidFill>
                            <a:schemeClr val="tx1"/>
                          </a:solidFill>
                          <a:effectLst/>
                          <a:latin typeface="+mn-lt"/>
                          <a:ea typeface="+mn-ea"/>
                          <a:cs typeface="+mn-cs"/>
                        </a:rPr>
                        <a:t>hr</a:t>
                      </a:r>
                      <a:r>
                        <a:rPr lang="en-US" sz="1100" kern="1200">
                          <a:solidFill>
                            <a:schemeClr val="tx1"/>
                          </a:solidFill>
                          <a:effectLst/>
                          <a:latin typeface="+mn-lt"/>
                          <a:ea typeface="+mn-ea"/>
                          <a:cs typeface="+mn-cs"/>
                        </a:rPr>
                        <a:t>).</a:t>
                      </a:r>
                      <a:endParaRPr lang="en-US" sz="1100" b="1"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bl>
          </a:graphicData>
        </a:graphic>
      </p:graphicFrame>
      <p:graphicFrame>
        <p:nvGraphicFramePr>
          <p:cNvPr id="7" name="Table 6">
            <a:extLst>
              <a:ext uri="{FF2B5EF4-FFF2-40B4-BE49-F238E27FC236}">
                <a16:creationId xmlns:a16="http://schemas.microsoft.com/office/drawing/2014/main" id="{BE57DB17-B587-8A4C-99B0-4B67D79C2205}"/>
              </a:ext>
            </a:extLst>
          </p:cNvPr>
          <p:cNvGraphicFramePr>
            <a:graphicFrameLocks noGrp="1"/>
          </p:cNvGraphicFramePr>
          <p:nvPr>
            <p:extLst>
              <p:ext uri="{D42A27DB-BD31-4B8C-83A1-F6EECF244321}">
                <p14:modId xmlns:p14="http://schemas.microsoft.com/office/powerpoint/2010/main" val="4234347361"/>
              </p:ext>
            </p:extLst>
          </p:nvPr>
        </p:nvGraphicFramePr>
        <p:xfrm>
          <a:off x="3755571" y="67035"/>
          <a:ext cx="5353718" cy="4848918"/>
        </p:xfrm>
        <a:graphic>
          <a:graphicData uri="http://schemas.openxmlformats.org/drawingml/2006/table">
            <a:tbl>
              <a:tblPr firstRow="1" bandRow="1">
                <a:tableStyleId>{8799B23B-EC83-4686-B30A-512413B5E67A}</a:tableStyleId>
              </a:tblPr>
              <a:tblGrid>
                <a:gridCol w="162560">
                  <a:extLst>
                    <a:ext uri="{9D8B030D-6E8A-4147-A177-3AD203B41FA5}">
                      <a16:colId xmlns:a16="http://schemas.microsoft.com/office/drawing/2014/main" val="3088795692"/>
                    </a:ext>
                  </a:extLst>
                </a:gridCol>
                <a:gridCol w="162560">
                  <a:extLst>
                    <a:ext uri="{9D8B030D-6E8A-4147-A177-3AD203B41FA5}">
                      <a16:colId xmlns:a16="http://schemas.microsoft.com/office/drawing/2014/main" val="175873268"/>
                    </a:ext>
                  </a:extLst>
                </a:gridCol>
                <a:gridCol w="162560">
                  <a:extLst>
                    <a:ext uri="{9D8B030D-6E8A-4147-A177-3AD203B41FA5}">
                      <a16:colId xmlns:a16="http://schemas.microsoft.com/office/drawing/2014/main" val="403466576"/>
                    </a:ext>
                  </a:extLst>
                </a:gridCol>
                <a:gridCol w="263435">
                  <a:extLst>
                    <a:ext uri="{9D8B030D-6E8A-4147-A177-3AD203B41FA5}">
                      <a16:colId xmlns:a16="http://schemas.microsoft.com/office/drawing/2014/main" val="3809510834"/>
                    </a:ext>
                  </a:extLst>
                </a:gridCol>
                <a:gridCol w="457200">
                  <a:extLst>
                    <a:ext uri="{9D8B030D-6E8A-4147-A177-3AD203B41FA5}">
                      <a16:colId xmlns:a16="http://schemas.microsoft.com/office/drawing/2014/main" val="3191468743"/>
                    </a:ext>
                  </a:extLst>
                </a:gridCol>
                <a:gridCol w="3228392">
                  <a:extLst>
                    <a:ext uri="{9D8B030D-6E8A-4147-A177-3AD203B41FA5}">
                      <a16:colId xmlns:a16="http://schemas.microsoft.com/office/drawing/2014/main" val="1952912987"/>
                    </a:ext>
                  </a:extLst>
                </a:gridCol>
                <a:gridCol w="917011">
                  <a:extLst>
                    <a:ext uri="{9D8B030D-6E8A-4147-A177-3AD203B41FA5}">
                      <a16:colId xmlns:a16="http://schemas.microsoft.com/office/drawing/2014/main" val="3061902118"/>
                    </a:ext>
                  </a:extLst>
                </a:gridCol>
              </a:tblGrid>
              <a:tr h="357624">
                <a:tc>
                  <a:txBody>
                    <a:bodyPr/>
                    <a:lstStyle/>
                    <a:p>
                      <a:r>
                        <a:rPr lang="en-US" sz="700" dirty="0"/>
                        <a:t>A</a:t>
                      </a:r>
                      <a:endParaRPr lang="en-US" dirty="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700"/>
                        <a:t>CCP</a:t>
                      </a:r>
                      <a:endParaRPr lang="en-US"/>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700"/>
                        <a:t>ODO</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700"/>
                        <a:t>POR</a:t>
                      </a:r>
                      <a:endParaRPr lang="en-US"/>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700" dirty="0"/>
                        <a:t>PEA#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hlinkClick r:id="rId5" action="ppaction://hlinksldjump"/>
                        </a:rPr>
                        <a:t>Geophysical Variables</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Qualifiers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55711646"/>
                  </a:ext>
                </a:extLst>
              </a:tr>
              <a:tr h="239334">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900" b="1" kern="1200">
                          <a:solidFill>
                            <a:srgbClr val="FF0000"/>
                          </a:solidFill>
                          <a:latin typeface="+mn-lt"/>
                          <a:ea typeface="+mn-ea"/>
                          <a:cs typeface="+mn-cs"/>
                        </a:rPr>
                        <a:t>Minimum</a:t>
                      </a:r>
                      <a:endParaRPr lang="en-US" sz="900" b="1" kern="1200">
                        <a:solidFill>
                          <a:srgbClr val="FF000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900" b="1" kern="1200">
                        <a:solidFill>
                          <a:srgbClr val="FF000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07028417"/>
                  </a:ext>
                </a:extLst>
              </a:tr>
              <a:tr h="2045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3,4,5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Aerosol extinction profile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227638"/>
                  </a:ext>
                </a:extLst>
              </a:tr>
              <a:tr h="205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3,4,5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AOD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715632"/>
                  </a:ext>
                </a:extLst>
              </a:tr>
              <a:tr h="220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1,3,4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Cloud liquid water path</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0538012"/>
                  </a:ext>
                </a:extLst>
              </a:tr>
              <a:tr h="220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1,3,4,5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Cloud top height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8541523"/>
                  </a:ext>
                </a:extLst>
              </a:tr>
              <a:tr h="220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1,3,4,5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Cloud optical depth</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516173"/>
                  </a:ext>
                </a:extLst>
              </a:tr>
              <a:tr h="220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1,3,4,5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Cloud droplet effective radius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085366"/>
                  </a:ext>
                </a:extLst>
              </a:tr>
              <a:tr h="220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1,3,4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Surface or near surface precipitation rate</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&lt; 2mm/</a:t>
                      </a:r>
                      <a:r>
                        <a:rPr lang="en-US" sz="1000" kern="1200" err="1">
                          <a:solidFill>
                            <a:schemeClr val="tx1"/>
                          </a:solidFill>
                          <a:effectLst/>
                          <a:latin typeface="+mn-lt"/>
                          <a:ea typeface="+mn-ea"/>
                          <a:cs typeface="+mn-cs"/>
                        </a:rPr>
                        <a:t>hr</a:t>
                      </a:r>
                      <a:endParaRPr lang="en-US" sz="1000">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872037"/>
                  </a:ext>
                </a:extLst>
              </a:tr>
              <a:tr h="220923">
                <a:tc>
                  <a:txBody>
                    <a:bodyPr/>
                    <a:lstStyle/>
                    <a:p>
                      <a:pPr marL="0" lvl="0" indent="0" algn="ctr"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1,3,4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effectLst/>
                          <a:latin typeface="+mn-lt"/>
                          <a:ea typeface="+mn-ea"/>
                          <a:cs typeface="+mn-cs"/>
                        </a:rPr>
                        <a:t>Precipitation phase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891921"/>
                  </a:ext>
                </a:extLst>
              </a:tr>
              <a:tr h="220923">
                <a:tc>
                  <a:txBody>
                    <a:bodyPr/>
                    <a:lstStyle/>
                    <a:p>
                      <a:pPr marL="0" lvl="0" indent="0" algn="ctr"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1,3,4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latin typeface="+mn-lt"/>
                          <a:ea typeface="+mn-ea"/>
                          <a:cs typeface="+mn-cs"/>
                        </a:rPr>
                        <a:t>Precipitation rate profile</a:t>
                      </a: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4691876"/>
                  </a:ext>
                </a:extLst>
              </a:tr>
              <a:tr h="220923">
                <a:tc>
                  <a:txBody>
                    <a:bodyPr/>
                    <a:lstStyle/>
                    <a:p>
                      <a:pPr marL="0" lvl="0" indent="0" algn="ctr"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kern="1200">
                          <a:solidFill>
                            <a:schemeClr val="tx1"/>
                          </a:solidFill>
                          <a:effectLst/>
                          <a:latin typeface="+mn-lt"/>
                          <a:ea typeface="+mn-ea"/>
                          <a:cs typeface="+mn-cs"/>
                        </a:rPr>
                        <a:t>Synoptic-scale motion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7303602"/>
                  </a:ext>
                </a:extLst>
              </a:tr>
              <a:tr h="220923">
                <a:tc>
                  <a:txBody>
                    <a:bodyPr/>
                    <a:lstStyle/>
                    <a:p>
                      <a:pPr marL="0" lvl="0" indent="0" algn="ctr"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kern="1200">
                          <a:solidFill>
                            <a:schemeClr val="tx1"/>
                          </a:solidFill>
                          <a:effectLst/>
                          <a:latin typeface="+mn-lt"/>
                          <a:ea typeface="+mn-ea"/>
                          <a:cs typeface="+mn-cs"/>
                        </a:rPr>
                        <a:t>Environmental thermodynamic profiles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3535392"/>
                  </a:ext>
                </a:extLst>
              </a:tr>
              <a:tr h="220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kern="1200">
                          <a:solidFill>
                            <a:schemeClr val="tx1"/>
                          </a:solidFill>
                          <a:effectLst/>
                          <a:latin typeface="+mn-lt"/>
                          <a:ea typeface="+mn-ea"/>
                          <a:cs typeface="+mn-cs"/>
                        </a:rPr>
                        <a:t>PBL height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5355967"/>
                  </a:ext>
                </a:extLst>
              </a:tr>
              <a:tr h="220923">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solidFill>
                            <a:srgbClr val="7030A0"/>
                          </a:solidFill>
                          <a:latin typeface="+mn-lt"/>
                          <a:ea typeface="+mn-ea"/>
                          <a:cs typeface="+mn-cs"/>
                        </a:rPr>
                        <a:t>Enhanced</a:t>
                      </a:r>
                      <a:r>
                        <a:rPr lang="en-US" sz="1000" b="1" kern="1200">
                          <a:solidFill>
                            <a:srgbClr val="7030A0"/>
                          </a:solidFill>
                          <a:effectLst/>
                          <a:latin typeface="+mn-lt"/>
                          <a:ea typeface="+mn-ea"/>
                          <a:cs typeface="+mn-cs"/>
                        </a:rPr>
                        <a:t> </a:t>
                      </a:r>
                      <a:r>
                        <a:rPr lang="en-US" sz="1000" b="1" kern="1200">
                          <a:solidFill>
                            <a:srgbClr val="7030A0"/>
                          </a:solidFill>
                          <a:latin typeface="+mn-lt"/>
                          <a:ea typeface="+mn-ea"/>
                          <a:cs typeface="+mn-cs"/>
                        </a:rPr>
                        <a:t>(=Minimum+)</a:t>
                      </a:r>
                      <a:endParaRPr lang="en-US" sz="1000" b="1" kern="1200">
                        <a:solidFill>
                          <a:srgbClr val="7030A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a:solidFill>
                          <a:srgbClr val="7030A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87348355"/>
                  </a:ext>
                </a:extLst>
              </a:tr>
              <a:tr h="220923">
                <a:tc>
                  <a:txBody>
                    <a:bodyPr/>
                    <a:lstStyle/>
                    <a:p>
                      <a:pPr algn="ctr"/>
                      <a:r>
                        <a:rPr lang="en-US" sz="800"/>
                        <a:t>√</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3,4,5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Fine mode aerosol extinction profile</a:t>
                      </a:r>
                      <a:endParaRPr lang="en-US" sz="1000">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0768"/>
                  </a:ext>
                </a:extLst>
              </a:tr>
              <a:tr h="220923">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Angstrom exponent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8087221"/>
                  </a:ext>
                </a:extLst>
              </a:tr>
              <a:tr h="220923">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1,3,4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Surface or near surface precipitation rate</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&gt; 2mm/</a:t>
                      </a:r>
                      <a:r>
                        <a:rPr lang="en-US" sz="1000" kern="1200" err="1">
                          <a:solidFill>
                            <a:schemeClr val="tx1"/>
                          </a:solidFill>
                          <a:effectLst/>
                          <a:latin typeface="+mn-lt"/>
                          <a:ea typeface="+mn-ea"/>
                          <a:cs typeface="+mn-cs"/>
                        </a:rPr>
                        <a:t>hr</a:t>
                      </a:r>
                      <a:endParaRPr lang="en-US" sz="1000">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20923">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1,3,4,5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Volumetric </a:t>
                      </a:r>
                      <a:r>
                        <a:rPr lang="en-US" sz="1000" kern="1200">
                          <a:solidFill>
                            <a:schemeClr val="tx1"/>
                          </a:solidFill>
                          <a:latin typeface="+mn-lt"/>
                          <a:ea typeface="+mn-ea"/>
                          <a:cs typeface="+mn-cs"/>
                        </a:rPr>
                        <a:t>cloud</a:t>
                      </a:r>
                      <a:r>
                        <a:rPr lang="en-US" sz="1000" kern="1200">
                          <a:solidFill>
                            <a:schemeClr val="tx1"/>
                          </a:solidFill>
                          <a:effectLst/>
                          <a:latin typeface="+mn-lt"/>
                          <a:ea typeface="+mn-ea"/>
                          <a:cs typeface="+mn-cs"/>
                        </a:rPr>
                        <a:t> fraction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963438"/>
                  </a:ext>
                </a:extLst>
              </a:tr>
              <a:tr h="220923">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1,3,4.5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Vertical air velocity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&gt; 2 m/s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26162"/>
                  </a:ext>
                </a:extLst>
              </a:tr>
              <a:tr h="220923">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1,3,4,5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Melting layer detection (base and top height)</a:t>
                      </a:r>
                      <a:r>
                        <a:rPr lang="en-US" sz="1000"/>
                        <a:t> </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925201"/>
                  </a:ext>
                </a:extLst>
              </a:tr>
            </a:tbl>
          </a:graphicData>
        </a:graphic>
      </p:graphicFrame>
      <p:sp>
        <p:nvSpPr>
          <p:cNvPr id="4" name="Slide Number Placeholder 3">
            <a:extLst>
              <a:ext uri="{FF2B5EF4-FFF2-40B4-BE49-F238E27FC236}">
                <a16:creationId xmlns:a16="http://schemas.microsoft.com/office/drawing/2014/main" id="{F0D63B53-DE73-884C-A6A1-1B0528E4BEAA}"/>
              </a:ext>
            </a:extLst>
          </p:cNvPr>
          <p:cNvSpPr>
            <a:spLocks noGrp="1"/>
          </p:cNvSpPr>
          <p:nvPr>
            <p:ph type="sldNum" sz="quarter" idx="12"/>
          </p:nvPr>
        </p:nvSpPr>
        <p:spPr/>
        <p:txBody>
          <a:bodyPr/>
          <a:lstStyle/>
          <a:p>
            <a:fld id="{B12B35DD-64F7-B048-B2BB-3953229FF8CC}" type="slidenum">
              <a:rPr lang="en-US" smtClean="0"/>
              <a:pPr/>
              <a:t>13</a:t>
            </a:fld>
            <a:endParaRPr lang="en-US"/>
          </a:p>
        </p:txBody>
      </p:sp>
      <p:graphicFrame>
        <p:nvGraphicFramePr>
          <p:cNvPr id="10" name="Table 9">
            <a:extLst>
              <a:ext uri="{FF2B5EF4-FFF2-40B4-BE49-F238E27FC236}">
                <a16:creationId xmlns:a16="http://schemas.microsoft.com/office/drawing/2014/main" id="{00DE51EC-E206-F94C-A5F2-5416A549C9D9}"/>
              </a:ext>
            </a:extLst>
          </p:cNvPr>
          <p:cNvGraphicFramePr>
            <a:graphicFrameLocks noGrp="1"/>
          </p:cNvGraphicFramePr>
          <p:nvPr>
            <p:extLst>
              <p:ext uri="{D42A27DB-BD31-4B8C-83A1-F6EECF244321}">
                <p14:modId xmlns:p14="http://schemas.microsoft.com/office/powerpoint/2010/main" val="1295339441"/>
              </p:ext>
            </p:extLst>
          </p:nvPr>
        </p:nvGraphicFramePr>
        <p:xfrm>
          <a:off x="198931" y="2952115"/>
          <a:ext cx="3396390" cy="1386840"/>
        </p:xfrm>
        <a:graphic>
          <a:graphicData uri="http://schemas.openxmlformats.org/drawingml/2006/table">
            <a:tbl>
              <a:tblPr firstRow="1" bandRow="1">
                <a:tableStyleId>{5940675A-B579-460E-94D1-54222C63F5DA}</a:tableStyleId>
              </a:tblPr>
              <a:tblGrid>
                <a:gridCol w="3396390">
                  <a:extLst>
                    <a:ext uri="{9D8B030D-6E8A-4147-A177-3AD203B41FA5}">
                      <a16:colId xmlns:a16="http://schemas.microsoft.com/office/drawing/2014/main" val="1843721152"/>
                    </a:ext>
                  </a:extLst>
                </a:gridCol>
              </a:tblGrid>
              <a:tr h="219259">
                <a:tc>
                  <a:txBody>
                    <a:bodyPr/>
                    <a:lstStyle/>
                    <a:p>
                      <a:pPr algn="ctr"/>
                      <a:r>
                        <a:rPr lang="en-US" sz="1000" b="1" i="1"/>
                        <a:t>A+CCP Potential Enabled Applications</a:t>
                      </a:r>
                    </a:p>
                  </a:txBody>
                  <a:tcPr marL="68580" marR="68580" marT="34290" marB="34290">
                    <a:solidFill>
                      <a:schemeClr val="bg2">
                        <a:lumMod val="75000"/>
                      </a:schemeClr>
                    </a:solidFill>
                  </a:tcPr>
                </a:tc>
                <a:extLst>
                  <a:ext uri="{0D108BD9-81ED-4DB2-BD59-A6C34878D82A}">
                    <a16:rowId xmlns:a16="http://schemas.microsoft.com/office/drawing/2014/main" val="2942869029"/>
                  </a:ext>
                </a:extLst>
              </a:tr>
              <a:tr h="1057613">
                <a:tc>
                  <a:txBody>
                    <a:bodyPr/>
                    <a:lstStyle/>
                    <a:p>
                      <a:pPr marL="290195" indent="-290195">
                        <a:buFont typeface="Arial" panose="020B0604020202020204" pitchFamily="34" charset="0"/>
                        <a:buNone/>
                      </a:pPr>
                      <a:r>
                        <a:rPr lang="en-US" sz="900" b="0" i="0" u="none" strike="noStrike" kern="1200">
                          <a:solidFill>
                            <a:schemeClr val="tx1"/>
                          </a:solidFill>
                          <a:latin typeface="+mn-lt"/>
                          <a:ea typeface="+mn-ea"/>
                          <a:cs typeface="+mn-cs"/>
                          <a:hlinkClick r:id="rId6" action="ppaction://hlinksldjump"/>
                        </a:rPr>
                        <a:t>PEA1</a:t>
                      </a:r>
                      <a:r>
                        <a:rPr lang="en-US" sz="900" b="0" i="0" u="none" strike="noStrike" kern="1200">
                          <a:solidFill>
                            <a:schemeClr val="tx1"/>
                          </a:solidFill>
                          <a:effectLst/>
                          <a:latin typeface="+mn-lt"/>
                          <a:ea typeface="+mn-ea"/>
                          <a:cs typeface="+mn-cs"/>
                        </a:rPr>
                        <a:t> - </a:t>
                      </a:r>
                      <a:r>
                        <a:rPr lang="en-US" sz="900" b="0" i="0" u="none" strike="noStrike" kern="1200" noProof="0">
                          <a:solidFill>
                            <a:srgbClr val="000000"/>
                          </a:solidFill>
                          <a:latin typeface="Calibri"/>
                        </a:rPr>
                        <a:t>Weather, agriculture, energy and air quality modeling (NWP centers, USDA, IBM, AFWA, Private Companies) </a:t>
                      </a:r>
                      <a:endParaRPr lang="en-US" sz="900" b="0" i="0" u="none" strike="noStrike" kern="1200">
                        <a:solidFill>
                          <a:schemeClr val="tx1"/>
                        </a:solidFill>
                        <a:latin typeface="+mn-lt"/>
                        <a:ea typeface="+mn-ea"/>
                        <a:cs typeface="+mn-cs"/>
                      </a:endParaRPr>
                    </a:p>
                    <a:p>
                      <a:pPr marL="290195" lvl="0" indent="-290195">
                        <a:buFont typeface="Arial" panose="020B0604020202020204" pitchFamily="34" charset="0"/>
                        <a:buNone/>
                      </a:pPr>
                      <a:r>
                        <a:rPr lang="en-US" sz="900" b="0" i="0" u="none" strike="noStrike" kern="1200" noProof="0">
                          <a:solidFill>
                            <a:srgbClr val="000000"/>
                          </a:solidFill>
                          <a:latin typeface="Calibri"/>
                          <a:hlinkClick r:id="rId6" action="ppaction://hlinksldjump"/>
                        </a:rPr>
                        <a:t>PEA3</a:t>
                      </a:r>
                      <a:r>
                        <a:rPr lang="en-US" sz="900" b="0" i="0" u="none" strike="noStrike" kern="1200" noProof="0">
                          <a:solidFill>
                            <a:srgbClr val="000000"/>
                          </a:solidFill>
                          <a:latin typeface="Calibri"/>
                        </a:rPr>
                        <a:t> - Modeling/forecasting impact of aerosols on precipitation and storm development (NOAA, NWP centers, IBM) </a:t>
                      </a:r>
                      <a:endParaRPr lang="en-US" sz="900" b="0" i="0" u="none" strike="noStrike" kern="1200" noProof="0">
                        <a:solidFill>
                          <a:srgbClr val="000000"/>
                        </a:solidFill>
                        <a:effectLst/>
                        <a:latin typeface="Calibri"/>
                      </a:endParaRPr>
                    </a:p>
                    <a:p>
                      <a:pPr marL="290195" indent="-290195">
                        <a:buFont typeface="Arial" panose="020B0604020202020204" pitchFamily="34" charset="0"/>
                        <a:buNone/>
                      </a:pPr>
                      <a:r>
                        <a:rPr lang="en-US" sz="900" b="0" i="0" u="none" strike="noStrike" kern="1200">
                          <a:solidFill>
                            <a:schemeClr val="tx1"/>
                          </a:solidFill>
                          <a:latin typeface="+mn-lt"/>
                          <a:ea typeface="+mn-ea"/>
                          <a:cs typeface="+mn-cs"/>
                          <a:hlinkClick r:id="rId6" action="ppaction://hlinksldjump"/>
                        </a:rPr>
                        <a:t>PEA4</a:t>
                      </a:r>
                      <a:r>
                        <a:rPr lang="en-US" sz="900" b="0" i="0" u="none" strike="noStrike" kern="1200">
                          <a:solidFill>
                            <a:schemeClr val="tx1"/>
                          </a:solidFill>
                          <a:latin typeface="+mn-lt"/>
                          <a:ea typeface="+mn-ea"/>
                          <a:cs typeface="+mn-cs"/>
                        </a:rPr>
                        <a:t> - </a:t>
                      </a:r>
                      <a:r>
                        <a:rPr lang="en-US" sz="900" b="0" i="0" u="none" strike="noStrike" kern="1200" noProof="0">
                          <a:solidFill>
                            <a:srgbClr val="000000"/>
                          </a:solidFill>
                          <a:latin typeface="Calibri"/>
                        </a:rPr>
                        <a:t>Improved model initialization of aerosols and severe storm development  (NWP and model comm.)</a:t>
                      </a:r>
                      <a:endParaRPr lang="en-US" sz="900" b="0" i="0" u="none" strike="noStrike" kern="1200">
                        <a:solidFill>
                          <a:schemeClr val="tx1"/>
                        </a:solidFill>
                        <a:effectLst/>
                        <a:latin typeface="+mn-lt"/>
                        <a:ea typeface="+mn-ea"/>
                        <a:cs typeface="+mn-cs"/>
                      </a:endParaRPr>
                    </a:p>
                    <a:p>
                      <a:pPr marL="290195" indent="-290195">
                        <a:buFont typeface="Arial" panose="020B0604020202020204" pitchFamily="34" charset="0"/>
                        <a:buNone/>
                      </a:pPr>
                      <a:r>
                        <a:rPr lang="en-US" sz="900" b="0" i="0" u="none" strike="noStrike" kern="1200">
                          <a:solidFill>
                            <a:schemeClr val="tx1"/>
                          </a:solidFill>
                          <a:latin typeface="+mn-lt"/>
                          <a:ea typeface="+mn-ea"/>
                          <a:cs typeface="+mn-cs"/>
                          <a:hlinkClick r:id="rId6" action="ppaction://hlinksldjump"/>
                        </a:rPr>
                        <a:t>PEA5</a:t>
                      </a:r>
                      <a:r>
                        <a:rPr lang="en-US" sz="900" b="0" i="0" u="none" strike="noStrike" kern="1200">
                          <a:solidFill>
                            <a:schemeClr val="tx1"/>
                          </a:solidFill>
                          <a:latin typeface="+mn-lt"/>
                          <a:ea typeface="+mn-ea"/>
                          <a:cs typeface="+mn-cs"/>
                        </a:rPr>
                        <a:t> - </a:t>
                      </a:r>
                      <a:r>
                        <a:rPr lang="en-US" sz="900" b="0" i="0" u="none" strike="noStrike" kern="1200" noProof="0">
                          <a:solidFill>
                            <a:srgbClr val="000000"/>
                          </a:solidFill>
                          <a:latin typeface="Calibri"/>
                        </a:rPr>
                        <a:t>Estimate radiative fluxes for air quality modeling, solar insolation, and agricultural forecasting.</a:t>
                      </a:r>
                      <a:endParaRPr lang="en-US" sz="900" b="0" i="0" u="none" strike="noStrike" kern="1200">
                        <a:solidFill>
                          <a:schemeClr val="tx1"/>
                        </a:solidFill>
                        <a:effectLst/>
                        <a:latin typeface="+mn-lt"/>
                        <a:ea typeface="+mn-ea"/>
                        <a:cs typeface="+mn-cs"/>
                      </a:endParaRPr>
                    </a:p>
                  </a:txBody>
                  <a:tcPr marL="68580" marR="68580" marT="34290" marB="34290">
                    <a:solidFill>
                      <a:schemeClr val="accent4">
                        <a:lumMod val="20000"/>
                        <a:lumOff val="80000"/>
                      </a:schemeClr>
                    </a:solidFill>
                  </a:tcPr>
                </a:tc>
                <a:extLst>
                  <a:ext uri="{0D108BD9-81ED-4DB2-BD59-A6C34878D82A}">
                    <a16:rowId xmlns:a16="http://schemas.microsoft.com/office/drawing/2014/main" val="3271490759"/>
                  </a:ext>
                </a:extLst>
              </a:tr>
            </a:tbl>
          </a:graphicData>
        </a:graphic>
      </p:graphicFrame>
      <p:sp>
        <p:nvSpPr>
          <p:cNvPr id="8" name="TextBox 7">
            <a:extLst>
              <a:ext uri="{FF2B5EF4-FFF2-40B4-BE49-F238E27FC236}">
                <a16:creationId xmlns:a16="http://schemas.microsoft.com/office/drawing/2014/main" id="{BB1C4450-F088-D945-9EF2-DE048E9BD11E}"/>
              </a:ext>
            </a:extLst>
          </p:cNvPr>
          <p:cNvSpPr txBox="1"/>
          <p:nvPr/>
        </p:nvSpPr>
        <p:spPr>
          <a:xfrm>
            <a:off x="1386652" y="4935783"/>
            <a:ext cx="6337444" cy="200055"/>
          </a:xfrm>
          <a:prstGeom prst="rect">
            <a:avLst/>
          </a:prstGeom>
          <a:solidFill>
            <a:srgbClr val="7030A0">
              <a:alpha val="20000"/>
            </a:srgbClr>
          </a:solidFill>
        </p:spPr>
        <p:txBody>
          <a:bodyPr wrap="square" rtlCol="0">
            <a:spAutoFit/>
          </a:bodyPr>
          <a:lstStyle/>
          <a:p>
            <a:r>
              <a:rPr lang="en-US" sz="700" b="1" dirty="0"/>
              <a:t>Legend</a:t>
            </a:r>
            <a:r>
              <a:rPr lang="en-US" sz="700" dirty="0"/>
              <a:t>: </a:t>
            </a:r>
            <a:r>
              <a:rPr lang="en-US" sz="700" b="1" dirty="0"/>
              <a:t> </a:t>
            </a:r>
            <a:r>
              <a:rPr lang="en-US" sz="700" b="1" dirty="0">
                <a:solidFill>
                  <a:srgbClr val="000000"/>
                </a:solidFill>
              </a:rPr>
              <a:t>√ </a:t>
            </a:r>
            <a:r>
              <a:rPr lang="en-US" sz="700" dirty="0"/>
              <a:t>Needed to meet objective,  </a:t>
            </a:r>
            <a:r>
              <a:rPr lang="en-US" sz="700" b="1" dirty="0"/>
              <a:t>(</a:t>
            </a:r>
            <a:r>
              <a:rPr lang="en-US" sz="700" b="1" dirty="0">
                <a:solidFill>
                  <a:srgbClr val="000000"/>
                </a:solidFill>
              </a:rPr>
              <a:t>√</a:t>
            </a:r>
            <a:r>
              <a:rPr lang="en-US" sz="700" b="1" dirty="0"/>
              <a:t>) </a:t>
            </a:r>
            <a:r>
              <a:rPr lang="en-US" sz="700" dirty="0"/>
              <a:t>From </a:t>
            </a:r>
            <a:r>
              <a:rPr lang="en-US" sz="700" dirty="0" err="1"/>
              <a:t>PoR</a:t>
            </a:r>
            <a:r>
              <a:rPr lang="en-US" sz="700" dirty="0"/>
              <a:t> but insufficient to meet objective,  </a:t>
            </a:r>
            <a:r>
              <a:rPr lang="en-US" sz="700" b="1" dirty="0"/>
              <a:t>S</a:t>
            </a:r>
            <a:r>
              <a:rPr lang="en-US" sz="700" dirty="0"/>
              <a:t> Complimentary observation from SBG,  </a:t>
            </a:r>
            <a:r>
              <a:rPr lang="en-US" sz="700" b="1" dirty="0"/>
              <a:t>M </a:t>
            </a:r>
            <a:r>
              <a:rPr lang="en-US" sz="700" dirty="0"/>
              <a:t>Complimentary observation from MC</a:t>
            </a:r>
          </a:p>
        </p:txBody>
      </p:sp>
    </p:spTree>
    <p:extLst>
      <p:ext uri="{BB962C8B-B14F-4D97-AF65-F5344CB8AC3E}">
        <p14:creationId xmlns:p14="http://schemas.microsoft.com/office/powerpoint/2010/main" val="68413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943F43B5-15C6-2345-B2BD-62CFA5BF4579}"/>
              </a:ext>
            </a:extLst>
          </p:cNvPr>
          <p:cNvGraphicFramePr>
            <a:graphicFrameLocks noGrp="1"/>
          </p:cNvGraphicFramePr>
          <p:nvPr>
            <p:extLst>
              <p:ext uri="{D42A27DB-BD31-4B8C-83A1-F6EECF244321}">
                <p14:modId xmlns:p14="http://schemas.microsoft.com/office/powerpoint/2010/main" val="1722221628"/>
              </p:ext>
            </p:extLst>
          </p:nvPr>
        </p:nvGraphicFramePr>
        <p:xfrm>
          <a:off x="166413" y="2596761"/>
          <a:ext cx="3584121" cy="2209800"/>
        </p:xfrm>
        <a:graphic>
          <a:graphicData uri="http://schemas.openxmlformats.org/drawingml/2006/table">
            <a:tbl>
              <a:tblPr firstRow="1" bandRow="1">
                <a:tableStyleId>{5940675A-B579-460E-94D1-54222C63F5DA}</a:tableStyleId>
              </a:tblPr>
              <a:tblGrid>
                <a:gridCol w="3584121">
                  <a:extLst>
                    <a:ext uri="{9D8B030D-6E8A-4147-A177-3AD203B41FA5}">
                      <a16:colId xmlns:a16="http://schemas.microsoft.com/office/drawing/2014/main" val="1843721152"/>
                    </a:ext>
                  </a:extLst>
                </a:gridCol>
              </a:tblGrid>
              <a:tr h="220435">
                <a:tc>
                  <a:txBody>
                    <a:bodyPr/>
                    <a:lstStyle/>
                    <a:p>
                      <a:pPr algn="ctr"/>
                      <a:r>
                        <a:rPr lang="en-US" sz="1000" b="1" i="1" dirty="0"/>
                        <a:t>A+CCP Potential Enabled Applications</a:t>
                      </a:r>
                    </a:p>
                  </a:txBody>
                  <a:tcPr marL="68580" marR="68580" marT="34290" marB="34290">
                    <a:solidFill>
                      <a:schemeClr val="bg2">
                        <a:lumMod val="75000"/>
                      </a:schemeClr>
                    </a:solidFill>
                  </a:tcPr>
                </a:tc>
                <a:extLst>
                  <a:ext uri="{0D108BD9-81ED-4DB2-BD59-A6C34878D82A}">
                    <a16:rowId xmlns:a16="http://schemas.microsoft.com/office/drawing/2014/main" val="2942869029"/>
                  </a:ext>
                </a:extLst>
              </a:tr>
              <a:tr h="1509436">
                <a:tc>
                  <a:txBody>
                    <a:bodyPr/>
                    <a:lstStyle/>
                    <a:p>
                      <a:pPr marL="274320" lvl="0" indent="-457200" algn="l">
                        <a:lnSpc>
                          <a:spcPct val="100000"/>
                        </a:lnSpc>
                        <a:spcBef>
                          <a:spcPts val="0"/>
                        </a:spcBef>
                        <a:spcAft>
                          <a:spcPts val="0"/>
                        </a:spcAft>
                        <a:buNone/>
                      </a:pPr>
                      <a:r>
                        <a:rPr lang="en-US" sz="900" b="0" i="0" u="none" strike="noStrike" kern="1200" noProof="0" dirty="0">
                          <a:solidFill>
                            <a:srgbClr val="000000"/>
                          </a:solidFill>
                          <a:latin typeface="Calibri"/>
                          <a:hlinkClick r:id="rId3" action="ppaction://hlinksldjump"/>
                        </a:rPr>
                        <a:t>PEA1</a:t>
                      </a:r>
                      <a:r>
                        <a:rPr lang="en-US" sz="900" b="0" i="0" u="none" strike="noStrike" kern="1200" noProof="0" dirty="0">
                          <a:solidFill>
                            <a:srgbClr val="000000"/>
                          </a:solidFill>
                          <a:latin typeface="Calibri"/>
                        </a:rPr>
                        <a:t> - Weather, agriculture, energy and air quality modeling (NWP centers, USDA, IBM, AFWA, Private Companies) </a:t>
                      </a:r>
                      <a:endParaRPr lang="en-US" dirty="0"/>
                    </a:p>
                    <a:p>
                      <a:pPr marL="274320" lvl="0" indent="-457200" algn="l">
                        <a:lnSpc>
                          <a:spcPct val="100000"/>
                        </a:lnSpc>
                        <a:spcBef>
                          <a:spcPts val="0"/>
                        </a:spcBef>
                        <a:spcAft>
                          <a:spcPts val="0"/>
                        </a:spcAft>
                        <a:buNone/>
                      </a:pPr>
                      <a:r>
                        <a:rPr lang="en-US" sz="900" b="0" i="0" u="none" strike="noStrike" kern="1200" noProof="0" dirty="0">
                          <a:solidFill>
                            <a:srgbClr val="000000"/>
                          </a:solidFill>
                          <a:latin typeface="Calibri"/>
                          <a:hlinkClick r:id="rId3" action="ppaction://hlinksldjump"/>
                        </a:rPr>
                        <a:t>PEA2</a:t>
                      </a:r>
                      <a:r>
                        <a:rPr lang="en-US" sz="900" b="0" i="0" u="none" strike="noStrike" kern="1200" noProof="0" dirty="0">
                          <a:solidFill>
                            <a:srgbClr val="000000"/>
                          </a:solidFill>
                          <a:latin typeface="Calibri"/>
                        </a:rPr>
                        <a:t> - Issuing alerts of fog/</a:t>
                      </a:r>
                      <a:r>
                        <a:rPr lang="en-US" sz="900" b="0" i="0" u="none" strike="noStrike" kern="1200" noProof="0" dirty="0" err="1">
                          <a:solidFill>
                            <a:srgbClr val="000000"/>
                          </a:solidFill>
                          <a:latin typeface="Calibri"/>
                        </a:rPr>
                        <a:t>vog</a:t>
                      </a:r>
                      <a:r>
                        <a:rPr lang="en-US" sz="900" b="0" i="0" u="none" strike="noStrike" kern="1200" noProof="0" dirty="0">
                          <a:solidFill>
                            <a:srgbClr val="000000"/>
                          </a:solidFill>
                          <a:latin typeface="Calibri"/>
                        </a:rPr>
                        <a:t> (air quality and weather communities)</a:t>
                      </a:r>
                      <a:endParaRPr lang="en-US" dirty="0"/>
                    </a:p>
                    <a:p>
                      <a:pPr marL="274320" lvl="0" indent="-457200" algn="l">
                        <a:lnSpc>
                          <a:spcPct val="100000"/>
                        </a:lnSpc>
                        <a:spcBef>
                          <a:spcPts val="0"/>
                        </a:spcBef>
                        <a:spcAft>
                          <a:spcPts val="0"/>
                        </a:spcAft>
                        <a:buNone/>
                      </a:pPr>
                      <a:r>
                        <a:rPr lang="en-US" sz="900" b="0" i="0" u="none" strike="noStrike" kern="1200" noProof="0" dirty="0">
                          <a:solidFill>
                            <a:srgbClr val="000000"/>
                          </a:solidFill>
                          <a:latin typeface="Calibri"/>
                          <a:hlinkClick r:id="rId3" action="ppaction://hlinksldjump"/>
                        </a:rPr>
                        <a:t>PEA6</a:t>
                      </a:r>
                      <a:r>
                        <a:rPr lang="en-US" sz="900" b="0" i="0" u="none" strike="noStrike" kern="1200" noProof="0" dirty="0">
                          <a:solidFill>
                            <a:srgbClr val="000000"/>
                          </a:solidFill>
                          <a:latin typeface="Calibri"/>
                        </a:rPr>
                        <a:t> - Geospatial Analytics – Big data for planetary resource surveillance  (Defense department, public and private industry, IBM)</a:t>
                      </a:r>
                      <a:endParaRPr lang="en-US" dirty="0"/>
                    </a:p>
                    <a:p>
                      <a:pPr marL="274320" lvl="0" indent="-457200" algn="l">
                        <a:lnSpc>
                          <a:spcPct val="100000"/>
                        </a:lnSpc>
                        <a:spcBef>
                          <a:spcPts val="0"/>
                        </a:spcBef>
                        <a:spcAft>
                          <a:spcPts val="0"/>
                        </a:spcAft>
                        <a:buNone/>
                      </a:pPr>
                      <a:r>
                        <a:rPr lang="en-US" sz="900" b="0" i="0" u="none" strike="noStrike" kern="1200" noProof="0" dirty="0">
                          <a:solidFill>
                            <a:srgbClr val="000000"/>
                          </a:solidFill>
                          <a:latin typeface="Calibri"/>
                          <a:hlinkClick r:id="rId4" action="ppaction://hlinksldjump"/>
                        </a:rPr>
                        <a:t>PEA17</a:t>
                      </a:r>
                      <a:r>
                        <a:rPr lang="en-US" sz="900" b="0" i="0" u="none" strike="noStrike" kern="1200" noProof="0" dirty="0">
                          <a:solidFill>
                            <a:srgbClr val="000000"/>
                          </a:solidFill>
                          <a:latin typeface="Calibri"/>
                        </a:rPr>
                        <a:t> – Source attribution of pollution (EPA, NOAA, state AQ agencies) </a:t>
                      </a:r>
                      <a:endParaRPr lang="en-US" dirty="0"/>
                    </a:p>
                    <a:p>
                      <a:pPr marL="274320" lvl="0" indent="-457200" algn="l">
                        <a:lnSpc>
                          <a:spcPct val="100000"/>
                        </a:lnSpc>
                        <a:spcBef>
                          <a:spcPts val="0"/>
                        </a:spcBef>
                        <a:spcAft>
                          <a:spcPts val="0"/>
                        </a:spcAft>
                        <a:buNone/>
                      </a:pPr>
                      <a:r>
                        <a:rPr lang="en-US" sz="900" b="0" i="0" u="none" strike="noStrike" kern="1200" noProof="0" dirty="0">
                          <a:solidFill>
                            <a:srgbClr val="000000"/>
                          </a:solidFill>
                          <a:latin typeface="Calibri"/>
                          <a:hlinkClick r:id="rId4" action="ppaction://hlinksldjump"/>
                        </a:rPr>
                        <a:t>PEA18</a:t>
                      </a:r>
                      <a:r>
                        <a:rPr lang="en-US" sz="900" b="0" i="0" u="none" strike="noStrike" kern="1200" noProof="0" dirty="0">
                          <a:solidFill>
                            <a:srgbClr val="000000"/>
                          </a:solidFill>
                          <a:latin typeface="Calibri"/>
                        </a:rPr>
                        <a:t> – Aviation industry and safety (FAA, VAACs, private industry: GE, P&amp;W, RR, NG)</a:t>
                      </a:r>
                      <a:endParaRPr lang="en-US" dirty="0"/>
                    </a:p>
                    <a:p>
                      <a:pPr marL="274320" lvl="0" indent="-457200" algn="l">
                        <a:lnSpc>
                          <a:spcPct val="100000"/>
                        </a:lnSpc>
                        <a:spcBef>
                          <a:spcPts val="0"/>
                        </a:spcBef>
                        <a:spcAft>
                          <a:spcPts val="0"/>
                        </a:spcAft>
                        <a:buNone/>
                      </a:pPr>
                      <a:r>
                        <a:rPr lang="en-US" sz="900" b="0" i="0" u="none" strike="noStrike" kern="1200" noProof="0" dirty="0">
                          <a:solidFill>
                            <a:srgbClr val="000000"/>
                          </a:solidFill>
                          <a:latin typeface="Calibri"/>
                          <a:hlinkClick r:id="rId4" action="ppaction://hlinksldjump"/>
                        </a:rPr>
                        <a:t>PEA19</a:t>
                      </a:r>
                      <a:r>
                        <a:rPr lang="en-US" sz="900" b="0" i="0" u="none" strike="noStrike" kern="1200" noProof="0" dirty="0">
                          <a:solidFill>
                            <a:srgbClr val="000000"/>
                          </a:solidFill>
                          <a:latin typeface="Calibri"/>
                        </a:rPr>
                        <a:t> – Wildfire management (EPA, NOAA, State AQ agencies)</a:t>
                      </a:r>
                      <a:endParaRPr lang="en-US" dirty="0"/>
                    </a:p>
                    <a:p>
                      <a:pPr marL="274320" lvl="0" indent="-457200" algn="l">
                        <a:lnSpc>
                          <a:spcPct val="100000"/>
                        </a:lnSpc>
                        <a:spcBef>
                          <a:spcPts val="0"/>
                        </a:spcBef>
                        <a:spcAft>
                          <a:spcPts val="0"/>
                        </a:spcAft>
                        <a:buNone/>
                      </a:pPr>
                      <a:r>
                        <a:rPr lang="en-US" sz="900" b="0" i="0" u="none" strike="noStrike" kern="1200" noProof="0" dirty="0">
                          <a:solidFill>
                            <a:srgbClr val="000000"/>
                          </a:solidFill>
                          <a:latin typeface="Calibri"/>
                          <a:hlinkClick r:id="rId4" action="ppaction://hlinksldjump"/>
                        </a:rPr>
                        <a:t>PEA20</a:t>
                      </a:r>
                      <a:r>
                        <a:rPr lang="en-US" sz="900" b="0" i="0" u="none" strike="noStrike" kern="1200" noProof="0" dirty="0">
                          <a:solidFill>
                            <a:srgbClr val="000000"/>
                          </a:solidFill>
                          <a:latin typeface="Calibri"/>
                        </a:rPr>
                        <a:t> – Human health studies &amp; health risk estimation (CDC, WHO, NIH, universities, reinsurance industry)</a:t>
                      </a:r>
                      <a:endParaRPr lang="en-US" dirty="0"/>
                    </a:p>
                    <a:p>
                      <a:pPr marL="274320" lvl="0" indent="-457200" algn="l">
                        <a:lnSpc>
                          <a:spcPct val="100000"/>
                        </a:lnSpc>
                        <a:spcBef>
                          <a:spcPts val="0"/>
                        </a:spcBef>
                        <a:spcAft>
                          <a:spcPts val="0"/>
                        </a:spcAft>
                        <a:buNone/>
                      </a:pPr>
                      <a:r>
                        <a:rPr lang="en-US" sz="900" b="0" i="0" u="none" strike="noStrike" kern="1200" noProof="0" dirty="0">
                          <a:solidFill>
                            <a:srgbClr val="000000"/>
                          </a:solidFill>
                          <a:latin typeface="Calibri"/>
                          <a:hlinkClick r:id="rId4" action="ppaction://hlinksldjump"/>
                        </a:rPr>
                        <a:t>PEA21</a:t>
                      </a:r>
                      <a:r>
                        <a:rPr lang="en-US" sz="900" b="0" i="0" u="none" strike="noStrike" kern="1200" noProof="0" dirty="0">
                          <a:solidFill>
                            <a:srgbClr val="000000"/>
                          </a:solidFill>
                          <a:latin typeface="Calibri"/>
                        </a:rPr>
                        <a:t> – AQ rule-making (EPA, state AQ agencies)</a:t>
                      </a:r>
                      <a:endParaRPr lang="en-US" dirty="0"/>
                    </a:p>
                    <a:p>
                      <a:pPr marL="274320" lvl="0" indent="-457200" algn="l">
                        <a:lnSpc>
                          <a:spcPct val="100000"/>
                        </a:lnSpc>
                        <a:spcBef>
                          <a:spcPts val="0"/>
                        </a:spcBef>
                        <a:spcAft>
                          <a:spcPts val="0"/>
                        </a:spcAft>
                        <a:buNone/>
                      </a:pPr>
                      <a:r>
                        <a:rPr lang="en-US" sz="900" b="0" i="0" u="none" strike="noStrike" kern="1200" noProof="0" dirty="0">
                          <a:solidFill>
                            <a:srgbClr val="000000"/>
                          </a:solidFill>
                          <a:latin typeface="Calibri"/>
                          <a:hlinkClick r:id="rId4" action="ppaction://hlinksldjump"/>
                        </a:rPr>
                        <a:t>PEA22</a:t>
                      </a:r>
                      <a:r>
                        <a:rPr lang="en-US" sz="900" b="0" i="0" u="none" strike="noStrike" kern="1200" noProof="0" dirty="0">
                          <a:solidFill>
                            <a:srgbClr val="000000"/>
                          </a:solidFill>
                          <a:latin typeface="Calibri"/>
                        </a:rPr>
                        <a:t> – Operational weather &amp; AQ forecasting (NOAA, state AQ agencies)</a:t>
                      </a:r>
                      <a:endParaRPr lang="en-US" dirty="0"/>
                    </a:p>
                  </a:txBody>
                  <a:tcPr marL="68580" marR="68580" marT="34290" marB="34290">
                    <a:solidFill>
                      <a:schemeClr val="accent4">
                        <a:lumMod val="20000"/>
                        <a:lumOff val="80000"/>
                      </a:schemeClr>
                    </a:solidFill>
                  </a:tcPr>
                </a:tc>
                <a:extLst>
                  <a:ext uri="{0D108BD9-81ED-4DB2-BD59-A6C34878D82A}">
                    <a16:rowId xmlns:a16="http://schemas.microsoft.com/office/drawing/2014/main" val="3271490759"/>
                  </a:ext>
                </a:extLst>
              </a:tr>
            </a:tbl>
          </a:graphicData>
        </a:graphic>
      </p:graphicFrame>
      <p:sp>
        <p:nvSpPr>
          <p:cNvPr id="2" name="Title 1">
            <a:extLst>
              <a:ext uri="{FF2B5EF4-FFF2-40B4-BE49-F238E27FC236}">
                <a16:creationId xmlns:a16="http://schemas.microsoft.com/office/drawing/2014/main" id="{F46E0011-B4F4-C24F-972F-B85FC74EE7EA}"/>
              </a:ext>
            </a:extLst>
          </p:cNvPr>
          <p:cNvSpPr>
            <a:spLocks noGrp="1"/>
          </p:cNvSpPr>
          <p:nvPr>
            <p:ph type="title"/>
          </p:nvPr>
        </p:nvSpPr>
        <p:spPr>
          <a:xfrm>
            <a:off x="645276" y="-133004"/>
            <a:ext cx="7886700" cy="994172"/>
          </a:xfrm>
        </p:spPr>
        <p:txBody>
          <a:bodyPr/>
          <a:lstStyle/>
          <a:p>
            <a:r>
              <a:rPr lang="en-US" dirty="0" err="1"/>
              <a:t>Obj</a:t>
            </a:r>
            <a:r>
              <a:rPr lang="en-US" dirty="0"/>
              <a:t> 6: Aerosol Attribution</a:t>
            </a:r>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3340783981"/>
              </p:ext>
            </p:extLst>
          </p:nvPr>
        </p:nvGraphicFramePr>
        <p:xfrm>
          <a:off x="175098" y="28985"/>
          <a:ext cx="3561475" cy="2494178"/>
        </p:xfrm>
        <a:graphic>
          <a:graphicData uri="http://schemas.openxmlformats.org/drawingml/2006/table">
            <a:tbl>
              <a:tblPr firstRow="1" bandRow="1">
                <a:tableStyleId>{8799B23B-EC83-4686-B30A-512413B5E67A}</a:tableStyleId>
              </a:tblPr>
              <a:tblGrid>
                <a:gridCol w="253074">
                  <a:extLst>
                    <a:ext uri="{9D8B030D-6E8A-4147-A177-3AD203B41FA5}">
                      <a16:colId xmlns:a16="http://schemas.microsoft.com/office/drawing/2014/main" val="1822195285"/>
                    </a:ext>
                  </a:extLst>
                </a:gridCol>
                <a:gridCol w="240930">
                  <a:extLst>
                    <a:ext uri="{9D8B030D-6E8A-4147-A177-3AD203B41FA5}">
                      <a16:colId xmlns:a16="http://schemas.microsoft.com/office/drawing/2014/main" val="2911619200"/>
                    </a:ext>
                  </a:extLst>
                </a:gridCol>
                <a:gridCol w="244639">
                  <a:extLst>
                    <a:ext uri="{9D8B030D-6E8A-4147-A177-3AD203B41FA5}">
                      <a16:colId xmlns:a16="http://schemas.microsoft.com/office/drawing/2014/main" val="774571519"/>
                    </a:ext>
                  </a:extLst>
                </a:gridCol>
                <a:gridCol w="2822832">
                  <a:extLst>
                    <a:ext uri="{9D8B030D-6E8A-4147-A177-3AD203B41FA5}">
                      <a16:colId xmlns:a16="http://schemas.microsoft.com/office/drawing/2014/main" val="1770906266"/>
                    </a:ext>
                  </a:extLst>
                </a:gridCol>
              </a:tblGrid>
              <a:tr h="585697">
                <a:tc>
                  <a:txBody>
                    <a:bodyPr/>
                    <a:lstStyle/>
                    <a:p>
                      <a:pPr algn="ctr"/>
                      <a:r>
                        <a:rPr lang="en-US" sz="10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dirty="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1908481">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chemeClr val="accent2"/>
                      </a:fgClr>
                      <a:bgClr>
                        <a:schemeClr val="bg1"/>
                      </a:bgClr>
                    </a:patt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1" kern="1200" dirty="0">
                        <a:solidFill>
                          <a:schemeClr val="tx1"/>
                        </a:solidFill>
                        <a:effectLst/>
                        <a:latin typeface="+mn-lt"/>
                        <a:ea typeface="+mn-ea"/>
                        <a:cs typeface="+mn-cs"/>
                      </a:endParaRPr>
                    </a:p>
                    <a:p>
                      <a:r>
                        <a:rPr lang="en-US" sz="1050" b="1" kern="1200" dirty="0">
                          <a:solidFill>
                            <a:schemeClr val="tx1"/>
                          </a:solidFill>
                          <a:effectLst/>
                          <a:latin typeface="+mn-lt"/>
                          <a:ea typeface="+mn-ea"/>
                          <a:cs typeface="+mn-cs"/>
                        </a:rPr>
                        <a:t>O6</a:t>
                      </a:r>
                      <a:r>
                        <a:rPr lang="en-US" sz="1050" b="1" kern="1200" dirty="0">
                          <a:solidFill>
                            <a:schemeClr val="tx1"/>
                          </a:solidFill>
                          <a:latin typeface="+mn-lt"/>
                          <a:ea typeface="+mn-ea"/>
                          <a:cs typeface="+mn-cs"/>
                        </a:rPr>
                        <a:t>  </a:t>
                      </a:r>
                      <a:r>
                        <a:rPr lang="en-US" sz="1050" b="0" kern="1200" dirty="0">
                          <a:solidFill>
                            <a:schemeClr val="tx1"/>
                          </a:solidFill>
                          <a:latin typeface="+mn-lt"/>
                          <a:ea typeface="+mn-ea"/>
                          <a:cs typeface="+mn-cs"/>
                          <a:hlinkClick r:id="rId5" action="ppaction://hlinksldjump"/>
                        </a:rPr>
                        <a:t>Aerosol Attribution</a:t>
                      </a:r>
                      <a:r>
                        <a:rPr lang="en-US" sz="1050" b="1" kern="1200" dirty="0">
                          <a:solidFill>
                            <a:schemeClr val="tx1"/>
                          </a:solidFill>
                          <a:latin typeface="+mn-lt"/>
                          <a:ea typeface="+mn-ea"/>
                          <a:cs typeface="+mn-cs"/>
                        </a:rPr>
                        <a:t>      </a:t>
                      </a:r>
                    </a:p>
                    <a:p>
                      <a:r>
                        <a:rPr lang="en-US" sz="900" b="1" kern="1200" dirty="0">
                          <a:solidFill>
                            <a:schemeClr val="tx1"/>
                          </a:solidFill>
                          <a:latin typeface="+mn-lt"/>
                          <a:ea typeface="+mn-ea"/>
                          <a:cs typeface="+mn-cs"/>
                        </a:rPr>
                        <a:t>                                                                                                             </a:t>
                      </a:r>
                      <a:endParaRPr lang="en-US" sz="900" b="1" kern="1200" dirty="0">
                        <a:solidFill>
                          <a:schemeClr val="accent6">
                            <a:lumMod val="75000"/>
                          </a:schemeClr>
                        </a:solidFill>
                        <a:effectLst/>
                        <a:latin typeface="+mn-lt"/>
                        <a:ea typeface="+mn-ea"/>
                        <a:cs typeface="+mn-cs"/>
                      </a:endParaRPr>
                    </a:p>
                    <a:p>
                      <a:r>
                        <a:rPr lang="en-US" sz="1000" b="1" kern="1200" dirty="0">
                          <a:solidFill>
                            <a:srgbClr val="FF0000"/>
                          </a:solidFill>
                          <a:effectLst/>
                          <a:latin typeface="+mn-lt"/>
                          <a:ea typeface="+mn-ea"/>
                          <a:cs typeface="+mn-cs"/>
                        </a:rPr>
                        <a:t>Minimum</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 Determine aerosol speciation to quantify the contributions of different aerosol types to observed aerosol properties and improve emission estimates of the different aerosol sources.</a:t>
                      </a:r>
                      <a:endParaRPr lang="en-US" sz="1000" kern="1200" dirty="0">
                        <a:solidFill>
                          <a:schemeClr val="tx1"/>
                        </a:solidFill>
                        <a:effectLst/>
                        <a:latin typeface="+mn-lt"/>
                        <a:ea typeface="+mn-ea"/>
                        <a:cs typeface="+mn-cs"/>
                        <a:hlinkClick r:id="rId6" action="ppaction://hlinksldjump">
                          <a:extLst>
                            <a:ext uri="{A12FA001-AC4F-418D-AE19-62706E023703}">
                              <ahyp:hlinkClr xmlns:ahyp="http://schemas.microsoft.com/office/drawing/2018/hyperlinkcolor" val="tx"/>
                            </a:ext>
                          </a:extLst>
                        </a:hlinkClick>
                      </a:endParaRPr>
                    </a:p>
                    <a:p>
                      <a:endParaRPr lang="en-US" sz="1000" kern="1200" dirty="0">
                        <a:solidFill>
                          <a:schemeClr val="tx1"/>
                        </a:solidFill>
                        <a:effectLst/>
                        <a:latin typeface="+mn-lt"/>
                        <a:ea typeface="+mn-ea"/>
                        <a:cs typeface="+mn-cs"/>
                        <a:hlinkClick r:id="rId6" action="ppaction://hlinksldjump">
                          <a:extLst>
                            <a:ext uri="{A12FA001-AC4F-418D-AE19-62706E023703}">
                              <ahyp:hlinkClr xmlns:ahyp="http://schemas.microsoft.com/office/drawing/2018/hyperlinkcolor" val="tx"/>
                            </a:ext>
                          </a:extLst>
                        </a:hlinkClick>
                      </a:endParaRPr>
                    </a:p>
                    <a:p>
                      <a:r>
                        <a:rPr lang="en-US" sz="1000" b="1" kern="1200" dirty="0">
                          <a:solidFill>
                            <a:srgbClr val="7030A0"/>
                          </a:solidFill>
                          <a:effectLst/>
                          <a:latin typeface="+mn-lt"/>
                          <a:ea typeface="+mn-ea"/>
                          <a:cs typeface="+mn-cs"/>
                        </a:rPr>
                        <a:t>Enhanced</a:t>
                      </a:r>
                      <a:r>
                        <a:rPr lang="en-US" sz="1000" b="1" kern="120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Characterize changes in aerosol amounts and properties over space and time in terms of 3D transport and spatially resolved emission sources</a:t>
                      </a:r>
                      <a:r>
                        <a:rPr lang="en-US" sz="1050" b="1" kern="1200" dirty="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bl>
          </a:graphicData>
        </a:graphic>
      </p:graphicFrame>
      <p:graphicFrame>
        <p:nvGraphicFramePr>
          <p:cNvPr id="9" name="Table 8">
            <a:extLst>
              <a:ext uri="{FF2B5EF4-FFF2-40B4-BE49-F238E27FC236}">
                <a16:creationId xmlns:a16="http://schemas.microsoft.com/office/drawing/2014/main" id="{D656BFDE-8368-3A46-BB70-090101B013E0}"/>
              </a:ext>
            </a:extLst>
          </p:cNvPr>
          <p:cNvGraphicFramePr>
            <a:graphicFrameLocks noGrp="1"/>
          </p:cNvGraphicFramePr>
          <p:nvPr>
            <p:extLst>
              <p:ext uri="{D42A27DB-BD31-4B8C-83A1-F6EECF244321}">
                <p14:modId xmlns:p14="http://schemas.microsoft.com/office/powerpoint/2010/main" val="1442445482"/>
              </p:ext>
            </p:extLst>
          </p:nvPr>
        </p:nvGraphicFramePr>
        <p:xfrm>
          <a:off x="3849537" y="22475"/>
          <a:ext cx="5201683" cy="4888337"/>
        </p:xfrm>
        <a:graphic>
          <a:graphicData uri="http://schemas.openxmlformats.org/drawingml/2006/table">
            <a:tbl>
              <a:tblPr firstRow="1" bandRow="1">
                <a:tableStyleId>{8799B23B-EC83-4686-B30A-512413B5E67A}</a:tableStyleId>
              </a:tblPr>
              <a:tblGrid>
                <a:gridCol w="162560">
                  <a:extLst>
                    <a:ext uri="{9D8B030D-6E8A-4147-A177-3AD203B41FA5}">
                      <a16:colId xmlns:a16="http://schemas.microsoft.com/office/drawing/2014/main" val="3088795692"/>
                    </a:ext>
                  </a:extLst>
                </a:gridCol>
                <a:gridCol w="162560">
                  <a:extLst>
                    <a:ext uri="{9D8B030D-6E8A-4147-A177-3AD203B41FA5}">
                      <a16:colId xmlns:a16="http://schemas.microsoft.com/office/drawing/2014/main" val="175873268"/>
                    </a:ext>
                  </a:extLst>
                </a:gridCol>
                <a:gridCol w="162560">
                  <a:extLst>
                    <a:ext uri="{9D8B030D-6E8A-4147-A177-3AD203B41FA5}">
                      <a16:colId xmlns:a16="http://schemas.microsoft.com/office/drawing/2014/main" val="2609664943"/>
                    </a:ext>
                  </a:extLst>
                </a:gridCol>
                <a:gridCol w="290767">
                  <a:extLst>
                    <a:ext uri="{9D8B030D-6E8A-4147-A177-3AD203B41FA5}">
                      <a16:colId xmlns:a16="http://schemas.microsoft.com/office/drawing/2014/main" val="3809510834"/>
                    </a:ext>
                  </a:extLst>
                </a:gridCol>
                <a:gridCol w="644978">
                  <a:extLst>
                    <a:ext uri="{9D8B030D-6E8A-4147-A177-3AD203B41FA5}">
                      <a16:colId xmlns:a16="http://schemas.microsoft.com/office/drawing/2014/main" val="3191468743"/>
                    </a:ext>
                  </a:extLst>
                </a:gridCol>
                <a:gridCol w="2667387">
                  <a:extLst>
                    <a:ext uri="{9D8B030D-6E8A-4147-A177-3AD203B41FA5}">
                      <a16:colId xmlns:a16="http://schemas.microsoft.com/office/drawing/2014/main" val="1952912987"/>
                    </a:ext>
                  </a:extLst>
                </a:gridCol>
                <a:gridCol w="1110871">
                  <a:extLst>
                    <a:ext uri="{9D8B030D-6E8A-4147-A177-3AD203B41FA5}">
                      <a16:colId xmlns:a16="http://schemas.microsoft.com/office/drawing/2014/main" val="1940169259"/>
                    </a:ext>
                  </a:extLst>
                </a:gridCol>
              </a:tblGrid>
              <a:tr h="406893">
                <a:tc>
                  <a:txBody>
                    <a:bodyPr/>
                    <a:lstStyle/>
                    <a:p>
                      <a:pPr algn="ctr"/>
                      <a:r>
                        <a:rPr lang="en-US" sz="800"/>
                        <a:t>A</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CCP</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ODO</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POR</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PEA#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hlinkClick r:id="rId7" action="ppaction://hlinksldjump"/>
                        </a:rPr>
                        <a:t>Geophysical Variables</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t>Qualifiers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235027">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900" b="1" kern="1200">
                          <a:solidFill>
                            <a:srgbClr val="FF0000"/>
                          </a:solidFill>
                          <a:effectLst/>
                          <a:latin typeface="+mn-lt"/>
                          <a:ea typeface="+mn-ea"/>
                          <a:cs typeface="+mn-cs"/>
                        </a:rPr>
                        <a:t>Minimum</a:t>
                      </a:r>
                      <a:endParaRPr lang="en-US" sz="800" b="1" kern="1200">
                        <a:solidFill>
                          <a:srgbClr val="FF000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endParaRPr lang="en-US" sz="800" b="1" kern="1200">
                        <a:solidFill>
                          <a:srgbClr val="FF000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07028417"/>
                  </a:ext>
                </a:extLst>
              </a:tr>
              <a:tr h="158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800" b="0" i="0" u="none" strike="noStrike" noProof="0">
                          <a:solidFill>
                            <a:srgbClr val="000000"/>
                          </a:solidFill>
                          <a:latin typeface="Calibri"/>
                        </a:rPr>
                        <a:t>1,2,6,17-19,21,22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Aerosol extinction profile</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latin typeface="+mn-lt"/>
                          <a:ea typeface="+mn-ea"/>
                          <a:cs typeface="+mn-cs"/>
                        </a:rPr>
                        <a:t>Total and non-spherical</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715632"/>
                  </a:ext>
                </a:extLst>
              </a:tr>
              <a:tr h="158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1,2,6,17-19</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Aerosol layer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564"/>
                  </a:ext>
                </a:extLst>
              </a:tr>
              <a:tr h="2219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800" b="0" i="0" u="none" strike="noStrike" noProof="0">
                          <a:solidFill>
                            <a:srgbClr val="000000"/>
                          </a:solidFill>
                          <a:latin typeface="Calibri"/>
                        </a:rPr>
                        <a:t>(</a:t>
                      </a: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 6, 19-22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AOD</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PBL and 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071097"/>
                  </a:ext>
                </a:extLst>
              </a:tr>
              <a:tr h="2219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6, 19,20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AAOD</a:t>
                      </a:r>
                      <a:r>
                        <a:rPr lang="en-US" sz="1000" kern="1200">
                          <a:solidFill>
                            <a:schemeClr val="tx1"/>
                          </a:solidFill>
                          <a:latin typeface="+mn-lt"/>
                          <a:ea typeface="+mn-ea"/>
                          <a:cs typeface="+mn-cs"/>
                        </a:rPr>
                        <a:t>/SSA</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PBL and 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0538012"/>
                  </a:ext>
                </a:extLst>
              </a:tr>
              <a:tr h="2219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6, 19,20,22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Fine mode AOD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PBL and 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8541523"/>
                  </a:ext>
                </a:extLst>
              </a:tr>
              <a:tr h="2219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r>
                        <a:rPr lang="en-US" sz="800" b="0" i="0" u="none" strike="noStrike" noProof="0">
                          <a:solidFill>
                            <a:schemeClr val="tx1"/>
                          </a:solidFill>
                          <a:latin typeface="Calibri"/>
                        </a:rPr>
                        <a:t>√)</a:t>
                      </a: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17-20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Angstrom exponent</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latin typeface="+mn-lt"/>
                          <a:ea typeface="+mn-ea"/>
                          <a:cs typeface="+mn-cs"/>
                        </a:rPr>
                        <a:t>PBL and column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516173"/>
                  </a:ext>
                </a:extLst>
              </a:tr>
              <a:tr h="2219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800" b="0" i="0" u="none" strike="noStrike" noProof="0">
                          <a:solidFill>
                            <a:srgbClr val="000000"/>
                          </a:solidFill>
                          <a:latin typeface="Calibri"/>
                        </a:rPr>
                        <a:t>(</a:t>
                      </a:r>
                      <a:r>
                        <a:rPr lang="en-US" sz="800" b="0" i="0" u="none" strike="noStrike" noProof="0">
                          <a:solidFill>
                            <a:schemeClr val="tx1"/>
                          </a:solidFill>
                          <a:latin typeface="Calibri"/>
                        </a:rPr>
                        <a:t>√)</a:t>
                      </a:r>
                      <a:endParaRPr lang="en-US" sz="800" b="0" i="0" u="none" strike="noStrike" noProof="0">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17-20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Index of refraction</a:t>
                      </a:r>
                      <a:endParaRPr lang="en-US" sz="1000" b="1" kern="1200">
                        <a:solidFill>
                          <a:srgbClr val="FF0000"/>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Column</a:t>
                      </a:r>
                      <a:endParaRPr lang="en-US" sz="1000" b="1" kern="1200">
                        <a:solidFill>
                          <a:srgbClr val="FF0000"/>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085366"/>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17-20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latin typeface="+mn-lt"/>
                          <a:ea typeface="+mn-ea"/>
                          <a:cs typeface="+mn-cs"/>
                        </a:rPr>
                        <a:t>Aerosol non-sphericity</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latin typeface="+mn-lt"/>
                          <a:ea typeface="+mn-ea"/>
                          <a:cs typeface="+mn-cs"/>
                        </a:rPr>
                        <a:t>Profile &amp; column</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6900589"/>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US" sz="800" b="0" i="0" u="none" strike="noStrike" noProof="0">
                          <a:solidFill>
                            <a:srgbClr val="000000"/>
                          </a:solidFill>
                          <a:latin typeface="Calibri"/>
                        </a:rPr>
                        <a:t>1,2,6,19-22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PBL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057227"/>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Environmental thermodynamic profiles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253012"/>
                  </a:ext>
                </a:extLst>
              </a:tr>
              <a:tr h="235027">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a:lnSpc>
                          <a:spcPct val="100000"/>
                        </a:lnSpc>
                        <a:spcBef>
                          <a:spcPts val="0"/>
                        </a:spcBef>
                        <a:spcAft>
                          <a:spcPts val="0"/>
                        </a:spcAft>
                        <a:buNone/>
                      </a:pPr>
                      <a:r>
                        <a:rPr lang="en-US" sz="1000" b="1" i="0" u="none" strike="noStrike" kern="1200" noProof="0">
                          <a:solidFill>
                            <a:srgbClr val="7030A0"/>
                          </a:solidFill>
                          <a:latin typeface="Calibri"/>
                        </a:rPr>
                        <a:t>Enhanced (=Minimum+)</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a:solidFill>
                          <a:srgbClr val="7030A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87348355"/>
                  </a:ext>
                </a:extLst>
              </a:tr>
              <a:tr h="221970">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17,19,21,22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Aerosol effective radius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Profile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959026"/>
                  </a:ext>
                </a:extLst>
              </a:tr>
              <a:tr h="221970">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17,19,21,22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Angstrom exponent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21970">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17,19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AAOD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Profile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7505150"/>
                  </a:ext>
                </a:extLst>
              </a:tr>
              <a:tr h="221970">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17,19,21,22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Fine mode aerosol extinction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Profile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2430196"/>
                  </a:ext>
                </a:extLst>
              </a:tr>
              <a:tr h="221970">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b="0" kern="1200">
                          <a:solidFill>
                            <a:schemeClr val="tx1"/>
                          </a:solidFill>
                          <a:effectLst/>
                          <a:latin typeface="+mn-lt"/>
                          <a:ea typeface="+mn-ea"/>
                          <a:cs typeface="+mn-cs"/>
                        </a:rPr>
                        <a:t>Synoptic scale </a:t>
                      </a:r>
                      <a:r>
                        <a:rPr lang="en-US" sz="1000" b="0" kern="1200">
                          <a:solidFill>
                            <a:schemeClr val="tx1"/>
                          </a:solidFill>
                          <a:latin typeface="+mn-lt"/>
                          <a:ea typeface="+mn-ea"/>
                          <a:cs typeface="+mn-cs"/>
                        </a:rPr>
                        <a:t>motion</a:t>
                      </a: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4440911"/>
                  </a:ext>
                </a:extLst>
              </a:tr>
              <a:tr h="221970">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b="0" kern="1200">
                          <a:solidFill>
                            <a:schemeClr val="tx1"/>
                          </a:solidFill>
                          <a:effectLst/>
                          <a:latin typeface="+mn-lt"/>
                          <a:ea typeface="+mn-ea"/>
                          <a:cs typeface="+mn-cs"/>
                        </a:rPr>
                        <a:t>Vertical air velocity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b="0" kern="1200">
                          <a:solidFill>
                            <a:schemeClr val="tx1"/>
                          </a:solidFill>
                          <a:effectLst/>
                          <a:latin typeface="+mn-lt"/>
                          <a:ea typeface="+mn-ea"/>
                          <a:cs typeface="+mn-cs"/>
                        </a:rPr>
                        <a:t>&gt; 2 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5479288"/>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b="0" i="0" u="none" strike="noStrike" noProof="0">
                        <a:solidFill>
                          <a:srgbClr val="000000"/>
                        </a:solidFill>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Precursor </a:t>
                      </a:r>
                      <a:r>
                        <a:rPr lang="en-US" sz="1000" kern="1200">
                          <a:solidFill>
                            <a:schemeClr val="tx1"/>
                          </a:solidFill>
                          <a:latin typeface="+mn-lt"/>
                          <a:ea typeface="+mn-ea"/>
                          <a:cs typeface="+mn-cs"/>
                        </a:rPr>
                        <a:t>gas</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10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9174681"/>
                  </a:ext>
                </a:extLst>
              </a:tr>
            </a:tbl>
          </a:graphicData>
        </a:graphic>
      </p:graphicFrame>
      <p:sp>
        <p:nvSpPr>
          <p:cNvPr id="4" name="Slide Number Placeholder 3">
            <a:extLst>
              <a:ext uri="{FF2B5EF4-FFF2-40B4-BE49-F238E27FC236}">
                <a16:creationId xmlns:a16="http://schemas.microsoft.com/office/drawing/2014/main" id="{E8134F40-0AB8-DC47-94F2-C2A2ED8C6088}"/>
              </a:ext>
            </a:extLst>
          </p:cNvPr>
          <p:cNvSpPr>
            <a:spLocks noGrp="1"/>
          </p:cNvSpPr>
          <p:nvPr>
            <p:ph type="sldNum" sz="quarter" idx="12"/>
          </p:nvPr>
        </p:nvSpPr>
        <p:spPr/>
        <p:txBody>
          <a:bodyPr/>
          <a:lstStyle/>
          <a:p>
            <a:fld id="{B12B35DD-64F7-B048-B2BB-3953229FF8CC}" type="slidenum">
              <a:rPr lang="en-US" smtClean="0"/>
              <a:pPr/>
              <a:t>14</a:t>
            </a:fld>
            <a:endParaRPr lang="en-US"/>
          </a:p>
        </p:txBody>
      </p:sp>
      <p:sp>
        <p:nvSpPr>
          <p:cNvPr id="11" name="TextBox 10">
            <a:extLst>
              <a:ext uri="{FF2B5EF4-FFF2-40B4-BE49-F238E27FC236}">
                <a16:creationId xmlns:a16="http://schemas.microsoft.com/office/drawing/2014/main" id="{DDEAF047-B270-BF4C-84A5-57E7790AAC7F}"/>
              </a:ext>
            </a:extLst>
          </p:cNvPr>
          <p:cNvSpPr txBox="1"/>
          <p:nvPr/>
        </p:nvSpPr>
        <p:spPr>
          <a:xfrm>
            <a:off x="1403278" y="4933167"/>
            <a:ext cx="6337444" cy="200055"/>
          </a:xfrm>
          <a:prstGeom prst="rect">
            <a:avLst/>
          </a:prstGeom>
          <a:solidFill>
            <a:srgbClr val="7030A0">
              <a:alpha val="20000"/>
            </a:srgbClr>
          </a:solidFill>
        </p:spPr>
        <p:txBody>
          <a:bodyPr wrap="square" rtlCol="0">
            <a:spAutoFit/>
          </a:bodyPr>
          <a:lstStyle/>
          <a:p>
            <a:r>
              <a:rPr lang="en-US" sz="700" b="1" dirty="0"/>
              <a:t>Legend</a:t>
            </a:r>
            <a:r>
              <a:rPr lang="en-US" sz="700" dirty="0"/>
              <a:t>: </a:t>
            </a:r>
            <a:r>
              <a:rPr lang="en-US" sz="700" b="1" dirty="0"/>
              <a:t> </a:t>
            </a:r>
            <a:r>
              <a:rPr lang="en-US" sz="700" b="1" dirty="0">
                <a:solidFill>
                  <a:srgbClr val="000000"/>
                </a:solidFill>
              </a:rPr>
              <a:t>√ </a:t>
            </a:r>
            <a:r>
              <a:rPr lang="en-US" sz="700" dirty="0"/>
              <a:t>Needed to meet objective,  </a:t>
            </a:r>
            <a:r>
              <a:rPr lang="en-US" sz="700" b="1" dirty="0"/>
              <a:t>(</a:t>
            </a:r>
            <a:r>
              <a:rPr lang="en-US" sz="700" b="1" dirty="0">
                <a:solidFill>
                  <a:srgbClr val="000000"/>
                </a:solidFill>
              </a:rPr>
              <a:t>√</a:t>
            </a:r>
            <a:r>
              <a:rPr lang="en-US" sz="700" b="1" dirty="0"/>
              <a:t>) </a:t>
            </a:r>
            <a:r>
              <a:rPr lang="en-US" sz="700" dirty="0"/>
              <a:t>From </a:t>
            </a:r>
            <a:r>
              <a:rPr lang="en-US" sz="700" dirty="0" err="1"/>
              <a:t>PoR</a:t>
            </a:r>
            <a:r>
              <a:rPr lang="en-US" sz="700" dirty="0"/>
              <a:t> but insufficient to meet objective,  </a:t>
            </a:r>
            <a:r>
              <a:rPr lang="en-US" sz="700" b="1" dirty="0"/>
              <a:t>S</a:t>
            </a:r>
            <a:r>
              <a:rPr lang="en-US" sz="700" dirty="0"/>
              <a:t> Complimentary observation from SBG,  </a:t>
            </a:r>
            <a:r>
              <a:rPr lang="en-US" sz="700" b="1" dirty="0"/>
              <a:t>M </a:t>
            </a:r>
            <a:r>
              <a:rPr lang="en-US" sz="700" dirty="0"/>
              <a:t>Complimentary observation from MC</a:t>
            </a:r>
          </a:p>
        </p:txBody>
      </p:sp>
    </p:spTree>
    <p:extLst>
      <p:ext uri="{BB962C8B-B14F-4D97-AF65-F5344CB8AC3E}">
        <p14:creationId xmlns:p14="http://schemas.microsoft.com/office/powerpoint/2010/main" val="278218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0A08-F4D9-064A-96CD-FF8C6CCEA0A7}"/>
              </a:ext>
            </a:extLst>
          </p:cNvPr>
          <p:cNvSpPr>
            <a:spLocks noGrp="1"/>
          </p:cNvSpPr>
          <p:nvPr>
            <p:ph type="title"/>
          </p:nvPr>
        </p:nvSpPr>
        <p:spPr>
          <a:xfrm>
            <a:off x="562148" y="111402"/>
            <a:ext cx="7886700" cy="994172"/>
          </a:xfrm>
        </p:spPr>
        <p:txBody>
          <a:bodyPr/>
          <a:lstStyle/>
          <a:p>
            <a:r>
              <a:rPr lang="en-US" dirty="0" err="1"/>
              <a:t>Obj</a:t>
            </a:r>
            <a:r>
              <a:rPr lang="en-US" dirty="0"/>
              <a:t> 7: Air</a:t>
            </a:r>
            <a:r>
              <a:rPr lang="en-US" baseline="0" dirty="0"/>
              <a:t> Quality</a:t>
            </a:r>
            <a:endParaRPr lang="en-US" dirty="0"/>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508526455"/>
              </p:ext>
            </p:extLst>
          </p:nvPr>
        </p:nvGraphicFramePr>
        <p:xfrm>
          <a:off x="408563" y="84566"/>
          <a:ext cx="3212198" cy="2893644"/>
        </p:xfrm>
        <a:graphic>
          <a:graphicData uri="http://schemas.openxmlformats.org/drawingml/2006/table">
            <a:tbl>
              <a:tblPr firstRow="1" bandRow="1">
                <a:tableStyleId>{8799B23B-EC83-4686-B30A-512413B5E67A}</a:tableStyleId>
              </a:tblPr>
              <a:tblGrid>
                <a:gridCol w="245807">
                  <a:extLst>
                    <a:ext uri="{9D8B030D-6E8A-4147-A177-3AD203B41FA5}">
                      <a16:colId xmlns:a16="http://schemas.microsoft.com/office/drawing/2014/main" val="1822195285"/>
                    </a:ext>
                  </a:extLst>
                </a:gridCol>
                <a:gridCol w="245807">
                  <a:extLst>
                    <a:ext uri="{9D8B030D-6E8A-4147-A177-3AD203B41FA5}">
                      <a16:colId xmlns:a16="http://schemas.microsoft.com/office/drawing/2014/main" val="2911619200"/>
                    </a:ext>
                  </a:extLst>
                </a:gridCol>
                <a:gridCol w="245807">
                  <a:extLst>
                    <a:ext uri="{9D8B030D-6E8A-4147-A177-3AD203B41FA5}">
                      <a16:colId xmlns:a16="http://schemas.microsoft.com/office/drawing/2014/main" val="774571519"/>
                    </a:ext>
                  </a:extLst>
                </a:gridCol>
                <a:gridCol w="2474777">
                  <a:extLst>
                    <a:ext uri="{9D8B030D-6E8A-4147-A177-3AD203B41FA5}">
                      <a16:colId xmlns:a16="http://schemas.microsoft.com/office/drawing/2014/main" val="1770906266"/>
                    </a:ext>
                  </a:extLst>
                </a:gridCol>
              </a:tblGrid>
              <a:tr h="496589">
                <a:tc>
                  <a:txBody>
                    <a:bodyPr/>
                    <a:lstStyle/>
                    <a:p>
                      <a:pPr algn="ctr"/>
                      <a:r>
                        <a:rPr lang="en-US" sz="10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dirty="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2397055">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chemeClr val="accent2"/>
                      </a:fgClr>
                      <a:bgClr>
                        <a:schemeClr val="bg1"/>
                      </a:bgClr>
                    </a:patt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O7 </a:t>
                      </a:r>
                      <a:r>
                        <a:rPr lang="en-US" sz="1100" b="0" kern="1200" dirty="0">
                          <a:solidFill>
                            <a:schemeClr val="tx1"/>
                          </a:solidFill>
                          <a:effectLst/>
                          <a:latin typeface="+mn-lt"/>
                          <a:ea typeface="+mn-ea"/>
                          <a:cs typeface="+mn-cs"/>
                          <a:hlinkClick r:id="rId3" action="ppaction://hlinksldjump"/>
                        </a:rPr>
                        <a:t>Air Quality</a:t>
                      </a:r>
                      <a:endParaRPr lang="en-US" sz="11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effectLst/>
                        <a:latin typeface="+mn-lt"/>
                        <a:ea typeface="+mn-ea"/>
                        <a:cs typeface="+mn-cs"/>
                      </a:endParaRPr>
                    </a:p>
                    <a:p>
                      <a:pPr marL="0" marR="0" indent="0" algn="l" rtl="0">
                        <a:lnSpc>
                          <a:spcPct val="100000"/>
                        </a:lnSpc>
                        <a:spcBef>
                          <a:spcPts val="0"/>
                        </a:spcBef>
                        <a:spcAft>
                          <a:spcPts val="0"/>
                        </a:spcAft>
                        <a:buFontTx/>
                        <a:buNone/>
                      </a:pPr>
                      <a:r>
                        <a:rPr lang="en-US" sz="1050" b="1" kern="1200" dirty="0">
                          <a:solidFill>
                            <a:srgbClr val="FF0000"/>
                          </a:solidFill>
                          <a:effectLst/>
                          <a:latin typeface="+mn-lt"/>
                          <a:ea typeface="+mn-ea"/>
                          <a:cs typeface="+mn-cs"/>
                        </a:rPr>
                        <a:t>Minimum</a:t>
                      </a:r>
                      <a:r>
                        <a:rPr lang="en-US" sz="1050" b="1" kern="1200" dirty="0">
                          <a:solidFill>
                            <a:schemeClr val="tx1"/>
                          </a:solidFill>
                          <a:effectLst/>
                          <a:latin typeface="+mn-lt"/>
                          <a:ea typeface="+mn-ea"/>
                          <a:cs typeface="+mn-cs"/>
                        </a:rPr>
                        <a:t>:</a:t>
                      </a:r>
                      <a:r>
                        <a:rPr lang="en-US" sz="1050" b="0" kern="1200" dirty="0">
                          <a:solidFill>
                            <a:schemeClr val="tx1"/>
                          </a:solidFill>
                          <a:latin typeface="+mn-lt"/>
                          <a:ea typeface="+mn-ea"/>
                          <a:cs typeface="+mn-cs"/>
                        </a:rPr>
                        <a:t> </a:t>
                      </a:r>
                      <a:r>
                        <a:rPr lang="en-US" sz="1050" b="0" kern="1200" dirty="0">
                          <a:solidFill>
                            <a:schemeClr val="tx1"/>
                          </a:solidFill>
                          <a:effectLst/>
                          <a:latin typeface="+mn-lt"/>
                          <a:ea typeface="+mn-ea"/>
                          <a:cs typeface="+mn-cs"/>
                        </a:rPr>
                        <a:t>Enhance understanding of the processes controlling boundary layer and near surface speciated extinction as means to constrain air quality predictions and estimates of human health impacts</a:t>
                      </a:r>
                      <a:r>
                        <a:rPr lang="en-US" sz="1050" b="1" kern="1200" dirty="0">
                          <a:solidFill>
                            <a:schemeClr val="tx1"/>
                          </a:solidFill>
                          <a:effectLst/>
                          <a:latin typeface="+mn-lt"/>
                          <a:ea typeface="+mn-ea"/>
                          <a:cs typeface="+mn-cs"/>
                        </a:rPr>
                        <a:t>.</a:t>
                      </a:r>
                      <a:r>
                        <a:rPr lang="en-US" sz="1050" kern="1200" dirty="0">
                          <a:solidFill>
                            <a:schemeClr val="tx1"/>
                          </a:solidFill>
                          <a:latin typeface="+mn-lt"/>
                          <a:ea typeface="+mn-ea"/>
                          <a:cs typeface="+mn-cs"/>
                        </a:rPr>
                        <a:t> </a:t>
                      </a:r>
                      <a:endParaRPr lang="en-US" sz="105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p>
                      <a:pPr marL="0" marR="0" lvl="0" indent="0" algn="l" rtl="0">
                        <a:lnSpc>
                          <a:spcPct val="100000"/>
                        </a:lnSpc>
                        <a:spcBef>
                          <a:spcPts val="0"/>
                        </a:spcBef>
                        <a:spcAft>
                          <a:spcPts val="0"/>
                        </a:spcAft>
                        <a:buFontTx/>
                        <a:buNone/>
                      </a:pPr>
                      <a:r>
                        <a:rPr lang="en-US" sz="1050" b="1" kern="1200" dirty="0">
                          <a:solidFill>
                            <a:srgbClr val="7030A0"/>
                          </a:solidFill>
                          <a:effectLst/>
                          <a:latin typeface="+mn-lt"/>
                          <a:ea typeface="+mn-ea"/>
                          <a:cs typeface="+mn-cs"/>
                        </a:rPr>
                        <a:t>Enhanced</a:t>
                      </a:r>
                      <a:r>
                        <a:rPr lang="en-US" sz="1050" b="1" kern="1200" dirty="0">
                          <a:solidFill>
                            <a:schemeClr val="tx1"/>
                          </a:solidFill>
                          <a:effectLst/>
                          <a:latin typeface="+mn-lt"/>
                          <a:ea typeface="+mn-ea"/>
                          <a:cs typeface="+mn-cs"/>
                        </a:rPr>
                        <a:t>: </a:t>
                      </a:r>
                      <a:r>
                        <a:rPr lang="en-US" sz="1050" b="0" kern="1200" dirty="0">
                          <a:solidFill>
                            <a:schemeClr val="tx1"/>
                          </a:solidFill>
                          <a:effectLst/>
                          <a:latin typeface="+mn-lt"/>
                          <a:ea typeface="+mn-ea"/>
                          <a:cs typeface="+mn-cs"/>
                        </a:rPr>
                        <a:t>Determine the spatial and temporal variations in boundary layer and near surface speciated PM concentrations as means to constrain air quality predictions and estimates of human health impacts.</a:t>
                      </a:r>
                      <a:endParaRPr lang="en-US" sz="1050" b="0" i="0" u="none" strike="noStrike" kern="1200" noProof="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bl>
          </a:graphicData>
        </a:graphic>
      </p:graphicFrame>
      <p:graphicFrame>
        <p:nvGraphicFramePr>
          <p:cNvPr id="11" name="Table 10">
            <a:extLst>
              <a:ext uri="{FF2B5EF4-FFF2-40B4-BE49-F238E27FC236}">
                <a16:creationId xmlns:a16="http://schemas.microsoft.com/office/drawing/2014/main" id="{BE32FF90-A9E8-1849-8CC8-BEF5B0A82287}"/>
              </a:ext>
            </a:extLst>
          </p:cNvPr>
          <p:cNvGraphicFramePr>
            <a:graphicFrameLocks noGrp="1"/>
          </p:cNvGraphicFramePr>
          <p:nvPr>
            <p:extLst>
              <p:ext uri="{D42A27DB-BD31-4B8C-83A1-F6EECF244321}">
                <p14:modId xmlns:p14="http://schemas.microsoft.com/office/powerpoint/2010/main" val="4085627390"/>
              </p:ext>
            </p:extLst>
          </p:nvPr>
        </p:nvGraphicFramePr>
        <p:xfrm>
          <a:off x="3754331" y="85363"/>
          <a:ext cx="5279730" cy="4782647"/>
        </p:xfrm>
        <a:graphic>
          <a:graphicData uri="http://schemas.openxmlformats.org/drawingml/2006/table">
            <a:tbl>
              <a:tblPr firstRow="1" bandRow="1">
                <a:tableStyleId>{8799B23B-EC83-4686-B30A-512413B5E67A}</a:tableStyleId>
              </a:tblPr>
              <a:tblGrid>
                <a:gridCol w="162560">
                  <a:extLst>
                    <a:ext uri="{9D8B030D-6E8A-4147-A177-3AD203B41FA5}">
                      <a16:colId xmlns:a16="http://schemas.microsoft.com/office/drawing/2014/main" val="3088795692"/>
                    </a:ext>
                  </a:extLst>
                </a:gridCol>
                <a:gridCol w="259080">
                  <a:extLst>
                    <a:ext uri="{9D8B030D-6E8A-4147-A177-3AD203B41FA5}">
                      <a16:colId xmlns:a16="http://schemas.microsoft.com/office/drawing/2014/main" val="175873268"/>
                    </a:ext>
                  </a:extLst>
                </a:gridCol>
                <a:gridCol w="162560">
                  <a:extLst>
                    <a:ext uri="{9D8B030D-6E8A-4147-A177-3AD203B41FA5}">
                      <a16:colId xmlns:a16="http://schemas.microsoft.com/office/drawing/2014/main" val="2609664943"/>
                    </a:ext>
                  </a:extLst>
                </a:gridCol>
                <a:gridCol w="265713">
                  <a:extLst>
                    <a:ext uri="{9D8B030D-6E8A-4147-A177-3AD203B41FA5}">
                      <a16:colId xmlns:a16="http://schemas.microsoft.com/office/drawing/2014/main" val="3809510834"/>
                    </a:ext>
                  </a:extLst>
                </a:gridCol>
                <a:gridCol w="734672">
                  <a:extLst>
                    <a:ext uri="{9D8B030D-6E8A-4147-A177-3AD203B41FA5}">
                      <a16:colId xmlns:a16="http://schemas.microsoft.com/office/drawing/2014/main" val="3191468743"/>
                    </a:ext>
                  </a:extLst>
                </a:gridCol>
                <a:gridCol w="2671002">
                  <a:extLst>
                    <a:ext uri="{9D8B030D-6E8A-4147-A177-3AD203B41FA5}">
                      <a16:colId xmlns:a16="http://schemas.microsoft.com/office/drawing/2014/main" val="1952912987"/>
                    </a:ext>
                  </a:extLst>
                </a:gridCol>
                <a:gridCol w="1024143">
                  <a:extLst>
                    <a:ext uri="{9D8B030D-6E8A-4147-A177-3AD203B41FA5}">
                      <a16:colId xmlns:a16="http://schemas.microsoft.com/office/drawing/2014/main" val="3773238290"/>
                    </a:ext>
                  </a:extLst>
                </a:gridCol>
              </a:tblGrid>
              <a:tr h="406893">
                <a:tc>
                  <a:txBody>
                    <a:bodyPr/>
                    <a:lstStyle/>
                    <a:p>
                      <a:pPr algn="ctr"/>
                      <a:r>
                        <a:rPr lang="en-US" sz="800"/>
                        <a:t>A</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CCP</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ODO</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POR</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PEA#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hlinkClick r:id="rId4" action="ppaction://hlinksldjump"/>
                        </a:rPr>
                        <a:t>Geophysical Variables</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t>Qualifiers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235027">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900" b="1" kern="1200">
                          <a:solidFill>
                            <a:srgbClr val="FF0000"/>
                          </a:solidFill>
                          <a:effectLst/>
                          <a:latin typeface="+mn-lt"/>
                          <a:ea typeface="+mn-ea"/>
                          <a:cs typeface="+mn-cs"/>
                        </a:rPr>
                        <a:t>Minimum</a:t>
                      </a:r>
                      <a:endParaRPr lang="en-US" sz="800" b="1" kern="1200">
                        <a:solidFill>
                          <a:srgbClr val="FF000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endParaRPr lang="en-US" sz="800" b="1" kern="1200">
                        <a:solidFill>
                          <a:srgbClr val="FF000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07028417"/>
                  </a:ext>
                </a:extLst>
              </a:tr>
              <a:tr h="158218">
                <a:tc>
                  <a:txBody>
                    <a:bodyPr/>
                    <a:lstStyle/>
                    <a:p>
                      <a:pPr marL="0" marR="0" lvl="0" indent="0" algn="ctr">
                        <a:lnSpc>
                          <a:spcPct val="100000"/>
                        </a:lnSpc>
                        <a:spcBef>
                          <a:spcPts val="0"/>
                        </a:spcBef>
                        <a:spcAft>
                          <a:spcPts val="0"/>
                        </a:spcAft>
                        <a:buNone/>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a:t>6,19,21,22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Aerosol extinction profile</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latin typeface="+mn-lt"/>
                          <a:ea typeface="+mn-ea"/>
                          <a:cs typeface="+mn-cs"/>
                        </a:rPr>
                        <a:t>Total and non-spherical</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715632"/>
                  </a:ext>
                </a:extLst>
              </a:tr>
              <a:tr h="158218">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6,17, 19, 21,22</a:t>
                      </a:r>
                      <a:endParaRPr lang="en-US" sz="800" b="0" i="0" u="none" strike="noStrike" noProof="0">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Aerosol layer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564"/>
                  </a:ext>
                </a:extLst>
              </a:tr>
              <a:tr h="22197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a:t>
                      </a: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6,21,22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AOD</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PBL and 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071097"/>
                  </a:ext>
                </a:extLst>
              </a:tr>
              <a:tr h="22197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6,17,21,22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AAOD</a:t>
                      </a:r>
                      <a:r>
                        <a:rPr lang="en-US" sz="1000" kern="1200">
                          <a:solidFill>
                            <a:schemeClr val="tx1"/>
                          </a:solidFill>
                          <a:latin typeface="+mn-lt"/>
                          <a:ea typeface="+mn-ea"/>
                          <a:cs typeface="+mn-cs"/>
                        </a:rPr>
                        <a:t>/SSA</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PBL and 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0538012"/>
                  </a:ext>
                </a:extLst>
              </a:tr>
              <a:tr h="22197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6,17,19,21,22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Fine mode AOD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PBL and 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8541523"/>
                  </a:ext>
                </a:extLst>
              </a:tr>
              <a:tr h="22197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800" b="0" i="0" u="none" strike="noStrike" noProof="0">
                          <a:solidFill>
                            <a:srgbClr val="000000"/>
                          </a:solidFill>
                          <a:latin typeface="Calibri"/>
                        </a:rPr>
                        <a:t>(</a:t>
                      </a:r>
                      <a:r>
                        <a:rPr lang="en-US" sz="800" b="0" i="0" u="none" strike="noStrike" noProof="0">
                          <a:solidFill>
                            <a:schemeClr val="tx1"/>
                          </a:solidFill>
                          <a:latin typeface="Calibri"/>
                        </a:rPr>
                        <a:t>√)</a:t>
                      </a:r>
                      <a:endParaRPr lang="en-US" sz="800" b="0" i="0" u="none" strike="noStrike" noProof="0">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6,17,19,21,22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Angstrom exponent</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latin typeface="+mn-lt"/>
                          <a:ea typeface="+mn-ea"/>
                          <a:cs typeface="+mn-cs"/>
                        </a:rPr>
                        <a:t>PBL and column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516173"/>
                  </a:ext>
                </a:extLst>
              </a:tr>
              <a:tr h="22197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800" b="0" i="0" u="none" strike="noStrike" noProof="0">
                          <a:solidFill>
                            <a:srgbClr val="000000"/>
                          </a:solidFill>
                          <a:latin typeface="Calibri"/>
                        </a:rPr>
                        <a:t>(</a:t>
                      </a:r>
                      <a:r>
                        <a:rPr lang="en-US" sz="800" b="0" i="0" u="none" strike="noStrike" noProof="0">
                          <a:solidFill>
                            <a:schemeClr val="tx1"/>
                          </a:solidFill>
                          <a:latin typeface="Calibri"/>
                        </a:rPr>
                        <a:t>√)</a:t>
                      </a:r>
                      <a:endParaRPr lang="en-US" sz="800" b="0" i="0" u="none" strike="noStrike" noProof="0">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6,17,19,20,21,22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Index of refraction</a:t>
                      </a:r>
                      <a:endParaRPr lang="en-US" sz="1000" b="1" kern="1200">
                        <a:solidFill>
                          <a:srgbClr val="FF0000"/>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Column</a:t>
                      </a:r>
                      <a:endParaRPr lang="en-US" sz="1000" b="1" kern="1200">
                        <a:solidFill>
                          <a:srgbClr val="FF0000"/>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085366"/>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6,17,20,21,22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latin typeface="+mn-lt"/>
                          <a:ea typeface="+mn-ea"/>
                          <a:cs typeface="+mn-cs"/>
                        </a:rPr>
                        <a:t>Aerosol non-sphericity</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latin typeface="+mn-lt"/>
                          <a:ea typeface="+mn-ea"/>
                          <a:cs typeface="+mn-cs"/>
                        </a:rPr>
                        <a:t>Profile &amp; column</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6900589"/>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6,17,20,21,22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PBL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057227"/>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b="0" i="0" u="none" strike="noStrike" noProof="0">
                        <a:solidFill>
                          <a:srgbClr val="000000"/>
                        </a:solidFill>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Environmental thermodynamic profiles</a:t>
                      </a:r>
                      <a:r>
                        <a:rPr lang="en-US" sz="1000" b="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253012"/>
                  </a:ext>
                </a:extLst>
              </a:tr>
              <a:tr h="235027">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a:lnSpc>
                          <a:spcPct val="100000"/>
                        </a:lnSpc>
                        <a:spcBef>
                          <a:spcPts val="0"/>
                        </a:spcBef>
                        <a:spcAft>
                          <a:spcPts val="0"/>
                        </a:spcAft>
                        <a:buNone/>
                      </a:pPr>
                      <a:r>
                        <a:rPr lang="en-US" sz="1000" b="1" i="0" u="none" strike="noStrike" kern="1200" noProof="0">
                          <a:solidFill>
                            <a:srgbClr val="7030A0"/>
                          </a:solidFill>
                          <a:latin typeface="Calibri"/>
                        </a:rPr>
                        <a:t>Enhanced (=Minimum+)</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a:solidFill>
                          <a:srgbClr val="7030A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87348355"/>
                  </a:ext>
                </a:extLst>
              </a:tr>
              <a:tr h="221970">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17,19,20,21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a:solidFill>
                            <a:schemeClr val="tx1"/>
                          </a:solidFill>
                          <a:effectLst/>
                          <a:latin typeface="+mn-lt"/>
                          <a:ea typeface="+mn-ea"/>
                          <a:cs typeface="+mn-cs"/>
                        </a:rPr>
                        <a:t>PM 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0673361"/>
                  </a:ext>
                </a:extLst>
              </a:tr>
              <a:tr h="221970">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17,19,20,21</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Aerosol effective radius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Profile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959026"/>
                  </a:ext>
                </a:extLst>
              </a:tr>
              <a:tr h="221970">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17,19,20,21</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Angstrom exponent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21970">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17,19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AAOD</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Profile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7505150"/>
                  </a:ext>
                </a:extLst>
              </a:tr>
              <a:tr h="221970">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17,19,20,21</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Fine mode aerosol extinction profile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2430196"/>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Precursor </a:t>
                      </a:r>
                      <a:r>
                        <a:rPr lang="en-US" sz="1000" kern="1200">
                          <a:solidFill>
                            <a:schemeClr val="tx1"/>
                          </a:solidFill>
                          <a:latin typeface="+mn-lt"/>
                          <a:ea typeface="+mn-ea"/>
                          <a:cs typeface="+mn-cs"/>
                        </a:rPr>
                        <a:t>gas</a:t>
                      </a:r>
                      <a:r>
                        <a:rPr lang="en-US" sz="1000" kern="1200">
                          <a:solidFill>
                            <a:schemeClr val="tx1"/>
                          </a:solidFill>
                          <a:effectLst/>
                          <a:latin typeface="+mn-lt"/>
                          <a:ea typeface="+mn-ea"/>
                          <a:cs typeface="+mn-cs"/>
                        </a:rPr>
                        <a:t> 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1041055"/>
                  </a:ext>
                </a:extLst>
              </a:tr>
            </a:tbl>
          </a:graphicData>
        </a:graphic>
      </p:graphicFrame>
      <p:sp>
        <p:nvSpPr>
          <p:cNvPr id="6" name="Slide Number Placeholder 5">
            <a:extLst>
              <a:ext uri="{FF2B5EF4-FFF2-40B4-BE49-F238E27FC236}">
                <a16:creationId xmlns:a16="http://schemas.microsoft.com/office/drawing/2014/main" id="{1558E908-9990-1948-A533-A95EBD14003A}"/>
              </a:ext>
            </a:extLst>
          </p:cNvPr>
          <p:cNvSpPr>
            <a:spLocks noGrp="1"/>
          </p:cNvSpPr>
          <p:nvPr>
            <p:ph type="sldNum" sz="quarter" idx="12"/>
          </p:nvPr>
        </p:nvSpPr>
        <p:spPr/>
        <p:txBody>
          <a:bodyPr/>
          <a:lstStyle/>
          <a:p>
            <a:fld id="{B12B35DD-64F7-B048-B2BB-3953229FF8CC}" type="slidenum">
              <a:rPr lang="en-US" smtClean="0"/>
              <a:pPr/>
              <a:t>15</a:t>
            </a:fld>
            <a:endParaRPr lang="en-US"/>
          </a:p>
        </p:txBody>
      </p:sp>
      <p:graphicFrame>
        <p:nvGraphicFramePr>
          <p:cNvPr id="8" name="Table 7">
            <a:extLst>
              <a:ext uri="{FF2B5EF4-FFF2-40B4-BE49-F238E27FC236}">
                <a16:creationId xmlns:a16="http://schemas.microsoft.com/office/drawing/2014/main" id="{4A4CAC20-260A-7B4F-95D7-F0FB9C9BFFEA}"/>
              </a:ext>
            </a:extLst>
          </p:cNvPr>
          <p:cNvGraphicFramePr>
            <a:graphicFrameLocks noGrp="1"/>
          </p:cNvGraphicFramePr>
          <p:nvPr>
            <p:extLst>
              <p:ext uri="{D42A27DB-BD31-4B8C-83A1-F6EECF244321}">
                <p14:modId xmlns:p14="http://schemas.microsoft.com/office/powerpoint/2010/main" val="4161014981"/>
              </p:ext>
            </p:extLst>
          </p:nvPr>
        </p:nvGraphicFramePr>
        <p:xfrm>
          <a:off x="399146" y="3042872"/>
          <a:ext cx="3221615" cy="1716009"/>
        </p:xfrm>
        <a:graphic>
          <a:graphicData uri="http://schemas.openxmlformats.org/drawingml/2006/table">
            <a:tbl>
              <a:tblPr firstRow="1" bandRow="1">
                <a:tableStyleId>{5940675A-B579-460E-94D1-54222C63F5DA}</a:tableStyleId>
              </a:tblPr>
              <a:tblGrid>
                <a:gridCol w="3221615">
                  <a:extLst>
                    <a:ext uri="{9D8B030D-6E8A-4147-A177-3AD203B41FA5}">
                      <a16:colId xmlns:a16="http://schemas.microsoft.com/office/drawing/2014/main" val="1843721152"/>
                    </a:ext>
                  </a:extLst>
                </a:gridCol>
              </a:tblGrid>
              <a:tr h="275829">
                <a:tc>
                  <a:txBody>
                    <a:bodyPr/>
                    <a:lstStyle/>
                    <a:p>
                      <a:pPr algn="ctr"/>
                      <a:r>
                        <a:rPr lang="en-US" sz="1000" b="1" i="1"/>
                        <a:t>A+CCP Potential Enabled Applications</a:t>
                      </a:r>
                    </a:p>
                  </a:txBody>
                  <a:tcPr marL="68580" marR="68580" marT="34290" marB="34290">
                    <a:solidFill>
                      <a:schemeClr val="bg2">
                        <a:lumMod val="75000"/>
                      </a:schemeClr>
                    </a:solidFill>
                  </a:tcPr>
                </a:tc>
                <a:extLst>
                  <a:ext uri="{0D108BD9-81ED-4DB2-BD59-A6C34878D82A}">
                    <a16:rowId xmlns:a16="http://schemas.microsoft.com/office/drawing/2014/main" val="2942869029"/>
                  </a:ext>
                </a:extLst>
              </a:tr>
              <a:tr h="1139587">
                <a:tc>
                  <a:txBody>
                    <a:bodyPr/>
                    <a:lstStyle/>
                    <a:p>
                      <a:pPr marL="290195" lvl="0" indent="-290195">
                        <a:buNone/>
                      </a:pPr>
                      <a:r>
                        <a:rPr lang="en-US" sz="900" b="0" i="0" u="none" strike="noStrike" kern="1200" noProof="0" dirty="0">
                          <a:solidFill>
                            <a:srgbClr val="000000"/>
                          </a:solidFill>
                          <a:latin typeface="Calibri"/>
                          <a:hlinkClick r:id="rId5" action="ppaction://hlinksldjump"/>
                        </a:rPr>
                        <a:t>PEA6</a:t>
                      </a:r>
                      <a:r>
                        <a:rPr lang="en-US" sz="900" b="0" i="0" u="none" strike="noStrike" kern="1200" noProof="0" dirty="0">
                          <a:solidFill>
                            <a:srgbClr val="000000"/>
                          </a:solidFill>
                          <a:latin typeface="Calibri"/>
                        </a:rPr>
                        <a:t> – Geospatial Analytics – Big data for planetary resource surveillance (IBM, Weather Underground, etc.)</a:t>
                      </a:r>
                      <a:endParaRPr lang="en-US" sz="900" dirty="0"/>
                    </a:p>
                    <a:p>
                      <a:pPr marL="290195" lvl="0" indent="-290195">
                        <a:buNone/>
                      </a:pPr>
                      <a:r>
                        <a:rPr lang="en-US" sz="900" b="0" i="0" u="none" strike="noStrike" kern="1200" noProof="0" dirty="0">
                          <a:solidFill>
                            <a:srgbClr val="000000"/>
                          </a:solidFill>
                          <a:latin typeface="Calibri"/>
                          <a:hlinkClick r:id="rId6" action="ppaction://hlinksldjump"/>
                        </a:rPr>
                        <a:t>PEA17</a:t>
                      </a:r>
                      <a:r>
                        <a:rPr lang="en-US" sz="900" b="0" i="0" u="none" strike="noStrike" kern="1200" noProof="0" dirty="0">
                          <a:solidFill>
                            <a:srgbClr val="000000"/>
                          </a:solidFill>
                          <a:latin typeface="Calibri"/>
                        </a:rPr>
                        <a:t> – Source attribution of pollution (EPA, NOAA, state AQ agencies) </a:t>
                      </a:r>
                      <a:endParaRPr lang="en-US" sz="900" b="0" i="0" u="none" strike="noStrike" kern="1200" noProof="0" dirty="0">
                        <a:latin typeface="Calibri"/>
                      </a:endParaRPr>
                    </a:p>
                    <a:p>
                      <a:pPr lvl="0" algn="l">
                        <a:lnSpc>
                          <a:spcPct val="100000"/>
                        </a:lnSpc>
                        <a:spcBef>
                          <a:spcPts val="0"/>
                        </a:spcBef>
                        <a:spcAft>
                          <a:spcPts val="0"/>
                        </a:spcAft>
                        <a:buNone/>
                      </a:pPr>
                      <a:r>
                        <a:rPr lang="en-US" sz="900" b="0" i="0" u="none" strike="noStrike" kern="1200" noProof="0" dirty="0">
                          <a:solidFill>
                            <a:srgbClr val="000000"/>
                          </a:solidFill>
                          <a:latin typeface="Calibri"/>
                          <a:hlinkClick r:id="rId6" action="ppaction://hlinksldjump"/>
                        </a:rPr>
                        <a:t>PEA19</a:t>
                      </a:r>
                      <a:r>
                        <a:rPr lang="en-US" sz="900" b="0" i="0" u="none" strike="noStrike" kern="1200" noProof="0" dirty="0">
                          <a:solidFill>
                            <a:srgbClr val="000000"/>
                          </a:solidFill>
                          <a:latin typeface="Calibri"/>
                        </a:rPr>
                        <a:t> – Wildfire management (EPA, NOAA, State AQ agencies)</a:t>
                      </a:r>
                      <a:endParaRPr lang="en-US" dirty="0"/>
                    </a:p>
                    <a:p>
                      <a:pPr marL="290195" lvl="0" indent="-290195">
                        <a:buFont typeface="Arial" panose="020B0604020202020204" pitchFamily="34" charset="0"/>
                        <a:buNone/>
                      </a:pPr>
                      <a:r>
                        <a:rPr lang="en-US" sz="900" b="0" i="0" u="none" strike="noStrike" kern="1200" noProof="0" dirty="0">
                          <a:solidFill>
                            <a:srgbClr val="000000"/>
                          </a:solidFill>
                          <a:latin typeface="Calibri"/>
                          <a:hlinkClick r:id="rId6" action="ppaction://hlinksldjump"/>
                        </a:rPr>
                        <a:t>PEA20</a:t>
                      </a:r>
                      <a:r>
                        <a:rPr lang="en-US" sz="900" b="0" i="0" u="none" strike="noStrike" kern="1200" noProof="0" dirty="0">
                          <a:solidFill>
                            <a:srgbClr val="000000"/>
                          </a:solidFill>
                          <a:latin typeface="Calibri"/>
                        </a:rPr>
                        <a:t> – Human health studies &amp; health risk estimation (CDC, WHO, NIH, universities, reinsurance industry)</a:t>
                      </a:r>
                    </a:p>
                    <a:p>
                      <a:pPr lvl="0" algn="l">
                        <a:lnSpc>
                          <a:spcPct val="100000"/>
                        </a:lnSpc>
                        <a:spcBef>
                          <a:spcPts val="0"/>
                        </a:spcBef>
                        <a:spcAft>
                          <a:spcPts val="0"/>
                        </a:spcAft>
                        <a:buNone/>
                      </a:pPr>
                      <a:r>
                        <a:rPr lang="en-US" sz="900" b="0" i="0" u="none" strike="noStrike" kern="1200" noProof="0" dirty="0">
                          <a:solidFill>
                            <a:srgbClr val="000000"/>
                          </a:solidFill>
                          <a:latin typeface="Calibri"/>
                          <a:hlinkClick r:id="rId6" action="ppaction://hlinksldjump"/>
                        </a:rPr>
                        <a:t>PEA21</a:t>
                      </a:r>
                      <a:r>
                        <a:rPr lang="en-US" sz="900" b="0" i="0" u="none" strike="noStrike" kern="1200" noProof="0" dirty="0">
                          <a:solidFill>
                            <a:srgbClr val="000000"/>
                          </a:solidFill>
                          <a:latin typeface="Calibri"/>
                        </a:rPr>
                        <a:t> – AQ rule-making (EPA, state AQ agencies)</a:t>
                      </a:r>
                      <a:endParaRPr lang="en-US" sz="900" dirty="0"/>
                    </a:p>
                    <a:p>
                      <a:pPr lvl="0" algn="l">
                        <a:lnSpc>
                          <a:spcPct val="100000"/>
                        </a:lnSpc>
                        <a:spcBef>
                          <a:spcPts val="0"/>
                        </a:spcBef>
                        <a:spcAft>
                          <a:spcPts val="0"/>
                        </a:spcAft>
                        <a:buNone/>
                      </a:pPr>
                      <a:r>
                        <a:rPr lang="en-US" sz="900" b="0" i="0" u="none" strike="noStrike" kern="1200" noProof="0" dirty="0">
                          <a:solidFill>
                            <a:srgbClr val="000000"/>
                          </a:solidFill>
                          <a:latin typeface="Calibri"/>
                          <a:hlinkClick r:id="rId6" action="ppaction://hlinksldjump"/>
                        </a:rPr>
                        <a:t>PEA22</a:t>
                      </a:r>
                      <a:r>
                        <a:rPr lang="en-US" sz="900" b="0" i="0" u="none" strike="noStrike" kern="1200" noProof="0" dirty="0">
                          <a:solidFill>
                            <a:srgbClr val="000000"/>
                          </a:solidFill>
                          <a:latin typeface="Calibri"/>
                        </a:rPr>
                        <a:t> – Operational weather &amp; AQ forecasting (NOAA, state AQ agencies)</a:t>
                      </a:r>
                    </a:p>
                  </a:txBody>
                  <a:tcPr marL="68580" marR="68580" marT="34290" marB="34290">
                    <a:solidFill>
                      <a:schemeClr val="accent4">
                        <a:lumMod val="20000"/>
                        <a:lumOff val="80000"/>
                      </a:schemeClr>
                    </a:solidFill>
                  </a:tcPr>
                </a:tc>
                <a:extLst>
                  <a:ext uri="{0D108BD9-81ED-4DB2-BD59-A6C34878D82A}">
                    <a16:rowId xmlns:a16="http://schemas.microsoft.com/office/drawing/2014/main" val="3271490759"/>
                  </a:ext>
                </a:extLst>
              </a:tr>
            </a:tbl>
          </a:graphicData>
        </a:graphic>
      </p:graphicFrame>
      <p:sp>
        <p:nvSpPr>
          <p:cNvPr id="10" name="TextBox 9">
            <a:extLst>
              <a:ext uri="{FF2B5EF4-FFF2-40B4-BE49-F238E27FC236}">
                <a16:creationId xmlns:a16="http://schemas.microsoft.com/office/drawing/2014/main" id="{848BD7F8-034B-BA44-88CB-FF0CBD1AE669}"/>
              </a:ext>
            </a:extLst>
          </p:cNvPr>
          <p:cNvSpPr txBox="1"/>
          <p:nvPr/>
        </p:nvSpPr>
        <p:spPr>
          <a:xfrm>
            <a:off x="1386652" y="4922535"/>
            <a:ext cx="6337444" cy="200055"/>
          </a:xfrm>
          <a:prstGeom prst="rect">
            <a:avLst/>
          </a:prstGeom>
          <a:solidFill>
            <a:srgbClr val="7030A0">
              <a:alpha val="20000"/>
            </a:srgbClr>
          </a:solidFill>
        </p:spPr>
        <p:txBody>
          <a:bodyPr wrap="square" rtlCol="0">
            <a:spAutoFit/>
          </a:bodyPr>
          <a:lstStyle/>
          <a:p>
            <a:r>
              <a:rPr lang="en-US" sz="700" b="1" dirty="0"/>
              <a:t>Legend</a:t>
            </a:r>
            <a:r>
              <a:rPr lang="en-US" sz="700" dirty="0"/>
              <a:t>: </a:t>
            </a:r>
            <a:r>
              <a:rPr lang="en-US" sz="700" b="1" dirty="0"/>
              <a:t> </a:t>
            </a:r>
            <a:r>
              <a:rPr lang="en-US" sz="700" b="1" dirty="0">
                <a:solidFill>
                  <a:srgbClr val="000000"/>
                </a:solidFill>
              </a:rPr>
              <a:t>√ </a:t>
            </a:r>
            <a:r>
              <a:rPr lang="en-US" sz="700" dirty="0"/>
              <a:t>Needed to meet objective,  </a:t>
            </a:r>
            <a:r>
              <a:rPr lang="en-US" sz="700" b="1" dirty="0"/>
              <a:t>(</a:t>
            </a:r>
            <a:r>
              <a:rPr lang="en-US" sz="700" b="1" dirty="0">
                <a:solidFill>
                  <a:srgbClr val="000000"/>
                </a:solidFill>
              </a:rPr>
              <a:t>√</a:t>
            </a:r>
            <a:r>
              <a:rPr lang="en-US" sz="700" b="1" dirty="0"/>
              <a:t>) </a:t>
            </a:r>
            <a:r>
              <a:rPr lang="en-US" sz="700" dirty="0"/>
              <a:t>From </a:t>
            </a:r>
            <a:r>
              <a:rPr lang="en-US" sz="700" dirty="0" err="1"/>
              <a:t>PoR</a:t>
            </a:r>
            <a:r>
              <a:rPr lang="en-US" sz="700" dirty="0"/>
              <a:t> but insufficient to meet objective,  </a:t>
            </a:r>
            <a:r>
              <a:rPr lang="en-US" sz="700" b="1" dirty="0"/>
              <a:t>S</a:t>
            </a:r>
            <a:r>
              <a:rPr lang="en-US" sz="700" dirty="0"/>
              <a:t> Complimentary observation from SBG,  </a:t>
            </a:r>
            <a:r>
              <a:rPr lang="en-US" sz="700" b="1" dirty="0"/>
              <a:t>M </a:t>
            </a:r>
            <a:r>
              <a:rPr lang="en-US" sz="700" dirty="0"/>
              <a:t>Complimentary observation from MC</a:t>
            </a:r>
          </a:p>
        </p:txBody>
      </p:sp>
    </p:spTree>
    <p:extLst>
      <p:ext uri="{BB962C8B-B14F-4D97-AF65-F5344CB8AC3E}">
        <p14:creationId xmlns:p14="http://schemas.microsoft.com/office/powerpoint/2010/main" val="4253315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FEDE9-11BC-5344-8A3B-900901FA7753}"/>
              </a:ext>
            </a:extLst>
          </p:cNvPr>
          <p:cNvSpPr>
            <a:spLocks noGrp="1"/>
          </p:cNvSpPr>
          <p:nvPr>
            <p:ph type="title"/>
          </p:nvPr>
        </p:nvSpPr>
        <p:spPr>
          <a:xfrm>
            <a:off x="553836" y="99343"/>
            <a:ext cx="7886700" cy="994172"/>
          </a:xfrm>
        </p:spPr>
        <p:txBody>
          <a:bodyPr/>
          <a:lstStyle/>
          <a:p>
            <a:r>
              <a:rPr lang="en-US" dirty="0" err="1"/>
              <a:t>Obj</a:t>
            </a:r>
            <a:r>
              <a:rPr lang="en-US" dirty="0"/>
              <a:t> 8: Absorbing</a:t>
            </a:r>
            <a:r>
              <a:rPr lang="en-US" baseline="0" dirty="0"/>
              <a:t> Aerosols</a:t>
            </a:r>
            <a:endParaRPr lang="en-US" dirty="0"/>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3252058857"/>
              </p:ext>
            </p:extLst>
          </p:nvPr>
        </p:nvGraphicFramePr>
        <p:xfrm>
          <a:off x="278860" y="158563"/>
          <a:ext cx="3432771" cy="2439538"/>
        </p:xfrm>
        <a:graphic>
          <a:graphicData uri="http://schemas.openxmlformats.org/drawingml/2006/table">
            <a:tbl>
              <a:tblPr firstRow="1" bandRow="1">
                <a:tableStyleId>{8799B23B-EC83-4686-B30A-512413B5E67A}</a:tableStyleId>
              </a:tblPr>
              <a:tblGrid>
                <a:gridCol w="243928">
                  <a:extLst>
                    <a:ext uri="{9D8B030D-6E8A-4147-A177-3AD203B41FA5}">
                      <a16:colId xmlns:a16="http://schemas.microsoft.com/office/drawing/2014/main" val="1822195285"/>
                    </a:ext>
                  </a:extLst>
                </a:gridCol>
                <a:gridCol w="232222">
                  <a:extLst>
                    <a:ext uri="{9D8B030D-6E8A-4147-A177-3AD203B41FA5}">
                      <a16:colId xmlns:a16="http://schemas.microsoft.com/office/drawing/2014/main" val="2911619200"/>
                    </a:ext>
                  </a:extLst>
                </a:gridCol>
                <a:gridCol w="268941">
                  <a:extLst>
                    <a:ext uri="{9D8B030D-6E8A-4147-A177-3AD203B41FA5}">
                      <a16:colId xmlns:a16="http://schemas.microsoft.com/office/drawing/2014/main" val="774571519"/>
                    </a:ext>
                  </a:extLst>
                </a:gridCol>
                <a:gridCol w="2687680">
                  <a:extLst>
                    <a:ext uri="{9D8B030D-6E8A-4147-A177-3AD203B41FA5}">
                      <a16:colId xmlns:a16="http://schemas.microsoft.com/office/drawing/2014/main" val="1770906266"/>
                    </a:ext>
                  </a:extLst>
                </a:gridCol>
              </a:tblGrid>
              <a:tr h="654237">
                <a:tc>
                  <a:txBody>
                    <a:bodyPr/>
                    <a:lstStyle/>
                    <a:p>
                      <a:pPr algn="ctr"/>
                      <a:r>
                        <a:rPr lang="en-US" sz="10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1785301">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chemeClr val="accent2"/>
                      </a:fgClr>
                      <a:bgClr>
                        <a:schemeClr val="bg1"/>
                      </a:bgClr>
                    </a:patt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endParaRPr lang="en-US" sz="1100" b="1" kern="1200">
                        <a:solidFill>
                          <a:schemeClr val="tx1"/>
                        </a:solidFill>
                        <a:effectLst/>
                        <a:latin typeface="+mn-lt"/>
                        <a:ea typeface="+mn-ea"/>
                        <a:cs typeface="+mn-cs"/>
                      </a:endParaRPr>
                    </a:p>
                    <a:p>
                      <a:pPr lvl="0"/>
                      <a:r>
                        <a:rPr lang="en-US" sz="1100" b="1" kern="1200">
                          <a:solidFill>
                            <a:schemeClr val="tx1"/>
                          </a:solidFill>
                          <a:effectLst/>
                          <a:latin typeface="+mn-lt"/>
                          <a:ea typeface="+mn-ea"/>
                          <a:cs typeface="+mn-cs"/>
                        </a:rPr>
                        <a:t>O8 </a:t>
                      </a:r>
                      <a:r>
                        <a:rPr lang="en-US" sz="1100" b="0" kern="1200">
                          <a:solidFill>
                            <a:schemeClr val="tx1"/>
                          </a:solidFill>
                          <a:effectLst/>
                          <a:latin typeface="+mn-lt"/>
                          <a:ea typeface="+mn-ea"/>
                          <a:cs typeface="+mn-cs"/>
                          <a:hlinkClick r:id="rId3" action="ppaction://hlinksldjump"/>
                        </a:rPr>
                        <a:t>Absorbing Aerosols</a:t>
                      </a:r>
                      <a:endParaRPr lang="en-US" sz="1100" b="1" kern="1200">
                        <a:solidFill>
                          <a:schemeClr val="tx1"/>
                        </a:solidFill>
                        <a:effectLst/>
                        <a:latin typeface="+mn-lt"/>
                        <a:ea typeface="+mn-ea"/>
                        <a:cs typeface="+mn-cs"/>
                      </a:endParaRPr>
                    </a:p>
                    <a:p>
                      <a:pPr lvl="0">
                        <a:spcBef>
                          <a:spcPts val="400"/>
                        </a:spcBef>
                      </a:pPr>
                      <a:r>
                        <a:rPr lang="en-US" sz="1100" b="1" i="0" u="none" strike="noStrike" kern="1200">
                          <a:solidFill>
                            <a:srgbClr val="FF0000"/>
                          </a:solidFill>
                          <a:latin typeface="+mn-lt"/>
                          <a:ea typeface="+mn-ea"/>
                          <a:cs typeface="+mn-cs"/>
                        </a:rPr>
                        <a:t>Minimum</a:t>
                      </a:r>
                      <a:r>
                        <a:rPr lang="en-US" sz="1100" b="0" i="0" u="none" strike="noStrike" kern="1200">
                          <a:solidFill>
                            <a:schemeClr val="tx1"/>
                          </a:solidFill>
                          <a:effectLst/>
                          <a:latin typeface="+mn-lt"/>
                          <a:ea typeface="+mn-ea"/>
                          <a:cs typeface="+mn-cs"/>
                        </a:rPr>
                        <a:t>: Quantify the impact of absorbing aerosol on the Earth’s radiative balance at TOA and surface, and on atmospheric stability.</a:t>
                      </a:r>
                      <a:r>
                        <a:rPr lang="en-US" sz="1100" b="0" i="0" u="none" strike="noStrike" kern="1200">
                          <a:solidFill>
                            <a:schemeClr val="tx1"/>
                          </a:solidFill>
                          <a:latin typeface="+mn-lt"/>
                          <a:ea typeface="+mn-ea"/>
                          <a:cs typeface="+mn-cs"/>
                        </a:rPr>
                        <a:t>   </a:t>
                      </a:r>
                      <a:endParaRPr lang="en-US" sz="1100" b="0" i="0" u="none" strike="noStrike" kern="1200">
                        <a:solidFill>
                          <a:schemeClr val="tx1"/>
                        </a:solidFill>
                        <a:effectLst/>
                        <a:latin typeface="+mn-lt"/>
                        <a:ea typeface="+mn-ea"/>
                        <a:cs typeface="+mn-cs"/>
                      </a:endParaRPr>
                    </a:p>
                    <a:p>
                      <a:pPr lvl="0">
                        <a:spcBef>
                          <a:spcPts val="400"/>
                        </a:spcBef>
                      </a:pPr>
                      <a:r>
                        <a:rPr lang="en-US" sz="1100" b="1" kern="1200">
                          <a:solidFill>
                            <a:srgbClr val="7030A0"/>
                          </a:solidFill>
                          <a:latin typeface="+mn-lt"/>
                          <a:ea typeface="+mn-ea"/>
                          <a:cs typeface="+mn-cs"/>
                        </a:rPr>
                        <a:t>Enhanced</a:t>
                      </a:r>
                      <a:r>
                        <a:rPr lang="en-US" sz="1100" b="1" kern="1200">
                          <a:solidFill>
                            <a:schemeClr val="tx1"/>
                          </a:solidFill>
                          <a:effectLst/>
                          <a:latin typeface="+mn-lt"/>
                          <a:ea typeface="+mn-ea"/>
                          <a:cs typeface="+mn-cs"/>
                        </a:rPr>
                        <a:t>: </a:t>
                      </a:r>
                      <a:r>
                        <a:rPr lang="en-US" sz="1100" b="0" kern="1200">
                          <a:solidFill>
                            <a:schemeClr val="tx1"/>
                          </a:solidFill>
                          <a:effectLst/>
                          <a:latin typeface="+mn-lt"/>
                          <a:ea typeface="+mn-ea"/>
                          <a:cs typeface="+mn-cs"/>
                        </a:rPr>
                        <a:t>Q</a:t>
                      </a:r>
                      <a:r>
                        <a:rPr lang="en-US" sz="1100" kern="1200">
                          <a:solidFill>
                            <a:schemeClr val="tx1"/>
                          </a:solidFill>
                          <a:effectLst/>
                          <a:latin typeface="+mn-lt"/>
                          <a:ea typeface="+mn-ea"/>
                          <a:cs typeface="+mn-cs"/>
                        </a:rPr>
                        <a:t>uantify the impact of absorbing aerosols on </a:t>
                      </a:r>
                      <a:r>
                        <a:rPr lang="en-US" sz="1100" i="1" kern="1200">
                          <a:solidFill>
                            <a:schemeClr val="tx1"/>
                          </a:solidFill>
                          <a:effectLst/>
                          <a:latin typeface="+mn-lt"/>
                          <a:ea typeface="+mn-ea"/>
                          <a:cs typeface="+mn-cs"/>
                        </a:rPr>
                        <a:t>vertically resolved </a:t>
                      </a:r>
                      <a:r>
                        <a:rPr lang="en-US" sz="1100" kern="1200">
                          <a:solidFill>
                            <a:schemeClr val="tx1"/>
                          </a:solidFill>
                          <a:effectLst/>
                          <a:latin typeface="+mn-lt"/>
                          <a:ea typeface="+mn-ea"/>
                          <a:cs typeface="+mn-cs"/>
                        </a:rPr>
                        <a:t>radiative heating rates.</a:t>
                      </a:r>
                      <a:endParaRPr lang="en-US" sz="11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bl>
          </a:graphicData>
        </a:graphic>
      </p:graphicFrame>
      <p:graphicFrame>
        <p:nvGraphicFramePr>
          <p:cNvPr id="10" name="Table 9">
            <a:extLst>
              <a:ext uri="{FF2B5EF4-FFF2-40B4-BE49-F238E27FC236}">
                <a16:creationId xmlns:a16="http://schemas.microsoft.com/office/drawing/2014/main" id="{F1196680-4BBA-254F-B23D-ADE0616B304E}"/>
              </a:ext>
            </a:extLst>
          </p:cNvPr>
          <p:cNvGraphicFramePr>
            <a:graphicFrameLocks noGrp="1"/>
          </p:cNvGraphicFramePr>
          <p:nvPr>
            <p:extLst>
              <p:ext uri="{D42A27DB-BD31-4B8C-83A1-F6EECF244321}">
                <p14:modId xmlns:p14="http://schemas.microsoft.com/office/powerpoint/2010/main" val="2959940094"/>
              </p:ext>
            </p:extLst>
          </p:nvPr>
        </p:nvGraphicFramePr>
        <p:xfrm>
          <a:off x="3855929" y="158563"/>
          <a:ext cx="5183210" cy="3548897"/>
        </p:xfrm>
        <a:graphic>
          <a:graphicData uri="http://schemas.openxmlformats.org/drawingml/2006/table">
            <a:tbl>
              <a:tblPr firstRow="1" bandRow="1">
                <a:tableStyleId>{8799B23B-EC83-4686-B30A-512413B5E67A}</a:tableStyleId>
              </a:tblPr>
              <a:tblGrid>
                <a:gridCol w="162560">
                  <a:extLst>
                    <a:ext uri="{9D8B030D-6E8A-4147-A177-3AD203B41FA5}">
                      <a16:colId xmlns:a16="http://schemas.microsoft.com/office/drawing/2014/main" val="3088795692"/>
                    </a:ext>
                  </a:extLst>
                </a:gridCol>
                <a:gridCol w="162560">
                  <a:extLst>
                    <a:ext uri="{9D8B030D-6E8A-4147-A177-3AD203B41FA5}">
                      <a16:colId xmlns:a16="http://schemas.microsoft.com/office/drawing/2014/main" val="175873268"/>
                    </a:ext>
                  </a:extLst>
                </a:gridCol>
                <a:gridCol w="162560">
                  <a:extLst>
                    <a:ext uri="{9D8B030D-6E8A-4147-A177-3AD203B41FA5}">
                      <a16:colId xmlns:a16="http://schemas.microsoft.com/office/drawing/2014/main" val="2609664943"/>
                    </a:ext>
                  </a:extLst>
                </a:gridCol>
                <a:gridCol w="275044">
                  <a:extLst>
                    <a:ext uri="{9D8B030D-6E8A-4147-A177-3AD203B41FA5}">
                      <a16:colId xmlns:a16="http://schemas.microsoft.com/office/drawing/2014/main" val="3809510834"/>
                    </a:ext>
                  </a:extLst>
                </a:gridCol>
                <a:gridCol w="429208">
                  <a:extLst>
                    <a:ext uri="{9D8B030D-6E8A-4147-A177-3AD203B41FA5}">
                      <a16:colId xmlns:a16="http://schemas.microsoft.com/office/drawing/2014/main" val="3191468743"/>
                    </a:ext>
                  </a:extLst>
                </a:gridCol>
                <a:gridCol w="2883159">
                  <a:extLst>
                    <a:ext uri="{9D8B030D-6E8A-4147-A177-3AD203B41FA5}">
                      <a16:colId xmlns:a16="http://schemas.microsoft.com/office/drawing/2014/main" val="1952912987"/>
                    </a:ext>
                  </a:extLst>
                </a:gridCol>
                <a:gridCol w="1108119">
                  <a:extLst>
                    <a:ext uri="{9D8B030D-6E8A-4147-A177-3AD203B41FA5}">
                      <a16:colId xmlns:a16="http://schemas.microsoft.com/office/drawing/2014/main" val="12253129"/>
                    </a:ext>
                  </a:extLst>
                </a:gridCol>
              </a:tblGrid>
              <a:tr h="406893">
                <a:tc>
                  <a:txBody>
                    <a:bodyPr/>
                    <a:lstStyle/>
                    <a:p>
                      <a:pPr algn="ctr"/>
                      <a:r>
                        <a:rPr lang="en-US" sz="800"/>
                        <a:t>A</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CCP</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ODO</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POR</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PEA#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hlinkClick r:id="rId4" action="ppaction://hlinksldjump"/>
                        </a:rPr>
                        <a:t>Geophysical Variables</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t>Qualifiers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235027">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900" b="1" kern="1200">
                          <a:solidFill>
                            <a:srgbClr val="FF0000"/>
                          </a:solidFill>
                          <a:effectLst/>
                          <a:latin typeface="+mn-lt"/>
                          <a:ea typeface="+mn-ea"/>
                          <a:cs typeface="+mn-cs"/>
                        </a:rPr>
                        <a:t>Minimum</a:t>
                      </a:r>
                      <a:endParaRPr lang="en-US" sz="800" b="1" kern="1200">
                        <a:solidFill>
                          <a:srgbClr val="FF000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endParaRPr lang="en-US" sz="800" b="1" kern="1200">
                        <a:solidFill>
                          <a:srgbClr val="FF000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07028417"/>
                  </a:ext>
                </a:extLst>
              </a:tr>
              <a:tr h="158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3,6,20-22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Aerosol extinction profile</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715632"/>
                  </a:ext>
                </a:extLst>
              </a:tr>
              <a:tr h="158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3,6,17,20-22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Aerosol layer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564"/>
                  </a:ext>
                </a:extLst>
              </a:tr>
              <a:tr h="2219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a:t>
                      </a:r>
                      <a:r>
                        <a:rPr lang="en-US" sz="800" b="0" i="0" u="none" strike="noStrike" noProof="0">
                          <a:solidFill>
                            <a:schemeClr val="tx1"/>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1,3,6,20-22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AOD</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PBL and 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071097"/>
                  </a:ext>
                </a:extLst>
              </a:tr>
              <a:tr h="2219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17,20-22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AAOD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PBL and 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0538012"/>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Environmental thermodynamic profiles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253012"/>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effectLst/>
                          <a:latin typeface="+mn-lt"/>
                          <a:ea typeface="+mn-ea"/>
                          <a:cs typeface="+mn-cs"/>
                        </a:rPr>
                        <a:t>Surface albedo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9445442"/>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1,22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effectLst/>
                          <a:latin typeface="+mn-lt"/>
                          <a:ea typeface="+mn-ea"/>
                          <a:cs typeface="+mn-cs"/>
                        </a:rPr>
                        <a:t>Cloud reflectance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797676"/>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800" b="0" i="0" u="none" strike="noStrike" noProof="0">
                          <a:solidFill>
                            <a:srgbClr val="000000"/>
                          </a:solidFill>
                          <a:latin typeface="Calibri"/>
                        </a:rPr>
                        <a:t>(</a:t>
                      </a:r>
                      <a:r>
                        <a:rPr lang="en-US" sz="800" b="0" i="0" u="none" strike="noStrike" noProof="0">
                          <a:solidFill>
                            <a:schemeClr val="tx1"/>
                          </a:solidFill>
                          <a:latin typeface="Calibri"/>
                        </a:rPr>
                        <a:t>√)</a:t>
                      </a:r>
                      <a:endParaRPr lang="en-US" sz="800" b="0" i="0" u="none" strike="noStrike" noProof="0">
                        <a:latin typeface="Calibri"/>
                      </a:endParaRPr>
                    </a:p>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1,22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effectLst/>
                          <a:latin typeface="+mn-lt"/>
                          <a:ea typeface="+mn-ea"/>
                          <a:cs typeface="+mn-cs"/>
                        </a:rPr>
                        <a:t>Cloud top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6534617"/>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r>
                        <a:rPr lang="en-US" sz="800" kern="1200">
                          <a:solidFill>
                            <a:schemeClr val="tx1"/>
                          </a:solidFill>
                          <a:effectLst/>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1,22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effectLst/>
                          <a:latin typeface="+mn-lt"/>
                          <a:ea typeface="+mn-ea"/>
                          <a:cs typeface="+mn-cs"/>
                        </a:rPr>
                        <a:t>TOA and surface radiative fluxes (derived)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2023109"/>
                  </a:ext>
                </a:extLst>
              </a:tr>
              <a:tr h="235027">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a:lnSpc>
                          <a:spcPct val="100000"/>
                        </a:lnSpc>
                        <a:spcBef>
                          <a:spcPts val="0"/>
                        </a:spcBef>
                        <a:spcAft>
                          <a:spcPts val="0"/>
                        </a:spcAft>
                        <a:buNone/>
                      </a:pPr>
                      <a:r>
                        <a:rPr lang="en-US" sz="1000" b="1" i="0" u="none" strike="noStrike" kern="1200" noProof="0">
                          <a:solidFill>
                            <a:srgbClr val="7030A0"/>
                          </a:solidFill>
                          <a:latin typeface="Calibri"/>
                        </a:rPr>
                        <a:t>Enhanced (=Minimum+)</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a:solidFill>
                          <a:srgbClr val="7030A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87348355"/>
                  </a:ext>
                </a:extLst>
              </a:tr>
              <a:tr h="221970">
                <a:tc>
                  <a:txBody>
                    <a:bodyPr/>
                    <a:lstStyle/>
                    <a:p>
                      <a:pPr algn="ct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3,6,20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Aerosol</a:t>
                      </a:r>
                      <a:r>
                        <a:rPr lang="en-US" sz="1000" kern="1200">
                          <a:solidFill>
                            <a:schemeClr val="tx1"/>
                          </a:solidFill>
                          <a:latin typeface="+mn-lt"/>
                          <a:ea typeface="+mn-ea"/>
                          <a:cs typeface="+mn-cs"/>
                        </a:rPr>
                        <a:t> </a:t>
                      </a:r>
                      <a:r>
                        <a:rPr lang="en-US" sz="1000" kern="1200">
                          <a:solidFill>
                            <a:schemeClr val="tx1"/>
                          </a:solidFill>
                          <a:effectLst/>
                          <a:latin typeface="+mn-lt"/>
                          <a:ea typeface="+mn-ea"/>
                          <a:cs typeface="+mn-cs"/>
                        </a:rPr>
                        <a:t>absorption coefficient</a:t>
                      </a:r>
                      <a:r>
                        <a:rPr lang="en-US" sz="1000" kern="1200">
                          <a:solidFill>
                            <a:schemeClr val="tx1"/>
                          </a:solidFill>
                          <a:latin typeface="+mn-lt"/>
                          <a:ea typeface="+mn-ea"/>
                          <a:cs typeface="+mn-cs"/>
                        </a:rPr>
                        <a:t> </a:t>
                      </a:r>
                      <a:r>
                        <a:rPr lang="en-US" sz="1000" kern="1200">
                          <a:solidFill>
                            <a:schemeClr val="tx1"/>
                          </a:solidFill>
                          <a:effectLst/>
                          <a:latin typeface="+mn-lt"/>
                          <a:ea typeface="+mn-ea"/>
                          <a:cs typeface="+mn-cs"/>
                        </a:rPr>
                        <a:t>profile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7505150"/>
                  </a:ext>
                </a:extLst>
              </a:tr>
            </a:tbl>
          </a:graphicData>
        </a:graphic>
      </p:graphicFrame>
      <p:sp>
        <p:nvSpPr>
          <p:cNvPr id="7" name="Slide Number Placeholder 6">
            <a:extLst>
              <a:ext uri="{FF2B5EF4-FFF2-40B4-BE49-F238E27FC236}">
                <a16:creationId xmlns:a16="http://schemas.microsoft.com/office/drawing/2014/main" id="{80857607-AC6D-B24F-ADE1-3551B125A97C}"/>
              </a:ext>
            </a:extLst>
          </p:cNvPr>
          <p:cNvSpPr>
            <a:spLocks noGrp="1"/>
          </p:cNvSpPr>
          <p:nvPr>
            <p:ph type="sldNum" sz="quarter" idx="12"/>
          </p:nvPr>
        </p:nvSpPr>
        <p:spPr/>
        <p:txBody>
          <a:bodyPr/>
          <a:lstStyle/>
          <a:p>
            <a:fld id="{B12B35DD-64F7-B048-B2BB-3953229FF8CC}" type="slidenum">
              <a:rPr lang="en-US" smtClean="0"/>
              <a:pPr/>
              <a:t>16</a:t>
            </a:fld>
            <a:endParaRPr lang="en-US"/>
          </a:p>
        </p:txBody>
      </p:sp>
      <p:graphicFrame>
        <p:nvGraphicFramePr>
          <p:cNvPr id="8" name="Table 7">
            <a:extLst>
              <a:ext uri="{FF2B5EF4-FFF2-40B4-BE49-F238E27FC236}">
                <a16:creationId xmlns:a16="http://schemas.microsoft.com/office/drawing/2014/main" id="{EC52C174-B74F-8342-98C5-189B0C452EEF}"/>
              </a:ext>
            </a:extLst>
          </p:cNvPr>
          <p:cNvGraphicFramePr>
            <a:graphicFrameLocks noGrp="1"/>
          </p:cNvGraphicFramePr>
          <p:nvPr>
            <p:extLst>
              <p:ext uri="{D42A27DB-BD31-4B8C-83A1-F6EECF244321}">
                <p14:modId xmlns:p14="http://schemas.microsoft.com/office/powerpoint/2010/main" val="2388689463"/>
              </p:ext>
            </p:extLst>
          </p:nvPr>
        </p:nvGraphicFramePr>
        <p:xfrm>
          <a:off x="278860" y="2671140"/>
          <a:ext cx="3432771" cy="2072640"/>
        </p:xfrm>
        <a:graphic>
          <a:graphicData uri="http://schemas.openxmlformats.org/drawingml/2006/table">
            <a:tbl>
              <a:tblPr firstRow="1" bandRow="1">
                <a:tableStyleId>{5940675A-B579-460E-94D1-54222C63F5DA}</a:tableStyleId>
              </a:tblPr>
              <a:tblGrid>
                <a:gridCol w="3432771">
                  <a:extLst>
                    <a:ext uri="{9D8B030D-6E8A-4147-A177-3AD203B41FA5}">
                      <a16:colId xmlns:a16="http://schemas.microsoft.com/office/drawing/2014/main" val="1843721152"/>
                    </a:ext>
                  </a:extLst>
                </a:gridCol>
              </a:tblGrid>
              <a:tr h="186122">
                <a:tc>
                  <a:txBody>
                    <a:bodyPr/>
                    <a:lstStyle/>
                    <a:p>
                      <a:pPr algn="ctr"/>
                      <a:r>
                        <a:rPr lang="en-US" sz="1000" b="1" i="1"/>
                        <a:t>A+CCP Potential Enabled Applications</a:t>
                      </a:r>
                    </a:p>
                  </a:txBody>
                  <a:tcPr marL="68580" marR="68580" marT="34290" marB="34290">
                    <a:solidFill>
                      <a:schemeClr val="bg2">
                        <a:lumMod val="75000"/>
                      </a:schemeClr>
                    </a:solidFill>
                  </a:tcPr>
                </a:tc>
                <a:extLst>
                  <a:ext uri="{0D108BD9-81ED-4DB2-BD59-A6C34878D82A}">
                    <a16:rowId xmlns:a16="http://schemas.microsoft.com/office/drawing/2014/main" val="2942869029"/>
                  </a:ext>
                </a:extLst>
              </a:tr>
              <a:tr h="973558">
                <a:tc>
                  <a:txBody>
                    <a:bodyPr/>
                    <a:lstStyle/>
                    <a:p>
                      <a:pPr marL="274320" lvl="0" indent="-457200" algn="l">
                        <a:lnSpc>
                          <a:spcPct val="100000"/>
                        </a:lnSpc>
                        <a:spcBef>
                          <a:spcPts val="0"/>
                        </a:spcBef>
                        <a:spcAft>
                          <a:spcPts val="0"/>
                        </a:spcAft>
                        <a:buNone/>
                      </a:pPr>
                      <a:r>
                        <a:rPr lang="en-US" sz="900" b="0" i="0" u="none" strike="noStrike" kern="1200" noProof="0">
                          <a:solidFill>
                            <a:srgbClr val="000000"/>
                          </a:solidFill>
                          <a:latin typeface="Calibri"/>
                          <a:hlinkClick r:id="rId5" action="ppaction://hlinksldjump"/>
                        </a:rPr>
                        <a:t>PEA1</a:t>
                      </a:r>
                      <a:r>
                        <a:rPr lang="en-US" sz="900" b="0" i="0" u="none" strike="noStrike" kern="1200" noProof="0">
                          <a:solidFill>
                            <a:srgbClr val="000000"/>
                          </a:solidFill>
                          <a:latin typeface="Calibri"/>
                        </a:rPr>
                        <a:t> - Weather, agriculture, energy and air quality modeling (NWP centers, USDA, IBM, AFWA, Private Companies) </a:t>
                      </a:r>
                      <a:endParaRPr lang="en-US" sz="900"/>
                    </a:p>
                    <a:p>
                      <a:pPr lvl="0" algn="l">
                        <a:lnSpc>
                          <a:spcPct val="100000"/>
                        </a:lnSpc>
                        <a:spcBef>
                          <a:spcPts val="0"/>
                        </a:spcBef>
                        <a:spcAft>
                          <a:spcPts val="0"/>
                        </a:spcAft>
                        <a:buNone/>
                      </a:pPr>
                      <a:r>
                        <a:rPr lang="en-US" sz="900" b="0" i="0" u="none" strike="noStrike" kern="1200" noProof="0">
                          <a:solidFill>
                            <a:srgbClr val="000000"/>
                          </a:solidFill>
                          <a:latin typeface="Calibri"/>
                          <a:hlinkClick r:id="rId5" action="ppaction://hlinksldjump"/>
                        </a:rPr>
                        <a:t>PEA3 </a:t>
                      </a:r>
                      <a:r>
                        <a:rPr lang="en-US" sz="900" b="0" i="0" u="none" strike="noStrike" kern="1200" noProof="0">
                          <a:solidFill>
                            <a:srgbClr val="000000"/>
                          </a:solidFill>
                          <a:latin typeface="Calibri"/>
                        </a:rPr>
                        <a:t>- Aerosols impact on precipitation and storm development </a:t>
                      </a:r>
                      <a:endParaRPr lang="en-US" sz="900"/>
                    </a:p>
                    <a:p>
                      <a:pPr lvl="0" algn="l">
                        <a:lnSpc>
                          <a:spcPct val="100000"/>
                        </a:lnSpc>
                        <a:spcBef>
                          <a:spcPts val="0"/>
                        </a:spcBef>
                        <a:spcAft>
                          <a:spcPts val="0"/>
                        </a:spcAft>
                        <a:buNone/>
                      </a:pPr>
                      <a:r>
                        <a:rPr lang="en-US" sz="900" b="0" i="0" u="none" strike="noStrike" kern="1200" noProof="0">
                          <a:solidFill>
                            <a:srgbClr val="000000"/>
                          </a:solidFill>
                          <a:latin typeface="Calibri"/>
                        </a:rPr>
                        <a:t>          (NOAA, NWP centers, IBM) </a:t>
                      </a:r>
                      <a:endParaRPr lang="en-US" sz="900"/>
                    </a:p>
                    <a:p>
                      <a:pPr marL="274320" lvl="0" indent="-457200" algn="l">
                        <a:lnSpc>
                          <a:spcPct val="100000"/>
                        </a:lnSpc>
                        <a:spcBef>
                          <a:spcPts val="0"/>
                        </a:spcBef>
                        <a:spcAft>
                          <a:spcPts val="0"/>
                        </a:spcAft>
                        <a:buNone/>
                      </a:pPr>
                      <a:r>
                        <a:rPr lang="en-US" sz="900" b="0" i="0" u="none" strike="noStrike" kern="1200" noProof="0">
                          <a:solidFill>
                            <a:srgbClr val="000000"/>
                          </a:solidFill>
                          <a:latin typeface="Calibri"/>
                          <a:hlinkClick r:id="rId5" action="ppaction://hlinksldjump"/>
                        </a:rPr>
                        <a:t>PEA6</a:t>
                      </a:r>
                      <a:r>
                        <a:rPr lang="en-US" sz="900" b="0" i="0" u="none" strike="noStrike" kern="1200" noProof="0">
                          <a:solidFill>
                            <a:srgbClr val="000000"/>
                          </a:solidFill>
                          <a:latin typeface="Calibri"/>
                        </a:rPr>
                        <a:t> – Geospatial Analytics – Big data for planetary resource surveillance (IBM, Weather Underground, etc.)</a:t>
                      </a:r>
                      <a:endParaRPr lang="en-US" sz="900"/>
                    </a:p>
                    <a:p>
                      <a:pPr marL="274320" lvl="0" indent="-457200" algn="l">
                        <a:lnSpc>
                          <a:spcPct val="100000"/>
                        </a:lnSpc>
                        <a:spcBef>
                          <a:spcPts val="0"/>
                        </a:spcBef>
                        <a:spcAft>
                          <a:spcPts val="0"/>
                        </a:spcAft>
                        <a:buNone/>
                      </a:pPr>
                      <a:r>
                        <a:rPr lang="en-US" sz="900" b="0" i="0" u="none" strike="noStrike" kern="1200" noProof="0">
                          <a:solidFill>
                            <a:srgbClr val="000000"/>
                          </a:solidFill>
                          <a:latin typeface="Calibri"/>
                          <a:hlinkClick r:id="rId6" action="ppaction://hlinksldjump"/>
                        </a:rPr>
                        <a:t>PEA17</a:t>
                      </a:r>
                      <a:r>
                        <a:rPr lang="en-US" sz="900" b="0" i="0" u="none" strike="noStrike" kern="1200" noProof="0">
                          <a:solidFill>
                            <a:srgbClr val="000000"/>
                          </a:solidFill>
                          <a:latin typeface="Calibri"/>
                        </a:rPr>
                        <a:t> – Source attribution of pollution (EPA, NOAA, state AQ agencies) </a:t>
                      </a:r>
                      <a:endParaRPr lang="en-US" sz="900"/>
                    </a:p>
                    <a:p>
                      <a:pPr marL="274320" lvl="0" indent="-457200" algn="l">
                        <a:lnSpc>
                          <a:spcPct val="100000"/>
                        </a:lnSpc>
                        <a:spcBef>
                          <a:spcPts val="0"/>
                        </a:spcBef>
                        <a:spcAft>
                          <a:spcPts val="0"/>
                        </a:spcAft>
                        <a:buNone/>
                      </a:pPr>
                      <a:r>
                        <a:rPr lang="en-US" sz="900" b="0" i="0" u="none" strike="noStrike" kern="1200" noProof="0">
                          <a:solidFill>
                            <a:srgbClr val="000000"/>
                          </a:solidFill>
                          <a:latin typeface="Calibri"/>
                          <a:hlinkClick r:id="rId6" action="ppaction://hlinksldjump"/>
                        </a:rPr>
                        <a:t>PEA20</a:t>
                      </a:r>
                      <a:r>
                        <a:rPr lang="en-US" sz="900" b="0" i="0" u="none" strike="noStrike" kern="1200" noProof="0">
                          <a:solidFill>
                            <a:srgbClr val="000000"/>
                          </a:solidFill>
                          <a:latin typeface="Calibri"/>
                        </a:rPr>
                        <a:t> – Human health studies &amp; health risk estimation (CDC, WHO, NIH, universities, reinsurance industry)</a:t>
                      </a:r>
                      <a:endParaRPr lang="en-US" sz="900"/>
                    </a:p>
                    <a:p>
                      <a:pPr marL="274320" lvl="0" indent="-457200" algn="l">
                        <a:lnSpc>
                          <a:spcPct val="100000"/>
                        </a:lnSpc>
                        <a:spcBef>
                          <a:spcPts val="0"/>
                        </a:spcBef>
                        <a:spcAft>
                          <a:spcPts val="0"/>
                        </a:spcAft>
                        <a:buNone/>
                      </a:pPr>
                      <a:r>
                        <a:rPr lang="en-US" sz="900" b="0" i="0" u="none" strike="noStrike" kern="1200" noProof="0">
                          <a:solidFill>
                            <a:srgbClr val="000000"/>
                          </a:solidFill>
                          <a:latin typeface="Calibri"/>
                          <a:hlinkClick r:id="rId6" action="ppaction://hlinksldjump"/>
                        </a:rPr>
                        <a:t>PEA21</a:t>
                      </a:r>
                      <a:r>
                        <a:rPr lang="en-US" sz="900" b="0" i="0" u="none" strike="noStrike" kern="1200" noProof="0">
                          <a:solidFill>
                            <a:srgbClr val="000000"/>
                          </a:solidFill>
                          <a:latin typeface="Calibri"/>
                        </a:rPr>
                        <a:t> – AQ rule-making (EPA, state AQ agencies)</a:t>
                      </a:r>
                      <a:endParaRPr lang="en-US" sz="900"/>
                    </a:p>
                    <a:p>
                      <a:pPr marL="274320" lvl="0" indent="-457200" algn="l">
                        <a:lnSpc>
                          <a:spcPct val="100000"/>
                        </a:lnSpc>
                        <a:spcBef>
                          <a:spcPts val="0"/>
                        </a:spcBef>
                        <a:spcAft>
                          <a:spcPts val="0"/>
                        </a:spcAft>
                        <a:buNone/>
                      </a:pPr>
                      <a:r>
                        <a:rPr lang="en-US" sz="900" b="0" i="0" u="none" strike="noStrike" kern="1200" noProof="0">
                          <a:solidFill>
                            <a:srgbClr val="000000"/>
                          </a:solidFill>
                          <a:latin typeface="Calibri"/>
                          <a:hlinkClick r:id="rId6" action="ppaction://hlinksldjump"/>
                        </a:rPr>
                        <a:t>PEA22</a:t>
                      </a:r>
                      <a:r>
                        <a:rPr lang="en-US" sz="900" b="0" i="0" u="none" strike="noStrike" kern="1200" noProof="0">
                          <a:solidFill>
                            <a:srgbClr val="000000"/>
                          </a:solidFill>
                          <a:latin typeface="Calibri"/>
                        </a:rPr>
                        <a:t> </a:t>
                      </a:r>
                      <a:r>
                        <a:rPr lang="en-US" sz="900" b="0" i="0" u="none" strike="noStrike" kern="1200" baseline="0" noProof="0">
                          <a:solidFill>
                            <a:srgbClr val="000000"/>
                          </a:solidFill>
                          <a:latin typeface="Calibri"/>
                        </a:rPr>
                        <a:t> </a:t>
                      </a:r>
                      <a:r>
                        <a:rPr lang="en-US" sz="900" b="0" i="0" u="none" strike="noStrike" kern="1200" noProof="0">
                          <a:solidFill>
                            <a:srgbClr val="000000"/>
                          </a:solidFill>
                          <a:latin typeface="Calibri"/>
                        </a:rPr>
                        <a:t>Operational weather &amp; AQ forecasting (NOAA, state AQ agencies)</a:t>
                      </a:r>
                      <a:endParaRPr lang="en-US" sz="900"/>
                    </a:p>
                  </a:txBody>
                  <a:tcPr marL="68580" marR="68580" marT="34290" marB="34290">
                    <a:solidFill>
                      <a:schemeClr val="accent4">
                        <a:lumMod val="20000"/>
                        <a:lumOff val="80000"/>
                      </a:schemeClr>
                    </a:solidFill>
                  </a:tcPr>
                </a:tc>
                <a:extLst>
                  <a:ext uri="{0D108BD9-81ED-4DB2-BD59-A6C34878D82A}">
                    <a16:rowId xmlns:a16="http://schemas.microsoft.com/office/drawing/2014/main" val="3271490759"/>
                  </a:ext>
                </a:extLst>
              </a:tr>
            </a:tbl>
          </a:graphicData>
        </a:graphic>
      </p:graphicFrame>
      <p:sp>
        <p:nvSpPr>
          <p:cNvPr id="9" name="TextBox 8">
            <a:extLst>
              <a:ext uri="{FF2B5EF4-FFF2-40B4-BE49-F238E27FC236}">
                <a16:creationId xmlns:a16="http://schemas.microsoft.com/office/drawing/2014/main" id="{0B2B0755-89D5-0A47-A61A-EDE95977F1DB}"/>
              </a:ext>
            </a:extLst>
          </p:cNvPr>
          <p:cNvSpPr txBox="1"/>
          <p:nvPr/>
        </p:nvSpPr>
        <p:spPr>
          <a:xfrm>
            <a:off x="1386652" y="4838606"/>
            <a:ext cx="6337444" cy="200055"/>
          </a:xfrm>
          <a:prstGeom prst="rect">
            <a:avLst/>
          </a:prstGeom>
          <a:solidFill>
            <a:srgbClr val="7030A0">
              <a:alpha val="20000"/>
            </a:srgbClr>
          </a:solidFill>
        </p:spPr>
        <p:txBody>
          <a:bodyPr wrap="square" rtlCol="0">
            <a:spAutoFit/>
          </a:bodyPr>
          <a:lstStyle/>
          <a:p>
            <a:r>
              <a:rPr lang="en-US" sz="700" b="1" dirty="0"/>
              <a:t>Legend</a:t>
            </a:r>
            <a:r>
              <a:rPr lang="en-US" sz="700" dirty="0"/>
              <a:t>: </a:t>
            </a:r>
            <a:r>
              <a:rPr lang="en-US" sz="700" b="1" dirty="0"/>
              <a:t> </a:t>
            </a:r>
            <a:r>
              <a:rPr lang="en-US" sz="700" b="1" dirty="0">
                <a:solidFill>
                  <a:srgbClr val="000000"/>
                </a:solidFill>
              </a:rPr>
              <a:t>√ </a:t>
            </a:r>
            <a:r>
              <a:rPr lang="en-US" sz="700" dirty="0"/>
              <a:t>Needed to meet objective,  </a:t>
            </a:r>
            <a:r>
              <a:rPr lang="en-US" sz="700" b="1" dirty="0"/>
              <a:t>(</a:t>
            </a:r>
            <a:r>
              <a:rPr lang="en-US" sz="700" b="1" dirty="0">
                <a:solidFill>
                  <a:srgbClr val="000000"/>
                </a:solidFill>
              </a:rPr>
              <a:t>√</a:t>
            </a:r>
            <a:r>
              <a:rPr lang="en-US" sz="700" b="1" dirty="0"/>
              <a:t>) </a:t>
            </a:r>
            <a:r>
              <a:rPr lang="en-US" sz="700" dirty="0"/>
              <a:t>From </a:t>
            </a:r>
            <a:r>
              <a:rPr lang="en-US" sz="700" dirty="0" err="1"/>
              <a:t>PoR</a:t>
            </a:r>
            <a:r>
              <a:rPr lang="en-US" sz="700" dirty="0"/>
              <a:t> but insufficient to meet objective,  </a:t>
            </a:r>
            <a:r>
              <a:rPr lang="en-US" sz="700" b="1" dirty="0"/>
              <a:t>S</a:t>
            </a:r>
            <a:r>
              <a:rPr lang="en-US" sz="700" dirty="0"/>
              <a:t> Complimentary observation from SBG,  </a:t>
            </a:r>
            <a:r>
              <a:rPr lang="en-US" sz="700" b="1" dirty="0"/>
              <a:t>M </a:t>
            </a:r>
            <a:r>
              <a:rPr lang="en-US" sz="700" dirty="0"/>
              <a:t>Complimentary observation from MC</a:t>
            </a:r>
          </a:p>
        </p:txBody>
      </p:sp>
    </p:spTree>
    <p:extLst>
      <p:ext uri="{BB962C8B-B14F-4D97-AF65-F5344CB8AC3E}">
        <p14:creationId xmlns:p14="http://schemas.microsoft.com/office/powerpoint/2010/main" val="371889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82E764C-A955-004B-9B15-90CF2D221403}"/>
              </a:ext>
            </a:extLst>
          </p:cNvPr>
          <p:cNvGraphicFramePr>
            <a:graphicFrameLocks noGrp="1"/>
          </p:cNvGraphicFramePr>
          <p:nvPr>
            <p:extLst>
              <p:ext uri="{D42A27DB-BD31-4B8C-83A1-F6EECF244321}">
                <p14:modId xmlns:p14="http://schemas.microsoft.com/office/powerpoint/2010/main" val="790705279"/>
              </p:ext>
            </p:extLst>
          </p:nvPr>
        </p:nvGraphicFramePr>
        <p:xfrm>
          <a:off x="190123" y="3220648"/>
          <a:ext cx="3600896" cy="1524000"/>
        </p:xfrm>
        <a:graphic>
          <a:graphicData uri="http://schemas.openxmlformats.org/drawingml/2006/table">
            <a:tbl>
              <a:tblPr firstRow="1" bandRow="1">
                <a:tableStyleId>{5940675A-B579-460E-94D1-54222C63F5DA}</a:tableStyleId>
              </a:tblPr>
              <a:tblGrid>
                <a:gridCol w="3600896">
                  <a:extLst>
                    <a:ext uri="{9D8B030D-6E8A-4147-A177-3AD203B41FA5}">
                      <a16:colId xmlns:a16="http://schemas.microsoft.com/office/drawing/2014/main" val="1843721152"/>
                    </a:ext>
                  </a:extLst>
                </a:gridCol>
              </a:tblGrid>
              <a:tr h="186122">
                <a:tc>
                  <a:txBody>
                    <a:bodyPr/>
                    <a:lstStyle/>
                    <a:p>
                      <a:pPr algn="ctr"/>
                      <a:r>
                        <a:rPr lang="en-US" sz="1000" b="1" i="1"/>
                        <a:t>A+CCP Potential Enabled Applications</a:t>
                      </a:r>
                    </a:p>
                  </a:txBody>
                  <a:tcPr marL="68580" marR="68580" marT="34290" marB="34290">
                    <a:solidFill>
                      <a:schemeClr val="bg2">
                        <a:lumMod val="75000"/>
                      </a:schemeClr>
                    </a:solidFill>
                  </a:tcPr>
                </a:tc>
                <a:extLst>
                  <a:ext uri="{0D108BD9-81ED-4DB2-BD59-A6C34878D82A}">
                    <a16:rowId xmlns:a16="http://schemas.microsoft.com/office/drawing/2014/main" val="2942869029"/>
                  </a:ext>
                </a:extLst>
              </a:tr>
              <a:tr h="973558">
                <a:tc>
                  <a:txBody>
                    <a:bodyPr/>
                    <a:lstStyle/>
                    <a:p>
                      <a:pPr lvl="0" algn="l">
                        <a:lnSpc>
                          <a:spcPct val="100000"/>
                        </a:lnSpc>
                        <a:spcBef>
                          <a:spcPts val="0"/>
                        </a:spcBef>
                        <a:spcAft>
                          <a:spcPts val="0"/>
                        </a:spcAft>
                        <a:buNone/>
                      </a:pPr>
                      <a:r>
                        <a:rPr lang="en-US" sz="900" b="0" i="0" u="none" strike="noStrike" kern="1200" noProof="0" dirty="0">
                          <a:solidFill>
                            <a:srgbClr val="000000"/>
                          </a:solidFill>
                          <a:latin typeface="Calibri"/>
                          <a:hlinkClick r:id="rId3" action="ppaction://hlinksldjump"/>
                        </a:rPr>
                        <a:t>PEA5</a:t>
                      </a:r>
                      <a:r>
                        <a:rPr lang="en-US" sz="900" b="0" i="0" u="none" strike="noStrike" kern="1200" noProof="0" dirty="0">
                          <a:solidFill>
                            <a:srgbClr val="000000"/>
                          </a:solidFill>
                          <a:latin typeface="Calibri"/>
                        </a:rPr>
                        <a:t> – Estimate radiative fluxes for air quality modeling, solar insolation, and agricultural forecasting.  – (EPA, CMAQ, </a:t>
                      </a:r>
                      <a:r>
                        <a:rPr lang="en-US" sz="900" b="0" i="0" u="none" strike="noStrike" kern="1200" noProof="0" dirty="0" err="1">
                          <a:solidFill>
                            <a:srgbClr val="000000"/>
                          </a:solidFill>
                          <a:latin typeface="Calibri"/>
                        </a:rPr>
                        <a:t>WRFChem</a:t>
                      </a:r>
                      <a:r>
                        <a:rPr lang="en-US" sz="900" b="0" i="0" u="none" strike="noStrike" kern="1200" noProof="0" dirty="0">
                          <a:solidFill>
                            <a:srgbClr val="000000"/>
                          </a:solidFill>
                          <a:latin typeface="Calibri"/>
                        </a:rPr>
                        <a:t>)</a:t>
                      </a:r>
                      <a:endParaRPr lang="en-US" dirty="0"/>
                    </a:p>
                    <a:p>
                      <a:pPr lvl="0" algn="l">
                        <a:lnSpc>
                          <a:spcPct val="100000"/>
                        </a:lnSpc>
                        <a:spcBef>
                          <a:spcPts val="0"/>
                        </a:spcBef>
                        <a:spcAft>
                          <a:spcPts val="0"/>
                        </a:spcAft>
                        <a:buNone/>
                      </a:pPr>
                      <a:r>
                        <a:rPr lang="en-US" sz="900" b="0" i="0" u="none" strike="noStrike" kern="1200" noProof="0" dirty="0">
                          <a:solidFill>
                            <a:srgbClr val="000000"/>
                          </a:solidFill>
                          <a:latin typeface="Calibri"/>
                          <a:hlinkClick r:id="rId3" action="ppaction://hlinksldjump"/>
                        </a:rPr>
                        <a:t>PEA6</a:t>
                      </a:r>
                      <a:r>
                        <a:rPr lang="en-US" sz="900" b="0" i="0" u="none" strike="noStrike" kern="1200" noProof="0" dirty="0">
                          <a:solidFill>
                            <a:srgbClr val="000000"/>
                          </a:solidFill>
                          <a:latin typeface="Calibri"/>
                        </a:rPr>
                        <a:t> – Geospatial Analytics – Big data for planetary resource surveillance (IBM, Weather Underground, etc.)</a:t>
                      </a:r>
                      <a:endParaRPr lang="en-US" dirty="0"/>
                    </a:p>
                    <a:p>
                      <a:pPr marL="290195" lvl="0" indent="-290195">
                        <a:buNone/>
                      </a:pPr>
                      <a:r>
                        <a:rPr lang="en-US" sz="900" b="0" i="0" u="none" strike="noStrike" kern="1200" noProof="0" dirty="0">
                          <a:solidFill>
                            <a:srgbClr val="000000"/>
                          </a:solidFill>
                          <a:latin typeface="Calibri"/>
                          <a:hlinkClick r:id="rId4" action="ppaction://hlinksldjump"/>
                        </a:rPr>
                        <a:t>PEA17</a:t>
                      </a:r>
                      <a:r>
                        <a:rPr lang="en-US" sz="900" b="0" i="0" u="none" strike="noStrike" kern="1200" noProof="0" dirty="0">
                          <a:solidFill>
                            <a:srgbClr val="000000"/>
                          </a:solidFill>
                          <a:latin typeface="Calibri"/>
                        </a:rPr>
                        <a:t> – Source attribution of pollution (EPA, NOAA, state AQ agencies) </a:t>
                      </a:r>
                      <a:endParaRPr lang="en-US" sz="900" b="0" i="0" u="none" strike="noStrike" kern="1200" noProof="0" dirty="0">
                        <a:latin typeface="Calibri"/>
                      </a:endParaRPr>
                    </a:p>
                    <a:p>
                      <a:pPr marL="290195" lvl="0" indent="-290195">
                        <a:buNone/>
                      </a:pPr>
                      <a:r>
                        <a:rPr lang="en-US" sz="900" b="0" i="0" u="none" strike="noStrike" kern="1200" noProof="0" dirty="0">
                          <a:solidFill>
                            <a:srgbClr val="000000"/>
                          </a:solidFill>
                          <a:latin typeface="Calibri"/>
                          <a:hlinkClick r:id="rId4" action="ppaction://hlinksldjump"/>
                        </a:rPr>
                        <a:t>PEA20</a:t>
                      </a:r>
                      <a:r>
                        <a:rPr lang="en-US" sz="900" b="0" i="0" u="none" strike="noStrike" kern="1200" noProof="0" dirty="0">
                          <a:solidFill>
                            <a:srgbClr val="000000"/>
                          </a:solidFill>
                          <a:latin typeface="Calibri"/>
                        </a:rPr>
                        <a:t> – Human health studies &amp; health risk estimation (CDC, WHO, NIH, universities, reinsurance industry)</a:t>
                      </a:r>
                      <a:endParaRPr lang="en-US" sz="900" b="0" i="0" u="none" strike="noStrike" kern="1200" noProof="0" dirty="0">
                        <a:latin typeface="Calibri"/>
                      </a:endParaRPr>
                    </a:p>
                    <a:p>
                      <a:pPr lvl="0" algn="l">
                        <a:lnSpc>
                          <a:spcPct val="100000"/>
                        </a:lnSpc>
                        <a:spcBef>
                          <a:spcPts val="0"/>
                        </a:spcBef>
                        <a:spcAft>
                          <a:spcPts val="0"/>
                        </a:spcAft>
                        <a:buNone/>
                      </a:pPr>
                      <a:r>
                        <a:rPr lang="en-US" sz="900" b="0" i="0" u="none" strike="noStrike" kern="1200" noProof="0" dirty="0">
                          <a:solidFill>
                            <a:srgbClr val="000000"/>
                          </a:solidFill>
                          <a:latin typeface="Calibri"/>
                          <a:hlinkClick r:id="rId5" action="ppaction://hlinksldjump"/>
                        </a:rPr>
                        <a:t>PEA21</a:t>
                      </a:r>
                      <a:r>
                        <a:rPr lang="en-US" sz="900" b="0" i="0" u="none" strike="noStrike" kern="1200" noProof="0" dirty="0">
                          <a:solidFill>
                            <a:srgbClr val="000000"/>
                          </a:solidFill>
                          <a:latin typeface="Calibri"/>
                        </a:rPr>
                        <a:t> – AQ rule-making (EPA, state AQ agencies)</a:t>
                      </a:r>
                      <a:endParaRPr lang="en-US" sz="900" b="0" i="0" u="none" strike="noStrike" kern="1200" noProof="0" dirty="0">
                        <a:latin typeface="Calibri"/>
                      </a:endParaRPr>
                    </a:p>
                    <a:p>
                      <a:pPr lvl="0" algn="l">
                        <a:lnSpc>
                          <a:spcPct val="100000"/>
                        </a:lnSpc>
                        <a:spcBef>
                          <a:spcPts val="0"/>
                        </a:spcBef>
                        <a:spcAft>
                          <a:spcPts val="0"/>
                        </a:spcAft>
                        <a:buNone/>
                      </a:pPr>
                      <a:r>
                        <a:rPr lang="en-US" sz="900" b="0" i="0" u="none" strike="noStrike" kern="1200" noProof="0" dirty="0">
                          <a:solidFill>
                            <a:srgbClr val="000000"/>
                          </a:solidFill>
                          <a:latin typeface="Calibri"/>
                          <a:hlinkClick r:id="rId4" action="ppaction://hlinksldjump"/>
                        </a:rPr>
                        <a:t>PEA22</a:t>
                      </a:r>
                      <a:r>
                        <a:rPr lang="en-US" sz="900" b="0" i="0" u="none" strike="noStrike" kern="1200" noProof="0" dirty="0">
                          <a:solidFill>
                            <a:srgbClr val="000000"/>
                          </a:solidFill>
                          <a:latin typeface="Calibri"/>
                        </a:rPr>
                        <a:t> – Operational weather &amp; AQ forecasting (NOAA, state AQ agencies)</a:t>
                      </a:r>
                      <a:endParaRPr lang="en-US" sz="900" b="0" i="0" u="none" strike="noStrike" kern="1200" noProof="0" dirty="0">
                        <a:latin typeface="Calibri"/>
                      </a:endParaRPr>
                    </a:p>
                  </a:txBody>
                  <a:tcPr marL="68580" marR="68580" marT="34290" marB="34290">
                    <a:solidFill>
                      <a:schemeClr val="accent4">
                        <a:lumMod val="20000"/>
                        <a:lumOff val="80000"/>
                      </a:schemeClr>
                    </a:solidFill>
                  </a:tcPr>
                </a:tc>
                <a:extLst>
                  <a:ext uri="{0D108BD9-81ED-4DB2-BD59-A6C34878D82A}">
                    <a16:rowId xmlns:a16="http://schemas.microsoft.com/office/drawing/2014/main" val="3271490759"/>
                  </a:ext>
                </a:extLst>
              </a:tr>
            </a:tbl>
          </a:graphicData>
        </a:graphic>
      </p:graphicFrame>
      <p:sp>
        <p:nvSpPr>
          <p:cNvPr id="2" name="Title 1">
            <a:extLst>
              <a:ext uri="{FF2B5EF4-FFF2-40B4-BE49-F238E27FC236}">
                <a16:creationId xmlns:a16="http://schemas.microsoft.com/office/drawing/2014/main" id="{2FEFEDE9-11BC-5344-8A3B-900901FA7753}"/>
              </a:ext>
            </a:extLst>
          </p:cNvPr>
          <p:cNvSpPr>
            <a:spLocks noGrp="1"/>
          </p:cNvSpPr>
          <p:nvPr>
            <p:ph type="title"/>
          </p:nvPr>
        </p:nvSpPr>
        <p:spPr>
          <a:xfrm>
            <a:off x="553836" y="99343"/>
            <a:ext cx="7886700" cy="994172"/>
          </a:xfrm>
        </p:spPr>
        <p:txBody>
          <a:bodyPr/>
          <a:lstStyle/>
          <a:p>
            <a:r>
              <a:rPr lang="en-US" dirty="0" err="1"/>
              <a:t>Obj</a:t>
            </a:r>
            <a:r>
              <a:rPr lang="en-US" dirty="0"/>
              <a:t> 9: Aerosol Direct Effect</a:t>
            </a:r>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1941282037"/>
              </p:ext>
            </p:extLst>
          </p:nvPr>
        </p:nvGraphicFramePr>
        <p:xfrm>
          <a:off x="190123" y="26160"/>
          <a:ext cx="3586608" cy="3125009"/>
        </p:xfrm>
        <a:graphic>
          <a:graphicData uri="http://schemas.openxmlformats.org/drawingml/2006/table">
            <a:tbl>
              <a:tblPr firstRow="1" bandRow="1">
                <a:tableStyleId>{8799B23B-EC83-4686-B30A-512413B5E67A}</a:tableStyleId>
              </a:tblPr>
              <a:tblGrid>
                <a:gridCol w="254860">
                  <a:extLst>
                    <a:ext uri="{9D8B030D-6E8A-4147-A177-3AD203B41FA5}">
                      <a16:colId xmlns:a16="http://schemas.microsoft.com/office/drawing/2014/main" val="1822195285"/>
                    </a:ext>
                  </a:extLst>
                </a:gridCol>
                <a:gridCol w="242629">
                  <a:extLst>
                    <a:ext uri="{9D8B030D-6E8A-4147-A177-3AD203B41FA5}">
                      <a16:colId xmlns:a16="http://schemas.microsoft.com/office/drawing/2014/main" val="2911619200"/>
                    </a:ext>
                  </a:extLst>
                </a:gridCol>
                <a:gridCol w="280993">
                  <a:extLst>
                    <a:ext uri="{9D8B030D-6E8A-4147-A177-3AD203B41FA5}">
                      <a16:colId xmlns:a16="http://schemas.microsoft.com/office/drawing/2014/main" val="774571519"/>
                    </a:ext>
                  </a:extLst>
                </a:gridCol>
                <a:gridCol w="2808126">
                  <a:extLst>
                    <a:ext uri="{9D8B030D-6E8A-4147-A177-3AD203B41FA5}">
                      <a16:colId xmlns:a16="http://schemas.microsoft.com/office/drawing/2014/main" val="1770906266"/>
                    </a:ext>
                  </a:extLst>
                </a:gridCol>
              </a:tblGrid>
              <a:tr h="641802">
                <a:tc>
                  <a:txBody>
                    <a:bodyPr/>
                    <a:lstStyle/>
                    <a:p>
                      <a:pPr algn="ctr"/>
                      <a:r>
                        <a:rPr lang="en-US" sz="10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2483207">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chemeClr val="accent2"/>
                      </a:fgClr>
                      <a:bgClr>
                        <a:schemeClr val="bg1"/>
                      </a:bgClr>
                    </a:patt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a:solidFill>
                            <a:schemeClr val="tx1"/>
                          </a:solidFill>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O9 </a:t>
                      </a:r>
                      <a:r>
                        <a:rPr lang="en-US" sz="1200" b="0" kern="1200" dirty="0">
                          <a:solidFill>
                            <a:schemeClr val="tx1"/>
                          </a:solidFill>
                          <a:effectLst/>
                          <a:latin typeface="+mn-lt"/>
                          <a:ea typeface="+mn-ea"/>
                          <a:cs typeface="+mn-cs"/>
                          <a:hlinkClick r:id="rId6" action="ppaction://hlinksldjump"/>
                        </a:rPr>
                        <a:t>Aerosol Direct Effect</a:t>
                      </a:r>
                      <a:endParaRPr lang="en-US" sz="1200" b="1" kern="1200" dirty="0">
                        <a:solidFill>
                          <a:schemeClr val="tx1"/>
                        </a:solidFill>
                        <a:effectLst/>
                        <a:latin typeface="+mn-lt"/>
                        <a:ea typeface="+mn-ea"/>
                        <a:cs typeface="+mn-cs"/>
                      </a:endParaRPr>
                    </a:p>
                    <a:p>
                      <a:pPr lvl="0" algn="l">
                        <a:lnSpc>
                          <a:spcPct val="100000"/>
                        </a:lnSpc>
                        <a:spcBef>
                          <a:spcPts val="400"/>
                        </a:spcBef>
                        <a:spcAft>
                          <a:spcPts val="0"/>
                        </a:spcAft>
                      </a:pPr>
                      <a:r>
                        <a:rPr lang="en-US" sz="1100" b="1" kern="1200" dirty="0">
                          <a:solidFill>
                            <a:srgbClr val="FF0000"/>
                          </a:solidFill>
                          <a:effectLst/>
                          <a:latin typeface="+mn-lt"/>
                          <a:ea typeface="+mn-ea"/>
                          <a:cs typeface="+mn-cs"/>
                        </a:rPr>
                        <a:t>Minimum</a:t>
                      </a:r>
                      <a:r>
                        <a:rPr lang="en-US" sz="1100" b="0" kern="1200" dirty="0">
                          <a:solidFill>
                            <a:schemeClr val="tx1"/>
                          </a:solidFill>
                          <a:effectLst/>
                          <a:latin typeface="+mn-lt"/>
                          <a:ea typeface="+mn-ea"/>
                          <a:cs typeface="+mn-cs"/>
                        </a:rPr>
                        <a:t>:</a:t>
                      </a:r>
                      <a:r>
                        <a:rPr lang="en-US" sz="1100" b="0" i="0" u="none" strike="noStrike" kern="1200" noProof="0" dirty="0">
                          <a:solidFill>
                            <a:srgbClr val="000000"/>
                          </a:solidFill>
                          <a:latin typeface="+mn-lt"/>
                        </a:rPr>
                        <a:t> Reduce uncertainties </a:t>
                      </a:r>
                      <a:r>
                        <a:rPr lang="en-US" sz="1100" b="0" i="0" u="none" strike="noStrike" kern="1200" noProof="0" dirty="0">
                          <a:solidFill>
                            <a:srgbClr val="000000"/>
                          </a:solidFill>
                          <a:effectLst/>
                          <a:latin typeface="+mn-lt"/>
                        </a:rPr>
                        <a:t>in estimates of global mean clear and all-sky shortwave direct radiative effects (DRE) </a:t>
                      </a:r>
                      <a:r>
                        <a:rPr lang="en-US" sz="1100" b="0" i="0" u="none" strike="noStrike" kern="1200" noProof="0" dirty="0">
                          <a:solidFill>
                            <a:srgbClr val="000000"/>
                          </a:solidFill>
                          <a:latin typeface="+mn-lt"/>
                        </a:rPr>
                        <a:t>to ±1.2 W/m</a:t>
                      </a:r>
                      <a:r>
                        <a:rPr lang="en-US" sz="1100" b="0" i="0" u="none" strike="noStrike" kern="1200" baseline="30000" noProof="0" dirty="0">
                          <a:solidFill>
                            <a:srgbClr val="000000"/>
                          </a:solidFill>
                          <a:latin typeface="+mn-lt"/>
                        </a:rPr>
                        <a:t>2</a:t>
                      </a:r>
                      <a:r>
                        <a:rPr lang="en-US" sz="1100" b="0" i="0" u="none" strike="noStrike" kern="1200" noProof="0" dirty="0">
                          <a:solidFill>
                            <a:srgbClr val="000000"/>
                          </a:solidFill>
                          <a:latin typeface="+mn-lt"/>
                        </a:rPr>
                        <a:t> at TOA </a:t>
                      </a:r>
                      <a:r>
                        <a:rPr lang="en-US" sz="1100" b="0" i="0" u="none" strike="noStrike" kern="1200" noProof="0" dirty="0">
                          <a:solidFill>
                            <a:srgbClr val="000000"/>
                          </a:solidFill>
                          <a:effectLst/>
                          <a:latin typeface="+mn-lt"/>
                        </a:rPr>
                        <a:t>and </a:t>
                      </a:r>
                      <a:r>
                        <a:rPr lang="en-US" sz="1100" b="0" i="0" u="none" strike="noStrike" kern="1200" noProof="0" dirty="0">
                          <a:solidFill>
                            <a:srgbClr val="000000"/>
                          </a:solidFill>
                          <a:latin typeface="+mn-lt"/>
                        </a:rPr>
                        <a:t>±1.6 W/m</a:t>
                      </a:r>
                      <a:r>
                        <a:rPr lang="en-US" sz="1100" b="0" i="0" u="none" strike="noStrike" kern="1200" baseline="30000" noProof="0" dirty="0">
                          <a:solidFill>
                            <a:srgbClr val="000000"/>
                          </a:solidFill>
                          <a:latin typeface="+mn-lt"/>
                        </a:rPr>
                        <a:t>2</a:t>
                      </a:r>
                      <a:r>
                        <a:rPr lang="en-US" sz="1100" b="0" i="0" u="none" strike="noStrike" kern="1200" noProof="0" dirty="0">
                          <a:solidFill>
                            <a:srgbClr val="000000"/>
                          </a:solidFill>
                          <a:latin typeface="+mn-lt"/>
                        </a:rPr>
                        <a:t> at surface with commensurate improvements in regional estimates of DRE and </a:t>
                      </a:r>
                      <a:r>
                        <a:rPr lang="en-US" sz="1100" b="0" i="0" u="none" strike="noStrike" kern="1200" noProof="0" dirty="0">
                          <a:solidFill>
                            <a:srgbClr val="000000"/>
                          </a:solidFill>
                          <a:effectLst/>
                          <a:latin typeface="+mn-lt"/>
                        </a:rPr>
                        <a:t>anthropogenic </a:t>
                      </a:r>
                      <a:r>
                        <a:rPr lang="en-US" sz="1100" b="0" i="0" u="none" strike="noStrike" kern="1200" noProof="0" dirty="0">
                          <a:solidFill>
                            <a:srgbClr val="000000"/>
                          </a:solidFill>
                          <a:latin typeface="+mn-lt"/>
                        </a:rPr>
                        <a:t>aerosol radiative forcing. </a:t>
                      </a:r>
                    </a:p>
                    <a:p>
                      <a:pPr lvl="0" algn="l">
                        <a:lnSpc>
                          <a:spcPct val="100000"/>
                        </a:lnSpc>
                        <a:spcBef>
                          <a:spcPts val="400"/>
                        </a:spcBef>
                        <a:spcAft>
                          <a:spcPts val="0"/>
                        </a:spcAft>
                      </a:pPr>
                      <a:r>
                        <a:rPr lang="en-US" sz="1100" b="1" kern="1200" dirty="0">
                          <a:solidFill>
                            <a:srgbClr val="7030A0"/>
                          </a:solidFill>
                          <a:effectLst/>
                          <a:latin typeface="+mn-lt"/>
                          <a:ea typeface="+mn-ea"/>
                          <a:cs typeface="+mn-cs"/>
                        </a:rPr>
                        <a:t>Enhanced</a:t>
                      </a:r>
                      <a:r>
                        <a:rPr lang="en-US" sz="1100" b="1" kern="1200" dirty="0">
                          <a:solidFill>
                            <a:schemeClr val="tx1"/>
                          </a:solidFill>
                          <a:effectLst/>
                          <a:latin typeface="+mn-lt"/>
                          <a:ea typeface="+mn-ea"/>
                          <a:cs typeface="+mn-cs"/>
                        </a:rPr>
                        <a:t>: </a:t>
                      </a:r>
                      <a:r>
                        <a:rPr lang="en-US" sz="1100" b="0" kern="1200" dirty="0">
                          <a:solidFill>
                            <a:schemeClr val="tx1"/>
                          </a:solidFill>
                          <a:effectLst/>
                          <a:latin typeface="+mn-lt"/>
                          <a:ea typeface="+mn-ea"/>
                          <a:cs typeface="+mn-cs"/>
                        </a:rPr>
                        <a:t>Q</a:t>
                      </a:r>
                      <a:r>
                        <a:rPr lang="en-US" sz="1100" kern="1200" dirty="0">
                          <a:solidFill>
                            <a:schemeClr val="tx1"/>
                          </a:solidFill>
                          <a:effectLst/>
                          <a:latin typeface="+mn-lt"/>
                          <a:ea typeface="+mn-ea"/>
                          <a:cs typeface="+mn-cs"/>
                        </a:rPr>
                        <a:t>uantify vertically resolved aerosol radiative </a:t>
                      </a:r>
                      <a:r>
                        <a:rPr lang="en-US" sz="1100" kern="1200" dirty="0" err="1">
                          <a:solidFill>
                            <a:schemeClr val="tx1"/>
                          </a:solidFill>
                          <a:effectLst/>
                          <a:latin typeface="+mn-lt"/>
                          <a:ea typeface="+mn-ea"/>
                          <a:cs typeface="+mn-cs"/>
                        </a:rPr>
                        <a:t>forcings</a:t>
                      </a:r>
                      <a:r>
                        <a:rPr lang="en-US" sz="11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hlinkClick r:id="rId6" action="ppaction://hlinksldjump">
                          <a:extLst>
                            <a:ext uri="{A12FA001-AC4F-418D-AE19-62706E023703}">
                              <ahyp:hlinkClr xmlns:ahyp="http://schemas.microsoft.com/office/drawing/2018/hyperlinkcolor" val="tx"/>
                            </a:ext>
                          </a:extLst>
                        </a:hlinkClick>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bl>
          </a:graphicData>
        </a:graphic>
      </p:graphicFrame>
      <p:graphicFrame>
        <p:nvGraphicFramePr>
          <p:cNvPr id="10" name="Table 9">
            <a:extLst>
              <a:ext uri="{FF2B5EF4-FFF2-40B4-BE49-F238E27FC236}">
                <a16:creationId xmlns:a16="http://schemas.microsoft.com/office/drawing/2014/main" id="{F1196680-4BBA-254F-B23D-ADE0616B304E}"/>
              </a:ext>
            </a:extLst>
          </p:cNvPr>
          <p:cNvGraphicFramePr>
            <a:graphicFrameLocks noGrp="1"/>
          </p:cNvGraphicFramePr>
          <p:nvPr>
            <p:extLst>
              <p:ext uri="{D42A27DB-BD31-4B8C-83A1-F6EECF244321}">
                <p14:modId xmlns:p14="http://schemas.microsoft.com/office/powerpoint/2010/main" val="1053450649"/>
              </p:ext>
            </p:extLst>
          </p:nvPr>
        </p:nvGraphicFramePr>
        <p:xfrm>
          <a:off x="3848785" y="16330"/>
          <a:ext cx="5195145" cy="4897937"/>
        </p:xfrm>
        <a:graphic>
          <a:graphicData uri="http://schemas.openxmlformats.org/drawingml/2006/table">
            <a:tbl>
              <a:tblPr firstRow="1" bandRow="1">
                <a:tableStyleId>{8799B23B-EC83-4686-B30A-512413B5E67A}</a:tableStyleId>
              </a:tblPr>
              <a:tblGrid>
                <a:gridCol w="162560">
                  <a:extLst>
                    <a:ext uri="{9D8B030D-6E8A-4147-A177-3AD203B41FA5}">
                      <a16:colId xmlns:a16="http://schemas.microsoft.com/office/drawing/2014/main" val="3088795692"/>
                    </a:ext>
                  </a:extLst>
                </a:gridCol>
                <a:gridCol w="162560">
                  <a:extLst>
                    <a:ext uri="{9D8B030D-6E8A-4147-A177-3AD203B41FA5}">
                      <a16:colId xmlns:a16="http://schemas.microsoft.com/office/drawing/2014/main" val="175873268"/>
                    </a:ext>
                  </a:extLst>
                </a:gridCol>
                <a:gridCol w="162560">
                  <a:extLst>
                    <a:ext uri="{9D8B030D-6E8A-4147-A177-3AD203B41FA5}">
                      <a16:colId xmlns:a16="http://schemas.microsoft.com/office/drawing/2014/main" val="2609664943"/>
                    </a:ext>
                  </a:extLst>
                </a:gridCol>
                <a:gridCol w="311547">
                  <a:extLst>
                    <a:ext uri="{9D8B030D-6E8A-4147-A177-3AD203B41FA5}">
                      <a16:colId xmlns:a16="http://schemas.microsoft.com/office/drawing/2014/main" val="3809510834"/>
                    </a:ext>
                  </a:extLst>
                </a:gridCol>
                <a:gridCol w="747268">
                  <a:extLst>
                    <a:ext uri="{9D8B030D-6E8A-4147-A177-3AD203B41FA5}">
                      <a16:colId xmlns:a16="http://schemas.microsoft.com/office/drawing/2014/main" val="3191468743"/>
                    </a:ext>
                  </a:extLst>
                </a:gridCol>
                <a:gridCol w="2603241">
                  <a:extLst>
                    <a:ext uri="{9D8B030D-6E8A-4147-A177-3AD203B41FA5}">
                      <a16:colId xmlns:a16="http://schemas.microsoft.com/office/drawing/2014/main" val="1952912987"/>
                    </a:ext>
                  </a:extLst>
                </a:gridCol>
                <a:gridCol w="1045409">
                  <a:extLst>
                    <a:ext uri="{9D8B030D-6E8A-4147-A177-3AD203B41FA5}">
                      <a16:colId xmlns:a16="http://schemas.microsoft.com/office/drawing/2014/main" val="664170553"/>
                    </a:ext>
                  </a:extLst>
                </a:gridCol>
              </a:tblGrid>
              <a:tr h="406893">
                <a:tc>
                  <a:txBody>
                    <a:bodyPr/>
                    <a:lstStyle/>
                    <a:p>
                      <a:pPr algn="ctr"/>
                      <a:r>
                        <a:rPr lang="en-US" sz="800"/>
                        <a:t>A</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CCP</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ODO</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POR</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dirty="0"/>
                        <a:t>PEA#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hlinkClick r:id="rId7" action="ppaction://hlinksldjump"/>
                        </a:rPr>
                        <a:t>Geophysical Variables</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t>Qualifiers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235027">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900" b="1" kern="1200">
                          <a:solidFill>
                            <a:srgbClr val="FF0000"/>
                          </a:solidFill>
                          <a:effectLst/>
                          <a:latin typeface="+mn-lt"/>
                          <a:ea typeface="+mn-ea"/>
                          <a:cs typeface="+mn-cs"/>
                        </a:rPr>
                        <a:t>Minimum</a:t>
                      </a:r>
                      <a:endParaRPr lang="en-US" sz="800" b="1" kern="1200">
                        <a:solidFill>
                          <a:srgbClr val="FF000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endParaRPr lang="en-US" sz="800" b="1" kern="1200">
                        <a:solidFill>
                          <a:srgbClr val="FF000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07028417"/>
                  </a:ext>
                </a:extLst>
              </a:tr>
              <a:tr h="158218">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800"/>
                        <a:t>6,17,20,21,22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Aerosol extinction profile</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715632"/>
                  </a:ext>
                </a:extLst>
              </a:tr>
              <a:tr h="158218">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6,17,21,22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Aerosol layer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564"/>
                  </a:ext>
                </a:extLst>
              </a:tr>
              <a:tr h="158218">
                <a:tc>
                  <a:txBody>
                    <a:bodyPr/>
                    <a:lstStyle/>
                    <a:p>
                      <a:pPr marL="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b="0" i="0" u="none" strike="noStrike" noProof="0">
                        <a:solidFill>
                          <a:srgbClr val="000000"/>
                        </a:solidFill>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latin typeface="+mn-lt"/>
                          <a:ea typeface="+mn-ea"/>
                          <a:cs typeface="+mn-cs"/>
                        </a:rPr>
                        <a:t>Non-spherical aerosol extinction profile</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159058"/>
                  </a:ext>
                </a:extLst>
              </a:tr>
              <a:tr h="22860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800" b="0" i="0" u="none" strike="noStrike" noProof="0">
                          <a:solidFill>
                            <a:srgbClr val="000000"/>
                          </a:solidFill>
                          <a:latin typeface="Calibri"/>
                        </a:rPr>
                        <a:t>(</a:t>
                      </a:r>
                      <a:r>
                        <a:rPr lang="en-US" sz="800" b="0" i="0" u="none" strike="noStrike" noProof="0">
                          <a:solidFill>
                            <a:schemeClr val="tx1"/>
                          </a:solidFill>
                          <a:latin typeface="Calibri"/>
                        </a:rPr>
                        <a:t>√)</a:t>
                      </a:r>
                      <a:endParaRPr lang="en-US" sz="800" b="0" i="0" u="none" strike="noStrike" noProof="0">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5,6,17,21,22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AOD</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071097"/>
                  </a:ext>
                </a:extLst>
              </a:tr>
              <a:tr h="22197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800" b="0" i="0" u="none" strike="noStrike" noProof="0">
                          <a:solidFill>
                            <a:srgbClr val="000000"/>
                          </a:solidFill>
                          <a:latin typeface="Calibri"/>
                        </a:rPr>
                        <a:t>(</a:t>
                      </a:r>
                      <a:r>
                        <a:rPr lang="en-US" sz="800" b="0" i="0" u="none" strike="noStrike" noProof="0">
                          <a:solidFill>
                            <a:schemeClr val="tx1"/>
                          </a:solidFill>
                          <a:latin typeface="Calibri"/>
                        </a:rPr>
                        <a:t>√)</a:t>
                      </a:r>
                      <a:endParaRPr lang="en-US" sz="800" b="0" i="0" u="none" strike="noStrike" noProof="0">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6,17,21,22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AAOD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0538012"/>
                  </a:ext>
                </a:extLst>
              </a:tr>
              <a:tr h="22197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800" b="0" i="0" u="none" strike="noStrike" noProof="0">
                          <a:solidFill>
                            <a:srgbClr val="000000"/>
                          </a:solidFill>
                          <a:latin typeface="Calibri"/>
                        </a:rPr>
                        <a:t>(</a:t>
                      </a:r>
                      <a:r>
                        <a:rPr lang="en-US" sz="800" b="0" i="0" u="none" strike="noStrike" noProof="0">
                          <a:solidFill>
                            <a:schemeClr val="tx1"/>
                          </a:solidFill>
                          <a:latin typeface="Calibri"/>
                        </a:rPr>
                        <a:t>√)</a:t>
                      </a:r>
                      <a:endParaRPr lang="en-US" sz="800" b="0" i="0" u="none" strike="noStrike" noProof="0">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5,6,17,21,22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Fine mode AOD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8541523"/>
                  </a:ext>
                </a:extLst>
              </a:tr>
              <a:tr h="22197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800" b="0" i="0" u="none" strike="noStrike" noProof="0">
                          <a:solidFill>
                            <a:srgbClr val="000000"/>
                          </a:solidFill>
                          <a:latin typeface="Calibri"/>
                        </a:rPr>
                        <a:t>(</a:t>
                      </a:r>
                      <a:r>
                        <a:rPr lang="en-US" sz="800" b="0" i="0" u="none" strike="noStrike" noProof="0">
                          <a:solidFill>
                            <a:schemeClr val="tx1"/>
                          </a:solidFill>
                          <a:latin typeface="Calibri"/>
                        </a:rPr>
                        <a:t>√)</a:t>
                      </a:r>
                      <a:endParaRPr lang="en-US" sz="800" b="0" i="0" u="none" strike="noStrike" noProof="0">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6,17,21,22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Angstrom exponent</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516173"/>
                  </a:ext>
                </a:extLst>
              </a:tr>
              <a:tr h="221970">
                <a:tc>
                  <a:txBody>
                    <a:bodyPr/>
                    <a:lstStyle/>
                    <a:p>
                      <a:pPr marL="0" marR="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800" b="0" i="0" u="none" strike="noStrike" noProof="0">
                          <a:solidFill>
                            <a:srgbClr val="000000"/>
                          </a:solidFill>
                          <a:latin typeface="Calibri"/>
                        </a:rPr>
                        <a:t>(</a:t>
                      </a:r>
                      <a:r>
                        <a:rPr lang="en-US" sz="800" b="0" i="0" u="none" strike="noStrike" noProof="0">
                          <a:solidFill>
                            <a:schemeClr val="tx1"/>
                          </a:solidFill>
                          <a:latin typeface="Calibri"/>
                        </a:rPr>
                        <a:t>√)</a:t>
                      </a:r>
                      <a:endParaRPr lang="en-US" sz="800" b="0" i="0" u="none" strike="noStrike" noProof="0">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6,17,21,22</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Index of refraction</a:t>
                      </a:r>
                      <a:endParaRPr lang="en-US" sz="1000" b="1" kern="1200">
                        <a:solidFill>
                          <a:srgbClr val="FF0000"/>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Column</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085366"/>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17,21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latin typeface="+mn-lt"/>
                          <a:ea typeface="+mn-ea"/>
                          <a:cs typeface="+mn-cs"/>
                        </a:rPr>
                        <a:t>Aerosol non-sphericity</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latin typeface="+mn-lt"/>
                          <a:ea typeface="+mn-ea"/>
                          <a:cs typeface="+mn-cs"/>
                        </a:rPr>
                        <a:t>Profile &amp; column</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6900589"/>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b="0" i="0" u="none" strike="noStrike" noProof="0">
                        <a:solidFill>
                          <a:srgbClr val="000000"/>
                        </a:solidFill>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Environmental thermodynamic profiles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253012"/>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effectLst/>
                          <a:latin typeface="+mn-lt"/>
                          <a:ea typeface="+mn-ea"/>
                          <a:cs typeface="+mn-cs"/>
                        </a:rPr>
                        <a:t>Surface albedo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9445442"/>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5,</a:t>
                      </a:r>
                      <a:r>
                        <a:rPr lang="en-US" sz="800" b="0" i="0" u="none" strike="noStrike" noProof="0">
                          <a:solidFill>
                            <a:srgbClr val="000000"/>
                          </a:solidFill>
                          <a:latin typeface="Calibri"/>
                        </a:rPr>
                        <a:t>6,22</a:t>
                      </a: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effectLst/>
                          <a:latin typeface="+mn-lt"/>
                          <a:ea typeface="+mn-ea"/>
                          <a:cs typeface="+mn-cs"/>
                        </a:rPr>
                        <a:t>Cloud reflectance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797676"/>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r>
                        <a:rPr lang="en-US" sz="800" kern="1200">
                          <a:solidFill>
                            <a:schemeClr val="tx1"/>
                          </a:solidFill>
                          <a:latin typeface="+mn-lt"/>
                          <a:ea typeface="+mn-ea"/>
                          <a:cs typeface="+mn-cs"/>
                        </a:rPr>
                        <a:t>x</a:t>
                      </a:r>
                      <a:endParaRPr lang="en-US" sz="8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5,</a:t>
                      </a:r>
                      <a:r>
                        <a:rPr lang="en-US" sz="800" b="0" i="0" u="none" strike="noStrike" noProof="0">
                          <a:solidFill>
                            <a:srgbClr val="000000"/>
                          </a:solidFill>
                          <a:latin typeface="Calibri"/>
                        </a:rPr>
                        <a:t>6,22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effectLst/>
                          <a:latin typeface="+mn-lt"/>
                          <a:ea typeface="+mn-ea"/>
                          <a:cs typeface="+mn-cs"/>
                        </a:rPr>
                        <a:t>Cloud top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6534617"/>
                  </a:ext>
                </a:extLst>
              </a:tr>
              <a:tr h="221970">
                <a:tc>
                  <a:txBody>
                    <a:bodyPr/>
                    <a:lstStyle/>
                    <a:p>
                      <a:pPr marL="0" lvl="0" indent="0" algn="ctr"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5,6,22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effectLst/>
                          <a:latin typeface="+mn-lt"/>
                          <a:ea typeface="+mn-ea"/>
                          <a:cs typeface="+mn-cs"/>
                        </a:rPr>
                        <a:t>TOA and surface radiative fluxes (derived)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2023109"/>
                  </a:ext>
                </a:extLst>
              </a:tr>
              <a:tr h="235027">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solidFill>
                            <a:srgbClr val="7030A0"/>
                          </a:solidFill>
                          <a:effectLst/>
                          <a:latin typeface="+mn-lt"/>
                          <a:ea typeface="+mn-ea"/>
                          <a:cs typeface="+mn-cs"/>
                        </a:rPr>
                        <a:t>Enhanced (= Minimum+)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a:solidFill>
                          <a:srgbClr val="7030A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87348355"/>
                  </a:ext>
                </a:extLst>
              </a:tr>
              <a:tr h="221970">
                <a:tc>
                  <a:txBody>
                    <a:bodyPr/>
                    <a:lstStyle/>
                    <a:p>
                      <a:pPr lvl="0" algn="ctr">
                        <a:buNone/>
                      </a:pPr>
                      <a:r>
                        <a:rPr lang="en-US" sz="800" b="0" i="0" u="none" strike="noStrike" noProof="0">
                          <a:solidFill>
                            <a:srgbClr val="000000"/>
                          </a:solidFill>
                          <a:latin typeface="Calibri"/>
                        </a:rPr>
                        <a:t>√</a:t>
                      </a: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b="0" i="0" u="none" strike="noStrike" noProof="0">
                        <a:solidFill>
                          <a:srgbClr val="000000"/>
                        </a:solidFill>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17,20,21</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Aerosol effective radius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Profile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959026"/>
                  </a:ext>
                </a:extLst>
              </a:tr>
              <a:tr h="221970">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17,20,21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Angstrom exponent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21970">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800" b="0" i="0" u="none" strike="noStrike" noProof="0">
                        <a:solidFill>
                          <a:srgbClr val="000000"/>
                        </a:solidFill>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5,17,20,21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Aerosol</a:t>
                      </a:r>
                      <a:r>
                        <a:rPr lang="en-US" sz="1000" kern="1200">
                          <a:solidFill>
                            <a:schemeClr val="tx1"/>
                          </a:solidFill>
                          <a:latin typeface="+mn-lt"/>
                          <a:ea typeface="+mn-ea"/>
                          <a:cs typeface="+mn-cs"/>
                        </a:rPr>
                        <a:t> </a:t>
                      </a:r>
                      <a:r>
                        <a:rPr lang="en-US" sz="1000" kern="1200">
                          <a:solidFill>
                            <a:schemeClr val="tx1"/>
                          </a:solidFill>
                          <a:effectLst/>
                          <a:latin typeface="+mn-lt"/>
                          <a:ea typeface="+mn-ea"/>
                          <a:cs typeface="+mn-cs"/>
                        </a:rPr>
                        <a:t> absorption coefficient</a:t>
                      </a:r>
                      <a:r>
                        <a:rPr lang="en-US" sz="1000" kern="1200">
                          <a:solidFill>
                            <a:schemeClr val="tx1"/>
                          </a:solidFill>
                          <a:latin typeface="+mn-lt"/>
                          <a:ea typeface="+mn-ea"/>
                          <a:cs typeface="+mn-cs"/>
                        </a:rPr>
                        <a:t> </a:t>
                      </a:r>
                      <a:r>
                        <a:rPr lang="en-US" sz="1000" kern="1200">
                          <a:solidFill>
                            <a:schemeClr val="tx1"/>
                          </a:solidFill>
                          <a:effectLst/>
                          <a:latin typeface="+mn-lt"/>
                          <a:ea typeface="+mn-ea"/>
                          <a:cs typeface="+mn-cs"/>
                        </a:rPr>
                        <a:t> profile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7505150"/>
                  </a:ext>
                </a:extLst>
              </a:tr>
              <a:tr h="221970">
                <a:tc>
                  <a:txBody>
                    <a:bodyPr/>
                    <a:lstStyle/>
                    <a:p>
                      <a:pPr lvl="0" algn="ctr">
                        <a:buNone/>
                      </a:pPr>
                      <a:r>
                        <a:rPr lang="en-US" sz="8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5,17,20,21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Fine mode aerosol extinction profile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1000"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2430196"/>
                  </a:ext>
                </a:extLst>
              </a:tr>
            </a:tbl>
          </a:graphicData>
        </a:graphic>
      </p:graphicFrame>
      <p:sp>
        <p:nvSpPr>
          <p:cNvPr id="7" name="Slide Number Placeholder 6">
            <a:extLst>
              <a:ext uri="{FF2B5EF4-FFF2-40B4-BE49-F238E27FC236}">
                <a16:creationId xmlns:a16="http://schemas.microsoft.com/office/drawing/2014/main" id="{39F68986-ABB2-FB4A-A2C6-86EAE2EE834F}"/>
              </a:ext>
            </a:extLst>
          </p:cNvPr>
          <p:cNvSpPr>
            <a:spLocks noGrp="1"/>
          </p:cNvSpPr>
          <p:nvPr>
            <p:ph type="sldNum" sz="quarter" idx="12"/>
          </p:nvPr>
        </p:nvSpPr>
        <p:spPr/>
        <p:txBody>
          <a:bodyPr/>
          <a:lstStyle/>
          <a:p>
            <a:fld id="{B12B35DD-64F7-B048-B2BB-3953229FF8CC}" type="slidenum">
              <a:rPr lang="en-US" smtClean="0"/>
              <a:pPr/>
              <a:t>17</a:t>
            </a:fld>
            <a:endParaRPr lang="en-US"/>
          </a:p>
        </p:txBody>
      </p:sp>
      <p:sp>
        <p:nvSpPr>
          <p:cNvPr id="9" name="TextBox 8">
            <a:extLst>
              <a:ext uri="{FF2B5EF4-FFF2-40B4-BE49-F238E27FC236}">
                <a16:creationId xmlns:a16="http://schemas.microsoft.com/office/drawing/2014/main" id="{282C40E3-3653-8F47-A1D1-C091BC6A7579}"/>
              </a:ext>
            </a:extLst>
          </p:cNvPr>
          <p:cNvSpPr txBox="1"/>
          <p:nvPr/>
        </p:nvSpPr>
        <p:spPr>
          <a:xfrm>
            <a:off x="1386652" y="4922531"/>
            <a:ext cx="6337444" cy="200055"/>
          </a:xfrm>
          <a:prstGeom prst="rect">
            <a:avLst/>
          </a:prstGeom>
          <a:solidFill>
            <a:srgbClr val="7030A0">
              <a:alpha val="20000"/>
            </a:srgbClr>
          </a:solidFill>
        </p:spPr>
        <p:txBody>
          <a:bodyPr wrap="square" rtlCol="0">
            <a:spAutoFit/>
          </a:bodyPr>
          <a:lstStyle/>
          <a:p>
            <a:r>
              <a:rPr lang="en-US" sz="700" b="1" dirty="0"/>
              <a:t>Legend</a:t>
            </a:r>
            <a:r>
              <a:rPr lang="en-US" sz="700" dirty="0"/>
              <a:t>: </a:t>
            </a:r>
            <a:r>
              <a:rPr lang="en-US" sz="700" b="1" dirty="0"/>
              <a:t> </a:t>
            </a:r>
            <a:r>
              <a:rPr lang="en-US" sz="700" b="1" dirty="0">
                <a:solidFill>
                  <a:srgbClr val="000000"/>
                </a:solidFill>
              </a:rPr>
              <a:t>√ </a:t>
            </a:r>
            <a:r>
              <a:rPr lang="en-US" sz="700" dirty="0"/>
              <a:t>Needed to meet objective,  </a:t>
            </a:r>
            <a:r>
              <a:rPr lang="en-US" sz="700" b="1" dirty="0"/>
              <a:t>(</a:t>
            </a:r>
            <a:r>
              <a:rPr lang="en-US" sz="700" b="1" dirty="0">
                <a:solidFill>
                  <a:srgbClr val="000000"/>
                </a:solidFill>
              </a:rPr>
              <a:t>√</a:t>
            </a:r>
            <a:r>
              <a:rPr lang="en-US" sz="700" b="1" dirty="0"/>
              <a:t>) </a:t>
            </a:r>
            <a:r>
              <a:rPr lang="en-US" sz="700" dirty="0"/>
              <a:t>From </a:t>
            </a:r>
            <a:r>
              <a:rPr lang="en-US" sz="700" dirty="0" err="1"/>
              <a:t>PoR</a:t>
            </a:r>
            <a:r>
              <a:rPr lang="en-US" sz="700" dirty="0"/>
              <a:t> but insufficient to meet objective,  </a:t>
            </a:r>
            <a:r>
              <a:rPr lang="en-US" sz="700" b="1" dirty="0"/>
              <a:t>S</a:t>
            </a:r>
            <a:r>
              <a:rPr lang="en-US" sz="700" dirty="0"/>
              <a:t> Complimentary observation from SBG,  </a:t>
            </a:r>
            <a:r>
              <a:rPr lang="en-US" sz="700" b="1" dirty="0"/>
              <a:t>M </a:t>
            </a:r>
            <a:r>
              <a:rPr lang="en-US" sz="700" dirty="0"/>
              <a:t>Complimentary observation from MC</a:t>
            </a:r>
          </a:p>
        </p:txBody>
      </p:sp>
    </p:spTree>
    <p:extLst>
      <p:ext uri="{BB962C8B-B14F-4D97-AF65-F5344CB8AC3E}">
        <p14:creationId xmlns:p14="http://schemas.microsoft.com/office/powerpoint/2010/main" val="690318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985A-919A-DA40-BF85-572BD3CDF343}"/>
              </a:ext>
            </a:extLst>
          </p:cNvPr>
          <p:cNvSpPr>
            <a:spLocks noGrp="1"/>
          </p:cNvSpPr>
          <p:nvPr>
            <p:ph type="title"/>
          </p:nvPr>
        </p:nvSpPr>
        <p:spPr>
          <a:xfrm>
            <a:off x="612024" y="99343"/>
            <a:ext cx="7886700" cy="994172"/>
          </a:xfrm>
        </p:spPr>
        <p:txBody>
          <a:bodyPr>
            <a:normAutofit/>
          </a:bodyPr>
          <a:lstStyle/>
          <a:p>
            <a:r>
              <a:rPr lang="en-US" dirty="0" err="1"/>
              <a:t>Obj</a:t>
            </a:r>
            <a:r>
              <a:rPr lang="en-US" dirty="0"/>
              <a:t> 10: Aerosol Indirect Effect (1/2)</a:t>
            </a:r>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1400334918"/>
              </p:ext>
            </p:extLst>
          </p:nvPr>
        </p:nvGraphicFramePr>
        <p:xfrm>
          <a:off x="168613" y="99343"/>
          <a:ext cx="3385436" cy="2607399"/>
        </p:xfrm>
        <a:graphic>
          <a:graphicData uri="http://schemas.openxmlformats.org/drawingml/2006/table">
            <a:tbl>
              <a:tblPr firstRow="1" bandRow="1">
                <a:tableStyleId>{8799B23B-EC83-4686-B30A-512413B5E67A}</a:tableStyleId>
              </a:tblPr>
              <a:tblGrid>
                <a:gridCol w="243222">
                  <a:extLst>
                    <a:ext uri="{9D8B030D-6E8A-4147-A177-3AD203B41FA5}">
                      <a16:colId xmlns:a16="http://schemas.microsoft.com/office/drawing/2014/main" val="1822195285"/>
                    </a:ext>
                  </a:extLst>
                </a:gridCol>
                <a:gridCol w="243222">
                  <a:extLst>
                    <a:ext uri="{9D8B030D-6E8A-4147-A177-3AD203B41FA5}">
                      <a16:colId xmlns:a16="http://schemas.microsoft.com/office/drawing/2014/main" val="2911619200"/>
                    </a:ext>
                  </a:extLst>
                </a:gridCol>
                <a:gridCol w="243222">
                  <a:extLst>
                    <a:ext uri="{9D8B030D-6E8A-4147-A177-3AD203B41FA5}">
                      <a16:colId xmlns:a16="http://schemas.microsoft.com/office/drawing/2014/main" val="774571519"/>
                    </a:ext>
                  </a:extLst>
                </a:gridCol>
                <a:gridCol w="2655770">
                  <a:extLst>
                    <a:ext uri="{9D8B030D-6E8A-4147-A177-3AD203B41FA5}">
                      <a16:colId xmlns:a16="http://schemas.microsoft.com/office/drawing/2014/main" val="1770906266"/>
                    </a:ext>
                  </a:extLst>
                </a:gridCol>
              </a:tblGrid>
              <a:tr h="584469">
                <a:tc>
                  <a:txBody>
                    <a:bodyPr/>
                    <a:lstStyle/>
                    <a:p>
                      <a:pPr algn="ctr"/>
                      <a:r>
                        <a:rPr lang="en-US" sz="10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2022930">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b="1" kern="1200">
                        <a:solidFill>
                          <a:schemeClr val="tx1"/>
                        </a:solidFill>
                        <a:effectLst/>
                        <a:latin typeface="+mn-lt"/>
                        <a:ea typeface="+mn-ea"/>
                        <a:cs typeface="+mn-cs"/>
                      </a:endParaRPr>
                    </a:p>
                    <a:p>
                      <a:r>
                        <a:rPr lang="en-US" sz="1100" b="1" kern="1200">
                          <a:solidFill>
                            <a:schemeClr val="tx1"/>
                          </a:solidFill>
                          <a:effectLst/>
                          <a:latin typeface="+mn-lt"/>
                          <a:ea typeface="+mn-ea"/>
                          <a:cs typeface="+mn-cs"/>
                        </a:rPr>
                        <a:t>O10 </a:t>
                      </a:r>
                      <a:r>
                        <a:rPr lang="en-US" sz="1100" b="0" kern="1200">
                          <a:solidFill>
                            <a:schemeClr val="tx1"/>
                          </a:solidFill>
                          <a:effectLst/>
                          <a:latin typeface="+mn-lt"/>
                          <a:ea typeface="+mn-ea"/>
                          <a:cs typeface="+mn-cs"/>
                          <a:hlinkClick r:id="rId3" action="ppaction://hlinksldjump"/>
                        </a:rPr>
                        <a:t>Aerosol Indirect Effect</a:t>
                      </a:r>
                      <a:endParaRPr lang="en-US" sz="1100" b="1" kern="1200">
                        <a:solidFill>
                          <a:schemeClr val="tx1"/>
                        </a:solidFill>
                        <a:effectLst/>
                        <a:latin typeface="+mn-lt"/>
                        <a:ea typeface="+mn-ea"/>
                        <a:cs typeface="+mn-cs"/>
                        <a:hlinkClick r:id="rId4" action="ppaction://hlinksldjump">
                          <a:extLst>
                            <a:ext uri="{A12FA001-AC4F-418D-AE19-62706E023703}">
                              <ahyp:hlinkClr xmlns:ahyp="http://schemas.microsoft.com/office/drawing/2018/hyperlinkcolor" val="tx"/>
                            </a:ext>
                          </a:extLst>
                        </a:hlinkClick>
                      </a:endParaRPr>
                    </a:p>
                    <a:p>
                      <a:pPr lvl="0">
                        <a:spcBef>
                          <a:spcPts val="400"/>
                        </a:spcBef>
                      </a:pPr>
                      <a:r>
                        <a:rPr lang="en-US" sz="1100" b="1" kern="1200">
                          <a:solidFill>
                            <a:srgbClr val="FF0000"/>
                          </a:solidFill>
                          <a:effectLst/>
                          <a:latin typeface="+mn-lt"/>
                          <a:ea typeface="+mn-ea"/>
                          <a:cs typeface="+mn-cs"/>
                        </a:rPr>
                        <a:t>Minimum</a:t>
                      </a:r>
                      <a:r>
                        <a:rPr lang="en-US" sz="1100" b="0" kern="1200">
                          <a:solidFill>
                            <a:schemeClr val="tx1"/>
                          </a:solidFill>
                          <a:effectLst/>
                          <a:latin typeface="+mn-lt"/>
                          <a:ea typeface="+mn-ea"/>
                          <a:cs typeface="+mn-cs"/>
                        </a:rPr>
                        <a:t>: Provide process level constraints on aerosol-warm cloud interactions as a means to constrain estimates of aerosol indirect radiative </a:t>
                      </a:r>
                      <a:r>
                        <a:rPr lang="en-US" sz="1100" b="0" kern="1200" err="1">
                          <a:solidFill>
                            <a:schemeClr val="tx1"/>
                          </a:solidFill>
                          <a:effectLst/>
                          <a:latin typeface="+mn-lt"/>
                          <a:ea typeface="+mn-ea"/>
                          <a:cs typeface="+mn-cs"/>
                        </a:rPr>
                        <a:t>forcings</a:t>
                      </a:r>
                      <a:r>
                        <a:rPr lang="en-US" sz="1100" b="1" kern="1200">
                          <a:solidFill>
                            <a:schemeClr val="tx1"/>
                          </a:solidFill>
                          <a:effectLst/>
                          <a:latin typeface="+mn-lt"/>
                          <a:ea typeface="+mn-ea"/>
                          <a:cs typeface="+mn-cs"/>
                        </a:rPr>
                        <a:t>.</a:t>
                      </a:r>
                      <a:endParaRPr lang="en-US" sz="1100" b="1" kern="1200">
                        <a:solidFill>
                          <a:schemeClr val="tx1"/>
                        </a:solidFill>
                        <a:effectLst/>
                        <a:latin typeface="+mn-lt"/>
                        <a:ea typeface="+mn-ea"/>
                        <a:cs typeface="+mn-cs"/>
                        <a:hlinkClick r:id="rId5" action="ppaction://hlinksldjump">
                          <a:extLst>
                            <a:ext uri="{A12FA001-AC4F-418D-AE19-62706E023703}">
                              <ahyp:hlinkClr xmlns:ahyp="http://schemas.microsoft.com/office/drawing/2018/hyperlinkcolor" val="tx"/>
                            </a:ext>
                          </a:extLst>
                        </a:hlinkClick>
                      </a:endParaRPr>
                    </a:p>
                    <a:p>
                      <a:pPr marL="0" marR="0" lvl="0" indent="0" algn="l" defTabSz="685800" rtl="0" eaLnBrk="1" fontAlgn="auto" latinLnBrk="0" hangingPunct="1">
                        <a:lnSpc>
                          <a:spcPct val="100000"/>
                        </a:lnSpc>
                        <a:spcBef>
                          <a:spcPts val="400"/>
                        </a:spcBef>
                        <a:spcAft>
                          <a:spcPts val="0"/>
                        </a:spcAft>
                        <a:buClrTx/>
                        <a:buSzTx/>
                        <a:buFontTx/>
                        <a:buNone/>
                        <a:tabLst/>
                        <a:defRPr/>
                      </a:pPr>
                      <a:r>
                        <a:rPr lang="en-US" sz="1100" b="1" kern="1200">
                          <a:solidFill>
                            <a:srgbClr val="7030A0"/>
                          </a:solidFill>
                          <a:effectLst/>
                          <a:latin typeface="+mn-lt"/>
                          <a:ea typeface="+mn-ea"/>
                          <a:cs typeface="+mn-cs"/>
                        </a:rPr>
                        <a:t>Enhanced:</a:t>
                      </a:r>
                      <a:r>
                        <a:rPr lang="en-US" sz="1100" b="1" kern="1200">
                          <a:solidFill>
                            <a:srgbClr val="FF0000"/>
                          </a:solidFill>
                          <a:effectLst/>
                          <a:latin typeface="+mn-lt"/>
                          <a:ea typeface="+mn-ea"/>
                          <a:cs typeface="+mn-cs"/>
                        </a:rPr>
                        <a:t> </a:t>
                      </a:r>
                      <a:r>
                        <a:rPr lang="en-US" sz="1100" b="0" kern="1200">
                          <a:solidFill>
                            <a:schemeClr val="tx1"/>
                          </a:solidFill>
                          <a:effectLst/>
                          <a:latin typeface="+mn-lt"/>
                          <a:ea typeface="+mn-ea"/>
                          <a:cs typeface="+mn-cs"/>
                        </a:rPr>
                        <a:t> Provide process level constraints on aerosol-cold cloud interactions as a means to constrain estimates of aerosol indirect radiative forcing</a:t>
                      </a:r>
                      <a:r>
                        <a:rPr lang="en-US" sz="1100" b="1" kern="1200">
                          <a:solidFill>
                            <a:schemeClr val="tx1"/>
                          </a:solidFill>
                          <a:effectLst/>
                          <a:latin typeface="+mn-lt"/>
                          <a:ea typeface="+mn-ea"/>
                          <a:cs typeface="+mn-cs"/>
                        </a:rPr>
                        <a:t>.</a:t>
                      </a:r>
                      <a:endParaRPr lang="en-US" sz="1100" b="1" kern="1200">
                        <a:solidFill>
                          <a:schemeClr val="tx1"/>
                        </a:solidFill>
                        <a:effectLst/>
                        <a:latin typeface="+mn-lt"/>
                        <a:ea typeface="+mn-ea"/>
                        <a:cs typeface="+mn-cs"/>
                        <a:hlinkClick r:id="rId4" action="ppaction://hlinksldjump">
                          <a:extLst>
                            <a:ext uri="{A12FA001-AC4F-418D-AE19-62706E023703}">
                              <ahyp:hlinkClr xmlns:ahyp="http://schemas.microsoft.com/office/drawing/2018/hyperlinkcolor" val="tx"/>
                            </a:ext>
                          </a:extLst>
                        </a:hlinkClick>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bl>
          </a:graphicData>
        </a:graphic>
      </p:graphicFrame>
      <p:sp>
        <p:nvSpPr>
          <p:cNvPr id="4" name="TextBox 3">
            <a:extLst>
              <a:ext uri="{FF2B5EF4-FFF2-40B4-BE49-F238E27FC236}">
                <a16:creationId xmlns:a16="http://schemas.microsoft.com/office/drawing/2014/main" id="{D44426A6-082D-F047-9C00-0108AB550406}"/>
              </a:ext>
            </a:extLst>
          </p:cNvPr>
          <p:cNvSpPr txBox="1"/>
          <p:nvPr/>
        </p:nvSpPr>
        <p:spPr>
          <a:xfrm>
            <a:off x="6865663" y="4499921"/>
            <a:ext cx="2301079" cy="307777"/>
          </a:xfrm>
          <a:prstGeom prst="rect">
            <a:avLst/>
          </a:prstGeom>
          <a:noFill/>
        </p:spPr>
        <p:txBody>
          <a:bodyPr wrap="none" rtlCol="0">
            <a:spAutoFit/>
          </a:bodyPr>
          <a:lstStyle/>
          <a:p>
            <a:r>
              <a:rPr lang="en-US" sz="1400" dirty="0"/>
              <a:t>(See next slide for Enhanced)</a:t>
            </a:r>
          </a:p>
        </p:txBody>
      </p:sp>
      <p:sp>
        <p:nvSpPr>
          <p:cNvPr id="10" name="Slide Number Placeholder 9">
            <a:extLst>
              <a:ext uri="{FF2B5EF4-FFF2-40B4-BE49-F238E27FC236}">
                <a16:creationId xmlns:a16="http://schemas.microsoft.com/office/drawing/2014/main" id="{1FE514B4-7E76-4647-9E74-291D35C6E61C}"/>
              </a:ext>
            </a:extLst>
          </p:cNvPr>
          <p:cNvSpPr>
            <a:spLocks noGrp="1"/>
          </p:cNvSpPr>
          <p:nvPr>
            <p:ph type="sldNum" sz="quarter" idx="12"/>
          </p:nvPr>
        </p:nvSpPr>
        <p:spPr/>
        <p:txBody>
          <a:bodyPr/>
          <a:lstStyle/>
          <a:p>
            <a:fld id="{B12B35DD-64F7-B048-B2BB-3953229FF8CC}" type="slidenum">
              <a:rPr lang="en-US" smtClean="0"/>
              <a:pPr/>
              <a:t>18</a:t>
            </a:fld>
            <a:endParaRPr lang="en-US"/>
          </a:p>
        </p:txBody>
      </p:sp>
      <p:graphicFrame>
        <p:nvGraphicFramePr>
          <p:cNvPr id="15" name="Table 14">
            <a:extLst>
              <a:ext uri="{FF2B5EF4-FFF2-40B4-BE49-F238E27FC236}">
                <a16:creationId xmlns:a16="http://schemas.microsoft.com/office/drawing/2014/main" id="{FFD8870C-4742-4011-AAAF-B45A6E7DECF0}"/>
              </a:ext>
            </a:extLst>
          </p:cNvPr>
          <p:cNvGraphicFramePr>
            <a:graphicFrameLocks noGrp="1"/>
          </p:cNvGraphicFramePr>
          <p:nvPr>
            <p:extLst>
              <p:ext uri="{D42A27DB-BD31-4B8C-83A1-F6EECF244321}">
                <p14:modId xmlns:p14="http://schemas.microsoft.com/office/powerpoint/2010/main" val="2569557519"/>
              </p:ext>
            </p:extLst>
          </p:nvPr>
        </p:nvGraphicFramePr>
        <p:xfrm>
          <a:off x="3661833" y="111582"/>
          <a:ext cx="5397307" cy="4420151"/>
        </p:xfrm>
        <a:graphic>
          <a:graphicData uri="http://schemas.openxmlformats.org/drawingml/2006/table">
            <a:tbl>
              <a:tblPr firstRow="1" bandRow="1">
                <a:tableStyleId>{5940675A-B579-460E-94D1-54222C63F5DA}</a:tableStyleId>
              </a:tblPr>
              <a:tblGrid>
                <a:gridCol w="201083">
                  <a:extLst>
                    <a:ext uri="{9D8B030D-6E8A-4147-A177-3AD203B41FA5}">
                      <a16:colId xmlns:a16="http://schemas.microsoft.com/office/drawing/2014/main" val="807823471"/>
                    </a:ext>
                  </a:extLst>
                </a:gridCol>
                <a:gridCol w="213247">
                  <a:extLst>
                    <a:ext uri="{9D8B030D-6E8A-4147-A177-3AD203B41FA5}">
                      <a16:colId xmlns:a16="http://schemas.microsoft.com/office/drawing/2014/main" val="482555800"/>
                    </a:ext>
                  </a:extLst>
                </a:gridCol>
                <a:gridCol w="199623">
                  <a:extLst>
                    <a:ext uri="{9D8B030D-6E8A-4147-A177-3AD203B41FA5}">
                      <a16:colId xmlns:a16="http://schemas.microsoft.com/office/drawing/2014/main" val="3736946966"/>
                    </a:ext>
                  </a:extLst>
                </a:gridCol>
                <a:gridCol w="276896">
                  <a:extLst>
                    <a:ext uri="{9D8B030D-6E8A-4147-A177-3AD203B41FA5}">
                      <a16:colId xmlns:a16="http://schemas.microsoft.com/office/drawing/2014/main" val="4077382534"/>
                    </a:ext>
                  </a:extLst>
                </a:gridCol>
                <a:gridCol w="824248">
                  <a:extLst>
                    <a:ext uri="{9D8B030D-6E8A-4147-A177-3AD203B41FA5}">
                      <a16:colId xmlns:a16="http://schemas.microsoft.com/office/drawing/2014/main" val="1940783120"/>
                    </a:ext>
                  </a:extLst>
                </a:gridCol>
                <a:gridCol w="2561931">
                  <a:extLst>
                    <a:ext uri="{9D8B030D-6E8A-4147-A177-3AD203B41FA5}">
                      <a16:colId xmlns:a16="http://schemas.microsoft.com/office/drawing/2014/main" val="991577677"/>
                    </a:ext>
                  </a:extLst>
                </a:gridCol>
                <a:gridCol w="1120279">
                  <a:extLst>
                    <a:ext uri="{9D8B030D-6E8A-4147-A177-3AD203B41FA5}">
                      <a16:colId xmlns:a16="http://schemas.microsoft.com/office/drawing/2014/main" val="987428571"/>
                    </a:ext>
                  </a:extLst>
                </a:gridCol>
              </a:tblGrid>
              <a:tr h="323039">
                <a:tc>
                  <a:txBody>
                    <a:bodyPr/>
                    <a:lstStyle/>
                    <a:p>
                      <a:pPr marL="0" lvl="0" algn="l" rtl="0" eaLnBrk="1" latinLnBrk="0" hangingPunct="1">
                        <a:spcBef>
                          <a:spcPts val="0"/>
                        </a:spcBef>
                        <a:spcAft>
                          <a:spcPts val="0"/>
                        </a:spcAft>
                        <a:buNone/>
                      </a:pPr>
                      <a:r>
                        <a:rPr lang="en-US" sz="800" b="1" kern="1200">
                          <a:effectLst/>
                        </a:rPr>
                        <a:t>A</a:t>
                      </a:r>
                      <a:endParaRPr lang="en-US" b="1" kern="1200">
                        <a:effectLst/>
                      </a:endParaRPr>
                    </a:p>
                  </a:txBody>
                  <a:tcPr marL="0" marR="0" marT="0" marB="0" vert="vert270" anchor="ctr" anchorCtr="1">
                    <a:solidFill>
                      <a:schemeClr val="bg2">
                        <a:lumMod val="75000"/>
                      </a:schemeClr>
                    </a:solidFill>
                  </a:tcPr>
                </a:tc>
                <a:tc>
                  <a:txBody>
                    <a:bodyPr/>
                    <a:lstStyle/>
                    <a:p>
                      <a:pPr marL="0" lvl="0" algn="l" rtl="0" eaLnBrk="1" latinLnBrk="0" hangingPunct="1">
                        <a:spcBef>
                          <a:spcPts val="0"/>
                        </a:spcBef>
                        <a:spcAft>
                          <a:spcPts val="0"/>
                        </a:spcAft>
                        <a:buNone/>
                      </a:pPr>
                      <a:r>
                        <a:rPr lang="en-US" sz="800" b="1" kern="1200">
                          <a:effectLst/>
                        </a:rPr>
                        <a:t>CCP</a:t>
                      </a:r>
                      <a:endParaRPr lang="en-US" b="1" kern="1200">
                        <a:effectLst/>
                      </a:endParaRPr>
                    </a:p>
                  </a:txBody>
                  <a:tcPr marL="0" marR="0" marT="0" marB="0" vert="vert270" anchor="ctr" anchorCtr="1">
                    <a:solidFill>
                      <a:schemeClr val="bg2">
                        <a:lumMod val="75000"/>
                      </a:schemeClr>
                    </a:solidFill>
                  </a:tcPr>
                </a:tc>
                <a:tc>
                  <a:txBody>
                    <a:bodyPr/>
                    <a:lstStyle/>
                    <a:p>
                      <a:pPr marL="0" lvl="0" algn="l" rtl="0" eaLnBrk="1" latinLnBrk="0" hangingPunct="1">
                        <a:spcBef>
                          <a:spcPts val="0"/>
                        </a:spcBef>
                        <a:spcAft>
                          <a:spcPts val="0"/>
                        </a:spcAft>
                        <a:buNone/>
                      </a:pPr>
                      <a:r>
                        <a:rPr lang="en-US" sz="800" b="1" kern="1200">
                          <a:effectLst/>
                        </a:rPr>
                        <a:t>ODO</a:t>
                      </a:r>
                    </a:p>
                  </a:txBody>
                  <a:tcPr marL="0" marR="0" marT="0" marB="0" vert="vert270" anchor="ctr" anchorCtr="1">
                    <a:solidFill>
                      <a:schemeClr val="bg2">
                        <a:lumMod val="75000"/>
                      </a:schemeClr>
                    </a:solidFill>
                  </a:tcPr>
                </a:tc>
                <a:tc>
                  <a:txBody>
                    <a:bodyPr/>
                    <a:lstStyle/>
                    <a:p>
                      <a:pPr marL="0" lvl="0" algn="l" rtl="0" eaLnBrk="1" latinLnBrk="0" hangingPunct="1">
                        <a:spcBef>
                          <a:spcPts val="0"/>
                        </a:spcBef>
                        <a:spcAft>
                          <a:spcPts val="0"/>
                        </a:spcAft>
                        <a:buNone/>
                      </a:pPr>
                      <a:r>
                        <a:rPr lang="en-US" sz="800" b="1" kern="1200">
                          <a:effectLst/>
                        </a:rPr>
                        <a:t>POR</a:t>
                      </a:r>
                      <a:endParaRPr lang="en-US" b="1" kern="1200">
                        <a:effectLst/>
                      </a:endParaRPr>
                    </a:p>
                  </a:txBody>
                  <a:tcPr marL="0" marR="0" marT="0" marB="0" vert="vert270" anchor="ctr" anchorCtr="1">
                    <a:solidFill>
                      <a:schemeClr val="bg2">
                        <a:lumMod val="75000"/>
                      </a:schemeClr>
                    </a:solidFill>
                  </a:tcPr>
                </a:tc>
                <a:tc>
                  <a:txBody>
                    <a:bodyPr/>
                    <a:lstStyle/>
                    <a:p>
                      <a:pPr marL="0" lvl="0" algn="l" rtl="0" eaLnBrk="1" latinLnBrk="0" hangingPunct="1">
                        <a:spcBef>
                          <a:spcPts val="0"/>
                        </a:spcBef>
                        <a:spcAft>
                          <a:spcPts val="0"/>
                        </a:spcAft>
                        <a:buNone/>
                      </a:pPr>
                      <a:r>
                        <a:rPr lang="en-US" sz="800" b="1" kern="1200">
                          <a:effectLst/>
                        </a:rPr>
                        <a:t>PEA#</a:t>
                      </a:r>
                      <a:endParaRPr lang="en-US" b="1" kern="1200">
                        <a:effectLst/>
                      </a:endParaRPr>
                    </a:p>
                  </a:txBody>
                  <a:tcPr marL="0" marR="0" marT="0" marB="0" vert="vert270" anchor="ctr" anchorCtr="1">
                    <a:solidFill>
                      <a:schemeClr val="bg2">
                        <a:lumMod val="75000"/>
                      </a:schemeClr>
                    </a:solidFill>
                  </a:tcPr>
                </a:tc>
                <a:tc>
                  <a:txBody>
                    <a:bodyPr/>
                    <a:lstStyle/>
                    <a:p>
                      <a:pPr marL="0" lvl="0" algn="ctr" rtl="0" eaLnBrk="1" latinLnBrk="0" hangingPunct="1">
                        <a:spcBef>
                          <a:spcPts val="0"/>
                        </a:spcBef>
                        <a:spcAft>
                          <a:spcPts val="0"/>
                        </a:spcAft>
                        <a:buNone/>
                      </a:pPr>
                      <a:r>
                        <a:rPr lang="en-US" sz="1200" b="1" kern="1200">
                          <a:effectLst/>
                          <a:hlinkClick r:id="rId6" action="ppaction://hlinksldjump"/>
                        </a:rPr>
                        <a:t>Geophysical Variables</a:t>
                      </a:r>
                      <a:endParaRPr lang="en-US" b="1" kern="1200">
                        <a:effectLst/>
                      </a:endParaRPr>
                    </a:p>
                  </a:txBody>
                  <a:tcPr marL="0" marR="0" marT="0" marB="0" anchor="ctr">
                    <a:solidFill>
                      <a:schemeClr val="bg2">
                        <a:lumMod val="75000"/>
                      </a:schemeClr>
                    </a:solidFill>
                  </a:tcPr>
                </a:tc>
                <a:tc>
                  <a:txBody>
                    <a:bodyPr/>
                    <a:lstStyle/>
                    <a:p>
                      <a:pPr marL="0" lvl="0" algn="ctr" rtl="0" eaLnBrk="1" latinLnBrk="0" hangingPunct="1">
                        <a:spcBef>
                          <a:spcPts val="0"/>
                        </a:spcBef>
                        <a:spcAft>
                          <a:spcPts val="0"/>
                        </a:spcAft>
                        <a:buNone/>
                      </a:pPr>
                      <a:r>
                        <a:rPr lang="en-US" sz="1200" b="1" kern="1200">
                          <a:effectLst/>
                        </a:rPr>
                        <a:t>Qualifiers</a:t>
                      </a:r>
                      <a:endParaRPr lang="en-US" b="1" kern="1200">
                        <a:effectLst/>
                      </a:endParaRPr>
                    </a:p>
                  </a:txBody>
                  <a:tcPr marL="0" marR="0" marT="0" marB="0" anchor="ctr">
                    <a:solidFill>
                      <a:schemeClr val="bg2">
                        <a:lumMod val="75000"/>
                      </a:schemeClr>
                    </a:solidFill>
                  </a:tcPr>
                </a:tc>
                <a:extLst>
                  <a:ext uri="{0D108BD9-81ED-4DB2-BD59-A6C34878D82A}">
                    <a16:rowId xmlns:a16="http://schemas.microsoft.com/office/drawing/2014/main" val="3246867930"/>
                  </a:ext>
                </a:extLst>
              </a:tr>
              <a:tr h="236067">
                <a:tc>
                  <a:txBody>
                    <a:bodyPr/>
                    <a:lstStyle/>
                    <a:p>
                      <a:pPr marL="0" algn="ctr" rtl="0" eaLnBrk="1" latinLnBrk="0" hangingPunct="1">
                        <a:spcBef>
                          <a:spcPts val="0"/>
                        </a:spcBef>
                        <a:spcAft>
                          <a:spcPts val="0"/>
                        </a:spcAft>
                      </a:pPr>
                      <a:endParaRPr lang="en-US">
                        <a:effectLst/>
                      </a:endParaRPr>
                    </a:p>
                  </a:txBody>
                  <a:tcPr marL="0" marR="0" marT="0" marB="0" anchor="ctr">
                    <a:solidFill>
                      <a:schemeClr val="bg2">
                        <a:lumMod val="90000"/>
                      </a:schemeClr>
                    </a:solidFill>
                  </a:tcPr>
                </a:tc>
                <a:tc>
                  <a:txBody>
                    <a:bodyPr/>
                    <a:lstStyle/>
                    <a:p>
                      <a:pPr marL="0" algn="ctr" rtl="0" eaLnBrk="1" latinLnBrk="0" hangingPunct="1">
                        <a:spcBef>
                          <a:spcPts val="0"/>
                        </a:spcBef>
                        <a:spcAft>
                          <a:spcPts val="0"/>
                        </a:spcAft>
                      </a:pPr>
                      <a:endParaRPr lang="en-US">
                        <a:effectLst/>
                      </a:endParaRPr>
                    </a:p>
                  </a:txBody>
                  <a:tcPr marL="0" marR="0" marT="0" marB="0" anchor="ctr">
                    <a:solidFill>
                      <a:schemeClr val="bg2">
                        <a:lumMod val="90000"/>
                      </a:schemeClr>
                    </a:solidFill>
                  </a:tcPr>
                </a:tc>
                <a:tc>
                  <a:txBody>
                    <a:bodyPr/>
                    <a:lstStyle/>
                    <a:p>
                      <a:pPr marL="0" algn="ctr" rtl="0" eaLnBrk="1" latinLnBrk="0" hangingPunct="1">
                        <a:spcBef>
                          <a:spcPts val="0"/>
                        </a:spcBef>
                        <a:spcAft>
                          <a:spcPts val="0"/>
                        </a:spcAft>
                      </a:pPr>
                      <a:endParaRPr lang="en-US">
                        <a:effectLst/>
                      </a:endParaRPr>
                    </a:p>
                  </a:txBody>
                  <a:tcPr marL="0" marR="0" marT="0" marB="0" anchor="ctr">
                    <a:solidFill>
                      <a:schemeClr val="bg2">
                        <a:lumMod val="90000"/>
                      </a:schemeClr>
                    </a:solidFill>
                  </a:tcPr>
                </a:tc>
                <a:tc>
                  <a:txBody>
                    <a:bodyPr/>
                    <a:lstStyle/>
                    <a:p>
                      <a:pPr marL="0" algn="ctr" rtl="0" eaLnBrk="1" latinLnBrk="0" hangingPunct="1">
                        <a:spcBef>
                          <a:spcPts val="0"/>
                        </a:spcBef>
                        <a:spcAft>
                          <a:spcPts val="0"/>
                        </a:spcAft>
                      </a:pPr>
                      <a:endParaRPr lang="en-US">
                        <a:effectLst/>
                      </a:endParaRPr>
                    </a:p>
                  </a:txBody>
                  <a:tcPr marL="0" marR="0" marT="0" marB="0" anchor="ctr">
                    <a:solidFill>
                      <a:schemeClr val="bg2">
                        <a:lumMod val="90000"/>
                      </a:schemeClr>
                    </a:solidFill>
                  </a:tcPr>
                </a:tc>
                <a:tc>
                  <a:txBody>
                    <a:bodyPr/>
                    <a:lstStyle/>
                    <a:p>
                      <a:pPr marL="0" algn="l" rtl="0" eaLnBrk="1" latinLnBrk="0" hangingPunct="1">
                        <a:spcBef>
                          <a:spcPts val="0"/>
                        </a:spcBef>
                        <a:spcAft>
                          <a:spcPts val="0"/>
                        </a:spcAft>
                      </a:pPr>
                      <a:endParaRPr lang="en-US" sz="1000" b="1">
                        <a:effectLst/>
                      </a:endParaRPr>
                    </a:p>
                  </a:txBody>
                  <a:tcPr marL="0" marR="0" marT="0" marB="0" anchor="ctr">
                    <a:solidFill>
                      <a:schemeClr val="bg2">
                        <a:lumMod val="90000"/>
                      </a:schemeClr>
                    </a:solidFill>
                  </a:tcPr>
                </a:tc>
                <a:tc>
                  <a:txBody>
                    <a:bodyPr/>
                    <a:lstStyle/>
                    <a:p>
                      <a:pPr marL="182880" algn="l" rtl="0" eaLnBrk="1" latinLnBrk="0" hangingPunct="1">
                        <a:spcBef>
                          <a:spcPts val="0"/>
                        </a:spcBef>
                        <a:spcAft>
                          <a:spcPts val="0"/>
                        </a:spcAft>
                      </a:pPr>
                      <a:r>
                        <a:rPr lang="en-US" sz="1000" b="1" kern="1200">
                          <a:solidFill>
                            <a:srgbClr val="FF0000"/>
                          </a:solidFill>
                        </a:rPr>
                        <a:t>Minimum</a:t>
                      </a:r>
                      <a:endParaRPr lang="en-US" sz="1000" b="1">
                        <a:solidFill>
                          <a:srgbClr val="FF0000"/>
                        </a:solidFill>
                        <a:effectLst/>
                      </a:endParaRPr>
                    </a:p>
                  </a:txBody>
                  <a:tcPr marL="0" marR="0" marT="0" marB="0" anchor="ctr">
                    <a:solidFill>
                      <a:schemeClr val="bg2">
                        <a:lumMod val="90000"/>
                      </a:schemeClr>
                    </a:solidFill>
                  </a:tcPr>
                </a:tc>
                <a:tc>
                  <a:txBody>
                    <a:bodyPr/>
                    <a:lstStyle/>
                    <a:p>
                      <a:pPr marL="0" algn="l" rtl="0" eaLnBrk="1" latinLnBrk="0" hangingPunct="1">
                        <a:spcBef>
                          <a:spcPts val="0"/>
                        </a:spcBef>
                        <a:spcAft>
                          <a:spcPts val="0"/>
                        </a:spcAft>
                      </a:pPr>
                      <a:endParaRPr lang="en-US">
                        <a:effectLst/>
                      </a:endParaRPr>
                    </a:p>
                  </a:txBody>
                  <a:tcPr marL="0" marR="0" marT="0" marB="0" anchor="ctr">
                    <a:solidFill>
                      <a:schemeClr val="bg2">
                        <a:lumMod val="90000"/>
                      </a:schemeClr>
                    </a:solidFill>
                  </a:tcPr>
                </a:tc>
                <a:extLst>
                  <a:ext uri="{0D108BD9-81ED-4DB2-BD59-A6C34878D82A}">
                    <a16:rowId xmlns:a16="http://schemas.microsoft.com/office/drawing/2014/main" val="4102546290"/>
                  </a:ext>
                </a:extLst>
              </a:tr>
              <a:tr h="236067">
                <a:tc>
                  <a:txBody>
                    <a:bodyPr/>
                    <a:lstStyle/>
                    <a:p>
                      <a:pPr marL="0" marR="0" indent="0" algn="ctr" rtl="0" eaLnBrk="1" fontAlgn="auto"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S</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r>
                        <a:rPr lang="en-US" sz="800" kern="1200">
                          <a:effectLst/>
                        </a:rPr>
                        <a:t>6,17,21,22</a:t>
                      </a:r>
                      <a:endParaRPr lang="en-US">
                        <a:effectLst/>
                      </a:endParaRPr>
                    </a:p>
                  </a:txBody>
                  <a:tcPr marL="0" marR="0" marT="0" marB="0" anchor="ctr"/>
                </a:tc>
                <a:tc>
                  <a:txBody>
                    <a:bodyPr/>
                    <a:lstStyle/>
                    <a:p>
                      <a:pPr marL="91440" marR="0" indent="0" algn="l" rtl="0" eaLnBrk="1" fontAlgn="auto" latinLnBrk="0" hangingPunct="1">
                        <a:spcBef>
                          <a:spcPts val="100"/>
                        </a:spcBef>
                        <a:spcAft>
                          <a:spcPts val="0"/>
                        </a:spcAft>
                      </a:pPr>
                      <a:r>
                        <a:rPr lang="en-US" sz="1050" kern="1200">
                          <a:effectLst/>
                        </a:rPr>
                        <a:t>AOD</a:t>
                      </a:r>
                      <a:endParaRPr lang="en-US">
                        <a:effectLst/>
                      </a:endParaRPr>
                    </a:p>
                  </a:txBody>
                  <a:tcPr marL="0" marR="0" marT="0" marB="0" anchor="ctr"/>
                </a:tc>
                <a:tc>
                  <a:txBody>
                    <a:bodyPr/>
                    <a:lstStyle/>
                    <a:p>
                      <a:pPr marL="91440" marR="0" indent="0" algn="l" rtl="0">
                        <a:spcBef>
                          <a:spcPts val="0"/>
                        </a:spcBef>
                        <a:spcAft>
                          <a:spcPts val="0"/>
                        </a:spcAft>
                      </a:pPr>
                      <a:r>
                        <a:rPr lang="en-US" sz="1050" kern="1200">
                          <a:effectLst/>
                        </a:rPr>
                        <a:t>PBL and column</a:t>
                      </a:r>
                      <a:r>
                        <a:rPr lang="en-US" sz="1050" kern="1200"/>
                        <a:t> </a:t>
                      </a:r>
                      <a:endParaRPr lang="en-US">
                        <a:effectLst/>
                      </a:endParaRPr>
                    </a:p>
                  </a:txBody>
                  <a:tcPr marL="0" marR="0" marT="0" marB="0" anchor="ctr"/>
                </a:tc>
                <a:extLst>
                  <a:ext uri="{0D108BD9-81ED-4DB2-BD59-A6C34878D82A}">
                    <a16:rowId xmlns:a16="http://schemas.microsoft.com/office/drawing/2014/main" val="3613967389"/>
                  </a:ext>
                </a:extLst>
              </a:tr>
              <a:tr h="236067">
                <a:tc>
                  <a:txBody>
                    <a:bodyPr/>
                    <a:lstStyle/>
                    <a:p>
                      <a:pPr marL="0" marR="0" indent="0" algn="ctr" rtl="0" eaLnBrk="1" fontAlgn="auto"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800" kern="1200">
                          <a:effectLst/>
                        </a:rPr>
                        <a:t>6,17,21,22</a:t>
                      </a:r>
                      <a:endParaRPr lang="en-US">
                        <a:effectLst/>
                      </a:endParaRPr>
                    </a:p>
                  </a:txBody>
                  <a:tcPr marL="0" marR="0" marT="0" marB="0" anchor="ctr"/>
                </a:tc>
                <a:tc>
                  <a:txBody>
                    <a:bodyPr/>
                    <a:lstStyle/>
                    <a:p>
                      <a:pPr marL="91440" marR="0" indent="0" algn="l" rtl="0" eaLnBrk="1" fontAlgn="auto" latinLnBrk="0" hangingPunct="1">
                        <a:spcBef>
                          <a:spcPts val="100"/>
                        </a:spcBef>
                        <a:spcAft>
                          <a:spcPts val="0"/>
                        </a:spcAft>
                      </a:pPr>
                      <a:r>
                        <a:rPr lang="en-US" sz="1050" kern="1200">
                          <a:effectLst/>
                        </a:rPr>
                        <a:t>Angstrom exponent</a:t>
                      </a:r>
                      <a:endParaRPr lang="en-US">
                        <a:effectLst/>
                      </a:endParaRPr>
                    </a:p>
                  </a:txBody>
                  <a:tcPr marL="0" marR="0" marT="0" marB="0" anchor="ctr"/>
                </a:tc>
                <a:tc>
                  <a:txBody>
                    <a:bodyPr/>
                    <a:lstStyle/>
                    <a:p>
                      <a:pPr marL="91440" marR="0" indent="0" algn="l" rtl="0">
                        <a:spcBef>
                          <a:spcPts val="0"/>
                        </a:spcBef>
                        <a:spcAft>
                          <a:spcPts val="0"/>
                        </a:spcAft>
                      </a:pPr>
                      <a:r>
                        <a:rPr lang="en-US" sz="1050" kern="1200">
                          <a:effectLst/>
                        </a:rPr>
                        <a:t>PBL and column</a:t>
                      </a:r>
                      <a:r>
                        <a:rPr lang="en-US" sz="1050" kern="1200"/>
                        <a:t> </a:t>
                      </a:r>
                      <a:endParaRPr lang="en-US">
                        <a:effectLst/>
                      </a:endParaRPr>
                    </a:p>
                  </a:txBody>
                  <a:tcPr marL="0" marR="0" marT="0" marB="0" anchor="ctr"/>
                </a:tc>
                <a:extLst>
                  <a:ext uri="{0D108BD9-81ED-4DB2-BD59-A6C34878D82A}">
                    <a16:rowId xmlns:a16="http://schemas.microsoft.com/office/drawing/2014/main" val="3981100067"/>
                  </a:ext>
                </a:extLst>
              </a:tr>
              <a:tr h="236067">
                <a:tc>
                  <a:txBody>
                    <a:bodyPr/>
                    <a:lstStyle/>
                    <a:p>
                      <a:pPr marL="0" marR="0" indent="0" algn="ctr" rtl="0" eaLnBrk="1" fontAlgn="auto"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800" kern="1200">
                          <a:effectLst/>
                        </a:rPr>
                        <a:t>6,17,21,22</a:t>
                      </a:r>
                      <a:endParaRPr lang="en-US">
                        <a:effectLst/>
                      </a:endParaRPr>
                    </a:p>
                  </a:txBody>
                  <a:tcPr marL="0" marR="0" marT="0" marB="0" anchor="ctr"/>
                </a:tc>
                <a:tc>
                  <a:txBody>
                    <a:bodyPr/>
                    <a:lstStyle/>
                    <a:p>
                      <a:pPr marL="91440" marR="0" indent="0" algn="l" rtl="0" eaLnBrk="1" latinLnBrk="0" hangingPunct="1">
                        <a:spcBef>
                          <a:spcPts val="100"/>
                        </a:spcBef>
                        <a:spcAft>
                          <a:spcPts val="0"/>
                        </a:spcAft>
                      </a:pPr>
                      <a:r>
                        <a:rPr lang="en-US" sz="1050" kern="1200">
                          <a:effectLst/>
                        </a:rPr>
                        <a:t>Fine mode AOD </a:t>
                      </a:r>
                      <a:endParaRPr lang="en-US">
                        <a:effectLst/>
                      </a:endParaRPr>
                    </a:p>
                  </a:txBody>
                  <a:tcPr marL="0" marR="0" marT="0" marB="0" anchor="ctr"/>
                </a:tc>
                <a:tc>
                  <a:txBody>
                    <a:bodyPr/>
                    <a:lstStyle/>
                    <a:p>
                      <a:pPr marL="91440" marR="0" indent="0" algn="l" rtl="0">
                        <a:spcBef>
                          <a:spcPts val="0"/>
                        </a:spcBef>
                        <a:spcAft>
                          <a:spcPts val="0"/>
                        </a:spcAft>
                      </a:pPr>
                      <a:r>
                        <a:rPr lang="en-US" sz="1050" kern="1200">
                          <a:effectLst/>
                        </a:rPr>
                        <a:t>PBL and column</a:t>
                      </a:r>
                      <a:r>
                        <a:rPr lang="en-US" sz="1050" kern="1200"/>
                        <a:t> </a:t>
                      </a:r>
                      <a:endParaRPr lang="en-US">
                        <a:effectLst/>
                      </a:endParaRPr>
                    </a:p>
                  </a:txBody>
                  <a:tcPr marL="0" marR="0" marT="0" marB="0" anchor="ctr"/>
                </a:tc>
                <a:extLst>
                  <a:ext uri="{0D108BD9-81ED-4DB2-BD59-A6C34878D82A}">
                    <a16:rowId xmlns:a16="http://schemas.microsoft.com/office/drawing/2014/main" val="2127139898"/>
                  </a:ext>
                </a:extLst>
              </a:tr>
              <a:tr h="236067">
                <a:tc>
                  <a:txBody>
                    <a:bodyPr/>
                    <a:lstStyle/>
                    <a:p>
                      <a:pPr marL="0" marR="0" indent="0" algn="ctr" rtl="0" eaLnBrk="1" fontAlgn="auto"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800" kern="1200">
                          <a:effectLst/>
                        </a:rPr>
                        <a:t>6,17,21,22</a:t>
                      </a:r>
                      <a:endParaRPr lang="en-US">
                        <a:effectLst/>
                      </a:endParaRPr>
                    </a:p>
                  </a:txBody>
                  <a:tcPr marL="0" marR="0" marT="0" marB="0" anchor="ctr"/>
                </a:tc>
                <a:tc>
                  <a:txBody>
                    <a:bodyPr/>
                    <a:lstStyle/>
                    <a:p>
                      <a:pPr marL="91440" marR="0" indent="0" algn="l" rtl="0" eaLnBrk="1" latinLnBrk="0" hangingPunct="1">
                        <a:spcBef>
                          <a:spcPts val="100"/>
                        </a:spcBef>
                        <a:spcAft>
                          <a:spcPts val="0"/>
                        </a:spcAft>
                      </a:pPr>
                      <a:r>
                        <a:rPr lang="en-US" sz="1050" kern="1200">
                          <a:effectLst/>
                        </a:rPr>
                        <a:t>Aerosol extinction profile  </a:t>
                      </a:r>
                      <a:endParaRPr lang="en-US">
                        <a:effectLst/>
                      </a:endParaRPr>
                    </a:p>
                  </a:txBody>
                  <a:tcPr marL="0" marR="0" marT="0" marB="0" anchor="ctr"/>
                </a:tc>
                <a:tc>
                  <a:txBody>
                    <a:bodyPr/>
                    <a:lstStyle/>
                    <a:p>
                      <a:pPr marL="91440" marR="0" indent="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715375919"/>
                  </a:ext>
                </a:extLst>
              </a:tr>
              <a:tr h="236067">
                <a:tc>
                  <a:txBody>
                    <a:bodyPr/>
                    <a:lstStyle/>
                    <a:p>
                      <a:pPr marL="0" marR="0" indent="0" algn="ctr" rtl="0" eaLnBrk="1" fontAlgn="auto"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r>
                        <a:rPr lang="en-US" sz="800" kern="1200">
                          <a:effectLst/>
                        </a:rPr>
                        <a:t>2,5,22</a:t>
                      </a:r>
                      <a:endParaRPr lang="en-US">
                        <a:effectLst/>
                      </a:endParaRPr>
                    </a:p>
                  </a:txBody>
                  <a:tcPr marL="0" marR="0" marT="0" marB="0" anchor="ctr"/>
                </a:tc>
                <a:tc>
                  <a:txBody>
                    <a:bodyPr/>
                    <a:lstStyle/>
                    <a:p>
                      <a:pPr marL="91440" marR="0" indent="0" algn="l" rtl="0" eaLnBrk="1" fontAlgn="auto" latinLnBrk="0" hangingPunct="1">
                        <a:spcBef>
                          <a:spcPts val="100"/>
                        </a:spcBef>
                        <a:spcAft>
                          <a:spcPts val="0"/>
                        </a:spcAft>
                      </a:pPr>
                      <a:r>
                        <a:rPr lang="en-US" sz="1050" kern="1200">
                          <a:effectLst/>
                        </a:rPr>
                        <a:t>Cloud LWP</a:t>
                      </a:r>
                      <a:endParaRPr lang="en-US">
                        <a:effectLst/>
                      </a:endParaRPr>
                    </a:p>
                  </a:txBody>
                  <a:tcPr marL="0" marR="0" marT="0" marB="0" anchor="ctr"/>
                </a:tc>
                <a:tc>
                  <a:txBody>
                    <a:bodyPr/>
                    <a:lstStyle/>
                    <a:p>
                      <a:pPr marL="91440" marR="0" indent="0" algn="l" rtl="0" eaLnBrk="1" fontAlgn="auto"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1026574253"/>
                  </a:ext>
                </a:extLst>
              </a:tr>
              <a:tr h="236067">
                <a:tc>
                  <a:txBody>
                    <a:bodyPr/>
                    <a:lstStyle/>
                    <a:p>
                      <a:pPr marL="0" marR="0" indent="0" algn="ctr" rtl="0" eaLnBrk="1" fontAlgn="auto"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800" kern="1200">
                          <a:effectLst/>
                        </a:rPr>
                        <a:t>2,5,22</a:t>
                      </a:r>
                      <a:endParaRPr lang="en-US">
                        <a:effectLst/>
                      </a:endParaRPr>
                    </a:p>
                  </a:txBody>
                  <a:tcPr marL="0" marR="0" marT="0" marB="0" anchor="ctr"/>
                </a:tc>
                <a:tc>
                  <a:txBody>
                    <a:bodyPr/>
                    <a:lstStyle/>
                    <a:p>
                      <a:pPr marL="91440" marR="0" indent="0" algn="l" rtl="0" eaLnBrk="1" fontAlgn="auto" latinLnBrk="0" hangingPunct="1">
                        <a:spcBef>
                          <a:spcPts val="100"/>
                        </a:spcBef>
                        <a:spcAft>
                          <a:spcPts val="0"/>
                        </a:spcAft>
                      </a:pPr>
                      <a:r>
                        <a:rPr lang="en-US" sz="1050" kern="1200">
                          <a:effectLst/>
                        </a:rPr>
                        <a:t>Cloud optical depth</a:t>
                      </a:r>
                      <a:endParaRPr lang="en-US">
                        <a:effectLst/>
                      </a:endParaRPr>
                    </a:p>
                  </a:txBody>
                  <a:tcPr marL="0" marR="0" marT="0" marB="0" anchor="ctr"/>
                </a:tc>
                <a:tc>
                  <a:txBody>
                    <a:bodyPr/>
                    <a:lstStyle/>
                    <a:p>
                      <a:pPr marL="91440" marR="0" indent="0" algn="l" rtl="0" eaLnBrk="1" fontAlgn="auto"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2470903081"/>
                  </a:ext>
                </a:extLst>
              </a:tr>
              <a:tr h="236067">
                <a:tc>
                  <a:txBody>
                    <a:bodyPr/>
                    <a:lstStyle/>
                    <a:p>
                      <a:pPr marL="0" marR="0" indent="0" algn="ctr" rtl="0" eaLnBrk="1" fontAlgn="auto"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800" kern="1200">
                          <a:effectLst/>
                        </a:rPr>
                        <a:t>2,5,22</a:t>
                      </a:r>
                      <a:endParaRPr lang="en-US">
                        <a:effectLst/>
                      </a:endParaRPr>
                    </a:p>
                  </a:txBody>
                  <a:tcPr marL="0" marR="0" marT="0" marB="0" anchor="ctr"/>
                </a:tc>
                <a:tc>
                  <a:txBody>
                    <a:bodyPr/>
                    <a:lstStyle/>
                    <a:p>
                      <a:pPr marL="91440" marR="0" indent="0" algn="l" rtl="0" eaLnBrk="1" fontAlgn="auto" latinLnBrk="0" hangingPunct="1">
                        <a:spcBef>
                          <a:spcPts val="100"/>
                        </a:spcBef>
                        <a:spcAft>
                          <a:spcPts val="0"/>
                        </a:spcAft>
                      </a:pPr>
                      <a:r>
                        <a:rPr lang="en-US" sz="1050" kern="1200">
                          <a:effectLst/>
                        </a:rPr>
                        <a:t>Cloud droplet effective radius</a:t>
                      </a:r>
                      <a:endParaRPr lang="en-US">
                        <a:effectLst/>
                      </a:endParaRPr>
                    </a:p>
                  </a:txBody>
                  <a:tcPr marL="0" marR="0" marT="0" marB="0" anchor="ctr"/>
                </a:tc>
                <a:tc>
                  <a:txBody>
                    <a:bodyPr/>
                    <a:lstStyle/>
                    <a:p>
                      <a:pPr marL="91440" marR="0" indent="0" algn="l" rtl="0" eaLnBrk="1" fontAlgn="auto"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1205989002"/>
                  </a:ext>
                </a:extLst>
              </a:tr>
              <a:tr h="236067">
                <a:tc>
                  <a:txBody>
                    <a:bodyPr/>
                    <a:lstStyle/>
                    <a:p>
                      <a:pPr marL="0" marR="0" indent="0" algn="ctr" rtl="0" eaLnBrk="1" fontAlgn="auto"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800" kern="1200">
                          <a:effectLst/>
                        </a:rPr>
                        <a:t>2,5,22</a:t>
                      </a:r>
                      <a:endParaRPr lang="en-US">
                        <a:effectLst/>
                      </a:endParaRPr>
                    </a:p>
                  </a:txBody>
                  <a:tcPr marL="0" marR="0" marT="0" marB="0" anchor="ctr"/>
                </a:tc>
                <a:tc>
                  <a:txBody>
                    <a:bodyPr/>
                    <a:lstStyle/>
                    <a:p>
                      <a:pPr marL="91440" marR="0" indent="0" algn="l" rtl="0" eaLnBrk="1" fontAlgn="auto" latinLnBrk="0" hangingPunct="1">
                        <a:spcBef>
                          <a:spcPts val="100"/>
                        </a:spcBef>
                        <a:spcAft>
                          <a:spcPts val="0"/>
                        </a:spcAft>
                      </a:pPr>
                      <a:r>
                        <a:rPr lang="en-US" sz="1050" kern="1200">
                          <a:effectLst/>
                        </a:rPr>
                        <a:t>Cloud droplet concentration</a:t>
                      </a:r>
                      <a:endParaRPr lang="en-US">
                        <a:effectLst/>
                      </a:endParaRPr>
                    </a:p>
                  </a:txBody>
                  <a:tcPr marL="0" marR="0" marT="0" marB="0" anchor="ctr"/>
                </a:tc>
                <a:tc>
                  <a:txBody>
                    <a:bodyPr/>
                    <a:lstStyle/>
                    <a:p>
                      <a:pPr marL="91440" marR="0" indent="0" algn="l" rtl="0" eaLnBrk="1" fontAlgn="auto" latinLnBrk="0" hangingPunct="1">
                        <a:spcBef>
                          <a:spcPts val="0"/>
                        </a:spcBef>
                        <a:spcAft>
                          <a:spcPts val="0"/>
                        </a:spcAft>
                      </a:pPr>
                      <a:r>
                        <a:rPr lang="en-US" sz="1050" kern="1200">
                          <a:effectLst/>
                        </a:rPr>
                        <a:t>Layer</a:t>
                      </a:r>
                      <a:endParaRPr lang="en-US">
                        <a:effectLst/>
                      </a:endParaRPr>
                    </a:p>
                  </a:txBody>
                  <a:tcPr marL="0" marR="0" marT="0" marB="0" anchor="ctr"/>
                </a:tc>
                <a:extLst>
                  <a:ext uri="{0D108BD9-81ED-4DB2-BD59-A6C34878D82A}">
                    <a16:rowId xmlns:a16="http://schemas.microsoft.com/office/drawing/2014/main" val="3635669126"/>
                  </a:ext>
                </a:extLst>
              </a:tr>
              <a:tr h="236067">
                <a:tc>
                  <a:txBody>
                    <a:bodyPr/>
                    <a:lstStyle/>
                    <a:p>
                      <a:pPr marL="0" marR="0" indent="0" algn="ctr" rtl="0" eaLnBrk="1" fontAlgn="auto"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800" kern="1200">
                          <a:effectLst/>
                        </a:rPr>
                        <a:t>2,5,22</a:t>
                      </a:r>
                      <a:endParaRPr lang="en-US">
                        <a:effectLst/>
                      </a:endParaRPr>
                    </a:p>
                  </a:txBody>
                  <a:tcPr marL="0" marR="0" marT="0" marB="0" anchor="ctr"/>
                </a:tc>
                <a:tc>
                  <a:txBody>
                    <a:bodyPr/>
                    <a:lstStyle/>
                    <a:p>
                      <a:pPr marL="91440" marR="0" indent="0" algn="l" rtl="0" eaLnBrk="1" fontAlgn="auto" latinLnBrk="0" hangingPunct="1">
                        <a:spcBef>
                          <a:spcPts val="100"/>
                        </a:spcBef>
                        <a:spcAft>
                          <a:spcPts val="0"/>
                        </a:spcAft>
                      </a:pPr>
                      <a:r>
                        <a:rPr lang="en-US" sz="1050" kern="1200">
                          <a:effectLst/>
                        </a:rPr>
                        <a:t>Cloud top phase</a:t>
                      </a:r>
                      <a:endParaRPr lang="en-US">
                        <a:effectLst/>
                      </a:endParaRPr>
                    </a:p>
                  </a:txBody>
                  <a:tcPr marL="0" marR="0" marT="0" marB="0" anchor="ctr"/>
                </a:tc>
                <a:tc>
                  <a:txBody>
                    <a:bodyPr/>
                    <a:lstStyle/>
                    <a:p>
                      <a:pPr marL="91440" marR="0" indent="0" algn="l" rtl="0" eaLnBrk="1" fontAlgn="auto"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3839648776"/>
                  </a:ext>
                </a:extLst>
              </a:tr>
              <a:tr h="236067">
                <a:tc>
                  <a:txBody>
                    <a:bodyPr/>
                    <a:lstStyle/>
                    <a:p>
                      <a:pPr marL="0" marR="0" indent="0" algn="ctr" rtl="0" eaLnBrk="1" fontAlgn="auto"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x</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800" kern="1200">
                          <a:effectLst/>
                        </a:rPr>
                        <a:t>2,5,22</a:t>
                      </a:r>
                      <a:endParaRPr lang="en-US">
                        <a:effectLst/>
                      </a:endParaRPr>
                    </a:p>
                  </a:txBody>
                  <a:tcPr marL="0" marR="0" marT="0" marB="0" anchor="ctr"/>
                </a:tc>
                <a:tc>
                  <a:txBody>
                    <a:bodyPr/>
                    <a:lstStyle/>
                    <a:p>
                      <a:pPr marL="91440" marR="0" indent="0" algn="l" rtl="0" eaLnBrk="1" fontAlgn="auto" latinLnBrk="0" hangingPunct="1">
                        <a:spcBef>
                          <a:spcPts val="100"/>
                        </a:spcBef>
                        <a:spcAft>
                          <a:spcPts val="0"/>
                        </a:spcAft>
                      </a:pPr>
                      <a:r>
                        <a:rPr lang="en-US" sz="1050" kern="1200">
                          <a:effectLst/>
                        </a:rPr>
                        <a:t>Cloud top height</a:t>
                      </a:r>
                      <a:endParaRPr lang="en-US">
                        <a:effectLst/>
                      </a:endParaRPr>
                    </a:p>
                  </a:txBody>
                  <a:tcPr marL="0" marR="0" marT="0" marB="0" anchor="ctr"/>
                </a:tc>
                <a:tc>
                  <a:txBody>
                    <a:bodyPr/>
                    <a:lstStyle/>
                    <a:p>
                      <a:pPr marL="91440" marR="0" indent="0" algn="l" rtl="0" eaLnBrk="1" fontAlgn="auto"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2712602534"/>
                  </a:ext>
                </a:extLst>
              </a:tr>
              <a:tr h="236067">
                <a:tc>
                  <a:txBody>
                    <a:bodyPr/>
                    <a:lstStyle/>
                    <a:p>
                      <a:pPr marL="0" marR="0" indent="0" algn="ctr" rtl="0" eaLnBrk="1" fontAlgn="auto"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r>
                        <a:rPr lang="en-US" sz="800" kern="1200">
                          <a:effectLst/>
                        </a:rPr>
                        <a:t>5</a:t>
                      </a:r>
                      <a:endParaRPr lang="en-US">
                        <a:effectLst/>
                      </a:endParaRPr>
                    </a:p>
                  </a:txBody>
                  <a:tcPr marL="0" marR="0" marT="0" marB="0" anchor="ctr"/>
                </a:tc>
                <a:tc>
                  <a:txBody>
                    <a:bodyPr/>
                    <a:lstStyle/>
                    <a:p>
                      <a:pPr marL="91440" marR="0" indent="0" algn="l" rtl="0" eaLnBrk="1" latinLnBrk="0" hangingPunct="1">
                        <a:spcBef>
                          <a:spcPts val="100"/>
                        </a:spcBef>
                        <a:spcAft>
                          <a:spcPts val="0"/>
                        </a:spcAft>
                      </a:pPr>
                      <a:r>
                        <a:rPr lang="en-US" sz="1050" kern="1200">
                          <a:effectLst/>
                        </a:rPr>
                        <a:t>Areal cloud fraction  </a:t>
                      </a:r>
                      <a:endParaRPr lang="en-US">
                        <a:effectLst/>
                      </a:endParaRPr>
                    </a:p>
                  </a:txBody>
                  <a:tcPr marL="0" marR="0" marT="0" marB="0" anchor="ctr"/>
                </a:tc>
                <a:tc>
                  <a:txBody>
                    <a:bodyPr/>
                    <a:lstStyle/>
                    <a:p>
                      <a:pPr marL="91440" marR="0" indent="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526040087"/>
                  </a:ext>
                </a:extLst>
              </a:tr>
              <a:tr h="236067">
                <a:tc>
                  <a:txBody>
                    <a:bodyPr/>
                    <a:lstStyle/>
                    <a:p>
                      <a:pPr marL="0" indent="0" algn="ctr" rtl="0" eaLnBrk="1" fontAlgn="auto"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800" kern="1200">
                          <a:effectLst/>
                        </a:rPr>
                        <a:t>5</a:t>
                      </a:r>
                      <a:endParaRPr lang="en-US">
                        <a:effectLst/>
                      </a:endParaRPr>
                    </a:p>
                  </a:txBody>
                  <a:tcPr marL="0" marR="0" marT="0" marB="0" anchor="ctr"/>
                </a:tc>
                <a:tc>
                  <a:txBody>
                    <a:bodyPr/>
                    <a:lstStyle/>
                    <a:p>
                      <a:pPr marL="91440" indent="0" algn="l" rtl="0" eaLnBrk="1" latinLnBrk="0" hangingPunct="1">
                        <a:spcBef>
                          <a:spcPts val="100"/>
                        </a:spcBef>
                        <a:spcAft>
                          <a:spcPts val="0"/>
                        </a:spcAft>
                      </a:pPr>
                      <a:r>
                        <a:rPr lang="en-US" sz="1050" kern="1200">
                          <a:effectLst/>
                        </a:rPr>
                        <a:t>Cloud reflectance </a:t>
                      </a:r>
                      <a:endParaRPr lang="en-US">
                        <a:effectLst/>
                      </a:endParaRPr>
                    </a:p>
                  </a:txBody>
                  <a:tcPr marL="0" marR="0" marT="0" marB="0" anchor="ctr"/>
                </a:tc>
                <a:tc>
                  <a:txBody>
                    <a:bodyPr/>
                    <a:lstStyle/>
                    <a:p>
                      <a:pPr marL="91440" indent="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3576914013"/>
                  </a:ext>
                </a:extLst>
              </a:tr>
              <a:tr h="236067">
                <a:tc>
                  <a:txBody>
                    <a:bodyPr/>
                    <a:lstStyle/>
                    <a:p>
                      <a:pPr marL="0" marR="0" indent="0" algn="ctr" rtl="0" eaLnBrk="1" fontAlgn="auto"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91440" marR="0" indent="0" algn="l" rtl="0" eaLnBrk="1" fontAlgn="auto" latinLnBrk="0" hangingPunct="1">
                        <a:spcBef>
                          <a:spcPts val="100"/>
                        </a:spcBef>
                        <a:spcAft>
                          <a:spcPts val="0"/>
                        </a:spcAft>
                      </a:pPr>
                      <a:r>
                        <a:rPr lang="en-US" sz="1050" kern="1200">
                          <a:effectLst/>
                        </a:rPr>
                        <a:t>Surface or near surface precipitation rate</a:t>
                      </a:r>
                      <a:endParaRPr lang="en-US">
                        <a:effectLst/>
                      </a:endParaRPr>
                    </a:p>
                  </a:txBody>
                  <a:tcPr marL="0" marR="0" marT="0" marB="0" anchor="ctr"/>
                </a:tc>
                <a:tc>
                  <a:txBody>
                    <a:bodyPr/>
                    <a:lstStyle/>
                    <a:p>
                      <a:pPr marL="91440" marR="0" indent="0" algn="l" rtl="0">
                        <a:spcBef>
                          <a:spcPts val="0"/>
                        </a:spcBef>
                        <a:spcAft>
                          <a:spcPts val="0"/>
                        </a:spcAft>
                      </a:pPr>
                      <a:r>
                        <a:rPr lang="en-US" sz="1050" kern="1200"/>
                        <a:t> </a:t>
                      </a:r>
                      <a:r>
                        <a:rPr lang="en-US" sz="1050" kern="1200">
                          <a:effectLst/>
                        </a:rPr>
                        <a:t>&lt;2 mm/</a:t>
                      </a:r>
                      <a:r>
                        <a:rPr lang="en-US" sz="1050" kern="1200" err="1">
                          <a:effectLst/>
                        </a:rPr>
                        <a:t>hr</a:t>
                      </a:r>
                      <a:endParaRPr lang="en-US" err="1">
                        <a:effectLst/>
                      </a:endParaRPr>
                    </a:p>
                  </a:txBody>
                  <a:tcPr marL="0" marR="0" marT="0" marB="0" anchor="ctr"/>
                </a:tc>
                <a:extLst>
                  <a:ext uri="{0D108BD9-81ED-4DB2-BD59-A6C34878D82A}">
                    <a16:rowId xmlns:a16="http://schemas.microsoft.com/office/drawing/2014/main" val="1520500277"/>
                  </a:ext>
                </a:extLst>
              </a:tr>
              <a:tr h="236067">
                <a:tc>
                  <a:txBody>
                    <a:bodyPr/>
                    <a:lstStyle/>
                    <a:p>
                      <a:pPr marL="0" indent="0" algn="ctr" rtl="0" eaLnBrk="1" fontAlgn="auto"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r>
                        <a:rPr lang="en-US" sz="900" kern="1200">
                          <a:effectLst/>
                        </a:rPr>
                        <a:t>6,17,20-22</a:t>
                      </a:r>
                      <a:endParaRPr lang="en-US">
                        <a:effectLst/>
                      </a:endParaRPr>
                    </a:p>
                  </a:txBody>
                  <a:tcPr marL="0" marR="0" marT="0" marB="0" anchor="ctr"/>
                </a:tc>
                <a:tc>
                  <a:txBody>
                    <a:bodyPr/>
                    <a:lstStyle/>
                    <a:p>
                      <a:pPr marL="91440" indent="0" algn="l" rtl="0" eaLnBrk="1" latinLnBrk="0" hangingPunct="1">
                        <a:spcBef>
                          <a:spcPts val="100"/>
                        </a:spcBef>
                        <a:spcAft>
                          <a:spcPts val="0"/>
                        </a:spcAft>
                      </a:pPr>
                      <a:r>
                        <a:rPr lang="en-US" sz="1050" kern="1200">
                          <a:effectLst/>
                        </a:rPr>
                        <a:t>PBL height</a:t>
                      </a:r>
                      <a:endParaRPr lang="en-US">
                        <a:effectLst/>
                      </a:endParaRPr>
                    </a:p>
                  </a:txBody>
                  <a:tcPr marL="0" marR="0" marT="0" marB="0" anchor="ctr"/>
                </a:tc>
                <a:tc>
                  <a:txBody>
                    <a:bodyPr/>
                    <a:lstStyle/>
                    <a:p>
                      <a:pPr marL="91440" indent="0" algn="l" rtl="0" eaLnBrk="1" latinLnBrk="0" hangingPunct="1">
                        <a:spcBef>
                          <a:spcPts val="0"/>
                        </a:spcBef>
                        <a:spcAft>
                          <a:spcPts val="0"/>
                        </a:spcAft>
                      </a:pPr>
                      <a:r>
                        <a:rPr lang="en-US" sz="1050" kern="1200">
                          <a:effectLst/>
                        </a:rPr>
                        <a:t>Lidar and reanalysis</a:t>
                      </a:r>
                      <a:endParaRPr lang="en-US">
                        <a:effectLst/>
                      </a:endParaRPr>
                    </a:p>
                  </a:txBody>
                  <a:tcPr marL="0" marR="0" marT="0" marB="0" anchor="ctr"/>
                </a:tc>
                <a:extLst>
                  <a:ext uri="{0D108BD9-81ED-4DB2-BD59-A6C34878D82A}">
                    <a16:rowId xmlns:a16="http://schemas.microsoft.com/office/drawing/2014/main" val="3077244258"/>
                  </a:ext>
                </a:extLst>
              </a:tr>
              <a:tr h="236067">
                <a:tc>
                  <a:txBody>
                    <a:bodyPr/>
                    <a:lstStyle/>
                    <a:p>
                      <a:pPr marL="0" indent="0" algn="ctr" rtl="0" eaLnBrk="1" fontAlgn="auto"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91440" marR="0" indent="0" algn="l" rtl="0" eaLnBrk="1" fontAlgn="auto" latinLnBrk="0" hangingPunct="1">
                        <a:spcBef>
                          <a:spcPts val="100"/>
                        </a:spcBef>
                        <a:spcAft>
                          <a:spcPts val="0"/>
                        </a:spcAft>
                      </a:pPr>
                      <a:r>
                        <a:rPr lang="en-US" sz="1050" kern="1200">
                          <a:effectLst/>
                        </a:rPr>
                        <a:t>Synoptic scale motion</a:t>
                      </a:r>
                      <a:endParaRPr lang="en-US">
                        <a:effectLst/>
                      </a:endParaRPr>
                    </a:p>
                  </a:txBody>
                  <a:tcPr marL="0" marR="0" marT="0" marB="0" anchor="ctr"/>
                </a:tc>
                <a:tc>
                  <a:txBody>
                    <a:bodyPr/>
                    <a:lstStyle/>
                    <a:p>
                      <a:pPr marL="91440" marR="0" indent="0" algn="l" rtl="0" eaLnBrk="1" fontAlgn="auto"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1142773367"/>
                  </a:ext>
                </a:extLst>
              </a:tr>
              <a:tr h="236067">
                <a:tc>
                  <a:txBody>
                    <a:bodyPr/>
                    <a:lstStyle/>
                    <a:p>
                      <a:pPr marL="0" indent="0" algn="ctr" rtl="0" eaLnBrk="1" fontAlgn="auto"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r>
                        <a:rPr lang="en-US" sz="1050" kern="1200">
                          <a:effectLst/>
                        </a:rPr>
                        <a:t>√</a:t>
                      </a: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tc>
                  <a:txBody>
                    <a:bodyPr/>
                    <a:lstStyle/>
                    <a:p>
                      <a:pPr marL="91440" marR="0" indent="0" algn="l" rtl="0" eaLnBrk="1" fontAlgn="auto" latinLnBrk="0" hangingPunct="1">
                        <a:spcBef>
                          <a:spcPts val="100"/>
                        </a:spcBef>
                        <a:spcAft>
                          <a:spcPts val="0"/>
                        </a:spcAft>
                      </a:pPr>
                      <a:r>
                        <a:rPr lang="en-US" sz="1050" kern="1200">
                          <a:effectLst/>
                        </a:rPr>
                        <a:t>Environmental thermodynamic profiles</a:t>
                      </a:r>
                      <a:endParaRPr lang="en-US">
                        <a:effectLst/>
                      </a:endParaRPr>
                    </a:p>
                  </a:txBody>
                  <a:tcPr marL="0" marR="0" marT="0" marB="0" anchor="ctr"/>
                </a:tc>
                <a:tc>
                  <a:txBody>
                    <a:bodyPr/>
                    <a:lstStyle/>
                    <a:p>
                      <a:pPr marL="91440" marR="0" indent="0" algn="l" rtl="0" eaLnBrk="1" fontAlgn="auto"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3973315194"/>
                  </a:ext>
                </a:extLst>
              </a:tr>
            </a:tbl>
          </a:graphicData>
        </a:graphic>
      </p:graphicFrame>
      <p:sp>
        <p:nvSpPr>
          <p:cNvPr id="16" name="TextBox 15">
            <a:extLst>
              <a:ext uri="{FF2B5EF4-FFF2-40B4-BE49-F238E27FC236}">
                <a16:creationId xmlns:a16="http://schemas.microsoft.com/office/drawing/2014/main" id="{EA64DFA0-17F3-4AFA-B0CA-AA19D6DC1072}"/>
              </a:ext>
            </a:extLst>
          </p:cNvPr>
          <p:cNvSpPr txBox="1"/>
          <p:nvPr/>
        </p:nvSpPr>
        <p:spPr>
          <a:xfrm>
            <a:off x="3200400" y="234315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2" name="Table 11">
            <a:extLst>
              <a:ext uri="{FF2B5EF4-FFF2-40B4-BE49-F238E27FC236}">
                <a16:creationId xmlns:a16="http://schemas.microsoft.com/office/drawing/2014/main" id="{A27A20B9-A048-2B46-8CD3-714352EA3AE7}"/>
              </a:ext>
            </a:extLst>
          </p:cNvPr>
          <p:cNvGraphicFramePr>
            <a:graphicFrameLocks noGrp="1"/>
          </p:cNvGraphicFramePr>
          <p:nvPr>
            <p:extLst>
              <p:ext uri="{D42A27DB-BD31-4B8C-83A1-F6EECF244321}">
                <p14:modId xmlns:p14="http://schemas.microsoft.com/office/powerpoint/2010/main" val="2983134194"/>
              </p:ext>
            </p:extLst>
          </p:nvPr>
        </p:nvGraphicFramePr>
        <p:xfrm>
          <a:off x="168613" y="2774612"/>
          <a:ext cx="3385618" cy="2072640"/>
        </p:xfrm>
        <a:graphic>
          <a:graphicData uri="http://schemas.openxmlformats.org/drawingml/2006/table">
            <a:tbl>
              <a:tblPr firstRow="1" bandRow="1">
                <a:tableStyleId>{5940675A-B579-460E-94D1-54222C63F5DA}</a:tableStyleId>
              </a:tblPr>
              <a:tblGrid>
                <a:gridCol w="3385618">
                  <a:extLst>
                    <a:ext uri="{9D8B030D-6E8A-4147-A177-3AD203B41FA5}">
                      <a16:colId xmlns:a16="http://schemas.microsoft.com/office/drawing/2014/main" val="1843721152"/>
                    </a:ext>
                  </a:extLst>
                </a:gridCol>
              </a:tblGrid>
              <a:tr h="166243">
                <a:tc>
                  <a:txBody>
                    <a:bodyPr/>
                    <a:lstStyle/>
                    <a:p>
                      <a:pPr algn="ctr"/>
                      <a:r>
                        <a:rPr lang="en-US" sz="1000" b="1" i="1"/>
                        <a:t>A+CCP Potential Enabled Applications</a:t>
                      </a:r>
                    </a:p>
                  </a:txBody>
                  <a:tcPr marL="68580" marR="68580" marT="34290" marB="34290">
                    <a:solidFill>
                      <a:schemeClr val="bg2">
                        <a:lumMod val="75000"/>
                      </a:schemeClr>
                    </a:solidFill>
                  </a:tcPr>
                </a:tc>
                <a:extLst>
                  <a:ext uri="{0D108BD9-81ED-4DB2-BD59-A6C34878D82A}">
                    <a16:rowId xmlns:a16="http://schemas.microsoft.com/office/drawing/2014/main" val="2942869029"/>
                  </a:ext>
                </a:extLst>
              </a:tr>
              <a:tr h="741701">
                <a:tc>
                  <a:txBody>
                    <a:bodyPr/>
                    <a:lstStyle/>
                    <a:p>
                      <a:pPr marL="274320" lvl="0" indent="-457200" algn="l">
                        <a:lnSpc>
                          <a:spcPct val="100000"/>
                        </a:lnSpc>
                        <a:spcBef>
                          <a:spcPts val="0"/>
                        </a:spcBef>
                        <a:spcAft>
                          <a:spcPts val="0"/>
                        </a:spcAft>
                        <a:buNone/>
                      </a:pPr>
                      <a:r>
                        <a:rPr lang="en-US" sz="900" b="0" i="0" u="none" strike="noStrike" kern="1200" noProof="0">
                          <a:solidFill>
                            <a:srgbClr val="000000"/>
                          </a:solidFill>
                          <a:latin typeface="Calibri"/>
                          <a:hlinkClick r:id="rId7" action="ppaction://hlinksldjump"/>
                        </a:rPr>
                        <a:t>PEA2</a:t>
                      </a:r>
                      <a:r>
                        <a:rPr lang="en-US" sz="900" b="0" i="0" u="none" strike="noStrike" kern="1200" noProof="0">
                          <a:solidFill>
                            <a:srgbClr val="000000"/>
                          </a:solidFill>
                          <a:latin typeface="Calibri"/>
                        </a:rPr>
                        <a:t> - Issuing alerts of fog/</a:t>
                      </a:r>
                      <a:r>
                        <a:rPr lang="en-US" sz="900" b="0" i="0" u="none" strike="noStrike" kern="1200" noProof="0" err="1">
                          <a:solidFill>
                            <a:srgbClr val="000000"/>
                          </a:solidFill>
                          <a:latin typeface="Calibri"/>
                        </a:rPr>
                        <a:t>vog</a:t>
                      </a:r>
                      <a:r>
                        <a:rPr lang="en-US" sz="900" b="0" i="0" u="none" strike="noStrike" kern="1200" noProof="0">
                          <a:solidFill>
                            <a:srgbClr val="000000"/>
                          </a:solidFill>
                          <a:latin typeface="Calibri"/>
                        </a:rPr>
                        <a:t> (air quality and weather communities)</a:t>
                      </a:r>
                      <a:endParaRPr lang="en-US"/>
                    </a:p>
                    <a:p>
                      <a:pPr marL="274320" lvl="0" indent="-457200" algn="l">
                        <a:lnSpc>
                          <a:spcPct val="100000"/>
                        </a:lnSpc>
                        <a:spcBef>
                          <a:spcPts val="0"/>
                        </a:spcBef>
                        <a:spcAft>
                          <a:spcPts val="0"/>
                        </a:spcAft>
                        <a:buNone/>
                      </a:pPr>
                      <a:r>
                        <a:rPr lang="en-US" sz="900" b="0" i="0" u="none" strike="noStrike" kern="1200" noProof="0">
                          <a:solidFill>
                            <a:srgbClr val="000000"/>
                          </a:solidFill>
                          <a:latin typeface="Calibri"/>
                          <a:hlinkClick r:id="rId7" action="ppaction://hlinksldjump"/>
                        </a:rPr>
                        <a:t>PEA5</a:t>
                      </a:r>
                      <a:r>
                        <a:rPr lang="en-US" sz="900" b="0" i="0" u="none" strike="noStrike" kern="1200" noProof="0">
                          <a:solidFill>
                            <a:srgbClr val="000000"/>
                          </a:solidFill>
                          <a:latin typeface="Calibri"/>
                        </a:rPr>
                        <a:t> – Estimate radiative fluxes for air quality modeling, solar insolation, and agricultural forecasting.  – (EPA, CMAQ, </a:t>
                      </a:r>
                      <a:r>
                        <a:rPr lang="en-US" sz="900" b="0" i="0" u="none" strike="noStrike" kern="1200" noProof="0" err="1">
                          <a:solidFill>
                            <a:srgbClr val="000000"/>
                          </a:solidFill>
                          <a:latin typeface="Calibri"/>
                        </a:rPr>
                        <a:t>WRFChem</a:t>
                      </a:r>
                      <a:r>
                        <a:rPr lang="en-US" sz="900" b="0" i="0" u="none" strike="noStrike" kern="1200" noProof="0">
                          <a:solidFill>
                            <a:srgbClr val="000000"/>
                          </a:solidFill>
                          <a:latin typeface="Calibri"/>
                        </a:rPr>
                        <a:t>)</a:t>
                      </a:r>
                      <a:endParaRPr lang="en-US"/>
                    </a:p>
                    <a:p>
                      <a:pPr marL="274320" lvl="0" indent="-457200" algn="l">
                        <a:lnSpc>
                          <a:spcPct val="100000"/>
                        </a:lnSpc>
                        <a:spcBef>
                          <a:spcPts val="0"/>
                        </a:spcBef>
                        <a:spcAft>
                          <a:spcPts val="0"/>
                        </a:spcAft>
                        <a:buNone/>
                      </a:pPr>
                      <a:r>
                        <a:rPr lang="en-US" sz="900" b="0" i="0" u="none" strike="noStrike" kern="1200" noProof="0">
                          <a:solidFill>
                            <a:srgbClr val="000000"/>
                          </a:solidFill>
                          <a:latin typeface="Calibri"/>
                          <a:hlinkClick r:id="rId7" action="ppaction://hlinksldjump"/>
                        </a:rPr>
                        <a:t>PEA6 </a:t>
                      </a:r>
                      <a:r>
                        <a:rPr lang="en-US" sz="900" b="0" i="0" u="none" strike="noStrike" kern="1200" noProof="0">
                          <a:solidFill>
                            <a:srgbClr val="000000"/>
                          </a:solidFill>
                          <a:latin typeface="Calibri"/>
                        </a:rPr>
                        <a:t>– Geospatial Analytics – Big data for planetary resource surveillance (IBM, Weather Underground, etc.)</a:t>
                      </a:r>
                      <a:endParaRPr lang="en-US"/>
                    </a:p>
                    <a:p>
                      <a:pPr marL="274320" lvl="0" indent="-457200" algn="l">
                        <a:lnSpc>
                          <a:spcPct val="100000"/>
                        </a:lnSpc>
                        <a:spcBef>
                          <a:spcPts val="0"/>
                        </a:spcBef>
                        <a:spcAft>
                          <a:spcPts val="0"/>
                        </a:spcAft>
                        <a:buNone/>
                      </a:pPr>
                      <a:r>
                        <a:rPr lang="en-US" sz="900" b="0" i="0" u="none" strike="noStrike" kern="1200" noProof="0">
                          <a:solidFill>
                            <a:srgbClr val="000000"/>
                          </a:solidFill>
                          <a:latin typeface="Calibri"/>
                          <a:hlinkClick r:id="rId8" action="ppaction://hlinksldjump"/>
                        </a:rPr>
                        <a:t>PEA17</a:t>
                      </a:r>
                      <a:r>
                        <a:rPr lang="en-US" sz="900" b="0" i="0" u="none" strike="noStrike" kern="1200" noProof="0">
                          <a:solidFill>
                            <a:srgbClr val="000000"/>
                          </a:solidFill>
                          <a:latin typeface="Calibri"/>
                        </a:rPr>
                        <a:t> – Source attribution of pollution (EPA, NOAA, state AQ agencies)</a:t>
                      </a:r>
                      <a:endParaRPr lang="en-US"/>
                    </a:p>
                    <a:p>
                      <a:pPr marL="274320" lvl="0" indent="-457200" algn="l">
                        <a:lnSpc>
                          <a:spcPct val="100000"/>
                        </a:lnSpc>
                        <a:spcBef>
                          <a:spcPts val="0"/>
                        </a:spcBef>
                        <a:spcAft>
                          <a:spcPts val="0"/>
                        </a:spcAft>
                        <a:buNone/>
                      </a:pPr>
                      <a:r>
                        <a:rPr lang="en-US" sz="900" b="0" i="0" u="none" strike="noStrike" kern="1200" noProof="0">
                          <a:solidFill>
                            <a:srgbClr val="000000"/>
                          </a:solidFill>
                          <a:latin typeface="Calibri"/>
                          <a:hlinkClick r:id="rId8" action="ppaction://hlinksldjump"/>
                        </a:rPr>
                        <a:t>PEA20</a:t>
                      </a:r>
                      <a:r>
                        <a:rPr lang="en-US" sz="900" b="0" i="0" u="none" strike="noStrike" kern="1200" noProof="0">
                          <a:solidFill>
                            <a:srgbClr val="000000"/>
                          </a:solidFill>
                          <a:latin typeface="Calibri"/>
                        </a:rPr>
                        <a:t> – Human health studies &amp; health risk estimation (CDC, WHO, NIH, universities, reinsurance industry)</a:t>
                      </a:r>
                      <a:endParaRPr lang="en-US"/>
                    </a:p>
                    <a:p>
                      <a:pPr marL="274320" lvl="0" indent="-457200" algn="l">
                        <a:lnSpc>
                          <a:spcPct val="100000"/>
                        </a:lnSpc>
                        <a:spcBef>
                          <a:spcPts val="0"/>
                        </a:spcBef>
                        <a:spcAft>
                          <a:spcPts val="0"/>
                        </a:spcAft>
                        <a:buNone/>
                      </a:pPr>
                      <a:r>
                        <a:rPr lang="en-US" sz="900" b="0" i="0" u="none" strike="noStrike" kern="1200" noProof="0">
                          <a:solidFill>
                            <a:srgbClr val="000000"/>
                          </a:solidFill>
                          <a:latin typeface="Calibri"/>
                          <a:hlinkClick r:id="rId8" action="ppaction://hlinksldjump"/>
                        </a:rPr>
                        <a:t>PEA21</a:t>
                      </a:r>
                      <a:r>
                        <a:rPr lang="en-US" sz="900" b="0" i="0" u="none" strike="noStrike" kern="1200" noProof="0">
                          <a:solidFill>
                            <a:srgbClr val="000000"/>
                          </a:solidFill>
                          <a:latin typeface="Calibri"/>
                        </a:rPr>
                        <a:t> – AQ rule-making (EPA, state AQ agencies)</a:t>
                      </a:r>
                      <a:endParaRPr lang="en-US"/>
                    </a:p>
                    <a:p>
                      <a:pPr marL="274320" lvl="0" indent="-457200" algn="l">
                        <a:lnSpc>
                          <a:spcPct val="100000"/>
                        </a:lnSpc>
                        <a:spcBef>
                          <a:spcPts val="0"/>
                        </a:spcBef>
                        <a:spcAft>
                          <a:spcPts val="0"/>
                        </a:spcAft>
                        <a:buNone/>
                      </a:pPr>
                      <a:r>
                        <a:rPr lang="en-US" sz="900" b="0" i="0" u="none" strike="noStrike" kern="1200" noProof="0">
                          <a:solidFill>
                            <a:srgbClr val="000000"/>
                          </a:solidFill>
                          <a:latin typeface="Calibri"/>
                          <a:hlinkClick r:id="rId8" action="ppaction://hlinksldjump"/>
                        </a:rPr>
                        <a:t>PEA22</a:t>
                      </a:r>
                      <a:r>
                        <a:rPr lang="en-US" sz="900" b="0" i="0" u="none" strike="noStrike" kern="1200" noProof="0">
                          <a:solidFill>
                            <a:srgbClr val="000000"/>
                          </a:solidFill>
                          <a:latin typeface="Calibri"/>
                        </a:rPr>
                        <a:t> – Operational weather &amp; AQ forecasting (NOAA, state AQ agencies)</a:t>
                      </a:r>
                      <a:endParaRPr lang="en-US"/>
                    </a:p>
                  </a:txBody>
                  <a:tcPr marL="68580" marR="68580" marT="34290" marB="34290">
                    <a:solidFill>
                      <a:schemeClr val="accent4">
                        <a:lumMod val="20000"/>
                        <a:lumOff val="80000"/>
                      </a:schemeClr>
                    </a:solidFill>
                  </a:tcPr>
                </a:tc>
                <a:extLst>
                  <a:ext uri="{0D108BD9-81ED-4DB2-BD59-A6C34878D82A}">
                    <a16:rowId xmlns:a16="http://schemas.microsoft.com/office/drawing/2014/main" val="3271490759"/>
                  </a:ext>
                </a:extLst>
              </a:tr>
            </a:tbl>
          </a:graphicData>
        </a:graphic>
      </p:graphicFrame>
      <p:sp>
        <p:nvSpPr>
          <p:cNvPr id="13" name="TextBox 12">
            <a:extLst>
              <a:ext uri="{FF2B5EF4-FFF2-40B4-BE49-F238E27FC236}">
                <a16:creationId xmlns:a16="http://schemas.microsoft.com/office/drawing/2014/main" id="{5317667B-E0FE-4445-A23B-CC4146A6D97E}"/>
              </a:ext>
            </a:extLst>
          </p:cNvPr>
          <p:cNvSpPr txBox="1"/>
          <p:nvPr/>
        </p:nvSpPr>
        <p:spPr>
          <a:xfrm>
            <a:off x="1386652" y="4891613"/>
            <a:ext cx="6337444" cy="200055"/>
          </a:xfrm>
          <a:prstGeom prst="rect">
            <a:avLst/>
          </a:prstGeom>
          <a:solidFill>
            <a:srgbClr val="7030A0">
              <a:alpha val="20000"/>
            </a:srgbClr>
          </a:solidFill>
        </p:spPr>
        <p:txBody>
          <a:bodyPr wrap="square" rtlCol="0">
            <a:spAutoFit/>
          </a:bodyPr>
          <a:lstStyle/>
          <a:p>
            <a:r>
              <a:rPr lang="en-US" sz="700" b="1" dirty="0"/>
              <a:t>Legend</a:t>
            </a:r>
            <a:r>
              <a:rPr lang="en-US" sz="700" dirty="0"/>
              <a:t>: </a:t>
            </a:r>
            <a:r>
              <a:rPr lang="en-US" sz="700" b="1" dirty="0"/>
              <a:t> </a:t>
            </a:r>
            <a:r>
              <a:rPr lang="en-US" sz="700" b="1" dirty="0">
                <a:solidFill>
                  <a:srgbClr val="000000"/>
                </a:solidFill>
              </a:rPr>
              <a:t>√ </a:t>
            </a:r>
            <a:r>
              <a:rPr lang="en-US" sz="700" dirty="0"/>
              <a:t>Needed to meet objective,  </a:t>
            </a:r>
            <a:r>
              <a:rPr lang="en-US" sz="700" b="1" dirty="0"/>
              <a:t>(</a:t>
            </a:r>
            <a:r>
              <a:rPr lang="en-US" sz="700" b="1" dirty="0">
                <a:solidFill>
                  <a:srgbClr val="000000"/>
                </a:solidFill>
              </a:rPr>
              <a:t>√</a:t>
            </a:r>
            <a:r>
              <a:rPr lang="en-US" sz="700" b="1" dirty="0"/>
              <a:t>) </a:t>
            </a:r>
            <a:r>
              <a:rPr lang="en-US" sz="700" dirty="0"/>
              <a:t>From </a:t>
            </a:r>
            <a:r>
              <a:rPr lang="en-US" sz="700" dirty="0" err="1"/>
              <a:t>PoR</a:t>
            </a:r>
            <a:r>
              <a:rPr lang="en-US" sz="700" dirty="0"/>
              <a:t> but insufficient to meet objective,  </a:t>
            </a:r>
            <a:r>
              <a:rPr lang="en-US" sz="700" b="1" dirty="0"/>
              <a:t>S</a:t>
            </a:r>
            <a:r>
              <a:rPr lang="en-US" sz="700" dirty="0"/>
              <a:t> Complimentary observation from SBG,  </a:t>
            </a:r>
            <a:r>
              <a:rPr lang="en-US" sz="700" b="1" dirty="0"/>
              <a:t>M </a:t>
            </a:r>
            <a:r>
              <a:rPr lang="en-US" sz="700" dirty="0"/>
              <a:t>Complimentary observation from MC</a:t>
            </a:r>
          </a:p>
        </p:txBody>
      </p:sp>
    </p:spTree>
    <p:extLst>
      <p:ext uri="{BB962C8B-B14F-4D97-AF65-F5344CB8AC3E}">
        <p14:creationId xmlns:p14="http://schemas.microsoft.com/office/powerpoint/2010/main" val="1703096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985A-919A-DA40-BF85-572BD3CDF343}"/>
              </a:ext>
            </a:extLst>
          </p:cNvPr>
          <p:cNvSpPr>
            <a:spLocks noGrp="1"/>
          </p:cNvSpPr>
          <p:nvPr>
            <p:ph type="title"/>
          </p:nvPr>
        </p:nvSpPr>
        <p:spPr>
          <a:xfrm>
            <a:off x="612024" y="99343"/>
            <a:ext cx="7886700" cy="994172"/>
          </a:xfrm>
        </p:spPr>
        <p:txBody>
          <a:bodyPr>
            <a:normAutofit/>
          </a:bodyPr>
          <a:lstStyle/>
          <a:p>
            <a:r>
              <a:rPr lang="en-US" dirty="0" err="1"/>
              <a:t>Obj</a:t>
            </a:r>
            <a:r>
              <a:rPr lang="en-US" dirty="0"/>
              <a:t> 10: Aerosol Indirect Effect (2/2)</a:t>
            </a:r>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255383813"/>
              </p:ext>
            </p:extLst>
          </p:nvPr>
        </p:nvGraphicFramePr>
        <p:xfrm>
          <a:off x="157504" y="132000"/>
          <a:ext cx="3385436" cy="2740014"/>
        </p:xfrm>
        <a:graphic>
          <a:graphicData uri="http://schemas.openxmlformats.org/drawingml/2006/table">
            <a:tbl>
              <a:tblPr firstRow="1" bandRow="1">
                <a:tableStyleId>{8799B23B-EC83-4686-B30A-512413B5E67A}</a:tableStyleId>
              </a:tblPr>
              <a:tblGrid>
                <a:gridCol w="243222">
                  <a:extLst>
                    <a:ext uri="{9D8B030D-6E8A-4147-A177-3AD203B41FA5}">
                      <a16:colId xmlns:a16="http://schemas.microsoft.com/office/drawing/2014/main" val="1822195285"/>
                    </a:ext>
                  </a:extLst>
                </a:gridCol>
                <a:gridCol w="243222">
                  <a:extLst>
                    <a:ext uri="{9D8B030D-6E8A-4147-A177-3AD203B41FA5}">
                      <a16:colId xmlns:a16="http://schemas.microsoft.com/office/drawing/2014/main" val="2911619200"/>
                    </a:ext>
                  </a:extLst>
                </a:gridCol>
                <a:gridCol w="243222">
                  <a:extLst>
                    <a:ext uri="{9D8B030D-6E8A-4147-A177-3AD203B41FA5}">
                      <a16:colId xmlns:a16="http://schemas.microsoft.com/office/drawing/2014/main" val="774571519"/>
                    </a:ext>
                  </a:extLst>
                </a:gridCol>
                <a:gridCol w="2655770">
                  <a:extLst>
                    <a:ext uri="{9D8B030D-6E8A-4147-A177-3AD203B41FA5}">
                      <a16:colId xmlns:a16="http://schemas.microsoft.com/office/drawing/2014/main" val="1770906266"/>
                    </a:ext>
                  </a:extLst>
                </a:gridCol>
              </a:tblGrid>
              <a:tr h="542914">
                <a:tc>
                  <a:txBody>
                    <a:bodyPr/>
                    <a:lstStyle/>
                    <a:p>
                      <a:pPr algn="ctr"/>
                      <a:r>
                        <a:rPr lang="en-US" sz="10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2193091">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b="1" kern="1200">
                        <a:solidFill>
                          <a:schemeClr val="tx1"/>
                        </a:solidFill>
                        <a:effectLst/>
                        <a:latin typeface="+mn-lt"/>
                        <a:ea typeface="+mn-ea"/>
                        <a:cs typeface="+mn-cs"/>
                      </a:endParaRPr>
                    </a:p>
                    <a:p>
                      <a:r>
                        <a:rPr lang="en-US" sz="1100" b="1" kern="1200">
                          <a:solidFill>
                            <a:schemeClr val="tx1"/>
                          </a:solidFill>
                          <a:effectLst/>
                          <a:latin typeface="+mn-lt"/>
                          <a:ea typeface="+mn-ea"/>
                          <a:cs typeface="+mn-cs"/>
                        </a:rPr>
                        <a:t>O10 </a:t>
                      </a:r>
                      <a:r>
                        <a:rPr lang="en-US" sz="1100" b="0" kern="1200">
                          <a:solidFill>
                            <a:schemeClr val="tx1"/>
                          </a:solidFill>
                          <a:effectLst/>
                          <a:latin typeface="+mn-lt"/>
                          <a:ea typeface="+mn-ea"/>
                          <a:cs typeface="+mn-cs"/>
                          <a:hlinkClick r:id="rId3" action="ppaction://hlinksldjump"/>
                        </a:rPr>
                        <a:t>Aerosol Indirect Effect</a:t>
                      </a:r>
                      <a:endParaRPr lang="en-US" sz="1100" b="1" kern="1200">
                        <a:solidFill>
                          <a:schemeClr val="tx1"/>
                        </a:solidFill>
                        <a:effectLst/>
                        <a:latin typeface="+mn-lt"/>
                        <a:ea typeface="+mn-ea"/>
                        <a:cs typeface="+mn-cs"/>
                        <a:hlinkClick r:id="rId4" action="ppaction://hlinksldjump">
                          <a:extLst>
                            <a:ext uri="{A12FA001-AC4F-418D-AE19-62706E023703}">
                              <ahyp:hlinkClr xmlns:ahyp="http://schemas.microsoft.com/office/drawing/2018/hyperlinkcolor" val="tx"/>
                            </a:ext>
                          </a:extLst>
                        </a:hlinkClick>
                      </a:endParaRPr>
                    </a:p>
                    <a:p>
                      <a:pPr lvl="0">
                        <a:spcBef>
                          <a:spcPts val="400"/>
                        </a:spcBef>
                      </a:pPr>
                      <a:r>
                        <a:rPr lang="en-US" sz="1100" b="1" kern="1200">
                          <a:solidFill>
                            <a:srgbClr val="FF0000"/>
                          </a:solidFill>
                          <a:effectLst/>
                          <a:latin typeface="+mn-lt"/>
                          <a:ea typeface="+mn-ea"/>
                          <a:cs typeface="+mn-cs"/>
                        </a:rPr>
                        <a:t>Minimum</a:t>
                      </a:r>
                      <a:r>
                        <a:rPr lang="en-US" sz="1100" b="0" kern="1200">
                          <a:solidFill>
                            <a:schemeClr val="tx1"/>
                          </a:solidFill>
                          <a:effectLst/>
                          <a:latin typeface="+mn-lt"/>
                          <a:ea typeface="+mn-ea"/>
                          <a:cs typeface="+mn-cs"/>
                        </a:rPr>
                        <a:t>: Provide process level constraints on aerosol-warm cloud interactions as a means to constrain estimates of aerosol indirect radiative forcings</a:t>
                      </a:r>
                      <a:r>
                        <a:rPr lang="en-US" sz="1100" b="1" kern="1200">
                          <a:solidFill>
                            <a:schemeClr val="tx1"/>
                          </a:solidFill>
                          <a:effectLst/>
                          <a:latin typeface="+mn-lt"/>
                          <a:ea typeface="+mn-ea"/>
                          <a:cs typeface="+mn-cs"/>
                        </a:rPr>
                        <a:t>.</a:t>
                      </a:r>
                      <a:endParaRPr lang="en-US" sz="1100" b="1" kern="1200">
                        <a:solidFill>
                          <a:schemeClr val="tx1"/>
                        </a:solidFill>
                        <a:effectLst/>
                        <a:latin typeface="+mn-lt"/>
                        <a:ea typeface="+mn-ea"/>
                        <a:cs typeface="+mn-cs"/>
                        <a:hlinkClick r:id="rId5" action="ppaction://hlinksldjump">
                          <a:extLst>
                            <a:ext uri="{A12FA001-AC4F-418D-AE19-62706E023703}">
                              <ahyp:hlinkClr xmlns:ahyp="http://schemas.microsoft.com/office/drawing/2018/hyperlinkcolor" val="tx"/>
                            </a:ext>
                          </a:extLst>
                        </a:hlinkClick>
                      </a:endParaRPr>
                    </a:p>
                    <a:p>
                      <a:pPr marL="0" marR="0" lvl="0" indent="0" algn="l" defTabSz="685800" rtl="0" eaLnBrk="1" fontAlgn="auto" latinLnBrk="0" hangingPunct="1">
                        <a:lnSpc>
                          <a:spcPct val="100000"/>
                        </a:lnSpc>
                        <a:spcBef>
                          <a:spcPts val="400"/>
                        </a:spcBef>
                        <a:spcAft>
                          <a:spcPts val="0"/>
                        </a:spcAft>
                        <a:buClrTx/>
                        <a:buSzTx/>
                        <a:buFontTx/>
                        <a:buNone/>
                        <a:tabLst/>
                        <a:defRPr/>
                      </a:pPr>
                      <a:r>
                        <a:rPr lang="en-US" sz="1100" b="1" kern="1200">
                          <a:solidFill>
                            <a:srgbClr val="7030A0"/>
                          </a:solidFill>
                          <a:effectLst/>
                          <a:latin typeface="+mn-lt"/>
                          <a:ea typeface="+mn-ea"/>
                          <a:cs typeface="+mn-cs"/>
                        </a:rPr>
                        <a:t>Enhanced:</a:t>
                      </a:r>
                      <a:r>
                        <a:rPr lang="en-US" sz="1100" b="1" kern="1200">
                          <a:solidFill>
                            <a:srgbClr val="FF0000"/>
                          </a:solidFill>
                          <a:effectLst/>
                          <a:latin typeface="+mn-lt"/>
                          <a:ea typeface="+mn-ea"/>
                          <a:cs typeface="+mn-cs"/>
                        </a:rPr>
                        <a:t> </a:t>
                      </a:r>
                      <a:r>
                        <a:rPr lang="en-US" sz="1100" b="0" kern="1200">
                          <a:solidFill>
                            <a:schemeClr val="tx1"/>
                          </a:solidFill>
                          <a:effectLst/>
                          <a:latin typeface="+mn-lt"/>
                          <a:ea typeface="+mn-ea"/>
                          <a:cs typeface="+mn-cs"/>
                        </a:rPr>
                        <a:t> Provide process level constraints on aerosol-cold cloud interactions as a means to constrain estimates of aerosol indirect radiative forcing</a:t>
                      </a:r>
                      <a:r>
                        <a:rPr lang="en-US" sz="1100" b="1" kern="1200">
                          <a:solidFill>
                            <a:schemeClr val="tx1"/>
                          </a:solidFill>
                          <a:effectLst/>
                          <a:latin typeface="+mn-lt"/>
                          <a:ea typeface="+mn-ea"/>
                          <a:cs typeface="+mn-cs"/>
                        </a:rPr>
                        <a:t>.</a:t>
                      </a:r>
                      <a:endParaRPr lang="en-US" sz="1100" b="1" kern="1200">
                        <a:solidFill>
                          <a:schemeClr val="tx1"/>
                        </a:solidFill>
                        <a:effectLst/>
                        <a:latin typeface="+mn-lt"/>
                        <a:ea typeface="+mn-ea"/>
                        <a:cs typeface="+mn-cs"/>
                        <a:hlinkClick r:id="rId4" action="ppaction://hlinksldjump">
                          <a:extLst>
                            <a:ext uri="{A12FA001-AC4F-418D-AE19-62706E023703}">
                              <ahyp:hlinkClr xmlns:ahyp="http://schemas.microsoft.com/office/drawing/2018/hyperlinkcolor" val="tx"/>
                            </a:ext>
                          </a:extLst>
                        </a:hlinkClick>
                      </a:endParaRPr>
                    </a:p>
                    <a:p>
                      <a:endParaRPr lang="en-US" sz="1100" kern="1200">
                        <a:solidFill>
                          <a:schemeClr val="tx1"/>
                        </a:solidFill>
                        <a:effectLst/>
                        <a:latin typeface="+mn-lt"/>
                        <a:ea typeface="+mn-ea"/>
                        <a:cs typeface="+mn-cs"/>
                        <a:hlinkClick r:id="rId3" action="ppaction://hlinksldjump">
                          <a:extLst>
                            <a:ext uri="{A12FA001-AC4F-418D-AE19-62706E023703}">
                              <ahyp:hlinkClr xmlns:ahyp="http://schemas.microsoft.com/office/drawing/2018/hyperlinkcolor" val="tx"/>
                            </a:ext>
                          </a:extLst>
                        </a:hlinkClick>
                      </a:endParaRPr>
                    </a:p>
                    <a:p>
                      <a:pPr lvl="0"/>
                      <a:endParaRPr lang="en-US" sz="1200" b="1" kern="1200">
                        <a:solidFill>
                          <a:schemeClr val="tx1"/>
                        </a:solidFill>
                        <a:effectLst/>
                        <a:latin typeface="+mn-lt"/>
                        <a:ea typeface="+mn-ea"/>
                        <a:cs typeface="+mn-cs"/>
                        <a:hlinkClick r:id="rId3" action="ppaction://hlinksldjump">
                          <a:extLst>
                            <a:ext uri="{A12FA001-AC4F-418D-AE19-62706E023703}">
                              <ahyp:hlinkClr xmlns:ahyp="http://schemas.microsoft.com/office/drawing/2018/hyperlinkcolor" val="tx"/>
                            </a:ext>
                          </a:extLst>
                        </a:hlinkClick>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bl>
          </a:graphicData>
        </a:graphic>
      </p:graphicFrame>
      <p:graphicFrame>
        <p:nvGraphicFramePr>
          <p:cNvPr id="6" name="Table 5">
            <a:extLst>
              <a:ext uri="{FF2B5EF4-FFF2-40B4-BE49-F238E27FC236}">
                <a16:creationId xmlns:a16="http://schemas.microsoft.com/office/drawing/2014/main" id="{9E5B8191-8DF6-C34E-BF63-3A9A8C1FC651}"/>
              </a:ext>
            </a:extLst>
          </p:cNvPr>
          <p:cNvGraphicFramePr>
            <a:graphicFrameLocks noGrp="1"/>
          </p:cNvGraphicFramePr>
          <p:nvPr>
            <p:extLst>
              <p:ext uri="{D42A27DB-BD31-4B8C-83A1-F6EECF244321}">
                <p14:modId xmlns:p14="http://schemas.microsoft.com/office/powerpoint/2010/main" val="1924176491"/>
              </p:ext>
            </p:extLst>
          </p:nvPr>
        </p:nvGraphicFramePr>
        <p:xfrm>
          <a:off x="3716731" y="132000"/>
          <a:ext cx="5325124" cy="3526924"/>
        </p:xfrm>
        <a:graphic>
          <a:graphicData uri="http://schemas.openxmlformats.org/drawingml/2006/table">
            <a:tbl>
              <a:tblPr firstRow="1" bandRow="1">
                <a:tableStyleId>{8799B23B-EC83-4686-B30A-512413B5E67A}</a:tableStyleId>
              </a:tblPr>
              <a:tblGrid>
                <a:gridCol w="162560">
                  <a:extLst>
                    <a:ext uri="{9D8B030D-6E8A-4147-A177-3AD203B41FA5}">
                      <a16:colId xmlns:a16="http://schemas.microsoft.com/office/drawing/2014/main" val="3088795692"/>
                    </a:ext>
                  </a:extLst>
                </a:gridCol>
                <a:gridCol w="162560">
                  <a:extLst>
                    <a:ext uri="{9D8B030D-6E8A-4147-A177-3AD203B41FA5}">
                      <a16:colId xmlns:a16="http://schemas.microsoft.com/office/drawing/2014/main" val="175873268"/>
                    </a:ext>
                  </a:extLst>
                </a:gridCol>
                <a:gridCol w="167704">
                  <a:extLst>
                    <a:ext uri="{9D8B030D-6E8A-4147-A177-3AD203B41FA5}">
                      <a16:colId xmlns:a16="http://schemas.microsoft.com/office/drawing/2014/main" val="1885760326"/>
                    </a:ext>
                  </a:extLst>
                </a:gridCol>
                <a:gridCol w="294022">
                  <a:extLst>
                    <a:ext uri="{9D8B030D-6E8A-4147-A177-3AD203B41FA5}">
                      <a16:colId xmlns:a16="http://schemas.microsoft.com/office/drawing/2014/main" val="3809510834"/>
                    </a:ext>
                  </a:extLst>
                </a:gridCol>
                <a:gridCol w="774441">
                  <a:extLst>
                    <a:ext uri="{9D8B030D-6E8A-4147-A177-3AD203B41FA5}">
                      <a16:colId xmlns:a16="http://schemas.microsoft.com/office/drawing/2014/main" val="3191468743"/>
                    </a:ext>
                  </a:extLst>
                </a:gridCol>
                <a:gridCol w="2659225">
                  <a:extLst>
                    <a:ext uri="{9D8B030D-6E8A-4147-A177-3AD203B41FA5}">
                      <a16:colId xmlns:a16="http://schemas.microsoft.com/office/drawing/2014/main" val="1952912987"/>
                    </a:ext>
                  </a:extLst>
                </a:gridCol>
                <a:gridCol w="1104612">
                  <a:extLst>
                    <a:ext uri="{9D8B030D-6E8A-4147-A177-3AD203B41FA5}">
                      <a16:colId xmlns:a16="http://schemas.microsoft.com/office/drawing/2014/main" val="2733014354"/>
                    </a:ext>
                  </a:extLst>
                </a:gridCol>
              </a:tblGrid>
              <a:tr h="311284">
                <a:tc>
                  <a:txBody>
                    <a:bodyPr/>
                    <a:lstStyle/>
                    <a:p>
                      <a:pPr algn="ctr"/>
                      <a:r>
                        <a:rPr lang="en-US" sz="800"/>
                        <a:t>A</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CCP</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ODO</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POR</a:t>
                      </a:r>
                      <a:endParaRPr lang="en-US" sz="1000"/>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PEA#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hlinkClick r:id="rId6" action="ppaction://hlinksldjump"/>
                        </a:rPr>
                        <a:t>Geophysical Variables</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t>Qualifiers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183797">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solidFill>
                            <a:srgbClr val="7030A0"/>
                          </a:solidFill>
                          <a:effectLst/>
                          <a:latin typeface="+mn-lt"/>
                          <a:ea typeface="+mn-ea"/>
                          <a:cs typeface="+mn-cs"/>
                        </a:rPr>
                        <a:t>Enhanced (= Minimum+)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a:solidFill>
                          <a:srgbClr val="7030A0"/>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87348355"/>
                  </a:ext>
                </a:extLst>
              </a:tr>
              <a:tr h="183797">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US" sz="800"/>
                        <a:t>6,17,20-22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a:solidFill>
                            <a:schemeClr val="tx1"/>
                          </a:solidFill>
                          <a:effectLst/>
                          <a:latin typeface="+mn-lt"/>
                          <a:ea typeface="+mn-ea"/>
                          <a:cs typeface="+mn-cs"/>
                        </a:rPr>
                        <a:t>PBL aerosol number concentration</a:t>
                      </a:r>
                      <a:endParaRPr lang="en-US" sz="1000" b="0" kern="1200">
                        <a:solidFill>
                          <a:srgbClr val="FF0000"/>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rgbClr val="FF0000"/>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959026"/>
                  </a:ext>
                </a:extLst>
              </a:tr>
              <a:tr h="183797">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b="0" i="0" u="none" strike="noStrike" noProof="0">
                          <a:solidFill>
                            <a:srgbClr val="000000"/>
                          </a:solidFill>
                          <a:latin typeface="Calibri"/>
                        </a:rPr>
                        <a:t>6,17,20-22</a:t>
                      </a:r>
                      <a:endParaRPr lang="en-US" sz="8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a:solidFill>
                            <a:schemeClr val="tx1"/>
                          </a:solidFill>
                          <a:effectLst/>
                          <a:latin typeface="+mn-lt"/>
                          <a:ea typeface="+mn-ea"/>
                          <a:cs typeface="+mn-cs"/>
                        </a:rPr>
                        <a:t>Aerosol effective radius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a:solidFill>
                            <a:schemeClr val="tx1"/>
                          </a:solidFill>
                          <a:effectLst/>
                          <a:latin typeface="+mn-lt"/>
                          <a:ea typeface="+mn-ea"/>
                          <a:cs typeface="+mn-cs"/>
                        </a:rPr>
                        <a:t>PBL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211231"/>
                  </a:ext>
                </a:extLst>
              </a:tr>
              <a:tr h="183797">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2,22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Cloud droplet 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Layer</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8087221"/>
                  </a:ext>
                </a:extLst>
              </a:tr>
              <a:tr h="183796">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2,22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000" kern="1200">
                          <a:solidFill>
                            <a:schemeClr val="tx1"/>
                          </a:solidFill>
                          <a:latin typeface="+mn-lt"/>
                          <a:ea typeface="+mn-ea"/>
                          <a:cs typeface="+mn-cs"/>
                        </a:rPr>
                        <a:t>Cloud top extinction</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5452187"/>
                  </a:ext>
                </a:extLst>
              </a:tr>
              <a:tr h="183796">
                <a:tc>
                  <a:txBody>
                    <a:bodyPr/>
                    <a:lstStyle/>
                    <a:p>
                      <a:pPr lvl="0" algn="ctr">
                        <a:buNone/>
                      </a:pP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2,22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mn-lt"/>
                          <a:ea typeface="+mn-ea"/>
                          <a:cs typeface="+mn-cs"/>
                        </a:rPr>
                        <a:t>Cloud top droplet size</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6498005"/>
                  </a:ext>
                </a:extLst>
              </a:tr>
              <a:tr h="183796">
                <a:tc>
                  <a:txBody>
                    <a:bodyPr/>
                    <a:lstStyle/>
                    <a:p>
                      <a:pPr lvl="0" algn="ctr">
                        <a:buNone/>
                      </a:pP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2,22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mn-lt"/>
                          <a:ea typeface="+mn-ea"/>
                          <a:cs typeface="+mn-cs"/>
                        </a:rPr>
                        <a:t>Cloud top droplet concentration</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325189"/>
                  </a:ext>
                </a:extLst>
              </a:tr>
              <a:tr h="183797">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2,22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Cloud base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183797">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17,22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Vertical air velocity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&gt; 1 m/s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7383391"/>
                  </a:ext>
                </a:extLst>
              </a:tr>
              <a:tr h="183797">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1000" b="0" i="0" u="none" strike="noStrike" noProof="0">
                          <a:solidFill>
                            <a:srgbClr val="000000"/>
                          </a:solidFill>
                          <a:latin typeface="Calibri"/>
                        </a:rPr>
                        <a:t>(</a:t>
                      </a:r>
                      <a:r>
                        <a:rPr lang="en-US" sz="1000" b="0" i="0" u="none" strike="noStrike" noProof="0">
                          <a:solidFill>
                            <a:schemeClr val="tx1"/>
                          </a:solidFill>
                          <a:latin typeface="Calibri"/>
                        </a:rPr>
                        <a:t>√)</a:t>
                      </a:r>
                      <a:endParaRPr lang="en-US" sz="1000" b="0" i="0" u="none" strike="noStrike" noProof="0">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800"/>
                        <a:t>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kern="1200">
                          <a:solidFill>
                            <a:schemeClr val="tx1"/>
                          </a:solidFill>
                          <a:effectLst/>
                          <a:latin typeface="+mn-lt"/>
                          <a:ea typeface="+mn-ea"/>
                          <a:cs typeface="+mn-cs"/>
                        </a:rPr>
                        <a:t>Precipitation phase</a:t>
                      </a:r>
                      <a:r>
                        <a:rPr lang="en-US" sz="1000" kern="1200">
                          <a:solidFill>
                            <a:schemeClr val="tx1"/>
                          </a:solidFill>
                          <a:latin typeface="+mn-lt"/>
                          <a:ea typeface="+mn-ea"/>
                          <a:cs typeface="+mn-cs"/>
                        </a:rPr>
                        <a:t> </a:t>
                      </a: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3362439"/>
                  </a:ext>
                </a:extLst>
              </a:tr>
              <a:tr h="183797">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05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Diurnally resolved cloud cover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2355315"/>
                  </a:ext>
                </a:extLst>
              </a:tr>
              <a:tr h="183797">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05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Surface turbulent fluxes (land and ocean)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4271560"/>
                  </a:ext>
                </a:extLst>
              </a:tr>
              <a:tr h="183797">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900"/>
                        <a:t>6,22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Ice crystal number 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9440355"/>
                  </a:ext>
                </a:extLst>
              </a:tr>
              <a:tr h="183797">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000" b="0" i="0" u="none" strike="noStrike" noProof="0">
                          <a:solidFill>
                            <a:srgbClr val="000000"/>
                          </a:solidFill>
                          <a:latin typeface="Calibri"/>
                        </a:rPr>
                        <a:t>√</a:t>
                      </a:r>
                      <a:endParaRPr lang="en-US"/>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900"/>
                        <a:t>6,22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Ice crystal particle size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5553244"/>
                  </a:ext>
                </a:extLst>
              </a:tr>
            </a:tbl>
          </a:graphicData>
        </a:graphic>
      </p:graphicFrame>
      <p:graphicFrame>
        <p:nvGraphicFramePr>
          <p:cNvPr id="3" name="Table 2">
            <a:extLst>
              <a:ext uri="{FF2B5EF4-FFF2-40B4-BE49-F238E27FC236}">
                <a16:creationId xmlns:a16="http://schemas.microsoft.com/office/drawing/2014/main" id="{379888BB-3EC5-463D-99DF-58C7CF97884D}"/>
              </a:ext>
            </a:extLst>
          </p:cNvPr>
          <p:cNvGraphicFramePr>
            <a:graphicFrameLocks noGrp="1"/>
          </p:cNvGraphicFramePr>
          <p:nvPr>
            <p:extLst>
              <p:ext uri="{D42A27DB-BD31-4B8C-83A1-F6EECF244321}">
                <p14:modId xmlns:p14="http://schemas.microsoft.com/office/powerpoint/2010/main" val="1167105899"/>
              </p:ext>
            </p:extLst>
          </p:nvPr>
        </p:nvGraphicFramePr>
        <p:xfrm>
          <a:off x="146396" y="2949364"/>
          <a:ext cx="3407653" cy="1525270"/>
        </p:xfrm>
        <a:graphic>
          <a:graphicData uri="http://schemas.openxmlformats.org/drawingml/2006/table">
            <a:tbl>
              <a:tblPr firstRow="1" bandRow="1">
                <a:tableStyleId>{5940675A-B579-460E-94D1-54222C63F5DA}</a:tableStyleId>
              </a:tblPr>
              <a:tblGrid>
                <a:gridCol w="3407653">
                  <a:extLst>
                    <a:ext uri="{9D8B030D-6E8A-4147-A177-3AD203B41FA5}">
                      <a16:colId xmlns:a16="http://schemas.microsoft.com/office/drawing/2014/main" val="1843721152"/>
                    </a:ext>
                  </a:extLst>
                </a:gridCol>
              </a:tblGrid>
              <a:tr h="222250">
                <a:tc>
                  <a:txBody>
                    <a:bodyPr/>
                    <a:lstStyle/>
                    <a:p>
                      <a:pPr algn="ctr"/>
                      <a:r>
                        <a:rPr lang="en-US" sz="1000" b="1" i="1"/>
                        <a:t>A+CCP Potential Enabled Applications</a:t>
                      </a:r>
                    </a:p>
                  </a:txBody>
                  <a:tcPr marL="68580" marR="68580" marT="34290" marB="34290">
                    <a:solidFill>
                      <a:schemeClr val="bg2">
                        <a:lumMod val="75000"/>
                      </a:schemeClr>
                    </a:solidFill>
                  </a:tcPr>
                </a:tc>
                <a:extLst>
                  <a:ext uri="{0D108BD9-81ED-4DB2-BD59-A6C34878D82A}">
                    <a16:rowId xmlns:a16="http://schemas.microsoft.com/office/drawing/2014/main" val="2942869029"/>
                  </a:ext>
                </a:extLst>
              </a:tr>
              <a:tr h="741701">
                <a:tc>
                  <a:txBody>
                    <a:bodyPr/>
                    <a:lstStyle/>
                    <a:p>
                      <a:pPr lvl="0" algn="l">
                        <a:lnSpc>
                          <a:spcPct val="100000"/>
                        </a:lnSpc>
                        <a:spcBef>
                          <a:spcPts val="0"/>
                        </a:spcBef>
                        <a:spcAft>
                          <a:spcPts val="0"/>
                        </a:spcAft>
                        <a:buNone/>
                      </a:pPr>
                      <a:r>
                        <a:rPr lang="en-US" sz="900" b="0" i="0" u="none" strike="noStrike" kern="1200" noProof="0">
                          <a:solidFill>
                            <a:srgbClr val="000000"/>
                          </a:solidFill>
                          <a:latin typeface="Calibri"/>
                          <a:hlinkClick r:id="rId7" action="ppaction://hlinksldjump"/>
                        </a:rPr>
                        <a:t>PEA6</a:t>
                      </a:r>
                      <a:r>
                        <a:rPr lang="en-US" sz="900" b="0" i="0" u="none" strike="noStrike" kern="1200" noProof="0">
                          <a:solidFill>
                            <a:srgbClr val="000000"/>
                          </a:solidFill>
                          <a:latin typeface="Calibri"/>
                        </a:rPr>
                        <a:t> – Geospatial Analytics – Big data for planetary resource surveillance (IBM, Weather Underground, etc.)</a:t>
                      </a:r>
                      <a:endParaRPr lang="en-US"/>
                    </a:p>
                    <a:p>
                      <a:pPr lvl="0" algn="l">
                        <a:lnSpc>
                          <a:spcPct val="100000"/>
                        </a:lnSpc>
                        <a:spcBef>
                          <a:spcPts val="0"/>
                        </a:spcBef>
                        <a:spcAft>
                          <a:spcPts val="0"/>
                        </a:spcAft>
                        <a:buNone/>
                      </a:pPr>
                      <a:r>
                        <a:rPr lang="en-US" sz="900" b="0" i="0" u="none" strike="noStrike" kern="1200" noProof="0">
                          <a:solidFill>
                            <a:srgbClr val="000000"/>
                          </a:solidFill>
                          <a:latin typeface="Calibri"/>
                          <a:hlinkClick r:id="rId8" action="ppaction://hlinksldjump"/>
                        </a:rPr>
                        <a:t>PEA17</a:t>
                      </a:r>
                      <a:r>
                        <a:rPr lang="en-US" sz="900" b="0" i="0" u="none" strike="noStrike" kern="1200" noProof="0">
                          <a:solidFill>
                            <a:srgbClr val="000000"/>
                          </a:solidFill>
                          <a:latin typeface="Calibri"/>
                        </a:rPr>
                        <a:t> – Source attribution of pollution (EPA, NOAA, state AQ agencies)</a:t>
                      </a:r>
                      <a:endParaRPr lang="en-US"/>
                    </a:p>
                    <a:p>
                      <a:pPr marL="290195" lvl="0" indent="-290195">
                        <a:buNone/>
                      </a:pPr>
                      <a:r>
                        <a:rPr lang="en-US" sz="900" b="0" i="0" u="none" strike="noStrike" kern="1200" noProof="0">
                          <a:solidFill>
                            <a:srgbClr val="000000"/>
                          </a:solidFill>
                          <a:latin typeface="Calibri"/>
                          <a:hlinkClick r:id="rId8" action="ppaction://hlinksldjump"/>
                        </a:rPr>
                        <a:t>PEA20</a:t>
                      </a:r>
                      <a:r>
                        <a:rPr lang="en-US" sz="900" b="0" i="0" u="none" strike="noStrike" kern="1200" noProof="0">
                          <a:solidFill>
                            <a:srgbClr val="000000"/>
                          </a:solidFill>
                          <a:latin typeface="Calibri"/>
                        </a:rPr>
                        <a:t> – Human health studies &amp; health risk estimation (CDC, WHO, NIH, universities, reinsurance industry)</a:t>
                      </a:r>
                      <a:endParaRPr lang="en-US" sz="900" b="0" i="0" u="none" strike="noStrike" kern="1200" noProof="0">
                        <a:latin typeface="Calibri"/>
                      </a:endParaRPr>
                    </a:p>
                    <a:p>
                      <a:pPr lvl="0" algn="l">
                        <a:lnSpc>
                          <a:spcPct val="100000"/>
                        </a:lnSpc>
                        <a:spcBef>
                          <a:spcPts val="0"/>
                        </a:spcBef>
                        <a:spcAft>
                          <a:spcPts val="0"/>
                        </a:spcAft>
                        <a:buNone/>
                      </a:pPr>
                      <a:r>
                        <a:rPr lang="en-US" sz="900" b="0" i="0" u="none" strike="noStrike" kern="1200" noProof="0">
                          <a:solidFill>
                            <a:srgbClr val="000000"/>
                          </a:solidFill>
                          <a:latin typeface="Calibri"/>
                          <a:hlinkClick r:id="rId8" action="ppaction://hlinksldjump"/>
                        </a:rPr>
                        <a:t>PEA21</a:t>
                      </a:r>
                      <a:r>
                        <a:rPr lang="en-US" sz="900" b="0" i="0" u="none" strike="noStrike" kern="1200" noProof="0">
                          <a:solidFill>
                            <a:srgbClr val="000000"/>
                          </a:solidFill>
                          <a:latin typeface="Calibri"/>
                        </a:rPr>
                        <a:t> – AQ rule-making (EPA, state AQ agencies)</a:t>
                      </a:r>
                      <a:endParaRPr lang="en-US" sz="900" b="0" i="0" u="none" strike="noStrike" kern="1200" noProof="0">
                        <a:latin typeface="Calibri"/>
                      </a:endParaRPr>
                    </a:p>
                    <a:p>
                      <a:pPr lvl="0" algn="l">
                        <a:lnSpc>
                          <a:spcPct val="100000"/>
                        </a:lnSpc>
                        <a:spcBef>
                          <a:spcPts val="0"/>
                        </a:spcBef>
                        <a:spcAft>
                          <a:spcPts val="0"/>
                        </a:spcAft>
                        <a:buNone/>
                      </a:pPr>
                      <a:r>
                        <a:rPr lang="en-US" sz="900" b="0" i="0" u="none" strike="noStrike" kern="1200" noProof="0">
                          <a:solidFill>
                            <a:srgbClr val="000000"/>
                          </a:solidFill>
                          <a:latin typeface="Calibri"/>
                          <a:hlinkClick r:id="rId8" action="ppaction://hlinksldjump"/>
                        </a:rPr>
                        <a:t>PEA22</a:t>
                      </a:r>
                      <a:r>
                        <a:rPr lang="en-US" sz="900" b="0" i="0" u="none" strike="noStrike" kern="1200" noProof="0">
                          <a:solidFill>
                            <a:srgbClr val="000000"/>
                          </a:solidFill>
                          <a:latin typeface="Calibri"/>
                        </a:rPr>
                        <a:t> – Operational weather &amp; AQ forecasting (NOAA, state AQ agencies)</a:t>
                      </a:r>
                    </a:p>
                  </a:txBody>
                  <a:tcPr marL="68580" marR="68580" marT="34290" marB="34290">
                    <a:solidFill>
                      <a:schemeClr val="accent4">
                        <a:lumMod val="20000"/>
                        <a:lumOff val="80000"/>
                      </a:schemeClr>
                    </a:solidFill>
                  </a:tcPr>
                </a:tc>
                <a:extLst>
                  <a:ext uri="{0D108BD9-81ED-4DB2-BD59-A6C34878D82A}">
                    <a16:rowId xmlns:a16="http://schemas.microsoft.com/office/drawing/2014/main" val="3271490759"/>
                  </a:ext>
                </a:extLst>
              </a:tr>
            </a:tbl>
          </a:graphicData>
        </a:graphic>
      </p:graphicFrame>
      <p:sp>
        <p:nvSpPr>
          <p:cNvPr id="9" name="Slide Number Placeholder 8">
            <a:extLst>
              <a:ext uri="{FF2B5EF4-FFF2-40B4-BE49-F238E27FC236}">
                <a16:creationId xmlns:a16="http://schemas.microsoft.com/office/drawing/2014/main" id="{B3657182-9E70-5F42-BC70-36214BD73A35}"/>
              </a:ext>
            </a:extLst>
          </p:cNvPr>
          <p:cNvSpPr>
            <a:spLocks noGrp="1"/>
          </p:cNvSpPr>
          <p:nvPr>
            <p:ph type="sldNum" sz="quarter" idx="12"/>
          </p:nvPr>
        </p:nvSpPr>
        <p:spPr/>
        <p:txBody>
          <a:bodyPr/>
          <a:lstStyle/>
          <a:p>
            <a:fld id="{B12B35DD-64F7-B048-B2BB-3953229FF8CC}" type="slidenum">
              <a:rPr lang="en-US" smtClean="0"/>
              <a:pPr/>
              <a:t>19</a:t>
            </a:fld>
            <a:endParaRPr lang="en-US"/>
          </a:p>
        </p:txBody>
      </p:sp>
      <p:sp>
        <p:nvSpPr>
          <p:cNvPr id="8" name="TextBox 7">
            <a:extLst>
              <a:ext uri="{FF2B5EF4-FFF2-40B4-BE49-F238E27FC236}">
                <a16:creationId xmlns:a16="http://schemas.microsoft.com/office/drawing/2014/main" id="{841C15E3-2DF1-1A46-99D1-2079DD5FBB9B}"/>
              </a:ext>
            </a:extLst>
          </p:cNvPr>
          <p:cNvSpPr txBox="1"/>
          <p:nvPr/>
        </p:nvSpPr>
        <p:spPr>
          <a:xfrm>
            <a:off x="1386652" y="4838606"/>
            <a:ext cx="6337444" cy="200055"/>
          </a:xfrm>
          <a:prstGeom prst="rect">
            <a:avLst/>
          </a:prstGeom>
          <a:solidFill>
            <a:srgbClr val="7030A0">
              <a:alpha val="20000"/>
            </a:srgbClr>
          </a:solidFill>
        </p:spPr>
        <p:txBody>
          <a:bodyPr wrap="square" rtlCol="0">
            <a:spAutoFit/>
          </a:bodyPr>
          <a:lstStyle/>
          <a:p>
            <a:r>
              <a:rPr lang="en-US" sz="700" b="1" dirty="0"/>
              <a:t>Legend</a:t>
            </a:r>
            <a:r>
              <a:rPr lang="en-US" sz="700" dirty="0"/>
              <a:t>: </a:t>
            </a:r>
            <a:r>
              <a:rPr lang="en-US" sz="700" b="1" dirty="0"/>
              <a:t> </a:t>
            </a:r>
            <a:r>
              <a:rPr lang="en-US" sz="700" b="1" dirty="0">
                <a:solidFill>
                  <a:srgbClr val="000000"/>
                </a:solidFill>
              </a:rPr>
              <a:t>√ </a:t>
            </a:r>
            <a:r>
              <a:rPr lang="en-US" sz="700" dirty="0"/>
              <a:t>Needed to meet objective,  </a:t>
            </a:r>
            <a:r>
              <a:rPr lang="en-US" sz="700" b="1" dirty="0"/>
              <a:t>(</a:t>
            </a:r>
            <a:r>
              <a:rPr lang="en-US" sz="700" b="1" dirty="0">
                <a:solidFill>
                  <a:srgbClr val="000000"/>
                </a:solidFill>
              </a:rPr>
              <a:t>√</a:t>
            </a:r>
            <a:r>
              <a:rPr lang="en-US" sz="700" b="1" dirty="0"/>
              <a:t>) </a:t>
            </a:r>
            <a:r>
              <a:rPr lang="en-US" sz="700" dirty="0"/>
              <a:t>From </a:t>
            </a:r>
            <a:r>
              <a:rPr lang="en-US" sz="700" dirty="0" err="1"/>
              <a:t>PoR</a:t>
            </a:r>
            <a:r>
              <a:rPr lang="en-US" sz="700" dirty="0"/>
              <a:t> but insufficient to meet objective,  </a:t>
            </a:r>
            <a:r>
              <a:rPr lang="en-US" sz="700" b="1" dirty="0"/>
              <a:t>S</a:t>
            </a:r>
            <a:r>
              <a:rPr lang="en-US" sz="700" dirty="0"/>
              <a:t> Complimentary observation from SBG,  </a:t>
            </a:r>
            <a:r>
              <a:rPr lang="en-US" sz="700" b="1" dirty="0"/>
              <a:t>M </a:t>
            </a:r>
            <a:r>
              <a:rPr lang="en-US" sz="700" dirty="0"/>
              <a:t>Complimentary observation from MC</a:t>
            </a:r>
          </a:p>
        </p:txBody>
      </p:sp>
    </p:spTree>
    <p:extLst>
      <p:ext uri="{BB962C8B-B14F-4D97-AF65-F5344CB8AC3E}">
        <p14:creationId xmlns:p14="http://schemas.microsoft.com/office/powerpoint/2010/main" val="264352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C085A0F-3049-1947-ACF6-71527942574E}"/>
              </a:ext>
            </a:extLst>
          </p:cNvPr>
          <p:cNvSpPr txBox="1"/>
          <p:nvPr/>
        </p:nvSpPr>
        <p:spPr>
          <a:xfrm>
            <a:off x="2601843" y="4612952"/>
            <a:ext cx="3706191" cy="369332"/>
          </a:xfrm>
          <a:prstGeom prst="rect">
            <a:avLst/>
          </a:prstGeom>
          <a:solidFill>
            <a:schemeClr val="accent4">
              <a:lumMod val="20000"/>
              <a:lumOff val="80000"/>
            </a:schemeClr>
          </a:solidFill>
          <a:ln>
            <a:solidFill>
              <a:schemeClr val="tx1"/>
            </a:solidFill>
          </a:ln>
        </p:spPr>
        <p:txBody>
          <a:bodyPr wrap="square" rtlCol="0">
            <a:spAutoFit/>
          </a:bodyPr>
          <a:lstStyle/>
          <a:p>
            <a:endParaRPr lang="en-US" dirty="0"/>
          </a:p>
        </p:txBody>
      </p:sp>
      <p:pic>
        <p:nvPicPr>
          <p:cNvPr id="100" name="Picture 99">
            <a:extLst>
              <a:ext uri="{FF2B5EF4-FFF2-40B4-BE49-F238E27FC236}">
                <a16:creationId xmlns:a16="http://schemas.microsoft.com/office/drawing/2014/main" id="{4C8E6784-B807-5D45-A80C-53E686082E9B}"/>
              </a:ext>
            </a:extLst>
          </p:cNvPr>
          <p:cNvPicPr/>
          <p:nvPr/>
        </p:nvPicPr>
        <p:blipFill rotWithShape="1">
          <a:blip r:embed="rId3">
            <a:extLst>
              <a:ext uri="{28A0092B-C50C-407E-A947-70E740481C1C}">
                <a14:useLocalDpi xmlns:a14="http://schemas.microsoft.com/office/drawing/2010/main"/>
              </a:ext>
            </a:extLst>
          </a:blip>
          <a:srcRect b="10988"/>
          <a:stretch/>
        </p:blipFill>
        <p:spPr bwMode="auto">
          <a:xfrm>
            <a:off x="-1" y="-2340"/>
            <a:ext cx="9144001" cy="707081"/>
          </a:xfrm>
          <a:prstGeom prst="rect">
            <a:avLst/>
          </a:prstGeom>
          <a:noFill/>
          <a:extLst/>
        </p:spPr>
      </p:pic>
      <p:cxnSp>
        <p:nvCxnSpPr>
          <p:cNvPr id="65" name="Straight Connector 64">
            <a:hlinkClick r:id="rId4" action="ppaction://hlinksldjump"/>
            <a:extLst>
              <a:ext uri="{FF2B5EF4-FFF2-40B4-BE49-F238E27FC236}">
                <a16:creationId xmlns:a16="http://schemas.microsoft.com/office/drawing/2014/main" id="{DD68FAEC-EF65-1248-AFBA-1A20B5EF1B30}"/>
              </a:ext>
            </a:extLst>
          </p:cNvPr>
          <p:cNvCxnSpPr>
            <a:cxnSpLocks/>
          </p:cNvCxnSpPr>
          <p:nvPr/>
        </p:nvCxnSpPr>
        <p:spPr>
          <a:xfrm>
            <a:off x="6313811" y="1299174"/>
            <a:ext cx="32918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hlinkClick r:id="rId5" action="ppaction://hlinksldjump"/>
            <a:extLst>
              <a:ext uri="{FF2B5EF4-FFF2-40B4-BE49-F238E27FC236}">
                <a16:creationId xmlns:a16="http://schemas.microsoft.com/office/drawing/2014/main" id="{C52B371E-6D19-F841-8D82-A7F8AAEE2D87}"/>
              </a:ext>
            </a:extLst>
          </p:cNvPr>
          <p:cNvCxnSpPr>
            <a:cxnSpLocks/>
          </p:cNvCxnSpPr>
          <p:nvPr/>
        </p:nvCxnSpPr>
        <p:spPr>
          <a:xfrm>
            <a:off x="6260842" y="2798825"/>
            <a:ext cx="32918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Connector 5">
            <a:hlinkClick r:id="rId6" action="ppaction://hlinksldjump"/>
            <a:extLst>
              <a:ext uri="{FF2B5EF4-FFF2-40B4-BE49-F238E27FC236}">
                <a16:creationId xmlns:a16="http://schemas.microsoft.com/office/drawing/2014/main" id="{C30AD6FA-D3EA-5942-8257-966ADF949240}"/>
              </a:ext>
            </a:extLst>
          </p:cNvPr>
          <p:cNvCxnSpPr>
            <a:cxnSpLocks/>
          </p:cNvCxnSpPr>
          <p:nvPr/>
        </p:nvCxnSpPr>
        <p:spPr>
          <a:xfrm>
            <a:off x="6260846" y="943702"/>
            <a:ext cx="32918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hlinkClick r:id="rId7" action="ppaction://hlinksldjump"/>
            <a:extLst>
              <a:ext uri="{FF2B5EF4-FFF2-40B4-BE49-F238E27FC236}">
                <a16:creationId xmlns:a16="http://schemas.microsoft.com/office/drawing/2014/main" id="{198042B3-D913-4E44-B388-3C5235116B81}"/>
              </a:ext>
            </a:extLst>
          </p:cNvPr>
          <p:cNvCxnSpPr>
            <a:cxnSpLocks/>
          </p:cNvCxnSpPr>
          <p:nvPr/>
        </p:nvCxnSpPr>
        <p:spPr>
          <a:xfrm>
            <a:off x="6313811" y="1823036"/>
            <a:ext cx="32918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hlinkClick r:id="rId8" action="ppaction://hlinksldjump"/>
            <a:extLst>
              <a:ext uri="{FF2B5EF4-FFF2-40B4-BE49-F238E27FC236}">
                <a16:creationId xmlns:a16="http://schemas.microsoft.com/office/drawing/2014/main" id="{40399717-34C3-FF4E-A2F2-2005D19B4385}"/>
              </a:ext>
            </a:extLst>
          </p:cNvPr>
          <p:cNvCxnSpPr>
            <a:cxnSpLocks/>
          </p:cNvCxnSpPr>
          <p:nvPr/>
        </p:nvCxnSpPr>
        <p:spPr>
          <a:xfrm>
            <a:off x="6313811" y="2295003"/>
            <a:ext cx="32918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hlinkClick r:id="rId9" action="ppaction://hlinksldjump"/>
            <a:extLst>
              <a:ext uri="{FF2B5EF4-FFF2-40B4-BE49-F238E27FC236}">
                <a16:creationId xmlns:a16="http://schemas.microsoft.com/office/drawing/2014/main" id="{33F9489A-966F-CB4D-BD5B-3D8875594577}"/>
              </a:ext>
            </a:extLst>
          </p:cNvPr>
          <p:cNvCxnSpPr>
            <a:cxnSpLocks/>
          </p:cNvCxnSpPr>
          <p:nvPr/>
        </p:nvCxnSpPr>
        <p:spPr>
          <a:xfrm>
            <a:off x="6260846" y="3104082"/>
            <a:ext cx="32918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hlinkClick r:id="rId10" action="ppaction://hlinksldjump"/>
            <a:extLst>
              <a:ext uri="{FF2B5EF4-FFF2-40B4-BE49-F238E27FC236}">
                <a16:creationId xmlns:a16="http://schemas.microsoft.com/office/drawing/2014/main" id="{FF941B23-3BA3-4F4A-983C-C4DEDB549A17}"/>
              </a:ext>
            </a:extLst>
          </p:cNvPr>
          <p:cNvCxnSpPr>
            <a:cxnSpLocks/>
          </p:cNvCxnSpPr>
          <p:nvPr/>
        </p:nvCxnSpPr>
        <p:spPr>
          <a:xfrm>
            <a:off x="6313811" y="3390622"/>
            <a:ext cx="32918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hlinkClick r:id="rId11" action="ppaction://hlinksldjump"/>
            <a:extLst>
              <a:ext uri="{FF2B5EF4-FFF2-40B4-BE49-F238E27FC236}">
                <a16:creationId xmlns:a16="http://schemas.microsoft.com/office/drawing/2014/main" id="{C8FA7A7F-C4B4-E241-A0D3-A1F4110679B8}"/>
              </a:ext>
            </a:extLst>
          </p:cNvPr>
          <p:cNvCxnSpPr>
            <a:cxnSpLocks/>
          </p:cNvCxnSpPr>
          <p:nvPr/>
        </p:nvCxnSpPr>
        <p:spPr>
          <a:xfrm>
            <a:off x="6260846" y="3769475"/>
            <a:ext cx="32918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hlinkClick r:id="rId12" action="ppaction://hlinksldjump"/>
            <a:extLst>
              <a:ext uri="{FF2B5EF4-FFF2-40B4-BE49-F238E27FC236}">
                <a16:creationId xmlns:a16="http://schemas.microsoft.com/office/drawing/2014/main" id="{17E1D905-F2BB-0E41-8E0C-145B02BC15F5}"/>
              </a:ext>
            </a:extLst>
          </p:cNvPr>
          <p:cNvCxnSpPr>
            <a:cxnSpLocks/>
          </p:cNvCxnSpPr>
          <p:nvPr/>
        </p:nvCxnSpPr>
        <p:spPr>
          <a:xfrm>
            <a:off x="6313811" y="4098315"/>
            <a:ext cx="32918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hlinkClick r:id="rId13" action="ppaction://hlinksldjump"/>
            <a:extLst>
              <a:ext uri="{FF2B5EF4-FFF2-40B4-BE49-F238E27FC236}">
                <a16:creationId xmlns:a16="http://schemas.microsoft.com/office/drawing/2014/main" id="{D365A855-A0E6-984B-AB2F-C7CCB5246D15}"/>
              </a:ext>
            </a:extLst>
          </p:cNvPr>
          <p:cNvCxnSpPr>
            <a:cxnSpLocks/>
          </p:cNvCxnSpPr>
          <p:nvPr/>
        </p:nvCxnSpPr>
        <p:spPr>
          <a:xfrm>
            <a:off x="6313811" y="4388717"/>
            <a:ext cx="32918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E153B3-091E-2C4D-8ECD-F8B665AED132}"/>
              </a:ext>
            </a:extLst>
          </p:cNvPr>
          <p:cNvSpPr>
            <a:spLocks noGrp="1"/>
          </p:cNvSpPr>
          <p:nvPr>
            <p:ph type="title"/>
          </p:nvPr>
        </p:nvSpPr>
        <p:spPr>
          <a:xfrm>
            <a:off x="2839002" y="-14392"/>
            <a:ext cx="3857723" cy="507324"/>
          </a:xfrm>
        </p:spPr>
        <p:txBody>
          <a:bodyPr>
            <a:normAutofit/>
          </a:bodyPr>
          <a:lstStyle/>
          <a:p>
            <a:r>
              <a:rPr lang="en-US" sz="2400" b="1" dirty="0">
                <a:solidFill>
                  <a:schemeClr val="bg1"/>
                </a:solidFill>
              </a:rPr>
              <a:t>A-CCP SATM Navigation Map</a:t>
            </a:r>
          </a:p>
        </p:txBody>
      </p:sp>
      <p:sp>
        <p:nvSpPr>
          <p:cNvPr id="5" name="TextBox 4">
            <a:extLst>
              <a:ext uri="{FF2B5EF4-FFF2-40B4-BE49-F238E27FC236}">
                <a16:creationId xmlns:a16="http://schemas.microsoft.com/office/drawing/2014/main" id="{9321C2D5-8350-9146-870D-922E552B9E72}"/>
              </a:ext>
            </a:extLst>
          </p:cNvPr>
          <p:cNvSpPr txBox="1"/>
          <p:nvPr/>
        </p:nvSpPr>
        <p:spPr>
          <a:xfrm>
            <a:off x="5111354" y="-214313"/>
            <a:ext cx="18473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0" name="Straight Connector 59">
            <a:hlinkClick r:id="rId14" action="ppaction://hlinksldjump"/>
            <a:extLst>
              <a:ext uri="{FF2B5EF4-FFF2-40B4-BE49-F238E27FC236}">
                <a16:creationId xmlns:a16="http://schemas.microsoft.com/office/drawing/2014/main" id="{43DF0785-8E7A-6742-A00E-B1052262641E}"/>
              </a:ext>
            </a:extLst>
          </p:cNvPr>
          <p:cNvCxnSpPr>
            <a:cxnSpLocks/>
            <a:stCxn id="57" idx="3"/>
            <a:endCxn id="14" idx="1"/>
          </p:cNvCxnSpPr>
          <p:nvPr/>
        </p:nvCxnSpPr>
        <p:spPr>
          <a:xfrm flipV="1">
            <a:off x="1310534" y="1117554"/>
            <a:ext cx="459504" cy="111996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hlinkClick r:id="rId14" action="ppaction://hlinksldjump"/>
            <a:extLst>
              <a:ext uri="{FF2B5EF4-FFF2-40B4-BE49-F238E27FC236}">
                <a16:creationId xmlns:a16="http://schemas.microsoft.com/office/drawing/2014/main" id="{2CEC7434-3935-7B4E-A5FD-1F81A8D57395}"/>
              </a:ext>
            </a:extLst>
          </p:cNvPr>
          <p:cNvCxnSpPr>
            <a:cxnSpLocks/>
            <a:endCxn id="27" idx="1"/>
          </p:cNvCxnSpPr>
          <p:nvPr/>
        </p:nvCxnSpPr>
        <p:spPr>
          <a:xfrm>
            <a:off x="1189682" y="2237523"/>
            <a:ext cx="580355" cy="5748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hlinkClick r:id="rId14" action="ppaction://hlinksldjump"/>
            <a:extLst>
              <a:ext uri="{FF2B5EF4-FFF2-40B4-BE49-F238E27FC236}">
                <a16:creationId xmlns:a16="http://schemas.microsoft.com/office/drawing/2014/main" id="{27489981-5C1A-3C40-B51F-4639DAE86350}"/>
              </a:ext>
            </a:extLst>
          </p:cNvPr>
          <p:cNvCxnSpPr>
            <a:cxnSpLocks/>
            <a:stCxn id="57" idx="3"/>
          </p:cNvCxnSpPr>
          <p:nvPr/>
        </p:nvCxnSpPr>
        <p:spPr>
          <a:xfrm flipV="1">
            <a:off x="1310534" y="1684290"/>
            <a:ext cx="580355" cy="553233"/>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hlinkClick r:id="rId14" action="ppaction://hlinksldjump"/>
            <a:extLst>
              <a:ext uri="{FF2B5EF4-FFF2-40B4-BE49-F238E27FC236}">
                <a16:creationId xmlns:a16="http://schemas.microsoft.com/office/drawing/2014/main" id="{718F5047-1DCE-B041-8440-7572112E03CF}"/>
              </a:ext>
            </a:extLst>
          </p:cNvPr>
          <p:cNvCxnSpPr>
            <a:cxnSpLocks/>
            <a:stCxn id="57" idx="3"/>
            <a:endCxn id="28" idx="1"/>
          </p:cNvCxnSpPr>
          <p:nvPr/>
        </p:nvCxnSpPr>
        <p:spPr>
          <a:xfrm>
            <a:off x="1310534" y="2237523"/>
            <a:ext cx="459503" cy="876021"/>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hlinkClick r:id="rId14" action="ppaction://hlinksldjump"/>
            <a:extLst>
              <a:ext uri="{FF2B5EF4-FFF2-40B4-BE49-F238E27FC236}">
                <a16:creationId xmlns:a16="http://schemas.microsoft.com/office/drawing/2014/main" id="{BB4848F1-56F7-5D44-9FDB-154B5F51108E}"/>
              </a:ext>
            </a:extLst>
          </p:cNvPr>
          <p:cNvCxnSpPr>
            <a:cxnSpLocks/>
            <a:stCxn id="57" idx="3"/>
            <a:endCxn id="29" idx="1"/>
          </p:cNvCxnSpPr>
          <p:nvPr/>
        </p:nvCxnSpPr>
        <p:spPr>
          <a:xfrm>
            <a:off x="1310534" y="2237523"/>
            <a:ext cx="459502" cy="183502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a:hlinkClick r:id="rId15" action="ppaction://hlinksldjump"/>
            <a:extLst>
              <a:ext uri="{FF2B5EF4-FFF2-40B4-BE49-F238E27FC236}">
                <a16:creationId xmlns:a16="http://schemas.microsoft.com/office/drawing/2014/main" id="{705C8816-FCDA-0448-B458-3E7F41DEBEE1}"/>
              </a:ext>
            </a:extLst>
          </p:cNvPr>
          <p:cNvSpPr txBox="1"/>
          <p:nvPr/>
        </p:nvSpPr>
        <p:spPr>
          <a:xfrm>
            <a:off x="1770038" y="979054"/>
            <a:ext cx="2029808" cy="276999"/>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Goal 1 ​ - </a:t>
            </a:r>
            <a:r>
              <a:rPr kumimoji="0" lang="en-US" sz="1200" u="none" strike="noStrike" kern="1200" cap="none" spc="0" normalizeH="0" baseline="0" noProof="0" dirty="0">
                <a:ln>
                  <a:noFill/>
                </a:ln>
                <a:solidFill>
                  <a:prstClr val="black"/>
                </a:solidFill>
                <a:effectLst/>
                <a:uLnTx/>
                <a:uFillTx/>
                <a:latin typeface="Calibri" panose="020F0502020204030204"/>
                <a:ea typeface="+mn-ea"/>
                <a:cs typeface="+mn-cs"/>
              </a:rPr>
              <a:t>Cloud Feedbacks</a:t>
            </a:r>
          </a:p>
        </p:txBody>
      </p:sp>
      <p:sp>
        <p:nvSpPr>
          <p:cNvPr id="15" name="TextBox 14">
            <a:hlinkClick r:id="rId16" action="ppaction://hlinksldjump"/>
            <a:extLst>
              <a:ext uri="{FF2B5EF4-FFF2-40B4-BE49-F238E27FC236}">
                <a16:creationId xmlns:a16="http://schemas.microsoft.com/office/drawing/2014/main" id="{5EDE9F90-0CCE-3E44-A209-7B17D091ED87}"/>
              </a:ext>
            </a:extLst>
          </p:cNvPr>
          <p:cNvSpPr txBox="1"/>
          <p:nvPr/>
        </p:nvSpPr>
        <p:spPr>
          <a:xfrm>
            <a:off x="1770038" y="1659593"/>
            <a:ext cx="2029808" cy="276999"/>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Calibri" panose="020F0502020204030204"/>
                <a:ea typeface="+mn-ea"/>
                <a:cs typeface="+mn-cs"/>
              </a:rPr>
              <a:t>Goal 2</a:t>
            </a:r>
            <a:r>
              <a:rPr kumimoji="0" lang="en-US" sz="1200" b="1" i="0" u="none" strike="noStrike" kern="1200" cap="none" spc="0" normalizeH="0" baseline="0" noProof="0">
                <a:ln>
                  <a:noFill/>
                </a:ln>
                <a:solidFill>
                  <a:srgbClr val="0070C0"/>
                </a:solidFill>
                <a:effectLst/>
                <a:uLnTx/>
                <a:uFillTx/>
                <a:latin typeface="Calibri" panose="020F0502020204030204"/>
                <a:ea typeface="+mn-ea"/>
                <a:cs typeface="+mn-cs"/>
              </a:rPr>
              <a:t> </a:t>
            </a:r>
            <a:r>
              <a:rPr kumimoji="0" lang="en-US" sz="1200" b="1" i="0" u="none" strike="noStrike" kern="1200" cap="none" spc="0" normalizeH="0" baseline="0" noProof="0">
                <a:ln>
                  <a:noFill/>
                </a:ln>
                <a:solidFill>
                  <a:srgbClr val="0070C0"/>
                </a:solidFill>
                <a:effectLst/>
                <a:uLnTx/>
                <a:uFillTx/>
                <a:latin typeface="Calibri" panose="020F0502020204030204"/>
                <a:ea typeface="+mn-ea"/>
                <a:cs typeface="+mn-cs"/>
                <a:hlinkClick r:id="rId15" action="ppaction://hlinksldjump">
                  <a:extLst>
                    <a:ext uri="{A12FA001-AC4F-418D-AE19-62706E023703}">
                      <ahyp:hlinkClr xmlns:ahyp="http://schemas.microsoft.com/office/drawing/2018/hyperlinkcolor" val="tx"/>
                    </a:ext>
                  </a:extLst>
                </a:hlinkClick>
              </a:rPr>
              <a:t>​</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 </a:t>
            </a:r>
            <a:r>
              <a:rPr kumimoji="0" lang="en-US" sz="1200" i="0" u="none" strike="noStrike" kern="1200" cap="none" spc="0" normalizeH="0" baseline="0" noProof="0">
                <a:ln>
                  <a:noFill/>
                </a:ln>
                <a:solidFill>
                  <a:prstClr val="black"/>
                </a:solidFill>
                <a:effectLst/>
                <a:uLnTx/>
                <a:uFillTx/>
                <a:latin typeface="Calibri" panose="020F0502020204030204"/>
                <a:ea typeface="+mn-ea"/>
                <a:cs typeface="+mn-cs"/>
              </a:rPr>
              <a:t>Storm Dynamics</a:t>
            </a:r>
          </a:p>
        </p:txBody>
      </p:sp>
      <p:sp>
        <p:nvSpPr>
          <p:cNvPr id="27" name="TextBox 26">
            <a:hlinkClick r:id="rId17" action="ppaction://hlinksldjump"/>
            <a:extLst>
              <a:ext uri="{FF2B5EF4-FFF2-40B4-BE49-F238E27FC236}">
                <a16:creationId xmlns:a16="http://schemas.microsoft.com/office/drawing/2014/main" id="{1E7DD2E6-6BFA-D84F-8690-081804B2AEA8}"/>
              </a:ext>
            </a:extLst>
          </p:cNvPr>
          <p:cNvSpPr txBox="1"/>
          <p:nvPr/>
        </p:nvSpPr>
        <p:spPr>
          <a:xfrm>
            <a:off x="1770037" y="2156503"/>
            <a:ext cx="2029808" cy="276999"/>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Goal 3 </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hlinkClick r:id="rId15" action="ppaction://hlinksldjump"/>
              </a:rPr>
              <a:t>​</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  </a:t>
            </a:r>
            <a:r>
              <a:rPr kumimoji="0" lang="en-US" sz="1200" i="0" u="none" strike="noStrike" kern="1200" cap="none" spc="0" normalizeH="0" baseline="0" noProof="0">
                <a:ln>
                  <a:noFill/>
                </a:ln>
                <a:solidFill>
                  <a:prstClr val="black"/>
                </a:solidFill>
                <a:effectLst/>
                <a:uLnTx/>
                <a:uFillTx/>
                <a:latin typeface="Calibri" panose="020F0502020204030204"/>
                <a:ea typeface="+mn-ea"/>
                <a:cs typeface="+mn-cs"/>
              </a:rPr>
              <a:t>Falling</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i="0" u="none" strike="noStrike" kern="1200" cap="none" spc="0" normalizeH="0" baseline="0" noProof="0">
                <a:ln>
                  <a:noFill/>
                </a:ln>
                <a:solidFill>
                  <a:prstClr val="black"/>
                </a:solidFill>
                <a:effectLst/>
                <a:uLnTx/>
                <a:uFillTx/>
                <a:latin typeface="Calibri" panose="020F0502020204030204"/>
                <a:ea typeface="+mn-ea"/>
                <a:cs typeface="+mn-cs"/>
              </a:rPr>
              <a:t>Snow</a:t>
            </a:r>
          </a:p>
        </p:txBody>
      </p:sp>
      <p:cxnSp>
        <p:nvCxnSpPr>
          <p:cNvPr id="40" name="Straight Connector 39">
            <a:hlinkClick r:id="rId16" action="ppaction://hlinksldjump"/>
            <a:extLst>
              <a:ext uri="{FF2B5EF4-FFF2-40B4-BE49-F238E27FC236}">
                <a16:creationId xmlns:a16="http://schemas.microsoft.com/office/drawing/2014/main" id="{504E0FFA-C72C-B44B-97ED-F9E2B3FE28FE}"/>
              </a:ext>
            </a:extLst>
          </p:cNvPr>
          <p:cNvCxnSpPr>
            <a:cxnSpLocks/>
          </p:cNvCxnSpPr>
          <p:nvPr/>
        </p:nvCxnSpPr>
        <p:spPr>
          <a:xfrm>
            <a:off x="3803763" y="1786550"/>
            <a:ext cx="24003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hlinkClick r:id="rId17" action="ppaction://hlinksldjump"/>
            <a:extLst>
              <a:ext uri="{FF2B5EF4-FFF2-40B4-BE49-F238E27FC236}">
                <a16:creationId xmlns:a16="http://schemas.microsoft.com/office/drawing/2014/main" id="{6DB584A5-0A5C-A049-BB4D-70B9280E8994}"/>
              </a:ext>
            </a:extLst>
          </p:cNvPr>
          <p:cNvCxnSpPr>
            <a:cxnSpLocks/>
          </p:cNvCxnSpPr>
          <p:nvPr/>
        </p:nvCxnSpPr>
        <p:spPr>
          <a:xfrm>
            <a:off x="3803763" y="2283460"/>
            <a:ext cx="24003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hlinkClick r:id="rId15" action="ppaction://hlinksldjump"/>
            <a:extLst>
              <a:ext uri="{FF2B5EF4-FFF2-40B4-BE49-F238E27FC236}">
                <a16:creationId xmlns:a16="http://schemas.microsoft.com/office/drawing/2014/main" id="{3ACF1D67-5131-854F-82D2-590748A18D4D}"/>
              </a:ext>
            </a:extLst>
          </p:cNvPr>
          <p:cNvCxnSpPr>
            <a:cxnSpLocks/>
            <a:endCxn id="16" idx="1"/>
          </p:cNvCxnSpPr>
          <p:nvPr/>
        </p:nvCxnSpPr>
        <p:spPr>
          <a:xfrm flipV="1">
            <a:off x="3803763" y="955244"/>
            <a:ext cx="240213" cy="15521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hlinkClick r:id="rId15" action="ppaction://hlinksldjump"/>
            <a:extLst>
              <a:ext uri="{FF2B5EF4-FFF2-40B4-BE49-F238E27FC236}">
                <a16:creationId xmlns:a16="http://schemas.microsoft.com/office/drawing/2014/main" id="{F554A37D-71FA-034F-9BBE-809764360E0B}"/>
              </a:ext>
            </a:extLst>
          </p:cNvPr>
          <p:cNvCxnSpPr>
            <a:cxnSpLocks/>
            <a:stCxn id="14" idx="3"/>
            <a:endCxn id="22" idx="1"/>
          </p:cNvCxnSpPr>
          <p:nvPr/>
        </p:nvCxnSpPr>
        <p:spPr>
          <a:xfrm>
            <a:off x="3799846" y="1117554"/>
            <a:ext cx="244130" cy="17195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hlinkClick r:id="rId18" action="ppaction://hlinksldjump"/>
            <a:extLst>
              <a:ext uri="{FF2B5EF4-FFF2-40B4-BE49-F238E27FC236}">
                <a16:creationId xmlns:a16="http://schemas.microsoft.com/office/drawing/2014/main" id="{89E3DD2B-DA82-1840-99D9-63A72170467D}"/>
              </a:ext>
            </a:extLst>
          </p:cNvPr>
          <p:cNvCxnSpPr>
            <a:cxnSpLocks/>
          </p:cNvCxnSpPr>
          <p:nvPr/>
        </p:nvCxnSpPr>
        <p:spPr>
          <a:xfrm flipV="1">
            <a:off x="3675321" y="3104082"/>
            <a:ext cx="478465" cy="946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hlinkClick r:id="rId17" action="ppaction://hlinksldjump"/>
            <a:extLst>
              <a:ext uri="{FF2B5EF4-FFF2-40B4-BE49-F238E27FC236}">
                <a16:creationId xmlns:a16="http://schemas.microsoft.com/office/drawing/2014/main" id="{8912859A-72DE-AF4E-9275-4BF68A58BC11}"/>
              </a:ext>
            </a:extLst>
          </p:cNvPr>
          <p:cNvCxnSpPr>
            <a:cxnSpLocks/>
          </p:cNvCxnSpPr>
          <p:nvPr/>
        </p:nvCxnSpPr>
        <p:spPr>
          <a:xfrm>
            <a:off x="3675321" y="3030279"/>
            <a:ext cx="478465" cy="44406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hlinkClick r:id="rId19" action="ppaction://hlinksldjump"/>
            <a:extLst>
              <a:ext uri="{FF2B5EF4-FFF2-40B4-BE49-F238E27FC236}">
                <a16:creationId xmlns:a16="http://schemas.microsoft.com/office/drawing/2014/main" id="{AB941F78-D153-9E48-8B9A-43CBCD90A69B}"/>
              </a:ext>
            </a:extLst>
          </p:cNvPr>
          <p:cNvCxnSpPr>
            <a:cxnSpLocks/>
          </p:cNvCxnSpPr>
          <p:nvPr/>
        </p:nvCxnSpPr>
        <p:spPr>
          <a:xfrm>
            <a:off x="3799576" y="4098315"/>
            <a:ext cx="354210" cy="389791"/>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hlinkClick r:id="rId19" action="ppaction://hlinksldjump"/>
            <a:extLst>
              <a:ext uri="{FF2B5EF4-FFF2-40B4-BE49-F238E27FC236}">
                <a16:creationId xmlns:a16="http://schemas.microsoft.com/office/drawing/2014/main" id="{5D7E7110-C28D-9D46-A27D-284F52BAB0E4}"/>
              </a:ext>
            </a:extLst>
          </p:cNvPr>
          <p:cNvCxnSpPr>
            <a:cxnSpLocks/>
          </p:cNvCxnSpPr>
          <p:nvPr/>
        </p:nvCxnSpPr>
        <p:spPr>
          <a:xfrm flipV="1">
            <a:off x="3803579" y="3676451"/>
            <a:ext cx="350207" cy="37283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hlinkClick r:id="rId19" action="ppaction://hlinksldjump"/>
            <a:extLst>
              <a:ext uri="{FF2B5EF4-FFF2-40B4-BE49-F238E27FC236}">
                <a16:creationId xmlns:a16="http://schemas.microsoft.com/office/drawing/2014/main" id="{A6EB42F0-069B-FC4D-90AB-57FF7BB2CFFC}"/>
              </a:ext>
            </a:extLst>
          </p:cNvPr>
          <p:cNvCxnSpPr>
            <a:cxnSpLocks/>
          </p:cNvCxnSpPr>
          <p:nvPr/>
        </p:nvCxnSpPr>
        <p:spPr>
          <a:xfrm>
            <a:off x="3803763" y="4079754"/>
            <a:ext cx="24003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57" name="TextBox 56">
            <a:hlinkClick r:id="rId14" action="ppaction://hlinksldjump"/>
            <a:extLst>
              <a:ext uri="{FF2B5EF4-FFF2-40B4-BE49-F238E27FC236}">
                <a16:creationId xmlns:a16="http://schemas.microsoft.com/office/drawing/2014/main" id="{3F5A9F98-0E66-E745-B483-81C5B88652C4}"/>
              </a:ext>
            </a:extLst>
          </p:cNvPr>
          <p:cNvSpPr txBox="1"/>
          <p:nvPr/>
        </p:nvSpPr>
        <p:spPr>
          <a:xfrm>
            <a:off x="242098" y="2006690"/>
            <a:ext cx="1068436" cy="461665"/>
          </a:xfrm>
          <a:prstGeom prst="rect">
            <a:avLst/>
          </a:prstGeom>
          <a:solidFill>
            <a:schemeClr val="bg1">
              <a:lumMod val="75000"/>
            </a:schemeClr>
          </a:solid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effectLst/>
                <a:uLnTx/>
                <a:uFillTx/>
                <a:latin typeface="Calibri" panose="020F0502020204030204"/>
                <a:ea typeface="+mn-ea"/>
                <a:cs typeface="+mn-cs"/>
              </a:rPr>
              <a:t>Overarching A-CCP Goal</a:t>
            </a:r>
          </a:p>
        </p:txBody>
      </p:sp>
      <p:sp>
        <p:nvSpPr>
          <p:cNvPr id="84" name="TextBox 83">
            <a:hlinkClick r:id="rId5" action="ppaction://hlinksldjump"/>
            <a:extLst>
              <a:ext uri="{FF2B5EF4-FFF2-40B4-BE49-F238E27FC236}">
                <a16:creationId xmlns:a16="http://schemas.microsoft.com/office/drawing/2014/main" id="{37F1FB62-5563-8D45-BB7A-271E6EB56DBC}"/>
              </a:ext>
            </a:extLst>
          </p:cNvPr>
          <p:cNvSpPr txBox="1"/>
          <p:nvPr/>
        </p:nvSpPr>
        <p:spPr>
          <a:xfrm>
            <a:off x="6590026" y="2663125"/>
            <a:ext cx="1188106" cy="246221"/>
          </a:xfrm>
          <a:prstGeom prst="rect">
            <a:avLst/>
          </a:prstGeom>
          <a:solidFill>
            <a:schemeClr val="bg1"/>
          </a:solidFill>
          <a:ln>
            <a:solidFill>
              <a:schemeClr val="tx1"/>
            </a:solidFill>
          </a:ln>
        </p:spPr>
        <p:txBody>
          <a:bodyPr wrap="square" lIns="45720" rtlCol="0" anchor="t">
            <a:spAutoFit/>
          </a:bodyPr>
          <a:lstStyle/>
          <a:p>
            <a:pPr defTabSz="685800">
              <a:defRPr/>
            </a:pPr>
            <a:r>
              <a:rPr lang="en-US" sz="1000" b="1" dirty="0">
                <a:solidFill>
                  <a:prstClr val="black"/>
                </a:solidFill>
                <a:latin typeface="Calibri" panose="020F0502020204030204"/>
              </a:rPr>
              <a:t>O5 </a:t>
            </a:r>
            <a:r>
              <a:rPr lang="en-US" sz="1000" dirty="0" err="1">
                <a:solidFill>
                  <a:prstClr val="black"/>
                </a:solidFill>
                <a:latin typeface="Calibri" panose="020F0502020204030204"/>
              </a:rPr>
              <a:t>Geophys</a:t>
            </a:r>
            <a:r>
              <a:rPr lang="en-US" sz="1000" dirty="0">
                <a:solidFill>
                  <a:prstClr val="black"/>
                </a:solidFill>
                <a:latin typeface="Calibri" panose="020F0502020204030204"/>
              </a:rPr>
              <a:t>. Vars.</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TextBox 85">
            <a:hlinkClick r:id="rId20" action="ppaction://hlinksldjump"/>
            <a:extLst>
              <a:ext uri="{FF2B5EF4-FFF2-40B4-BE49-F238E27FC236}">
                <a16:creationId xmlns:a16="http://schemas.microsoft.com/office/drawing/2014/main" id="{C59F7758-5509-944D-89F1-D9AEBDF244ED}"/>
              </a:ext>
            </a:extLst>
          </p:cNvPr>
          <p:cNvSpPr txBox="1"/>
          <p:nvPr/>
        </p:nvSpPr>
        <p:spPr>
          <a:xfrm>
            <a:off x="6590031" y="1184659"/>
            <a:ext cx="1188106" cy="246221"/>
          </a:xfrm>
          <a:prstGeom prst="rect">
            <a:avLst/>
          </a:prstGeom>
          <a:solidFill>
            <a:schemeClr val="bg1"/>
          </a:solidFill>
          <a:ln>
            <a:solidFill>
              <a:schemeClr val="tx1"/>
            </a:solidFill>
          </a:ln>
        </p:spPr>
        <p:txBody>
          <a:bodyPr wrap="square" lIns="45720" rtlCol="0" anchor="t">
            <a:spAutoFit/>
          </a:bodyPr>
          <a:lstStyle/>
          <a:p>
            <a:pPr defTabSz="685800">
              <a:defRPr/>
            </a:pPr>
            <a:r>
              <a:rPr lang="en-US" sz="1000" b="1" dirty="0">
                <a:solidFill>
                  <a:prstClr val="black"/>
                </a:solidFill>
                <a:latin typeface="Calibri" panose="020F0502020204030204"/>
              </a:rPr>
              <a:t>O2 </a:t>
            </a:r>
            <a:r>
              <a:rPr lang="en-US" sz="1000" dirty="0" err="1">
                <a:solidFill>
                  <a:prstClr val="black"/>
                </a:solidFill>
              </a:rPr>
              <a:t>Geophys</a:t>
            </a:r>
            <a:r>
              <a:rPr lang="en-US" sz="1000" dirty="0">
                <a:solidFill>
                  <a:prstClr val="black"/>
                </a:solidFill>
              </a:rPr>
              <a:t>. Vars.</a:t>
            </a:r>
            <a:endParaRPr lang="en-US" sz="1600" dirty="0">
              <a:solidFill>
                <a:prstClr val="black"/>
              </a:solidFill>
              <a:latin typeface="Calibri" panose="020F0502020204030204"/>
            </a:endParaRPr>
          </a:p>
        </p:txBody>
      </p:sp>
      <p:sp>
        <p:nvSpPr>
          <p:cNvPr id="87" name="TextBox 86">
            <a:hlinkClick r:id="rId21" action="ppaction://hlinksldjump"/>
            <a:extLst>
              <a:ext uri="{FF2B5EF4-FFF2-40B4-BE49-F238E27FC236}">
                <a16:creationId xmlns:a16="http://schemas.microsoft.com/office/drawing/2014/main" id="{C4724310-4791-4A42-984D-E413168D491A}"/>
              </a:ext>
            </a:extLst>
          </p:cNvPr>
          <p:cNvSpPr txBox="1"/>
          <p:nvPr/>
        </p:nvSpPr>
        <p:spPr>
          <a:xfrm>
            <a:off x="6590030" y="1676791"/>
            <a:ext cx="1188107" cy="246221"/>
          </a:xfrm>
          <a:prstGeom prst="rect">
            <a:avLst/>
          </a:prstGeom>
          <a:solidFill>
            <a:schemeClr val="bg1"/>
          </a:solidFill>
          <a:ln>
            <a:solidFill>
              <a:schemeClr val="tx1"/>
            </a:solidFill>
          </a:ln>
        </p:spPr>
        <p:txBody>
          <a:bodyPr wrap="square" lIns="45720" rtlCol="0" anchor="t">
            <a:spAutoFit/>
          </a:bodyPr>
          <a:lstStyle/>
          <a:p>
            <a:pPr defTabSz="685800">
              <a:defRPr/>
            </a:pPr>
            <a:r>
              <a:rPr lang="en-US" sz="1000" b="1" dirty="0">
                <a:solidFill>
                  <a:prstClr val="black"/>
                </a:solidFill>
                <a:latin typeface="Calibri" panose="020F0502020204030204"/>
              </a:rPr>
              <a:t>O3 </a:t>
            </a:r>
            <a:r>
              <a:rPr lang="en-US" sz="1000" dirty="0" err="1">
                <a:solidFill>
                  <a:prstClr val="black"/>
                </a:solidFill>
              </a:rPr>
              <a:t>Geophys</a:t>
            </a:r>
            <a:r>
              <a:rPr lang="en-US" sz="1000" dirty="0">
                <a:solidFill>
                  <a:prstClr val="black"/>
                </a:solidFill>
              </a:rPr>
              <a:t>. Vars.</a:t>
            </a:r>
            <a:endParaRPr lang="en-US" sz="1600" dirty="0">
              <a:solidFill>
                <a:prstClr val="black"/>
              </a:solidFill>
              <a:latin typeface="Calibri" panose="020F0502020204030204"/>
            </a:endParaRPr>
          </a:p>
        </p:txBody>
      </p:sp>
      <p:sp>
        <p:nvSpPr>
          <p:cNvPr id="88" name="TextBox 87">
            <a:hlinkClick r:id="rId22" action="ppaction://hlinksldjump"/>
            <a:extLst>
              <a:ext uri="{FF2B5EF4-FFF2-40B4-BE49-F238E27FC236}">
                <a16:creationId xmlns:a16="http://schemas.microsoft.com/office/drawing/2014/main" id="{AF452C46-18D6-6844-8243-1E3B3D67BCA6}"/>
              </a:ext>
            </a:extLst>
          </p:cNvPr>
          <p:cNvSpPr txBox="1"/>
          <p:nvPr/>
        </p:nvSpPr>
        <p:spPr>
          <a:xfrm>
            <a:off x="6590031" y="3646541"/>
            <a:ext cx="1188108" cy="246221"/>
          </a:xfrm>
          <a:prstGeom prst="rect">
            <a:avLst/>
          </a:prstGeom>
          <a:solidFill>
            <a:schemeClr val="bg1"/>
          </a:solidFill>
          <a:ln>
            <a:solidFill>
              <a:schemeClr val="tx1"/>
            </a:solidFill>
          </a:ln>
        </p:spPr>
        <p:txBody>
          <a:bodyPr wrap="square" lIns="45720" rtlCol="0" anchor="t">
            <a:spAutoFit/>
          </a:bodyPr>
          <a:lstStyle/>
          <a:p>
            <a:pPr defTabSz="685800">
              <a:defRPr/>
            </a:pPr>
            <a:r>
              <a:rPr lang="en-US" sz="1000" b="1" dirty="0">
                <a:solidFill>
                  <a:prstClr val="black"/>
                </a:solidFill>
                <a:latin typeface="Calibri" panose="020F0502020204030204"/>
              </a:rPr>
              <a:t>O8 </a:t>
            </a:r>
            <a:r>
              <a:rPr lang="en-US" sz="1000" dirty="0" err="1">
                <a:solidFill>
                  <a:prstClr val="black"/>
                </a:solidFill>
              </a:rPr>
              <a:t>Geophys</a:t>
            </a:r>
            <a:r>
              <a:rPr lang="en-US" sz="1000" dirty="0">
                <a:solidFill>
                  <a:prstClr val="black"/>
                </a:solidFill>
              </a:rPr>
              <a:t>. Vars.</a:t>
            </a:r>
            <a:endParaRPr lang="en-US" sz="1600" dirty="0">
              <a:solidFill>
                <a:prstClr val="black"/>
              </a:solidFill>
              <a:latin typeface="Calibri" panose="020F0502020204030204"/>
            </a:endParaRPr>
          </a:p>
        </p:txBody>
      </p:sp>
      <p:sp>
        <p:nvSpPr>
          <p:cNvPr id="89" name="TextBox 88">
            <a:hlinkClick r:id="rId23" action="ppaction://hlinksldjump"/>
            <a:extLst>
              <a:ext uri="{FF2B5EF4-FFF2-40B4-BE49-F238E27FC236}">
                <a16:creationId xmlns:a16="http://schemas.microsoft.com/office/drawing/2014/main" id="{27EFECDD-B558-5A4E-A6F1-91B0B0E369CD}"/>
              </a:ext>
            </a:extLst>
          </p:cNvPr>
          <p:cNvSpPr txBox="1"/>
          <p:nvPr/>
        </p:nvSpPr>
        <p:spPr>
          <a:xfrm>
            <a:off x="6590030" y="3954788"/>
            <a:ext cx="1188108" cy="246221"/>
          </a:xfrm>
          <a:prstGeom prst="rect">
            <a:avLst/>
          </a:prstGeom>
          <a:solidFill>
            <a:schemeClr val="bg1"/>
          </a:solidFill>
          <a:ln>
            <a:solidFill>
              <a:schemeClr val="tx1"/>
            </a:solidFill>
          </a:ln>
        </p:spPr>
        <p:txBody>
          <a:bodyPr wrap="square" lIns="45720" rtlCol="0" anchor="t">
            <a:spAutoFit/>
          </a:bodyPr>
          <a:lstStyle/>
          <a:p>
            <a:pPr defTabSz="685800">
              <a:defRPr/>
            </a:pPr>
            <a:r>
              <a:rPr lang="en-US" sz="1000" b="1" dirty="0">
                <a:solidFill>
                  <a:prstClr val="black"/>
                </a:solidFill>
                <a:latin typeface="Calibri" panose="020F0502020204030204"/>
              </a:rPr>
              <a:t>O9 </a:t>
            </a:r>
            <a:r>
              <a:rPr lang="en-US" sz="1000" dirty="0" err="1">
                <a:solidFill>
                  <a:prstClr val="black"/>
                </a:solidFill>
              </a:rPr>
              <a:t>Geophys</a:t>
            </a:r>
            <a:r>
              <a:rPr lang="en-US" sz="1000" dirty="0">
                <a:solidFill>
                  <a:prstClr val="black"/>
                </a:solidFill>
              </a:rPr>
              <a:t>. Vars.</a:t>
            </a:r>
            <a:endParaRPr lang="en-US" sz="1600" dirty="0">
              <a:solidFill>
                <a:prstClr val="black"/>
              </a:solidFill>
              <a:latin typeface="Calibri" panose="020F0502020204030204"/>
            </a:endParaRPr>
          </a:p>
        </p:txBody>
      </p:sp>
      <p:sp>
        <p:nvSpPr>
          <p:cNvPr id="90" name="TextBox 89">
            <a:hlinkClick r:id="rId24" action="ppaction://hlinksldjump"/>
            <a:extLst>
              <a:ext uri="{FF2B5EF4-FFF2-40B4-BE49-F238E27FC236}">
                <a16:creationId xmlns:a16="http://schemas.microsoft.com/office/drawing/2014/main" id="{66D477A5-44E1-E748-9629-991D6AF5662C}"/>
              </a:ext>
            </a:extLst>
          </p:cNvPr>
          <p:cNvSpPr txBox="1"/>
          <p:nvPr/>
        </p:nvSpPr>
        <p:spPr>
          <a:xfrm>
            <a:off x="6590030" y="2951121"/>
            <a:ext cx="1188108" cy="246221"/>
          </a:xfrm>
          <a:prstGeom prst="rect">
            <a:avLst/>
          </a:prstGeom>
          <a:solidFill>
            <a:schemeClr val="bg1"/>
          </a:solidFill>
          <a:ln>
            <a:solidFill>
              <a:schemeClr val="tx1"/>
            </a:solidFill>
          </a:ln>
        </p:spPr>
        <p:txBody>
          <a:bodyPr wrap="square" lIns="45720" rtlCol="0" anchor="t">
            <a:spAutoFit/>
          </a:bodyPr>
          <a:lstStyle/>
          <a:p>
            <a:pPr defTabSz="685800">
              <a:defRPr/>
            </a:pPr>
            <a:r>
              <a:rPr lang="en-US" sz="1000" b="1" dirty="0">
                <a:solidFill>
                  <a:prstClr val="black"/>
                </a:solidFill>
                <a:latin typeface="Calibri" panose="020F0502020204030204"/>
              </a:rPr>
              <a:t>O6 </a:t>
            </a:r>
            <a:r>
              <a:rPr lang="en-US" sz="1000" dirty="0" err="1">
                <a:solidFill>
                  <a:prstClr val="black"/>
                </a:solidFill>
              </a:rPr>
              <a:t>Geophys</a:t>
            </a:r>
            <a:r>
              <a:rPr lang="en-US" sz="1000" dirty="0">
                <a:solidFill>
                  <a:prstClr val="black"/>
                </a:solidFill>
              </a:rPr>
              <a:t>. Vars.</a:t>
            </a:r>
            <a:endParaRPr lang="en-US" sz="1600" dirty="0">
              <a:solidFill>
                <a:prstClr val="black"/>
              </a:solidFill>
              <a:latin typeface="Calibri" panose="020F0502020204030204"/>
            </a:endParaRPr>
          </a:p>
        </p:txBody>
      </p:sp>
      <p:sp>
        <p:nvSpPr>
          <p:cNvPr id="91" name="TextBox 90">
            <a:hlinkClick r:id="rId25" action="ppaction://hlinksldjump"/>
            <a:extLst>
              <a:ext uri="{FF2B5EF4-FFF2-40B4-BE49-F238E27FC236}">
                <a16:creationId xmlns:a16="http://schemas.microsoft.com/office/drawing/2014/main" id="{4B9A4680-DC8D-7E4E-9721-7198A2DD5C62}"/>
              </a:ext>
            </a:extLst>
          </p:cNvPr>
          <p:cNvSpPr txBox="1"/>
          <p:nvPr/>
        </p:nvSpPr>
        <p:spPr>
          <a:xfrm>
            <a:off x="6590030" y="2156922"/>
            <a:ext cx="1188107" cy="246221"/>
          </a:xfrm>
          <a:prstGeom prst="rect">
            <a:avLst/>
          </a:prstGeom>
          <a:solidFill>
            <a:schemeClr val="bg1"/>
          </a:solidFill>
          <a:ln>
            <a:solidFill>
              <a:schemeClr val="tx1"/>
            </a:solidFill>
          </a:ln>
        </p:spPr>
        <p:txBody>
          <a:bodyPr wrap="square" lIns="45720" rtlCol="0" anchor="t">
            <a:spAutoFit/>
          </a:bodyPr>
          <a:lstStyle/>
          <a:p>
            <a:pPr defTabSz="685800">
              <a:defRPr/>
            </a:pPr>
            <a:r>
              <a:rPr lang="en-US" sz="1000" b="1" dirty="0">
                <a:solidFill>
                  <a:prstClr val="black"/>
                </a:solidFill>
                <a:latin typeface="Calibri" panose="020F0502020204030204"/>
              </a:rPr>
              <a:t>O4 </a:t>
            </a:r>
            <a:r>
              <a:rPr lang="en-US" sz="1000" dirty="0" err="1">
                <a:solidFill>
                  <a:prstClr val="black"/>
                </a:solidFill>
              </a:rPr>
              <a:t>Geophys</a:t>
            </a:r>
            <a:r>
              <a:rPr lang="en-US" sz="1000" dirty="0">
                <a:solidFill>
                  <a:prstClr val="black"/>
                </a:solidFill>
              </a:rPr>
              <a:t>. Vars.</a:t>
            </a:r>
            <a:endParaRPr lang="en-US" sz="1600" dirty="0">
              <a:solidFill>
                <a:prstClr val="black"/>
              </a:solidFill>
              <a:latin typeface="Calibri" panose="020F0502020204030204"/>
            </a:endParaRPr>
          </a:p>
        </p:txBody>
      </p:sp>
      <p:sp>
        <p:nvSpPr>
          <p:cNvPr id="92" name="TextBox 91">
            <a:hlinkClick r:id="rId26" action="ppaction://hlinksldjump"/>
            <a:extLst>
              <a:ext uri="{FF2B5EF4-FFF2-40B4-BE49-F238E27FC236}">
                <a16:creationId xmlns:a16="http://schemas.microsoft.com/office/drawing/2014/main" id="{AD665A63-3282-9942-BDDE-106D0B96AF78}"/>
              </a:ext>
            </a:extLst>
          </p:cNvPr>
          <p:cNvSpPr txBox="1"/>
          <p:nvPr/>
        </p:nvSpPr>
        <p:spPr>
          <a:xfrm>
            <a:off x="6590030" y="3238217"/>
            <a:ext cx="1188108" cy="246221"/>
          </a:xfrm>
          <a:prstGeom prst="rect">
            <a:avLst/>
          </a:prstGeom>
          <a:solidFill>
            <a:schemeClr val="bg1"/>
          </a:solidFill>
          <a:ln>
            <a:solidFill>
              <a:schemeClr val="tx1"/>
            </a:solidFill>
          </a:ln>
        </p:spPr>
        <p:txBody>
          <a:bodyPr wrap="square" lIns="45720" rtlCol="0" anchor="t">
            <a:spAutoFit/>
          </a:bodyPr>
          <a:lstStyle/>
          <a:p>
            <a:pPr defTabSz="685800">
              <a:defRPr/>
            </a:pPr>
            <a:r>
              <a:rPr lang="en-US" sz="1000" b="1" dirty="0">
                <a:solidFill>
                  <a:prstClr val="black"/>
                </a:solidFill>
                <a:latin typeface="Calibri" panose="020F0502020204030204"/>
              </a:rPr>
              <a:t>O7 </a:t>
            </a:r>
            <a:r>
              <a:rPr lang="en-US" sz="1000" dirty="0" err="1">
                <a:solidFill>
                  <a:prstClr val="black"/>
                </a:solidFill>
              </a:rPr>
              <a:t>Geophys</a:t>
            </a:r>
            <a:r>
              <a:rPr lang="en-US" sz="1000" dirty="0">
                <a:solidFill>
                  <a:prstClr val="black"/>
                </a:solidFill>
              </a:rPr>
              <a:t>. Vars.</a:t>
            </a:r>
            <a:endParaRPr lang="en-US" sz="1600" dirty="0">
              <a:solidFill>
                <a:prstClr val="black"/>
              </a:solidFill>
              <a:latin typeface="Calibri" panose="020F0502020204030204"/>
            </a:endParaRPr>
          </a:p>
        </p:txBody>
      </p:sp>
      <p:sp>
        <p:nvSpPr>
          <p:cNvPr id="93" name="TextBox 92">
            <a:hlinkClick r:id="rId27" action="ppaction://hlinksldjump"/>
            <a:extLst>
              <a:ext uri="{FF2B5EF4-FFF2-40B4-BE49-F238E27FC236}">
                <a16:creationId xmlns:a16="http://schemas.microsoft.com/office/drawing/2014/main" id="{1D77987F-5B70-2C4E-BDE7-F607651424C8}"/>
              </a:ext>
            </a:extLst>
          </p:cNvPr>
          <p:cNvSpPr txBox="1"/>
          <p:nvPr/>
        </p:nvSpPr>
        <p:spPr>
          <a:xfrm>
            <a:off x="6590029" y="4241885"/>
            <a:ext cx="1188109" cy="246221"/>
          </a:xfrm>
          <a:prstGeom prst="rect">
            <a:avLst/>
          </a:prstGeom>
          <a:solidFill>
            <a:schemeClr val="bg1"/>
          </a:solidFill>
          <a:ln>
            <a:solidFill>
              <a:schemeClr val="tx1"/>
            </a:solidFill>
          </a:ln>
        </p:spPr>
        <p:txBody>
          <a:bodyPr wrap="square" lIns="45720" rtlCol="0" anchor="t">
            <a:spAutoFit/>
          </a:bodyPr>
          <a:lstStyle/>
          <a:p>
            <a:pPr defTabSz="685800">
              <a:defRPr/>
            </a:pPr>
            <a:r>
              <a:rPr lang="en-US" sz="1000" b="1" dirty="0">
                <a:solidFill>
                  <a:prstClr val="black"/>
                </a:solidFill>
                <a:latin typeface="Calibri" panose="020F0502020204030204"/>
              </a:rPr>
              <a:t>O</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10 </a:t>
            </a:r>
            <a:r>
              <a:rPr lang="en-US" sz="1000" dirty="0" err="1">
                <a:solidFill>
                  <a:prstClr val="black"/>
                </a:solidFill>
              </a:rPr>
              <a:t>Geophys</a:t>
            </a:r>
            <a:r>
              <a:rPr lang="en-US" sz="1000" dirty="0">
                <a:solidFill>
                  <a:prstClr val="black"/>
                </a:solidFill>
              </a:rPr>
              <a:t>. Vars.</a:t>
            </a:r>
            <a:endParaRPr lang="en-US" sz="1600" dirty="0">
              <a:solidFill>
                <a:prstClr val="black"/>
              </a:solidFill>
              <a:latin typeface="Calibri" panose="020F0502020204030204"/>
            </a:endParaRPr>
          </a:p>
        </p:txBody>
      </p:sp>
      <p:cxnSp>
        <p:nvCxnSpPr>
          <p:cNvPr id="95" name="Straight Connector 94">
            <a:hlinkClick r:id="rId15" action="ppaction://hlinksldjump"/>
            <a:extLst>
              <a:ext uri="{FF2B5EF4-FFF2-40B4-BE49-F238E27FC236}">
                <a16:creationId xmlns:a16="http://schemas.microsoft.com/office/drawing/2014/main" id="{BC999F6E-88E8-6B4F-BF8E-89307FB15F26}"/>
              </a:ext>
            </a:extLst>
          </p:cNvPr>
          <p:cNvCxnSpPr>
            <a:cxnSpLocks/>
          </p:cNvCxnSpPr>
          <p:nvPr/>
        </p:nvCxnSpPr>
        <p:spPr>
          <a:xfrm flipV="1">
            <a:off x="3675321" y="2710000"/>
            <a:ext cx="478465" cy="51812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99B2B58E-B5EE-A342-A244-7E662990102C}"/>
              </a:ext>
            </a:extLst>
          </p:cNvPr>
          <p:cNvSpPr txBox="1"/>
          <p:nvPr/>
        </p:nvSpPr>
        <p:spPr>
          <a:xfrm>
            <a:off x="257418" y="960195"/>
            <a:ext cx="997224" cy="507831"/>
          </a:xfrm>
          <a:prstGeom prst="rect">
            <a:avLst/>
          </a:prstGeom>
          <a:solidFill>
            <a:schemeClr val="bg1">
              <a:lumMod val="75000"/>
            </a:schemeClr>
          </a:solidFill>
          <a:ln>
            <a:solidFill>
              <a:schemeClr val="tx1"/>
            </a:solidFill>
          </a:ln>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Click on </a:t>
            </a:r>
            <a:r>
              <a:rPr kumimoji="0" lang="en-US" sz="900" b="0" i="0" u="none" strike="noStrike" kern="1200" cap="none" spc="0" normalizeH="0" baseline="0" noProof="0" dirty="0">
                <a:ln>
                  <a:noFill/>
                </a:ln>
                <a:solidFill>
                  <a:srgbClr val="00B0F0"/>
                </a:solidFill>
                <a:effectLst/>
                <a:uLnTx/>
                <a:uFillTx/>
                <a:latin typeface="Calibri" panose="020F0502020204030204"/>
                <a:ea typeface="+mn-ea"/>
                <a:cs typeface="+mn-cs"/>
              </a:rPr>
              <a:t>Blue</a:t>
            </a:r>
            <a:r>
              <a:rPr kumimoji="0" lang="en-US" sz="9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lang="en-US" sz="900" dirty="0">
                <a:latin typeface="Calibri" panose="020F0502020204030204"/>
              </a:rPr>
              <a:t>Lines</a:t>
            </a:r>
            <a:r>
              <a:rPr lang="en-US" sz="900" dirty="0">
                <a:solidFill>
                  <a:srgbClr val="0070C0"/>
                </a:solidFill>
                <a:latin typeface="Calibri" panose="020F0502020204030204"/>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Calibri" panose="020F0502020204030204"/>
              </a:rPr>
              <a:t>or</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900" b="0" i="0" u="none" strike="noStrike" kern="1200" cap="none" spc="0" normalizeH="0" baseline="0" noProof="0" dirty="0">
                <a:ln>
                  <a:noFill/>
                </a:ln>
                <a:effectLst/>
                <a:uLnTx/>
                <a:uFillTx/>
                <a:latin typeface="Calibri" panose="020F0502020204030204"/>
                <a:ea typeface="+mn-ea"/>
                <a:cs typeface="+mn-cs"/>
              </a:rPr>
              <a:t>Text</a:t>
            </a:r>
            <a:r>
              <a:rPr kumimoji="0" lang="en-US" sz="900" b="0" i="0" u="none" strike="noStrike" kern="1200" cap="none" spc="0" normalizeH="0" baseline="0" noProof="0" dirty="0">
                <a:ln>
                  <a:noFill/>
                </a:ln>
                <a:solidFill>
                  <a:srgbClr val="0070C0"/>
                </a:solidFill>
                <a:effectLst/>
                <a:uLnTx/>
                <a:uFillTx/>
                <a:latin typeface="Calibri" panose="020F0502020204030204"/>
                <a:ea typeface="+mn-ea"/>
                <a:cs typeface="+mn-cs"/>
              </a:rPr>
              <a:t> </a:t>
            </a:r>
          </a:p>
        </p:txBody>
      </p:sp>
      <p:sp>
        <p:nvSpPr>
          <p:cNvPr id="99" name="TextBox 98">
            <a:extLst>
              <a:ext uri="{FF2B5EF4-FFF2-40B4-BE49-F238E27FC236}">
                <a16:creationId xmlns:a16="http://schemas.microsoft.com/office/drawing/2014/main" id="{59A81080-AF40-954D-8D64-E2BEAEF24B81}"/>
              </a:ext>
            </a:extLst>
          </p:cNvPr>
          <p:cNvSpPr txBox="1"/>
          <p:nvPr/>
        </p:nvSpPr>
        <p:spPr>
          <a:xfrm>
            <a:off x="75153" y="4239085"/>
            <a:ext cx="1608332" cy="743199"/>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Links to :</a:t>
            </a: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q"/>
              <a:tabLst/>
              <a:defRPr/>
            </a:pPr>
            <a:r>
              <a:rPr kumimoji="0" lang="en-US" sz="800" i="0" strike="noStrike" kern="1200" cap="none" spc="0" normalizeH="0" baseline="0" noProof="0" dirty="0">
                <a:ln>
                  <a:noFill/>
                </a:ln>
                <a:effectLst/>
                <a:uLnTx/>
                <a:uFillTx/>
                <a:latin typeface="Calibri" panose="020F0502020204030204"/>
                <a:ea typeface="+mn-ea"/>
                <a:cs typeface="+mn-cs"/>
                <a:hlinkClick r:id="rId28" action="ppaction://hlinksldjump">
                  <a:extLst>
                    <a:ext uri="{A12FA001-AC4F-418D-AE19-62706E023703}">
                      <ahyp:hlinkClr xmlns:ahyp="http://schemas.microsoft.com/office/drawing/2018/hyperlinkcolor" val="tx"/>
                    </a:ext>
                  </a:extLst>
                </a:hlinkClick>
              </a:rPr>
              <a:t>Geophysical Variable Tables</a:t>
            </a:r>
            <a:endParaRPr kumimoji="0" lang="en-US" sz="800" i="0" strike="noStrike" kern="1200" cap="none" spc="0" normalizeH="0" baseline="0" noProof="0" dirty="0">
              <a:ln>
                <a:noFill/>
              </a:ln>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q"/>
              <a:tabLst/>
              <a:defRPr/>
            </a:pPr>
            <a:r>
              <a:rPr kumimoji="0" lang="en-US" sz="800" i="0" strike="noStrike" kern="1200" cap="none" spc="0" normalizeH="0" baseline="0" noProof="0" dirty="0">
                <a:ln>
                  <a:noFill/>
                </a:ln>
                <a:effectLst/>
                <a:uLnTx/>
                <a:uFillTx/>
                <a:latin typeface="Calibri" panose="020F0502020204030204"/>
                <a:ea typeface="+mn-ea"/>
                <a:cs typeface="+mn-cs"/>
                <a:hlinkClick r:id="rId29" action="ppaction://hlinksldjump">
                  <a:extLst>
                    <a:ext uri="{A12FA001-AC4F-418D-AE19-62706E023703}">
                      <ahyp:hlinkClr xmlns:ahyp="http://schemas.microsoft.com/office/drawing/2018/hyperlinkcolor" val="tx"/>
                    </a:ext>
                  </a:extLst>
                </a:hlinkClick>
              </a:rPr>
              <a:t>Enabled Application Tables</a:t>
            </a:r>
            <a:endParaRPr kumimoji="0" lang="en-US" sz="800" i="0" strike="noStrike" kern="1200" cap="none" spc="0" normalizeH="0" baseline="0" noProof="0" dirty="0">
              <a:ln>
                <a:noFill/>
              </a:ln>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q"/>
              <a:tabLst/>
              <a:defRPr/>
            </a:pPr>
            <a:r>
              <a:rPr kumimoji="0" lang="en-US" sz="800" i="0" strike="noStrike" kern="1200" cap="none" spc="0" normalizeH="0" baseline="0" noProof="0" dirty="0">
                <a:ln>
                  <a:noFill/>
                </a:ln>
                <a:effectLst/>
                <a:uLnTx/>
                <a:uFillTx/>
                <a:latin typeface="Calibri" panose="020F0502020204030204"/>
                <a:ea typeface="+mn-ea"/>
                <a:cs typeface="+mn-cs"/>
                <a:hlinkClick r:id="rId30" action="ppaction://hlinksldjump">
                  <a:extLst>
                    <a:ext uri="{A12FA001-AC4F-418D-AE19-62706E023703}">
                      <ahyp:hlinkClr xmlns:ahyp="http://schemas.microsoft.com/office/drawing/2018/hyperlinkcolor" val="tx"/>
                    </a:ext>
                  </a:extLst>
                </a:hlinkClick>
              </a:rPr>
              <a:t>Decadal Survey Tables</a:t>
            </a:r>
            <a:endParaRPr kumimoji="0" lang="en-US" sz="800" i="0" strike="noStrike" kern="1200" cap="none" spc="0" normalizeH="0" baseline="0" noProof="0" dirty="0">
              <a:ln>
                <a:noFill/>
              </a:ln>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Wingdings" pitchFamily="2" charset="2"/>
              <a:buChar char="q"/>
              <a:tabLst/>
              <a:defRPr/>
            </a:pPr>
            <a:r>
              <a:rPr kumimoji="0" lang="en-US" sz="800" i="0" strike="noStrike" kern="1200" cap="none" spc="0" normalizeH="0" baseline="0" noProof="0" dirty="0">
                <a:ln>
                  <a:noFill/>
                </a:ln>
                <a:effectLst/>
                <a:uLnTx/>
                <a:uFillTx/>
                <a:latin typeface="Calibri" panose="020F0502020204030204"/>
                <a:ea typeface="+mn-ea"/>
                <a:cs typeface="+mn-cs"/>
                <a:hlinkClick r:id="rId31" action="ppaction://hlinksldjump">
                  <a:extLst>
                    <a:ext uri="{A12FA001-AC4F-418D-AE19-62706E023703}">
                      <ahyp:hlinkClr xmlns:ahyp="http://schemas.microsoft.com/office/drawing/2018/hyperlinkcolor" val="tx"/>
                    </a:ext>
                  </a:extLst>
                </a:hlinkClick>
              </a:rPr>
              <a:t>Acronyms</a:t>
            </a:r>
            <a:endParaRPr kumimoji="0" lang="en-US" sz="800" i="0" strike="noStrike" kern="1200" cap="none" spc="0" normalizeH="0" baseline="0" noProof="0" dirty="0">
              <a:ln>
                <a:noFill/>
              </a:ln>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FC7FA55-415A-5C4D-932A-390ABDF0002F}"/>
              </a:ext>
            </a:extLst>
          </p:cNvPr>
          <p:cNvSpPr txBox="1"/>
          <p:nvPr/>
        </p:nvSpPr>
        <p:spPr>
          <a:xfrm>
            <a:off x="6782602" y="4652170"/>
            <a:ext cx="2217054" cy="276999"/>
          </a:xfrm>
          <a:prstGeom prst="rect">
            <a:avLst/>
          </a:prstGeom>
          <a:pattFill prst="dkUpDiag">
            <a:fgClr>
              <a:schemeClr val="bg1"/>
            </a:fgClr>
            <a:bgClr>
              <a:schemeClr val="bg1"/>
            </a:bgClr>
          </a:pattFill>
          <a:ln>
            <a:solidFill>
              <a:schemeClr val="tx1"/>
            </a:solidFill>
          </a:ln>
        </p:spPr>
        <p:txBody>
          <a:bodyPr wrap="square" rtlCol="0">
            <a:spAutoFit/>
          </a:bodyPr>
          <a:lstStyle/>
          <a:p>
            <a:pPr algn="ctr"/>
            <a:r>
              <a:rPr lang="en-US" sz="1200"/>
              <a:t>Work in Progress</a:t>
            </a:r>
          </a:p>
        </p:txBody>
      </p:sp>
      <p:cxnSp>
        <p:nvCxnSpPr>
          <p:cNvPr id="51" name="Straight Connector 50">
            <a:hlinkClick r:id="rId14" action="ppaction://hlinksldjump"/>
            <a:extLst>
              <a:ext uri="{FF2B5EF4-FFF2-40B4-BE49-F238E27FC236}">
                <a16:creationId xmlns:a16="http://schemas.microsoft.com/office/drawing/2014/main" id="{DE18AA56-0866-BE4B-9D2F-60EE31C684CF}"/>
              </a:ext>
            </a:extLst>
          </p:cNvPr>
          <p:cNvCxnSpPr>
            <a:cxnSpLocks/>
          </p:cNvCxnSpPr>
          <p:nvPr/>
        </p:nvCxnSpPr>
        <p:spPr>
          <a:xfrm>
            <a:off x="716218" y="1214110"/>
            <a:ext cx="396615"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hlinkClick r:id="rId28" action="ppaction://hlinksldjump"/>
            <a:extLst>
              <a:ext uri="{FF2B5EF4-FFF2-40B4-BE49-F238E27FC236}">
                <a16:creationId xmlns:a16="http://schemas.microsoft.com/office/drawing/2014/main" id="{F0B2DAF0-94A5-5C48-A349-5116A2A19229}"/>
              </a:ext>
            </a:extLst>
          </p:cNvPr>
          <p:cNvCxnSpPr>
            <a:cxnSpLocks/>
            <a:endCxn id="77" idx="1"/>
          </p:cNvCxnSpPr>
          <p:nvPr/>
        </p:nvCxnSpPr>
        <p:spPr>
          <a:xfrm flipV="1">
            <a:off x="7717871" y="940275"/>
            <a:ext cx="173264" cy="1055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31FA520C-B828-7A4E-9888-AE365339D489}"/>
              </a:ext>
            </a:extLst>
          </p:cNvPr>
          <p:cNvSpPr txBox="1"/>
          <p:nvPr/>
        </p:nvSpPr>
        <p:spPr>
          <a:xfrm>
            <a:off x="7891135" y="817164"/>
            <a:ext cx="1188108" cy="246221"/>
          </a:xfrm>
          <a:prstGeom prst="rect">
            <a:avLst/>
          </a:prstGeom>
          <a:noFill/>
          <a:ln>
            <a:solidFill>
              <a:schemeClr val="tx1"/>
            </a:solidFill>
          </a:ln>
        </p:spPr>
        <p:txBody>
          <a:bodyPr wrap="square" rtlCol="0" anchor="t">
            <a:spAutoFit/>
          </a:bodyPr>
          <a:lstStyle/>
          <a:p>
            <a:pPr defTabSz="685800">
              <a:defRPr/>
            </a:pPr>
            <a:r>
              <a:rPr lang="en-US" sz="1000" b="1" dirty="0">
                <a:solidFill>
                  <a:prstClr val="black"/>
                </a:solidFill>
                <a:latin typeface="Calibri" panose="020F0502020204030204"/>
              </a:rPr>
              <a:t>O1 - </a:t>
            </a:r>
            <a:r>
              <a:rPr lang="en-US" sz="1000" dirty="0">
                <a:solidFill>
                  <a:prstClr val="black"/>
                </a:solidFill>
              </a:rPr>
              <a:t> Observables</a:t>
            </a:r>
            <a:endParaRPr lang="en-US" sz="1600" dirty="0">
              <a:solidFill>
                <a:prstClr val="black"/>
              </a:solidFill>
              <a:latin typeface="Calibri" panose="020F0502020204030204"/>
            </a:endParaRPr>
          </a:p>
        </p:txBody>
      </p:sp>
      <p:sp>
        <p:nvSpPr>
          <p:cNvPr id="78" name="TextBox 77">
            <a:extLst>
              <a:ext uri="{FF2B5EF4-FFF2-40B4-BE49-F238E27FC236}">
                <a16:creationId xmlns:a16="http://schemas.microsoft.com/office/drawing/2014/main" id="{CAF835A2-EFAC-9F4D-88C9-F34C639744D8}"/>
              </a:ext>
            </a:extLst>
          </p:cNvPr>
          <p:cNvSpPr txBox="1"/>
          <p:nvPr/>
        </p:nvSpPr>
        <p:spPr>
          <a:xfrm>
            <a:off x="7891130" y="2648808"/>
            <a:ext cx="1188108" cy="246221"/>
          </a:xfrm>
          <a:prstGeom prst="rect">
            <a:avLst/>
          </a:prstGeom>
          <a:noFill/>
          <a:ln>
            <a:solidFill>
              <a:schemeClr val="tx1"/>
            </a:solidFill>
          </a:ln>
        </p:spPr>
        <p:txBody>
          <a:bodyPr wrap="square" rtlCol="0" anchor="t">
            <a:spAutoFit/>
          </a:bodyPr>
          <a:lstStyle/>
          <a:p>
            <a:pPr defTabSz="685800">
              <a:defRPr/>
            </a:pPr>
            <a:r>
              <a:rPr lang="en-US" sz="1000" b="1" dirty="0">
                <a:solidFill>
                  <a:prstClr val="black"/>
                </a:solidFill>
                <a:latin typeface="Calibri" panose="020F0502020204030204"/>
              </a:rPr>
              <a:t>O5 - </a:t>
            </a:r>
            <a:r>
              <a:rPr lang="en-US" sz="1000" dirty="0">
                <a:solidFill>
                  <a:prstClr val="black"/>
                </a:solidFill>
              </a:rPr>
              <a:t> Observables</a:t>
            </a:r>
            <a:endParaRPr lang="en-US" sz="1600" dirty="0">
              <a:solidFill>
                <a:prstClr val="black"/>
              </a:solidFill>
              <a:latin typeface="Calibri" panose="020F0502020204030204"/>
            </a:endParaRPr>
          </a:p>
        </p:txBody>
      </p:sp>
      <p:sp>
        <p:nvSpPr>
          <p:cNvPr id="79" name="TextBox 78">
            <a:extLst>
              <a:ext uri="{FF2B5EF4-FFF2-40B4-BE49-F238E27FC236}">
                <a16:creationId xmlns:a16="http://schemas.microsoft.com/office/drawing/2014/main" id="{EB71CB35-8337-E447-A9F7-7BF47144EC09}"/>
              </a:ext>
            </a:extLst>
          </p:cNvPr>
          <p:cNvSpPr txBox="1"/>
          <p:nvPr/>
        </p:nvSpPr>
        <p:spPr>
          <a:xfrm>
            <a:off x="7891133" y="1184658"/>
            <a:ext cx="1188108" cy="246221"/>
          </a:xfrm>
          <a:prstGeom prst="rect">
            <a:avLst/>
          </a:prstGeom>
          <a:noFill/>
          <a:ln>
            <a:solidFill>
              <a:schemeClr val="tx1"/>
            </a:solidFill>
          </a:ln>
        </p:spPr>
        <p:txBody>
          <a:bodyPr wrap="square" rtlCol="0" anchor="t">
            <a:spAutoFit/>
          </a:bodyPr>
          <a:lstStyle/>
          <a:p>
            <a:pPr defTabSz="685800">
              <a:defRPr/>
            </a:pPr>
            <a:r>
              <a:rPr lang="en-US" sz="1000" b="1" dirty="0">
                <a:solidFill>
                  <a:prstClr val="black"/>
                </a:solidFill>
                <a:latin typeface="Calibri" panose="020F0502020204030204"/>
              </a:rPr>
              <a:t>O2 - </a:t>
            </a:r>
            <a:r>
              <a:rPr lang="en-US" sz="1000" dirty="0">
                <a:solidFill>
                  <a:prstClr val="black"/>
                </a:solidFill>
              </a:rPr>
              <a:t> Observables</a:t>
            </a:r>
            <a:endParaRPr lang="en-US" sz="1600" dirty="0">
              <a:solidFill>
                <a:prstClr val="black"/>
              </a:solidFill>
              <a:latin typeface="Calibri" panose="020F0502020204030204"/>
            </a:endParaRPr>
          </a:p>
        </p:txBody>
      </p:sp>
      <p:sp>
        <p:nvSpPr>
          <p:cNvPr id="80" name="TextBox 79">
            <a:extLst>
              <a:ext uri="{FF2B5EF4-FFF2-40B4-BE49-F238E27FC236}">
                <a16:creationId xmlns:a16="http://schemas.microsoft.com/office/drawing/2014/main" id="{0A438B67-33F4-A64E-8B5E-B473AABD63B8}"/>
              </a:ext>
            </a:extLst>
          </p:cNvPr>
          <p:cNvSpPr txBox="1"/>
          <p:nvPr/>
        </p:nvSpPr>
        <p:spPr>
          <a:xfrm>
            <a:off x="7891133" y="1684290"/>
            <a:ext cx="1188108" cy="246221"/>
          </a:xfrm>
          <a:prstGeom prst="rect">
            <a:avLst/>
          </a:prstGeom>
          <a:noFill/>
          <a:ln>
            <a:solidFill>
              <a:schemeClr val="tx1"/>
            </a:solidFill>
          </a:ln>
        </p:spPr>
        <p:txBody>
          <a:bodyPr wrap="square" rtlCol="0" anchor="t">
            <a:spAutoFit/>
          </a:bodyPr>
          <a:lstStyle/>
          <a:p>
            <a:pPr defTabSz="685800">
              <a:defRPr/>
            </a:pPr>
            <a:r>
              <a:rPr lang="en-US" sz="1000" b="1" dirty="0">
                <a:solidFill>
                  <a:prstClr val="black"/>
                </a:solidFill>
                <a:latin typeface="Calibri" panose="020F0502020204030204"/>
              </a:rPr>
              <a:t>O3 - </a:t>
            </a:r>
            <a:r>
              <a:rPr lang="en-US" sz="1000" dirty="0">
                <a:solidFill>
                  <a:prstClr val="black"/>
                </a:solidFill>
              </a:rPr>
              <a:t> Observables</a:t>
            </a:r>
            <a:endParaRPr lang="en-US" sz="1600" dirty="0">
              <a:solidFill>
                <a:prstClr val="black"/>
              </a:solidFill>
              <a:latin typeface="Calibri" panose="020F0502020204030204"/>
            </a:endParaRPr>
          </a:p>
        </p:txBody>
      </p:sp>
      <p:sp>
        <p:nvSpPr>
          <p:cNvPr id="81" name="TextBox 80">
            <a:extLst>
              <a:ext uri="{FF2B5EF4-FFF2-40B4-BE49-F238E27FC236}">
                <a16:creationId xmlns:a16="http://schemas.microsoft.com/office/drawing/2014/main" id="{1216DDDD-F003-2C4C-9C8D-7C49888FA7A5}"/>
              </a:ext>
            </a:extLst>
          </p:cNvPr>
          <p:cNvSpPr txBox="1"/>
          <p:nvPr/>
        </p:nvSpPr>
        <p:spPr>
          <a:xfrm>
            <a:off x="7900531" y="2156503"/>
            <a:ext cx="1188108" cy="246221"/>
          </a:xfrm>
          <a:prstGeom prst="rect">
            <a:avLst/>
          </a:prstGeom>
          <a:noFill/>
          <a:ln>
            <a:solidFill>
              <a:schemeClr val="tx1"/>
            </a:solidFill>
          </a:ln>
        </p:spPr>
        <p:txBody>
          <a:bodyPr wrap="square" rtlCol="0" anchor="t">
            <a:spAutoFit/>
          </a:bodyPr>
          <a:lstStyle/>
          <a:p>
            <a:pPr defTabSz="685800">
              <a:defRPr/>
            </a:pPr>
            <a:r>
              <a:rPr lang="en-US" sz="1000" b="1" dirty="0">
                <a:solidFill>
                  <a:prstClr val="black"/>
                </a:solidFill>
                <a:latin typeface="Calibri" panose="020F0502020204030204"/>
              </a:rPr>
              <a:t>O4 - </a:t>
            </a:r>
            <a:r>
              <a:rPr lang="en-US" sz="1000" dirty="0">
                <a:solidFill>
                  <a:prstClr val="black"/>
                </a:solidFill>
              </a:rPr>
              <a:t> Observables</a:t>
            </a:r>
            <a:endParaRPr lang="en-US" sz="1600" dirty="0">
              <a:solidFill>
                <a:prstClr val="black"/>
              </a:solidFill>
              <a:latin typeface="Calibri" panose="020F0502020204030204"/>
            </a:endParaRPr>
          </a:p>
        </p:txBody>
      </p:sp>
      <p:sp>
        <p:nvSpPr>
          <p:cNvPr id="82" name="TextBox 81">
            <a:extLst>
              <a:ext uri="{FF2B5EF4-FFF2-40B4-BE49-F238E27FC236}">
                <a16:creationId xmlns:a16="http://schemas.microsoft.com/office/drawing/2014/main" id="{799B4244-D319-F44F-AD1D-4CCEEF9554A1}"/>
              </a:ext>
            </a:extLst>
          </p:cNvPr>
          <p:cNvSpPr txBox="1"/>
          <p:nvPr/>
        </p:nvSpPr>
        <p:spPr>
          <a:xfrm>
            <a:off x="7891133" y="2952625"/>
            <a:ext cx="1188108" cy="246221"/>
          </a:xfrm>
          <a:prstGeom prst="rect">
            <a:avLst/>
          </a:prstGeom>
          <a:noFill/>
          <a:ln>
            <a:solidFill>
              <a:schemeClr val="tx1"/>
            </a:solidFill>
          </a:ln>
        </p:spPr>
        <p:txBody>
          <a:bodyPr wrap="square" rtlCol="0" anchor="t">
            <a:spAutoFit/>
          </a:bodyPr>
          <a:lstStyle/>
          <a:p>
            <a:pPr defTabSz="685800">
              <a:defRPr/>
            </a:pPr>
            <a:r>
              <a:rPr lang="en-US" sz="1000" b="1" dirty="0">
                <a:solidFill>
                  <a:prstClr val="black"/>
                </a:solidFill>
                <a:latin typeface="Calibri" panose="020F0502020204030204"/>
              </a:rPr>
              <a:t>O6 - </a:t>
            </a:r>
            <a:r>
              <a:rPr lang="en-US" sz="1000" dirty="0">
                <a:solidFill>
                  <a:prstClr val="black"/>
                </a:solidFill>
              </a:rPr>
              <a:t> Observables</a:t>
            </a:r>
            <a:endParaRPr lang="en-US" sz="1600" dirty="0">
              <a:solidFill>
                <a:prstClr val="black"/>
              </a:solidFill>
              <a:latin typeface="Calibri" panose="020F0502020204030204"/>
            </a:endParaRPr>
          </a:p>
        </p:txBody>
      </p:sp>
      <p:sp>
        <p:nvSpPr>
          <p:cNvPr id="83" name="TextBox 82">
            <a:extLst>
              <a:ext uri="{FF2B5EF4-FFF2-40B4-BE49-F238E27FC236}">
                <a16:creationId xmlns:a16="http://schemas.microsoft.com/office/drawing/2014/main" id="{22BD46E6-7F7A-6345-95A1-FD93098BEA6D}"/>
              </a:ext>
            </a:extLst>
          </p:cNvPr>
          <p:cNvSpPr txBox="1"/>
          <p:nvPr/>
        </p:nvSpPr>
        <p:spPr>
          <a:xfrm>
            <a:off x="7891133" y="3228120"/>
            <a:ext cx="1188108" cy="246221"/>
          </a:xfrm>
          <a:prstGeom prst="rect">
            <a:avLst/>
          </a:prstGeom>
          <a:noFill/>
          <a:ln>
            <a:solidFill>
              <a:schemeClr val="tx1"/>
            </a:solidFill>
          </a:ln>
        </p:spPr>
        <p:txBody>
          <a:bodyPr wrap="square" rtlCol="0" anchor="t">
            <a:spAutoFit/>
          </a:bodyPr>
          <a:lstStyle/>
          <a:p>
            <a:pPr defTabSz="685800">
              <a:defRPr/>
            </a:pPr>
            <a:r>
              <a:rPr lang="en-US" sz="1000" b="1" dirty="0">
                <a:solidFill>
                  <a:prstClr val="black"/>
                </a:solidFill>
                <a:latin typeface="Calibri" panose="020F0502020204030204"/>
              </a:rPr>
              <a:t>O7 - </a:t>
            </a:r>
            <a:r>
              <a:rPr lang="en-US" sz="1000" dirty="0">
                <a:solidFill>
                  <a:prstClr val="black"/>
                </a:solidFill>
              </a:rPr>
              <a:t> Observables</a:t>
            </a:r>
            <a:endParaRPr lang="en-US" sz="1600" dirty="0">
              <a:solidFill>
                <a:prstClr val="black"/>
              </a:solidFill>
              <a:latin typeface="Calibri" panose="020F0502020204030204"/>
            </a:endParaRPr>
          </a:p>
        </p:txBody>
      </p:sp>
      <p:sp>
        <p:nvSpPr>
          <p:cNvPr id="94" name="TextBox 93">
            <a:extLst>
              <a:ext uri="{FF2B5EF4-FFF2-40B4-BE49-F238E27FC236}">
                <a16:creationId xmlns:a16="http://schemas.microsoft.com/office/drawing/2014/main" id="{8454EC87-D05A-764C-827A-2B7705724927}"/>
              </a:ext>
            </a:extLst>
          </p:cNvPr>
          <p:cNvSpPr txBox="1"/>
          <p:nvPr/>
        </p:nvSpPr>
        <p:spPr>
          <a:xfrm>
            <a:off x="7891132" y="3676451"/>
            <a:ext cx="1188108" cy="246221"/>
          </a:xfrm>
          <a:prstGeom prst="rect">
            <a:avLst/>
          </a:prstGeom>
          <a:noFill/>
          <a:ln>
            <a:solidFill>
              <a:schemeClr val="tx1"/>
            </a:solidFill>
          </a:ln>
        </p:spPr>
        <p:txBody>
          <a:bodyPr wrap="square" rtlCol="0" anchor="t">
            <a:spAutoFit/>
          </a:bodyPr>
          <a:lstStyle/>
          <a:p>
            <a:pPr defTabSz="685800">
              <a:defRPr/>
            </a:pPr>
            <a:r>
              <a:rPr lang="en-US" sz="1000" b="1" dirty="0">
                <a:solidFill>
                  <a:prstClr val="black"/>
                </a:solidFill>
                <a:latin typeface="Calibri" panose="020F0502020204030204"/>
              </a:rPr>
              <a:t>O8 - </a:t>
            </a:r>
            <a:r>
              <a:rPr lang="en-US" sz="1000" dirty="0">
                <a:solidFill>
                  <a:prstClr val="black"/>
                </a:solidFill>
              </a:rPr>
              <a:t> Observables</a:t>
            </a:r>
            <a:endParaRPr lang="en-US" sz="1600" dirty="0">
              <a:solidFill>
                <a:prstClr val="black"/>
              </a:solidFill>
              <a:latin typeface="Calibri" panose="020F0502020204030204"/>
            </a:endParaRPr>
          </a:p>
        </p:txBody>
      </p:sp>
      <p:sp>
        <p:nvSpPr>
          <p:cNvPr id="96" name="TextBox 95">
            <a:extLst>
              <a:ext uri="{FF2B5EF4-FFF2-40B4-BE49-F238E27FC236}">
                <a16:creationId xmlns:a16="http://schemas.microsoft.com/office/drawing/2014/main" id="{529C14E2-8F16-F94C-8401-959D686F09AF}"/>
              </a:ext>
            </a:extLst>
          </p:cNvPr>
          <p:cNvSpPr txBox="1"/>
          <p:nvPr/>
        </p:nvSpPr>
        <p:spPr>
          <a:xfrm>
            <a:off x="7891131" y="3958254"/>
            <a:ext cx="1188108" cy="246221"/>
          </a:xfrm>
          <a:prstGeom prst="rect">
            <a:avLst/>
          </a:prstGeom>
          <a:noFill/>
          <a:ln>
            <a:solidFill>
              <a:schemeClr val="tx1"/>
            </a:solidFill>
          </a:ln>
        </p:spPr>
        <p:txBody>
          <a:bodyPr wrap="square" rtlCol="0" anchor="t">
            <a:spAutoFit/>
          </a:bodyPr>
          <a:lstStyle/>
          <a:p>
            <a:pPr defTabSz="685800">
              <a:defRPr/>
            </a:pPr>
            <a:r>
              <a:rPr lang="en-US" sz="1000" b="1" dirty="0">
                <a:solidFill>
                  <a:prstClr val="black"/>
                </a:solidFill>
                <a:latin typeface="Calibri" panose="020F0502020204030204"/>
              </a:rPr>
              <a:t>O9 - </a:t>
            </a:r>
            <a:r>
              <a:rPr lang="en-US" sz="1000" dirty="0">
                <a:solidFill>
                  <a:prstClr val="black"/>
                </a:solidFill>
              </a:rPr>
              <a:t> Observables</a:t>
            </a:r>
            <a:endParaRPr lang="en-US" sz="1600" dirty="0">
              <a:solidFill>
                <a:prstClr val="black"/>
              </a:solidFill>
              <a:latin typeface="Calibri" panose="020F0502020204030204"/>
            </a:endParaRPr>
          </a:p>
        </p:txBody>
      </p:sp>
      <p:sp>
        <p:nvSpPr>
          <p:cNvPr id="97" name="TextBox 96">
            <a:extLst>
              <a:ext uri="{FF2B5EF4-FFF2-40B4-BE49-F238E27FC236}">
                <a16:creationId xmlns:a16="http://schemas.microsoft.com/office/drawing/2014/main" id="{DC34ECFD-8545-2744-ACDB-CCE23995536C}"/>
              </a:ext>
            </a:extLst>
          </p:cNvPr>
          <p:cNvSpPr txBox="1"/>
          <p:nvPr/>
        </p:nvSpPr>
        <p:spPr>
          <a:xfrm>
            <a:off x="7891129" y="4265606"/>
            <a:ext cx="1188109" cy="246221"/>
          </a:xfrm>
          <a:prstGeom prst="rect">
            <a:avLst/>
          </a:prstGeom>
          <a:noFill/>
          <a:ln>
            <a:solidFill>
              <a:schemeClr val="tx1"/>
            </a:solidFill>
          </a:ln>
        </p:spPr>
        <p:txBody>
          <a:bodyPr wrap="square" rtlCol="0" anchor="t">
            <a:spAutoFit/>
          </a:bodyPr>
          <a:lstStyle/>
          <a:p>
            <a:pPr defTabSz="685800">
              <a:defRPr/>
            </a:pPr>
            <a:r>
              <a:rPr lang="en-US" sz="1000" b="1" dirty="0">
                <a:solidFill>
                  <a:prstClr val="black"/>
                </a:solidFill>
                <a:latin typeface="Calibri" panose="020F0502020204030204"/>
              </a:rPr>
              <a:t>O10 - </a:t>
            </a:r>
            <a:r>
              <a:rPr lang="en-US" sz="1000" dirty="0">
                <a:solidFill>
                  <a:prstClr val="black"/>
                </a:solidFill>
              </a:rPr>
              <a:t> Observables</a:t>
            </a:r>
            <a:endParaRPr lang="en-US" sz="1600" dirty="0">
              <a:solidFill>
                <a:prstClr val="black"/>
              </a:solidFill>
              <a:latin typeface="Calibri" panose="020F0502020204030204"/>
            </a:endParaRPr>
          </a:p>
        </p:txBody>
      </p:sp>
      <p:sp>
        <p:nvSpPr>
          <p:cNvPr id="28" name="TextBox 27">
            <a:hlinkClick r:id="rId18" action="ppaction://hlinksldjump"/>
            <a:extLst>
              <a:ext uri="{FF2B5EF4-FFF2-40B4-BE49-F238E27FC236}">
                <a16:creationId xmlns:a16="http://schemas.microsoft.com/office/drawing/2014/main" id="{91025694-B667-064A-A02F-5BD4A64CFCC3}"/>
              </a:ext>
            </a:extLst>
          </p:cNvPr>
          <p:cNvSpPr txBox="1"/>
          <p:nvPr/>
        </p:nvSpPr>
        <p:spPr>
          <a:xfrm>
            <a:off x="1770037" y="2975044"/>
            <a:ext cx="2029808" cy="276999"/>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Goal 4 ​ - </a:t>
            </a:r>
            <a:r>
              <a:rPr kumimoji="0" lang="en-US" sz="1200" i="0" u="none" strike="noStrike" kern="1200" cap="none" spc="0" normalizeH="0" baseline="0" noProof="0">
                <a:ln>
                  <a:noFill/>
                </a:ln>
                <a:solidFill>
                  <a:prstClr val="black"/>
                </a:solidFill>
                <a:effectLst/>
                <a:uLnTx/>
                <a:uFillTx/>
                <a:latin typeface="Calibri" panose="020F0502020204030204"/>
                <a:ea typeface="+mn-ea"/>
                <a:cs typeface="+mn-cs"/>
              </a:rPr>
              <a:t>Aerosol Processes </a:t>
            </a:r>
          </a:p>
        </p:txBody>
      </p:sp>
      <p:sp>
        <p:nvSpPr>
          <p:cNvPr id="29" name="TextBox 28">
            <a:hlinkClick r:id="rId19" action="ppaction://hlinksldjump"/>
            <a:extLst>
              <a:ext uri="{FF2B5EF4-FFF2-40B4-BE49-F238E27FC236}">
                <a16:creationId xmlns:a16="http://schemas.microsoft.com/office/drawing/2014/main" id="{A9701D99-EBD5-A048-A22E-6E9672F4E33D}"/>
              </a:ext>
            </a:extLst>
          </p:cNvPr>
          <p:cNvSpPr txBox="1"/>
          <p:nvPr/>
        </p:nvSpPr>
        <p:spPr>
          <a:xfrm>
            <a:off x="1770036" y="3934047"/>
            <a:ext cx="2025961" cy="276999"/>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Goal 5 ​ - </a:t>
            </a:r>
            <a:r>
              <a:rPr kumimoji="0" lang="en-US" sz="1200" i="0" u="none" strike="noStrike" kern="1200" cap="none" spc="0" normalizeH="0" baseline="0" noProof="0">
                <a:ln>
                  <a:noFill/>
                </a:ln>
                <a:solidFill>
                  <a:prstClr val="black"/>
                </a:solidFill>
                <a:effectLst/>
                <a:uLnTx/>
                <a:uFillTx/>
                <a:latin typeface="Calibri" panose="020F0502020204030204"/>
                <a:ea typeface="+mn-ea"/>
                <a:cs typeface="+mn-cs"/>
              </a:rPr>
              <a:t>Aerosol Rad. Forcing</a:t>
            </a:r>
          </a:p>
        </p:txBody>
      </p:sp>
      <p:sp>
        <p:nvSpPr>
          <p:cNvPr id="8" name="TextBox 7">
            <a:hlinkClick r:id="rId5" action="ppaction://hlinksldjump"/>
            <a:extLst>
              <a:ext uri="{FF2B5EF4-FFF2-40B4-BE49-F238E27FC236}">
                <a16:creationId xmlns:a16="http://schemas.microsoft.com/office/drawing/2014/main" id="{26000F78-CFD8-C94D-92F1-18DA7D00E9E8}"/>
              </a:ext>
            </a:extLst>
          </p:cNvPr>
          <p:cNvSpPr txBox="1"/>
          <p:nvPr/>
        </p:nvSpPr>
        <p:spPr>
          <a:xfrm>
            <a:off x="4043972" y="2674247"/>
            <a:ext cx="2269835" cy="253916"/>
          </a:xfrm>
          <a:prstGeom prst="rect">
            <a:avLst/>
          </a:prstGeom>
          <a:solidFill>
            <a:schemeClr val="bg1">
              <a:lumMod val="75000"/>
            </a:schemeClr>
          </a:solidFill>
          <a:ln>
            <a:solidFill>
              <a:schemeClr val="tx1"/>
            </a:solidFill>
          </a:ln>
        </p:spPr>
        <p:txBody>
          <a:bodyPr wrap="square"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t>Objective 5 </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Aerosol </a:t>
            </a:r>
            <a:r>
              <a:rPr lang="en-US" sz="1050">
                <a:solidFill>
                  <a:prstClr val="black"/>
                </a:solidFill>
                <a:latin typeface="Calibri" panose="020F0502020204030204"/>
              </a:rPr>
              <a:t>Redistribution</a:t>
            </a: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hlinkClick r:id="rId6" action="ppaction://hlinksldjump"/>
            <a:extLst>
              <a:ext uri="{FF2B5EF4-FFF2-40B4-BE49-F238E27FC236}">
                <a16:creationId xmlns:a16="http://schemas.microsoft.com/office/drawing/2014/main" id="{DF65AB06-521B-3C40-ACE0-76061BFD94FC}"/>
              </a:ext>
            </a:extLst>
          </p:cNvPr>
          <p:cNvSpPr txBox="1"/>
          <p:nvPr/>
        </p:nvSpPr>
        <p:spPr>
          <a:xfrm>
            <a:off x="4043976" y="828286"/>
            <a:ext cx="2269835" cy="253916"/>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t>Objective 1 </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Low Clouds</a:t>
            </a:r>
          </a:p>
        </p:txBody>
      </p:sp>
      <p:sp>
        <p:nvSpPr>
          <p:cNvPr id="22" name="TextBox 21">
            <a:hlinkClick r:id="rId4" action="ppaction://hlinksldjump"/>
            <a:extLst>
              <a:ext uri="{FF2B5EF4-FFF2-40B4-BE49-F238E27FC236}">
                <a16:creationId xmlns:a16="http://schemas.microsoft.com/office/drawing/2014/main" id="{0DBA525A-2362-E048-A456-3FBC3B8389A1}"/>
              </a:ext>
            </a:extLst>
          </p:cNvPr>
          <p:cNvSpPr txBox="1"/>
          <p:nvPr/>
        </p:nvSpPr>
        <p:spPr>
          <a:xfrm>
            <a:off x="4043976" y="1162554"/>
            <a:ext cx="2269835" cy="253916"/>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t>Objective 2 </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High Clouds </a:t>
            </a:r>
          </a:p>
        </p:txBody>
      </p:sp>
      <p:sp>
        <p:nvSpPr>
          <p:cNvPr id="23" name="TextBox 22">
            <a:hlinkClick r:id="rId7" action="ppaction://hlinksldjump"/>
            <a:extLst>
              <a:ext uri="{FF2B5EF4-FFF2-40B4-BE49-F238E27FC236}">
                <a16:creationId xmlns:a16="http://schemas.microsoft.com/office/drawing/2014/main" id="{1EE4293F-2A60-064A-A3CC-15CA93EF3FDF}"/>
              </a:ext>
            </a:extLst>
          </p:cNvPr>
          <p:cNvSpPr txBox="1"/>
          <p:nvPr/>
        </p:nvSpPr>
        <p:spPr>
          <a:xfrm>
            <a:off x="4043976" y="1671134"/>
            <a:ext cx="2269835" cy="253916"/>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t>Objective 3 </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Convective Storms </a:t>
            </a:r>
          </a:p>
        </p:txBody>
      </p:sp>
      <p:sp>
        <p:nvSpPr>
          <p:cNvPr id="31" name="TextBox 30">
            <a:hlinkClick r:id="rId11" action="ppaction://hlinksldjump"/>
            <a:extLst>
              <a:ext uri="{FF2B5EF4-FFF2-40B4-BE49-F238E27FC236}">
                <a16:creationId xmlns:a16="http://schemas.microsoft.com/office/drawing/2014/main" id="{8D9B0C87-90CC-0541-8A73-1053253EAE7B}"/>
              </a:ext>
            </a:extLst>
          </p:cNvPr>
          <p:cNvSpPr txBox="1"/>
          <p:nvPr/>
        </p:nvSpPr>
        <p:spPr>
          <a:xfrm>
            <a:off x="4043976" y="3654119"/>
            <a:ext cx="2269835" cy="253916"/>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t>Objective 8 </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Absorbing Aerosols</a:t>
            </a:r>
          </a:p>
        </p:txBody>
      </p:sp>
      <p:sp>
        <p:nvSpPr>
          <p:cNvPr id="32" name="TextBox 31">
            <a:hlinkClick r:id="rId12" action="ppaction://hlinksldjump"/>
            <a:extLst>
              <a:ext uri="{FF2B5EF4-FFF2-40B4-BE49-F238E27FC236}">
                <a16:creationId xmlns:a16="http://schemas.microsoft.com/office/drawing/2014/main" id="{E0FD73AC-448D-4F43-B006-EB857631C5EA}"/>
              </a:ext>
            </a:extLst>
          </p:cNvPr>
          <p:cNvSpPr txBox="1"/>
          <p:nvPr/>
        </p:nvSpPr>
        <p:spPr>
          <a:xfrm>
            <a:off x="4043976" y="3955278"/>
            <a:ext cx="2269835" cy="253916"/>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t>Objective 9 </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Aerosol Direct Effect</a:t>
            </a:r>
          </a:p>
        </p:txBody>
      </p:sp>
      <p:sp>
        <p:nvSpPr>
          <p:cNvPr id="33" name="TextBox 32">
            <a:hlinkClick r:id="rId9" action="ppaction://hlinksldjump"/>
            <a:extLst>
              <a:ext uri="{FF2B5EF4-FFF2-40B4-BE49-F238E27FC236}">
                <a16:creationId xmlns:a16="http://schemas.microsoft.com/office/drawing/2014/main" id="{23600EC2-3951-6147-A13B-1AA815831F08}"/>
              </a:ext>
            </a:extLst>
          </p:cNvPr>
          <p:cNvSpPr txBox="1"/>
          <p:nvPr/>
        </p:nvSpPr>
        <p:spPr>
          <a:xfrm>
            <a:off x="4043976" y="2962242"/>
            <a:ext cx="2269835" cy="253916"/>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t>Objective 6 </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Aerosol Attribution</a:t>
            </a:r>
          </a:p>
        </p:txBody>
      </p:sp>
      <p:sp>
        <p:nvSpPr>
          <p:cNvPr id="34" name="TextBox 33">
            <a:hlinkClick r:id="rId8" action="ppaction://hlinksldjump"/>
            <a:extLst>
              <a:ext uri="{FF2B5EF4-FFF2-40B4-BE49-F238E27FC236}">
                <a16:creationId xmlns:a16="http://schemas.microsoft.com/office/drawing/2014/main" id="{2BB10D9F-E4E9-A346-8AC8-57931A88BC06}"/>
              </a:ext>
            </a:extLst>
          </p:cNvPr>
          <p:cNvSpPr txBox="1"/>
          <p:nvPr/>
        </p:nvSpPr>
        <p:spPr>
          <a:xfrm>
            <a:off x="4043976" y="2168044"/>
            <a:ext cx="2269835" cy="253916"/>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t>Objective 4 </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Falling Snow Processes</a:t>
            </a:r>
          </a:p>
        </p:txBody>
      </p:sp>
      <p:sp>
        <p:nvSpPr>
          <p:cNvPr id="35" name="TextBox 34">
            <a:hlinkClick r:id="rId10" action="ppaction://hlinksldjump"/>
            <a:extLst>
              <a:ext uri="{FF2B5EF4-FFF2-40B4-BE49-F238E27FC236}">
                <a16:creationId xmlns:a16="http://schemas.microsoft.com/office/drawing/2014/main" id="{2227E170-2B19-3F47-8CEB-A83CCE48DA37}"/>
              </a:ext>
            </a:extLst>
          </p:cNvPr>
          <p:cNvSpPr txBox="1"/>
          <p:nvPr/>
        </p:nvSpPr>
        <p:spPr>
          <a:xfrm>
            <a:off x="4043976" y="3249339"/>
            <a:ext cx="2269835" cy="253916"/>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t>Objective 7 </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Air Quality</a:t>
            </a:r>
          </a:p>
        </p:txBody>
      </p:sp>
      <p:sp>
        <p:nvSpPr>
          <p:cNvPr id="36" name="TextBox 35">
            <a:hlinkClick r:id="rId13" action="ppaction://hlinksldjump"/>
            <a:extLst>
              <a:ext uri="{FF2B5EF4-FFF2-40B4-BE49-F238E27FC236}">
                <a16:creationId xmlns:a16="http://schemas.microsoft.com/office/drawing/2014/main" id="{0A32F5B5-9CA0-974B-9708-F420BEB86787}"/>
              </a:ext>
            </a:extLst>
          </p:cNvPr>
          <p:cNvSpPr txBox="1"/>
          <p:nvPr/>
        </p:nvSpPr>
        <p:spPr>
          <a:xfrm>
            <a:off x="4043976" y="4253006"/>
            <a:ext cx="2269835" cy="253916"/>
          </a:xfrm>
          <a:prstGeom prst="rect">
            <a:avLst/>
          </a:prstGeom>
          <a:solidFill>
            <a:schemeClr val="bg1">
              <a:lumMod val="75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t>Objective 10 </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 Aerosol Indirect Effect</a:t>
            </a:r>
          </a:p>
        </p:txBody>
      </p:sp>
      <p:sp>
        <p:nvSpPr>
          <p:cNvPr id="85" name="TextBox 84">
            <a:hlinkClick r:id="rId28" action="ppaction://hlinksldjump"/>
            <a:extLst>
              <a:ext uri="{FF2B5EF4-FFF2-40B4-BE49-F238E27FC236}">
                <a16:creationId xmlns:a16="http://schemas.microsoft.com/office/drawing/2014/main" id="{D6DB0841-F4BE-8E46-9001-B845E9C55CBF}"/>
              </a:ext>
            </a:extLst>
          </p:cNvPr>
          <p:cNvSpPr txBox="1"/>
          <p:nvPr/>
        </p:nvSpPr>
        <p:spPr>
          <a:xfrm>
            <a:off x="6590030" y="817164"/>
            <a:ext cx="1188106" cy="246221"/>
          </a:xfrm>
          <a:prstGeom prst="rect">
            <a:avLst/>
          </a:prstGeom>
          <a:solidFill>
            <a:schemeClr val="bg1">
              <a:lumMod val="75000"/>
            </a:schemeClr>
          </a:solidFill>
          <a:ln>
            <a:solidFill>
              <a:schemeClr val="tx1"/>
            </a:solidFill>
          </a:ln>
        </p:spPr>
        <p:txBody>
          <a:bodyPr wrap="square" lIns="45720" rtlCol="0" anchor="t">
            <a:spAutoFit/>
          </a:bodyPr>
          <a:lstStyle/>
          <a:p>
            <a:pPr defTabSz="685800">
              <a:defRPr/>
            </a:pPr>
            <a:r>
              <a:rPr lang="en-US" sz="1000" b="1" dirty="0">
                <a:solidFill>
                  <a:prstClr val="black"/>
                </a:solidFill>
                <a:latin typeface="Calibri" panose="020F0502020204030204"/>
              </a:rPr>
              <a:t>O1  </a:t>
            </a:r>
            <a:r>
              <a:rPr lang="en-US" sz="1000" dirty="0" err="1">
                <a:solidFill>
                  <a:prstClr val="black"/>
                </a:solidFill>
              </a:rPr>
              <a:t>Geophys</a:t>
            </a:r>
            <a:r>
              <a:rPr lang="en-US" sz="1000" dirty="0">
                <a:solidFill>
                  <a:prstClr val="black"/>
                </a:solidFill>
              </a:rPr>
              <a:t>. Vars. </a:t>
            </a:r>
            <a:endParaRPr lang="en-US" sz="1600" dirty="0">
              <a:solidFill>
                <a:prstClr val="black"/>
              </a:solidFill>
              <a:latin typeface="Calibri" panose="020F0502020204030204"/>
            </a:endParaRPr>
          </a:p>
        </p:txBody>
      </p:sp>
      <p:sp>
        <p:nvSpPr>
          <p:cNvPr id="101" name="Action Button: Home 100">
            <a:hlinkClick r:id="rId32" action="ppaction://hlinksldjump" highlightClick="1"/>
            <a:extLst>
              <a:ext uri="{FF2B5EF4-FFF2-40B4-BE49-F238E27FC236}">
                <a16:creationId xmlns:a16="http://schemas.microsoft.com/office/drawing/2014/main" id="{9912CC57-DA6B-4C47-8749-27B98FEBD93D}"/>
              </a:ext>
            </a:extLst>
          </p:cNvPr>
          <p:cNvSpPr/>
          <p:nvPr/>
        </p:nvSpPr>
        <p:spPr>
          <a:xfrm>
            <a:off x="5420159" y="4709135"/>
            <a:ext cx="195263" cy="147637"/>
          </a:xfrm>
          <a:prstGeom prst="actionButtonHom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Action Button: Return 101">
            <a:hlinkClick r:id="" action="ppaction://hlinkshowjump?jump=lastslideviewed" highlightClick="1"/>
            <a:extLst>
              <a:ext uri="{FF2B5EF4-FFF2-40B4-BE49-F238E27FC236}">
                <a16:creationId xmlns:a16="http://schemas.microsoft.com/office/drawing/2014/main" id="{1E774B2E-D5F9-8A4F-8052-C2684F605FBA}"/>
              </a:ext>
            </a:extLst>
          </p:cNvPr>
          <p:cNvSpPr/>
          <p:nvPr/>
        </p:nvSpPr>
        <p:spPr>
          <a:xfrm>
            <a:off x="4414281" y="4709136"/>
            <a:ext cx="195263" cy="147637"/>
          </a:xfrm>
          <a:prstGeom prst="actionButtonRetur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1EC7102E-8625-DE46-BAC7-9643BF74316F}"/>
              </a:ext>
            </a:extLst>
          </p:cNvPr>
          <p:cNvSpPr txBox="1"/>
          <p:nvPr/>
        </p:nvSpPr>
        <p:spPr>
          <a:xfrm>
            <a:off x="4559896" y="4670752"/>
            <a:ext cx="891591" cy="215444"/>
          </a:xfrm>
          <a:prstGeom prst="rect">
            <a:avLst/>
          </a:prstGeom>
          <a:noFill/>
        </p:spPr>
        <p:txBody>
          <a:bodyPr wrap="none" rtlCol="0">
            <a:spAutoFit/>
          </a:bodyPr>
          <a:lstStyle/>
          <a:p>
            <a:r>
              <a:rPr lang="en-US" sz="800" dirty="0"/>
              <a:t>Last slide viewed</a:t>
            </a:r>
          </a:p>
        </p:txBody>
      </p:sp>
      <p:sp>
        <p:nvSpPr>
          <p:cNvPr id="104" name="TextBox 103">
            <a:extLst>
              <a:ext uri="{FF2B5EF4-FFF2-40B4-BE49-F238E27FC236}">
                <a16:creationId xmlns:a16="http://schemas.microsoft.com/office/drawing/2014/main" id="{7EBDFAC4-9E2F-8647-A6B9-FC8DA0B497F6}"/>
              </a:ext>
            </a:extLst>
          </p:cNvPr>
          <p:cNvSpPr txBox="1"/>
          <p:nvPr/>
        </p:nvSpPr>
        <p:spPr>
          <a:xfrm>
            <a:off x="5562415" y="4676822"/>
            <a:ext cx="795411" cy="215444"/>
          </a:xfrm>
          <a:prstGeom prst="rect">
            <a:avLst/>
          </a:prstGeom>
          <a:noFill/>
        </p:spPr>
        <p:txBody>
          <a:bodyPr wrap="none" rtlCol="0">
            <a:spAutoFit/>
          </a:bodyPr>
          <a:lstStyle/>
          <a:p>
            <a:r>
              <a:rPr lang="en-US" sz="800" dirty="0"/>
              <a:t>Return to here</a:t>
            </a:r>
          </a:p>
        </p:txBody>
      </p:sp>
      <p:sp>
        <p:nvSpPr>
          <p:cNvPr id="105" name="TextBox 104">
            <a:extLst>
              <a:ext uri="{FF2B5EF4-FFF2-40B4-BE49-F238E27FC236}">
                <a16:creationId xmlns:a16="http://schemas.microsoft.com/office/drawing/2014/main" id="{199EA318-A292-4A41-838E-0D7AF94D6BE6}"/>
              </a:ext>
            </a:extLst>
          </p:cNvPr>
          <p:cNvSpPr txBox="1"/>
          <p:nvPr/>
        </p:nvSpPr>
        <p:spPr>
          <a:xfrm>
            <a:off x="2563267" y="4673117"/>
            <a:ext cx="1827744" cy="230832"/>
          </a:xfrm>
          <a:prstGeom prst="rect">
            <a:avLst/>
          </a:prstGeom>
          <a:noFill/>
        </p:spPr>
        <p:txBody>
          <a:bodyPr wrap="none" rtlCol="0">
            <a:spAutoFit/>
          </a:bodyPr>
          <a:lstStyle/>
          <a:p>
            <a:r>
              <a:rPr lang="en-US" sz="900" b="1" dirty="0"/>
              <a:t>Navigation buttons on next slides:</a:t>
            </a:r>
          </a:p>
        </p:txBody>
      </p:sp>
    </p:spTree>
    <p:extLst>
      <p:ext uri="{BB962C8B-B14F-4D97-AF65-F5344CB8AC3E}">
        <p14:creationId xmlns:p14="http://schemas.microsoft.com/office/powerpoint/2010/main" val="98657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12B7-41B3-B04A-8C88-7421AC190FD4}"/>
              </a:ext>
            </a:extLst>
          </p:cNvPr>
          <p:cNvSpPr>
            <a:spLocks noGrp="1"/>
          </p:cNvSpPr>
          <p:nvPr>
            <p:ph type="title"/>
          </p:nvPr>
        </p:nvSpPr>
        <p:spPr/>
        <p:txBody>
          <a:bodyPr>
            <a:normAutofit/>
          </a:bodyPr>
          <a:lstStyle/>
          <a:p>
            <a:r>
              <a:rPr lang="en-US" sz="800" dirty="0">
                <a:latin typeface="Arial Narrow" panose="020B0604020202020204" pitchFamily="34" charset="0"/>
                <a:cs typeface="Arial Narrow" panose="020B0604020202020204" pitchFamily="34" charset="0"/>
              </a:rPr>
              <a:t>Geo.</a:t>
            </a:r>
            <a:r>
              <a:rPr lang="en-US" sz="800" baseline="0" dirty="0">
                <a:latin typeface="Arial Narrow" panose="020B0604020202020204" pitchFamily="34" charset="0"/>
                <a:cs typeface="Arial Narrow" panose="020B0604020202020204" pitchFamily="34" charset="0"/>
              </a:rPr>
              <a:t> </a:t>
            </a:r>
            <a:r>
              <a:rPr lang="en-US" sz="800" baseline="0" dirty="0" err="1">
                <a:latin typeface="Arial Narrow" panose="020B0604020202020204" pitchFamily="34" charset="0"/>
                <a:cs typeface="Arial Narrow" panose="020B0604020202020204" pitchFamily="34" charset="0"/>
              </a:rPr>
              <a:t>Vars</a:t>
            </a:r>
            <a:r>
              <a:rPr lang="en-US" sz="800" baseline="0" dirty="0">
                <a:latin typeface="Arial Narrow" panose="020B0604020202020204" pitchFamily="34" charset="0"/>
                <a:cs typeface="Arial Narrow" panose="020B0604020202020204" pitchFamily="34" charset="0"/>
              </a:rPr>
              <a:t>: O1 Low Clouds (1/2)</a:t>
            </a:r>
            <a:endParaRPr lang="en-US" sz="800" dirty="0">
              <a:latin typeface="Arial Narrow" panose="020B0604020202020204" pitchFamily="34" charset="0"/>
              <a:cs typeface="Arial Narrow" panose="020B0604020202020204" pitchFamily="34" charset="0"/>
            </a:endParaRPr>
          </a:p>
        </p:txBody>
      </p:sp>
      <p:sp>
        <p:nvSpPr>
          <p:cNvPr id="3" name="Slide Number Placeholder 2">
            <a:extLst>
              <a:ext uri="{FF2B5EF4-FFF2-40B4-BE49-F238E27FC236}">
                <a16:creationId xmlns:a16="http://schemas.microsoft.com/office/drawing/2014/main" id="{9FCD6B9D-30C3-1F4C-A917-5B04CDAE8625}"/>
              </a:ext>
            </a:extLst>
          </p:cNvPr>
          <p:cNvSpPr>
            <a:spLocks noGrp="1"/>
          </p:cNvSpPr>
          <p:nvPr>
            <p:ph type="sldNum" sz="quarter" idx="12"/>
          </p:nvPr>
        </p:nvSpPr>
        <p:spPr/>
        <p:txBody>
          <a:bodyPr/>
          <a:lstStyle/>
          <a:p>
            <a:fld id="{B12B35DD-64F7-B048-B2BB-3953229FF8CC}" type="slidenum">
              <a:rPr lang="en-US" sz="800" smtClean="0">
                <a:latin typeface="Arial Narrow" panose="020B0604020202020204" pitchFamily="34" charset="0"/>
                <a:cs typeface="Arial Narrow" panose="020B0604020202020204" pitchFamily="34" charset="0"/>
              </a:rPr>
              <a:pPr/>
              <a:t>20</a:t>
            </a:fld>
            <a:endParaRPr lang="en-US" sz="800">
              <a:latin typeface="Arial Narrow" panose="020B0604020202020204" pitchFamily="34" charset="0"/>
              <a:cs typeface="Arial Narrow" panose="020B0604020202020204" pitchFamily="34" charset="0"/>
            </a:endParaRPr>
          </a:p>
        </p:txBody>
      </p:sp>
      <p:graphicFrame>
        <p:nvGraphicFramePr>
          <p:cNvPr id="4" name="Table 3">
            <a:extLst>
              <a:ext uri="{FF2B5EF4-FFF2-40B4-BE49-F238E27FC236}">
                <a16:creationId xmlns:a16="http://schemas.microsoft.com/office/drawing/2014/main" id="{4606CCEF-3F38-1044-A859-B6149AB91096}"/>
              </a:ext>
            </a:extLst>
          </p:cNvPr>
          <p:cNvGraphicFramePr>
            <a:graphicFrameLocks noGrp="1"/>
          </p:cNvGraphicFramePr>
          <p:nvPr>
            <p:extLst>
              <p:ext uri="{D42A27DB-BD31-4B8C-83A1-F6EECF244321}">
                <p14:modId xmlns:p14="http://schemas.microsoft.com/office/powerpoint/2010/main" val="697052474"/>
              </p:ext>
            </p:extLst>
          </p:nvPr>
        </p:nvGraphicFramePr>
        <p:xfrm>
          <a:off x="63812" y="30955"/>
          <a:ext cx="9016375" cy="4838700"/>
        </p:xfrm>
        <a:graphic>
          <a:graphicData uri="http://schemas.openxmlformats.org/drawingml/2006/table">
            <a:tbl>
              <a:tblPr firstRow="1" bandRow="1">
                <a:tableStyleId>{8799B23B-EC83-4686-B30A-512413B5E67A}</a:tableStyleId>
              </a:tblPr>
              <a:tblGrid>
                <a:gridCol w="1281888">
                  <a:extLst>
                    <a:ext uri="{9D8B030D-6E8A-4147-A177-3AD203B41FA5}">
                      <a16:colId xmlns:a16="http://schemas.microsoft.com/office/drawing/2014/main" val="1952912987"/>
                    </a:ext>
                  </a:extLst>
                </a:gridCol>
                <a:gridCol w="807522">
                  <a:extLst>
                    <a:ext uri="{9D8B030D-6E8A-4147-A177-3AD203B41FA5}">
                      <a16:colId xmlns:a16="http://schemas.microsoft.com/office/drawing/2014/main" val="1905576927"/>
                    </a:ext>
                  </a:extLst>
                </a:gridCol>
                <a:gridCol w="634343">
                  <a:extLst>
                    <a:ext uri="{9D8B030D-6E8A-4147-A177-3AD203B41FA5}">
                      <a16:colId xmlns:a16="http://schemas.microsoft.com/office/drawing/2014/main" val="3351330585"/>
                    </a:ext>
                  </a:extLst>
                </a:gridCol>
                <a:gridCol w="375059">
                  <a:extLst>
                    <a:ext uri="{9D8B030D-6E8A-4147-A177-3AD203B41FA5}">
                      <a16:colId xmlns:a16="http://schemas.microsoft.com/office/drawing/2014/main" val="2752832064"/>
                    </a:ext>
                  </a:extLst>
                </a:gridCol>
                <a:gridCol w="403762">
                  <a:extLst>
                    <a:ext uri="{9D8B030D-6E8A-4147-A177-3AD203B41FA5}">
                      <a16:colId xmlns:a16="http://schemas.microsoft.com/office/drawing/2014/main" val="1628226346"/>
                    </a:ext>
                  </a:extLst>
                </a:gridCol>
                <a:gridCol w="498764">
                  <a:extLst>
                    <a:ext uri="{9D8B030D-6E8A-4147-A177-3AD203B41FA5}">
                      <a16:colId xmlns:a16="http://schemas.microsoft.com/office/drawing/2014/main" val="2006623637"/>
                    </a:ext>
                  </a:extLst>
                </a:gridCol>
                <a:gridCol w="2202397">
                  <a:extLst>
                    <a:ext uri="{9D8B030D-6E8A-4147-A177-3AD203B41FA5}">
                      <a16:colId xmlns:a16="http://schemas.microsoft.com/office/drawing/2014/main" val="3546884095"/>
                    </a:ext>
                  </a:extLst>
                </a:gridCol>
                <a:gridCol w="2812640">
                  <a:extLst>
                    <a:ext uri="{9D8B030D-6E8A-4147-A177-3AD203B41FA5}">
                      <a16:colId xmlns:a16="http://schemas.microsoft.com/office/drawing/2014/main" val="20007"/>
                    </a:ext>
                  </a:extLst>
                </a:gridCol>
              </a:tblGrid>
              <a:tr h="192708">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O1</a:t>
                      </a:r>
                      <a:r>
                        <a:rPr lang="en-US" sz="1100" kern="1200" dirty="0">
                          <a:solidFill>
                            <a:schemeClr val="tx1"/>
                          </a:solidFill>
                          <a:latin typeface="+mn-lt"/>
                          <a:ea typeface="+mn-ea"/>
                          <a:cs typeface="+mn-cs"/>
                        </a:rPr>
                        <a:t> </a:t>
                      </a:r>
                      <a:r>
                        <a:rPr lang="en-US" sz="1100" kern="1200" dirty="0">
                          <a:solidFill>
                            <a:schemeClr val="tx1"/>
                          </a:solidFill>
                          <a:latin typeface="+mn-lt"/>
                          <a:ea typeface="+mn-ea"/>
                          <a:cs typeface="+mn-cs"/>
                          <a:hlinkClick r:id="rId3" action="ppaction://hlinksldjump"/>
                        </a:rPr>
                        <a:t>Low</a:t>
                      </a:r>
                      <a:r>
                        <a:rPr lang="en-US" sz="1100" kern="1200" baseline="0" dirty="0">
                          <a:solidFill>
                            <a:schemeClr val="tx1"/>
                          </a:solidFill>
                          <a:latin typeface="+mn-lt"/>
                          <a:ea typeface="+mn-ea"/>
                          <a:cs typeface="+mn-cs"/>
                          <a:hlinkClick r:id="rId3" action="ppaction://hlinksldjump"/>
                        </a:rPr>
                        <a:t> Clouds</a:t>
                      </a:r>
                      <a:r>
                        <a:rPr lang="en-US" sz="1100" dirty="0"/>
                        <a:t> </a:t>
                      </a:r>
                    </a:p>
                    <a:p>
                      <a:pPr algn="ctr"/>
                      <a:r>
                        <a:rPr lang="en-US" sz="1400" dirty="0"/>
                        <a:t> Geophysical Variables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5">
                  <a:txBody>
                    <a:bodyPr/>
                    <a:lstStyle/>
                    <a:p>
                      <a:pPr algn="ctr"/>
                      <a:r>
                        <a:rPr lang="en-US" sz="1200"/>
                        <a:t>Desired Capability</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3">
                  <a:txBody>
                    <a:bodyPr/>
                    <a:lstStyle/>
                    <a:p>
                      <a:pPr algn="ctr"/>
                      <a:r>
                        <a:rPr lang="en-US" sz="1400"/>
                        <a:t>Observables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3">
                  <a:txBody>
                    <a:bodyPr/>
                    <a:lstStyle/>
                    <a:p>
                      <a:pPr algn="ctr"/>
                      <a:r>
                        <a:rPr lang="en-US" sz="14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955711646"/>
                  </a:ext>
                </a:extLst>
              </a:tr>
              <a:tr h="171296">
                <a:tc vMerge="1">
                  <a:txBody>
                    <a:bodyPr/>
                    <a:lstStyle/>
                    <a:p>
                      <a:endParaRPr lang="en-US"/>
                    </a:p>
                  </a:txBody>
                  <a:tcPr/>
                </a:tc>
                <a:tc rowSpan="2">
                  <a:txBody>
                    <a:bodyPr/>
                    <a:lstStyle/>
                    <a:p>
                      <a:pPr algn="ctr"/>
                      <a:r>
                        <a:rPr lang="en-US" sz="900" b="1"/>
                        <a:t>Range</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r>
                        <a:rPr lang="en-US" sz="800" b="1"/>
                        <a:t>Precision/</a:t>
                      </a:r>
                    </a:p>
                    <a:p>
                      <a:r>
                        <a:rPr lang="en-US" sz="800" b="1"/>
                        <a:t>Accuracy</a:t>
                      </a:r>
                      <a:endParaRPr lang="en-US" sz="12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3">
                  <a:txBody>
                    <a:bodyPr/>
                    <a:lstStyle/>
                    <a:p>
                      <a:pPr algn="ctr"/>
                      <a:r>
                        <a:rPr lang="en-US" sz="1000" b="1"/>
                        <a:t>Resolution</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2752648"/>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b="1" kern="1200" err="1">
                          <a:solidFill>
                            <a:schemeClr val="tx1"/>
                          </a:solidFill>
                          <a:effectLst/>
                          <a:latin typeface="+mn-lt"/>
                          <a:ea typeface="+mn-ea"/>
                          <a:cs typeface="+mn-cs"/>
                        </a:rPr>
                        <a:t>Δx</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1000" b="1" kern="1200" err="1">
                          <a:solidFill>
                            <a:schemeClr val="tx1"/>
                          </a:solidFill>
                          <a:effectLst/>
                          <a:latin typeface="+mn-lt"/>
                          <a:ea typeface="+mn-ea"/>
                          <a:cs typeface="+mn-cs"/>
                        </a:rPr>
                        <a:t>Δz</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a:t>Swath</a:t>
                      </a:r>
                      <a:endParaRPr lang="en-US" sz="1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76649">
                <a:tc gridSpan="7">
                  <a:txBody>
                    <a:bodyPr/>
                    <a:lstStyle/>
                    <a:p>
                      <a:r>
                        <a:rPr lang="en-US" sz="1050" b="1" kern="1200">
                          <a:solidFill>
                            <a:srgbClr val="FF0000"/>
                          </a:solidFill>
                          <a:effectLst/>
                          <a:latin typeface="+mn-lt"/>
                          <a:ea typeface="+mn-ea"/>
                          <a:cs typeface="+mn-cs"/>
                        </a:rPr>
                        <a:t>Minimum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Cloud LWP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20-400gm</a:t>
                      </a:r>
                      <a:r>
                        <a:rPr lang="en-US" sz="1000" b="0" i="0" kern="1200" baseline="30000">
                          <a:solidFill>
                            <a:schemeClr val="tx1"/>
                          </a:solidFill>
                          <a:effectLst/>
                          <a:latin typeface="Arial Narrow" panose="020B0604020202020204" pitchFamily="34" charset="0"/>
                          <a:ea typeface="+mn-ea"/>
                          <a:cs typeface="Arial Narrow" panose="020B0604020202020204" pitchFamily="34" charset="0"/>
                        </a:rPr>
                        <a:t>-2</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20 gm</a:t>
                      </a:r>
                      <a:r>
                        <a:rPr lang="en-US" sz="1000" b="0" i="0" kern="1200" baseline="30000">
                          <a:solidFill>
                            <a:schemeClr val="tx1"/>
                          </a:solidFill>
                          <a:effectLst/>
                          <a:latin typeface="Arial Narrow" panose="020B0604020202020204" pitchFamily="34" charset="0"/>
                          <a:ea typeface="+mn-ea"/>
                          <a:cs typeface="Arial Narrow" panose="020B0604020202020204" pitchFamily="34" charset="0"/>
                        </a:rPr>
                        <a:t>-2</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baseline="300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err="1">
                          <a:solidFill>
                            <a:schemeClr val="tx1"/>
                          </a:solidFill>
                          <a:effectLst/>
                          <a:latin typeface="Arial Narrow" panose="020B0604020202020204" pitchFamily="34" charset="0"/>
                          <a:ea typeface="+mn-ea"/>
                          <a:cs typeface="Arial Narrow" panose="020B0604020202020204" pitchFamily="34" charset="0"/>
                        </a:rPr>
                        <a:t>fp</a:t>
                      </a: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VIS + SWNIR reflection ~5%, </a:t>
                      </a:r>
                      <a:r>
                        <a:rPr lang="en-US" sz="1000" b="0" i="0" kern="1200" err="1">
                          <a:solidFill>
                            <a:schemeClr val="tx1"/>
                          </a:solidFill>
                          <a:effectLst/>
                          <a:latin typeface="Arial Narrow" panose="020B0604020202020204" pitchFamily="34" charset="0"/>
                          <a:ea typeface="+mn-ea"/>
                          <a:cs typeface="Arial Narrow" panose="020B0604020202020204" pitchFamily="34" charset="0"/>
                        </a:rPr>
                        <a:t>μwave</a:t>
                      </a:r>
                      <a:r>
                        <a:rPr lang="en-US" sz="1000" b="0" i="0" kern="1200">
                          <a:solidFill>
                            <a:schemeClr val="tx1"/>
                          </a:solidFill>
                          <a:effectLst/>
                          <a:latin typeface="Arial Narrow" panose="020B0604020202020204" pitchFamily="34" charset="0"/>
                          <a:ea typeface="+mn-ea"/>
                          <a:cs typeface="Arial Narrow" panose="020B0604020202020204" pitchFamily="34" charset="0"/>
                        </a:rPr>
                        <a:t> radiances </a:t>
                      </a:r>
                      <a:r>
                        <a:rPr lang="en-US" sz="1000" b="0" i="0" kern="1200" baseline="0">
                          <a:solidFill>
                            <a:schemeClr val="tx1"/>
                          </a:solidFill>
                          <a:effectLst/>
                          <a:latin typeface="Arial Narrow" panose="020B0604020202020204" pitchFamily="34" charset="0"/>
                          <a:ea typeface="+mn-ea"/>
                          <a:cs typeface="Arial Narrow" panose="020B0604020202020204" pitchFamily="34" charset="0"/>
                        </a:rPr>
                        <a:t>NE</a:t>
                      </a:r>
                      <a:r>
                        <a:rPr lang="en-US" sz="1000" b="0" i="0" kern="1200">
                          <a:solidFill>
                            <a:schemeClr val="tx1"/>
                          </a:solidFill>
                          <a:effectLst/>
                          <a:latin typeface="Arial Narrow" panose="020B0604020202020204" pitchFamily="34" charset="0"/>
                          <a:ea typeface="+mn-ea"/>
                          <a:cs typeface="Arial Narrow" panose="020B0604020202020204" pitchFamily="34" charset="0"/>
                        </a:rPr>
                        <a:t>Δ</a:t>
                      </a:r>
                      <a:r>
                        <a:rPr lang="en-US" sz="1000" b="0" i="0" kern="1200" baseline="0">
                          <a:solidFill>
                            <a:schemeClr val="tx1"/>
                          </a:solidFill>
                          <a:effectLst/>
                          <a:latin typeface="Arial Narrow" panose="020B0604020202020204" pitchFamily="34" charset="0"/>
                          <a:ea typeface="+mn-ea"/>
                          <a:cs typeface="Arial Narrow" panose="020B0604020202020204" pitchFamily="34" charset="0"/>
                        </a:rPr>
                        <a:t>T~ 3K matched to radar</a:t>
                      </a:r>
                      <a:r>
                        <a:rPr lang="en-US" sz="1000" b="0" i="0" kern="1200">
                          <a:solidFill>
                            <a:schemeClr val="tx1"/>
                          </a:solidFill>
                          <a:effectLst/>
                          <a:latin typeface="Arial Narrow" panose="020B0604020202020204" pitchFamily="34" charset="0"/>
                          <a:ea typeface="+mn-ea"/>
                          <a:cs typeface="Arial Narrow" panose="020B0604020202020204" pitchFamily="34" charset="0"/>
                        </a:rPr>
                        <a:t>, radar reflectivity Z&lt;-15dBZ</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b="0" i="0" kern="1200" err="1">
                          <a:solidFill>
                            <a:schemeClr val="tx1"/>
                          </a:solidFill>
                          <a:effectLst/>
                          <a:latin typeface="Arial Narrow" panose="020B0604020202020204" pitchFamily="34" charset="0"/>
                          <a:ea typeface="+mn-ea"/>
                          <a:cs typeface="Arial Narrow" panose="020B0604020202020204" pitchFamily="34" charset="0"/>
                        </a:rPr>
                        <a:t>Uwave</a:t>
                      </a:r>
                      <a:r>
                        <a:rPr lang="en-US" sz="1000" b="0" i="0" kern="1200">
                          <a:solidFill>
                            <a:schemeClr val="tx1"/>
                          </a:solidFill>
                          <a:effectLst/>
                          <a:latin typeface="Arial Narrow" panose="020B0604020202020204" pitchFamily="34" charset="0"/>
                          <a:ea typeface="+mn-ea"/>
                          <a:cs typeface="Arial Narrow" panose="020B0604020202020204" pitchFamily="34" charset="0"/>
                        </a:rPr>
                        <a:t> and optical based methods match under carefully prescribed conditions</a:t>
                      </a:r>
                      <a:r>
                        <a:rPr lang="en-US" sz="1000" b="0" i="0" kern="1200">
                          <a:solidFill>
                            <a:schemeClr val="tx1"/>
                          </a:solidFill>
                          <a:latin typeface="Arial Narrow" panose="020B0604020202020204" pitchFamily="34" charset="0"/>
                          <a:ea typeface="+mn-ea"/>
                          <a:cs typeface="Arial Narrow" panose="020B0604020202020204" pitchFamily="34" charset="0"/>
                        </a:rPr>
                        <a:t> </a:t>
                      </a: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8541523"/>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Cloud optical depth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0.3-100</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15%</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20km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a:latin typeface="Arial Narrow" panose="020B0604020202020204" pitchFamily="34" charset="0"/>
                          <a:cs typeface="Arial Narrow" panose="020B0604020202020204" pitchFamily="34" charset="0"/>
                        </a:rPr>
                        <a:t>VIS reflectance,</a:t>
                      </a:r>
                      <a:r>
                        <a:rPr lang="en-US" sz="1000" b="0" i="0" baseline="0">
                          <a:latin typeface="Arial Narrow" panose="020B0604020202020204" pitchFamily="34" charset="0"/>
                          <a:cs typeface="Arial Narrow" panose="020B0604020202020204" pitchFamily="34" charset="0"/>
                        </a:rPr>
                        <a:t> ~3%</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516173"/>
                  </a:ext>
                </a:extLst>
              </a:tr>
              <a:tr h="385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Cloud droplet effective radius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4-100 </a:t>
                      </a:r>
                      <a:r>
                        <a:rPr lang="en-US" sz="1000" b="0" i="0" kern="1200" err="1">
                          <a:solidFill>
                            <a:schemeClr val="tx1"/>
                          </a:solidFill>
                          <a:effectLst/>
                          <a:latin typeface="Arial Narrow" panose="020B0604020202020204" pitchFamily="34" charset="0"/>
                          <a:ea typeface="+mn-ea"/>
                          <a:cs typeface="Arial Narrow" panose="020B0604020202020204" pitchFamily="34" charset="0"/>
                        </a:rPr>
                        <a:t>μm</a:t>
                      </a:r>
                      <a:endParaRPr lang="en-US" b="0" i="0" err="1">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2μm</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a:t>
                      </a:r>
                      <a:r>
                        <a:rPr lang="en-US" sz="1000" b="0" i="0" kern="1200" baseline="0">
                          <a:solidFill>
                            <a:schemeClr val="tx1"/>
                          </a:solidFill>
                          <a:effectLst/>
                          <a:latin typeface="Arial Narrow" panose="020B0604020202020204" pitchFamily="34" charset="0"/>
                          <a:ea typeface="+mn-ea"/>
                          <a:cs typeface="Arial Narrow" panose="020B0604020202020204" pitchFamily="34" charset="0"/>
                        </a:rPr>
                        <a:t> 3 OD</a:t>
                      </a: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20km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VIS + SWNIR reflection</a:t>
                      </a:r>
                      <a:r>
                        <a:rPr lang="en-US" sz="1000" b="0" i="0" kern="1200">
                          <a:solidFill>
                            <a:schemeClr val="tx1"/>
                          </a:solidFill>
                          <a:latin typeface="Arial Narrow" panose="020B0604020202020204" pitchFamily="34" charset="0"/>
                          <a:ea typeface="+mn-ea"/>
                          <a:cs typeface="Arial Narrow" panose="020B0604020202020204" pitchFamily="34" charset="0"/>
                        </a:rPr>
                        <a:t> </a:t>
                      </a:r>
                      <a:r>
                        <a:rPr lang="en-US" sz="1000" b="0" i="0" kern="1200">
                          <a:solidFill>
                            <a:schemeClr val="tx1"/>
                          </a:solidFill>
                          <a:effectLst/>
                          <a:latin typeface="Arial Narrow" panose="020B0604020202020204" pitchFamily="34" charset="0"/>
                          <a:ea typeface="+mn-ea"/>
                          <a:cs typeface="Arial Narrow" panose="020B0604020202020204" pitchFamily="34" charset="0"/>
                        </a:rPr>
                        <a:t> ~ 3%</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b="0" i="0" kern="1200" dirty="0">
                          <a:solidFill>
                            <a:schemeClr val="tx1"/>
                          </a:solidFill>
                          <a:effectLst/>
                          <a:latin typeface="Arial Narrow" panose="020B0604020202020204" pitchFamily="34" charset="0"/>
                          <a:ea typeface="+mn-ea"/>
                          <a:cs typeface="Arial Narrow" panose="020B0604020202020204" pitchFamily="34" charset="0"/>
                        </a:rPr>
                        <a:t>Re</a:t>
                      </a:r>
                      <a:r>
                        <a:rPr lang="en-US" sz="1000" b="0" i="0" kern="1200" baseline="0" dirty="0">
                          <a:solidFill>
                            <a:schemeClr val="tx1"/>
                          </a:solidFill>
                          <a:effectLst/>
                          <a:latin typeface="Arial Narrow" panose="020B0604020202020204" pitchFamily="34" charset="0"/>
                          <a:ea typeface="+mn-ea"/>
                          <a:cs typeface="Arial Narrow" panose="020B0604020202020204" pitchFamily="34" charset="0"/>
                        </a:rPr>
                        <a:t> is needed as deep into cloud as we can get - (~3 OD) for purpose of deriving LWP</a:t>
                      </a:r>
                      <a:r>
                        <a:rPr lang="en-US" sz="1000" b="0" i="0" kern="1200" baseline="0" dirty="0">
                          <a:solidFill>
                            <a:schemeClr val="tx1"/>
                          </a:solidFill>
                          <a:latin typeface="Arial Narrow" panose="020B0604020202020204" pitchFamily="34" charset="0"/>
                          <a:ea typeface="+mn-ea"/>
                          <a:cs typeface="Arial Narrow" panose="020B0604020202020204" pitchFamily="34" charset="0"/>
                        </a:rPr>
                        <a:t> </a:t>
                      </a:r>
                      <a:r>
                        <a:rPr lang="en-US" sz="1000" b="0" i="0" kern="1200" baseline="0" dirty="0">
                          <a:solidFill>
                            <a:schemeClr val="tx1"/>
                          </a:solidFill>
                          <a:effectLst/>
                          <a:latin typeface="Arial Narrow" panose="020B0604020202020204" pitchFamily="34" charset="0"/>
                          <a:ea typeface="+mn-ea"/>
                          <a:cs typeface="Arial Narrow" panose="020B0604020202020204" pitchFamily="34" charset="0"/>
                        </a:rPr>
                        <a:t> - 2.1um Re </a:t>
                      </a:r>
                      <a:r>
                        <a:rPr lang="en-US" sz="1000" b="0" i="0" kern="1200" baseline="0" dirty="0" err="1">
                          <a:solidFill>
                            <a:schemeClr val="tx1"/>
                          </a:solidFill>
                          <a:effectLst/>
                          <a:latin typeface="Arial Narrow" panose="020B0604020202020204" pitchFamily="34" charset="0"/>
                          <a:ea typeface="+mn-ea"/>
                          <a:cs typeface="Arial Narrow" panose="020B0604020202020204" pitchFamily="34" charset="0"/>
                        </a:rPr>
                        <a:t>aPEArs</a:t>
                      </a:r>
                      <a:r>
                        <a:rPr lang="en-US" sz="1000" b="0" i="0" kern="1200" baseline="0" dirty="0">
                          <a:solidFill>
                            <a:schemeClr val="tx1"/>
                          </a:solidFill>
                          <a:effectLst/>
                          <a:latin typeface="Arial Narrow" panose="020B0604020202020204" pitchFamily="34" charset="0"/>
                          <a:ea typeface="+mn-ea"/>
                          <a:cs typeface="Arial Narrow" panose="020B0604020202020204" pitchFamily="34" charset="0"/>
                        </a:rPr>
                        <a:t> to most optimally match </a:t>
                      </a:r>
                      <a:r>
                        <a:rPr lang="en-US" sz="1000" b="0" i="0" kern="1200" baseline="0" dirty="0" err="1">
                          <a:solidFill>
                            <a:schemeClr val="tx1"/>
                          </a:solidFill>
                          <a:effectLst/>
                          <a:latin typeface="Arial Narrow" panose="020B0604020202020204" pitchFamily="34" charset="0"/>
                          <a:ea typeface="+mn-ea"/>
                          <a:cs typeface="Arial Narrow" panose="020B0604020202020204" pitchFamily="34" charset="0"/>
                        </a:rPr>
                        <a:t>uwave</a:t>
                      </a:r>
                      <a:r>
                        <a:rPr lang="en-US" sz="1000" b="0" i="0" kern="1200" baseline="0" dirty="0">
                          <a:solidFill>
                            <a:schemeClr val="tx1"/>
                          </a:solidFill>
                          <a:effectLst/>
                          <a:latin typeface="Arial Narrow" panose="020B0604020202020204" pitchFamily="34" charset="0"/>
                          <a:ea typeface="+mn-ea"/>
                          <a:cs typeface="Arial Narrow" panose="020B0604020202020204" pitchFamily="34" charset="0"/>
                        </a:rPr>
                        <a:t> based LWP</a:t>
                      </a:r>
                      <a:endParaRPr lang="en-US" sz="1000" b="0" i="0" kern="1200" dirty="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085366"/>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Cloud top 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err="1">
                          <a:latin typeface="Arial Narrow" panose="020B0604020202020204" pitchFamily="34" charset="0"/>
                          <a:cs typeface="Arial Narrow" panose="020B0604020202020204" pitchFamily="34" charset="0"/>
                        </a:rPr>
                        <a:t>Liquid,Solid</a:t>
                      </a:r>
                      <a:r>
                        <a:rPr lang="en-US" sz="1000" b="0" i="0">
                          <a:latin typeface="Arial Narrow" panose="020B0604020202020204" pitchFamily="34" charset="0"/>
                          <a:cs typeface="Arial Narrow" panose="020B0604020202020204" pitchFamily="34" charset="0"/>
                        </a:rPr>
                        <a:t>  or mixed</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30%</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 1 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err="1">
                          <a:solidFill>
                            <a:schemeClr val="tx1"/>
                          </a:solidFill>
                          <a:effectLst/>
                          <a:latin typeface="Arial Narrow" panose="020B0604020202020204" pitchFamily="34" charset="0"/>
                          <a:ea typeface="+mn-ea"/>
                          <a:cs typeface="Arial Narrow" panose="020B0604020202020204" pitchFamily="34" charset="0"/>
                        </a:rPr>
                        <a:t>fp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Polarized backscatter </a:t>
                      </a:r>
                      <a:r>
                        <a:rPr lang="en-US" sz="1000" b="0" i="0" kern="1200">
                          <a:solidFill>
                            <a:srgbClr val="FF0000"/>
                          </a:solidFill>
                          <a:effectLst/>
                          <a:latin typeface="Arial Narrow" panose="020B0604020202020204" pitchFamily="34" charset="0"/>
                          <a:ea typeface="+mn-ea"/>
                          <a:cs typeface="Arial Narrow" panose="020B0604020202020204" pitchFamily="34" charset="0"/>
                        </a:rPr>
                        <a:t>, Δβ&gt;0.05km</a:t>
                      </a:r>
                      <a:r>
                        <a:rPr lang="en-US" sz="1000" b="0" i="0" kern="1200" baseline="30000">
                          <a:solidFill>
                            <a:srgbClr val="FF0000"/>
                          </a:solidFill>
                          <a:effectLst/>
                          <a:latin typeface="Arial Narrow" panose="020B0604020202020204" pitchFamily="34" charset="0"/>
                          <a:ea typeface="+mn-ea"/>
                          <a:cs typeface="Arial Narrow" panose="020B0604020202020204" pitchFamily="34" charset="0"/>
                        </a:rPr>
                        <a:t>-1</a:t>
                      </a:r>
                      <a:r>
                        <a:rPr lang="en-US" sz="1000" b="0" i="0" kern="1200">
                          <a:solidFill>
                            <a:schemeClr val="tx1"/>
                          </a:solidFill>
                          <a:effectLst/>
                          <a:latin typeface="Arial Narrow" panose="020B0604020202020204" pitchFamily="34" charset="0"/>
                          <a:ea typeface="+mn-ea"/>
                          <a:cs typeface="Arial Narrow" panose="020B0604020202020204" pitchFamily="34" charset="0"/>
                        </a:rPr>
                        <a:t>, SWNIR reflectance ~5%</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also with DOLP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872037"/>
                  </a:ext>
                </a:extLst>
              </a:tr>
              <a:tr h="235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Cloud top 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0.5-15km</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100m</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a:solidFill>
                            <a:schemeClr val="tx1"/>
                          </a:solidFill>
                          <a:effectLst/>
                          <a:latin typeface="Arial Narrow" panose="020B0604020202020204" pitchFamily="34" charset="0"/>
                          <a:ea typeface="+mn-ea"/>
                          <a:cs typeface="Arial Narrow" panose="020B0604020202020204" pitchFamily="34" charset="0"/>
                        </a:rPr>
                        <a:t>100m</a:t>
                      </a: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err="1">
                          <a:solidFill>
                            <a:schemeClr val="tx1"/>
                          </a:solidFill>
                          <a:effectLst/>
                          <a:latin typeface="Arial Narrow" panose="020B0604020202020204" pitchFamily="34" charset="0"/>
                          <a:ea typeface="+mn-ea"/>
                          <a:cs typeface="Arial Narrow" panose="020B0604020202020204" pitchFamily="34" charset="0"/>
                        </a:rPr>
                        <a:t>fp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VIS backscatter</a:t>
                      </a:r>
                      <a:r>
                        <a:rPr lang="en-US" sz="1000" b="0" i="0" kern="1200">
                          <a:solidFill>
                            <a:srgbClr val="FF0000"/>
                          </a:solidFill>
                          <a:effectLst/>
                          <a:latin typeface="Arial Narrow" panose="020B0604020202020204" pitchFamily="34" charset="0"/>
                          <a:ea typeface="+mn-ea"/>
                          <a:cs typeface="Arial Narrow" panose="020B0604020202020204" pitchFamily="34" charset="0"/>
                        </a:rPr>
                        <a:t>, Δβ&gt;0.05km</a:t>
                      </a:r>
                      <a:r>
                        <a:rPr lang="en-US" sz="1000" b="0" i="0" kern="1200" baseline="30000">
                          <a:solidFill>
                            <a:srgbClr val="FF0000"/>
                          </a:solidFill>
                          <a:effectLst/>
                          <a:latin typeface="Arial Narrow" panose="020B0604020202020204" pitchFamily="34" charset="0"/>
                          <a:ea typeface="+mn-ea"/>
                          <a:cs typeface="Arial Narrow" panose="020B0604020202020204" pitchFamily="34" charset="0"/>
                        </a:rPr>
                        <a:t>-1</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baseline="0">
                          <a:solidFill>
                            <a:srgbClr val="000000"/>
                          </a:solidFill>
                          <a:effectLst/>
                          <a:latin typeface="Arial Narrow" panose="020B0604020202020204" pitchFamily="34" charset="0"/>
                          <a:ea typeface="+mn-ea"/>
                          <a:cs typeface="Arial Narrow" panose="020B0604020202020204" pitchFamily="34" charset="0"/>
                        </a:rPr>
                        <a:t>Expect to address this this from lidar backscatter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7348355"/>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Areal cloud fraction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a:latin typeface="Arial Narrow" panose="020B0604020202020204" pitchFamily="34" charset="0"/>
                          <a:cs typeface="Arial Narrow" panose="020B0604020202020204" pitchFamily="34" charset="0"/>
                        </a:rPr>
                        <a:t>0.05-1.00</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a:latin typeface="Arial Narrow" panose="020B0604020202020204" pitchFamily="34" charset="0"/>
                          <a:cs typeface="Arial Narrow" panose="020B0604020202020204" pitchFamily="34" charset="0"/>
                        </a:rPr>
                        <a:t>5%</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N/A</a:t>
                      </a:r>
                      <a:endParaRPr lang="en-US" sz="1000"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20km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VIS reflection ~5%</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Cloud amount matched radar/lidar footprints and will be used in diagnostic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959026"/>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Precipitation 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err="1">
                          <a:latin typeface="Arial Narrow" panose="020B0604020202020204" pitchFamily="34" charset="0"/>
                          <a:cs typeface="Arial Narrow" panose="020B0604020202020204" pitchFamily="34" charset="0"/>
                        </a:rPr>
                        <a:t>Liquid,Solid</a:t>
                      </a:r>
                      <a:r>
                        <a:rPr lang="en-US" sz="1000" b="0" i="0">
                          <a:latin typeface="Arial Narrow" panose="020B0604020202020204" pitchFamily="34" charset="0"/>
                          <a:cs typeface="Arial Narrow" panose="020B0604020202020204" pitchFamily="34" charset="0"/>
                        </a:rPr>
                        <a:t>  or mixed</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a:latin typeface="Arial Narrow" panose="020B0604020202020204" pitchFamily="34" charset="0"/>
                          <a:cs typeface="Arial Narrow" panose="020B0604020202020204" pitchFamily="34" charset="0"/>
                        </a:rPr>
                        <a:t>30%</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5km</a:t>
                      </a:r>
                      <a:endParaRPr lang="en-US" b="0" i="0">
                        <a:latin typeface="Arial Narrow" panose="020B0604020202020204" pitchFamily="34" charset="0"/>
                        <a:cs typeface="Arial Narrow" panose="020B0604020202020204" pitchFamily="34" charset="0"/>
                      </a:endParaRPr>
                    </a:p>
                  </a:txBody>
                  <a:tcPr marL="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N/A</a:t>
                      </a:r>
                      <a:endParaRPr lang="en-US" sz="1000"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err="1">
                          <a:solidFill>
                            <a:schemeClr val="tx1"/>
                          </a:solidFill>
                          <a:effectLst/>
                          <a:latin typeface="Arial Narrow" panose="020B0604020202020204" pitchFamily="34" charset="0"/>
                          <a:ea typeface="+mn-ea"/>
                          <a:cs typeface="Arial Narrow" panose="020B0604020202020204" pitchFamily="34" charset="0"/>
                        </a:rPr>
                        <a:t>fp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a:latin typeface="Arial Narrow" panose="020B0604020202020204" pitchFamily="34" charset="0"/>
                          <a:cs typeface="Arial Narrow" panose="020B0604020202020204" pitchFamily="34" charset="0"/>
                        </a:rPr>
                        <a:t>Z Bright band, </a:t>
                      </a:r>
                      <a:r>
                        <a:rPr lang="en-US" sz="1000" b="0" i="0" err="1">
                          <a:latin typeface="Arial Narrow" panose="020B0604020202020204" pitchFamily="34" charset="0"/>
                          <a:cs typeface="Arial Narrow" panose="020B0604020202020204" pitchFamily="34" charset="0"/>
                        </a:rPr>
                        <a:t>ΔVr</a:t>
                      </a:r>
                      <a:r>
                        <a:rPr lang="en-US" sz="1000" b="0" i="0">
                          <a:latin typeface="Arial Narrow" panose="020B0604020202020204" pitchFamily="34" charset="0"/>
                          <a:cs typeface="Arial Narrow" panose="020B0604020202020204" pitchFamily="34" charset="0"/>
                        </a:rPr>
                        <a:t>, polarimetric radar linear depolarization ratio (LDR; e.g., Ka &gt; ~-15 dB), differential reflectivity </a:t>
                      </a:r>
                      <a:r>
                        <a:rPr lang="en-US" sz="1000" b="0" i="0" kern="1200">
                          <a:solidFill>
                            <a:schemeClr val="tx1"/>
                          </a:solidFill>
                          <a:effectLst/>
                          <a:latin typeface="Arial Narrow" panose="020B0604020202020204" pitchFamily="34" charset="0"/>
                          <a:ea typeface="+mn-ea"/>
                          <a:cs typeface="Arial Narrow" panose="020B0604020202020204" pitchFamily="34" charset="0"/>
                        </a:rPr>
                        <a:t>ΔZ~2dBZ</a:t>
                      </a:r>
                      <a:r>
                        <a:rPr lang="en-US" sz="1000" b="0" i="0">
                          <a:latin typeface="Arial Narrow" panose="020B0604020202020204" pitchFamily="34" charset="0"/>
                          <a:cs typeface="Arial Narrow" panose="020B0604020202020204" pitchFamily="34" charset="0"/>
                        </a:rPr>
                        <a:t> , dual-frequency ratio (snow index), polarimetric VIS backscatter </a:t>
                      </a:r>
                      <a:r>
                        <a:rPr lang="en-US" sz="1000" b="0" i="0" kern="1200">
                          <a:solidFill>
                            <a:srgbClr val="FF0000"/>
                          </a:solidFill>
                          <a:effectLst/>
                          <a:latin typeface="Arial Narrow" panose="020B0604020202020204" pitchFamily="34" charset="0"/>
                          <a:ea typeface="+mn-ea"/>
                          <a:cs typeface="Arial Narrow" panose="020B0604020202020204" pitchFamily="34" charset="0"/>
                        </a:rPr>
                        <a:t>, Δβ&gt;??5km</a:t>
                      </a:r>
                      <a:r>
                        <a:rPr lang="en-US" sz="1000" b="0" i="0" kern="1200" baseline="30000">
                          <a:solidFill>
                            <a:srgbClr val="FF0000"/>
                          </a:solidFill>
                          <a:effectLst/>
                          <a:latin typeface="Arial Narrow" panose="020B0604020202020204" pitchFamily="34" charset="0"/>
                          <a:ea typeface="+mn-ea"/>
                          <a:cs typeface="Arial Narrow" panose="020B0604020202020204" pitchFamily="34" charset="0"/>
                        </a:rPr>
                        <a:t>-1</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1000" b="0" i="0">
                          <a:latin typeface="Arial Narrow" panose="020B0604020202020204" pitchFamily="34" charset="0"/>
                          <a:cs typeface="Arial Narrow" panose="020B0604020202020204" pitchFamily="34" charset="0"/>
                        </a:rPr>
                        <a:t>Basic separation of liquid and frozen phases in stratiform is most straight forward.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6536768"/>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Precipitation rate 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a:latin typeface="Arial Narrow" panose="020B0604020202020204" pitchFamily="34" charset="0"/>
                          <a:cs typeface="Arial Narrow" panose="020B0604020202020204" pitchFamily="34" charset="0"/>
                        </a:rPr>
                        <a:t>&lt;2 mm/</a:t>
                      </a:r>
                      <a:r>
                        <a:rPr lang="en-US" sz="1000" b="0" i="0" err="1">
                          <a:latin typeface="Arial Narrow" panose="020B0604020202020204" pitchFamily="34" charset="0"/>
                          <a:cs typeface="Arial Narrow" panose="020B0604020202020204" pitchFamily="34" charset="0"/>
                        </a:rPr>
                        <a:t>hr</a:t>
                      </a:r>
                      <a:endParaRPr lang="en-US" b="0" i="0" err="1">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7189484"/>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PBL 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&lt;3 km</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250 m</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GPS RO might be source</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525488"/>
                  </a:ext>
                </a:extLst>
              </a:tr>
            </a:tbl>
          </a:graphicData>
        </a:graphic>
      </p:graphicFrame>
      <p:sp>
        <p:nvSpPr>
          <p:cNvPr id="7" name="TextBox 6">
            <a:extLst>
              <a:ext uri="{FF2B5EF4-FFF2-40B4-BE49-F238E27FC236}">
                <a16:creationId xmlns:a16="http://schemas.microsoft.com/office/drawing/2014/main" id="{7B94C882-2ED5-4A4C-BC1C-0A35B0A2F0C8}"/>
              </a:ext>
            </a:extLst>
          </p:cNvPr>
          <p:cNvSpPr txBox="1"/>
          <p:nvPr/>
        </p:nvSpPr>
        <p:spPr>
          <a:xfrm>
            <a:off x="7407293" y="4898584"/>
            <a:ext cx="932178" cy="276999"/>
          </a:xfrm>
          <a:prstGeom prst="rect">
            <a:avLst/>
          </a:prstGeom>
          <a:noFill/>
        </p:spPr>
        <p:txBody>
          <a:bodyPr wrap="none" rtlCol="0">
            <a:spAutoFit/>
          </a:bodyPr>
          <a:lstStyle/>
          <a:p>
            <a:r>
              <a:rPr lang="en-US" sz="1200"/>
              <a:t>(continue…)</a:t>
            </a:r>
          </a:p>
        </p:txBody>
      </p:sp>
    </p:spTree>
    <p:extLst>
      <p:ext uri="{BB962C8B-B14F-4D97-AF65-F5344CB8AC3E}">
        <p14:creationId xmlns:p14="http://schemas.microsoft.com/office/powerpoint/2010/main" val="604762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12B7-41B3-B04A-8C88-7421AC190FD4}"/>
              </a:ext>
            </a:extLst>
          </p:cNvPr>
          <p:cNvSpPr>
            <a:spLocks noGrp="1"/>
          </p:cNvSpPr>
          <p:nvPr>
            <p:ph type="title"/>
          </p:nvPr>
        </p:nvSpPr>
        <p:spPr/>
        <p:txBody>
          <a:bodyPr>
            <a:normAutofit/>
          </a:bodyPr>
          <a:lstStyle/>
          <a:p>
            <a:r>
              <a:rPr lang="en-US" sz="800" dirty="0">
                <a:latin typeface="Arial Narrow" panose="020B0604020202020204" pitchFamily="34" charset="0"/>
                <a:cs typeface="Arial Narrow" panose="020B0604020202020204" pitchFamily="34" charset="0"/>
              </a:rPr>
              <a:t>Geo.</a:t>
            </a:r>
            <a:r>
              <a:rPr lang="en-US" sz="800" baseline="0" dirty="0">
                <a:latin typeface="Arial Narrow" panose="020B0604020202020204" pitchFamily="34" charset="0"/>
                <a:cs typeface="Arial Narrow" panose="020B0604020202020204" pitchFamily="34" charset="0"/>
              </a:rPr>
              <a:t> </a:t>
            </a:r>
            <a:r>
              <a:rPr lang="en-US" sz="800" baseline="0" dirty="0" err="1">
                <a:latin typeface="Arial Narrow" panose="020B0604020202020204" pitchFamily="34" charset="0"/>
                <a:cs typeface="Arial Narrow" panose="020B0604020202020204" pitchFamily="34" charset="0"/>
              </a:rPr>
              <a:t>Vars</a:t>
            </a:r>
            <a:r>
              <a:rPr lang="en-US" sz="800" baseline="0" dirty="0">
                <a:latin typeface="Arial Narrow" panose="020B0604020202020204" pitchFamily="34" charset="0"/>
                <a:cs typeface="Arial Narrow" panose="020B0604020202020204" pitchFamily="34" charset="0"/>
              </a:rPr>
              <a:t>: O1 Low clouds (2/2)</a:t>
            </a:r>
            <a:endParaRPr lang="en-US" sz="800" dirty="0">
              <a:latin typeface="Arial Narrow" panose="020B0604020202020204" pitchFamily="34" charset="0"/>
              <a:cs typeface="Arial Narrow" panose="020B0604020202020204" pitchFamily="34" charset="0"/>
            </a:endParaRPr>
          </a:p>
        </p:txBody>
      </p:sp>
      <p:graphicFrame>
        <p:nvGraphicFramePr>
          <p:cNvPr id="4" name="Table 3">
            <a:extLst>
              <a:ext uri="{FF2B5EF4-FFF2-40B4-BE49-F238E27FC236}">
                <a16:creationId xmlns:a16="http://schemas.microsoft.com/office/drawing/2014/main" id="{4606CCEF-3F38-1044-A859-B6149AB91096}"/>
              </a:ext>
            </a:extLst>
          </p:cNvPr>
          <p:cNvGraphicFramePr>
            <a:graphicFrameLocks noGrp="1"/>
          </p:cNvGraphicFramePr>
          <p:nvPr>
            <p:extLst>
              <p:ext uri="{D42A27DB-BD31-4B8C-83A1-F6EECF244321}">
                <p14:modId xmlns:p14="http://schemas.microsoft.com/office/powerpoint/2010/main" val="217750947"/>
              </p:ext>
            </p:extLst>
          </p:nvPr>
        </p:nvGraphicFramePr>
        <p:xfrm>
          <a:off x="48151" y="36917"/>
          <a:ext cx="9016374" cy="5090160"/>
        </p:xfrm>
        <a:graphic>
          <a:graphicData uri="http://schemas.openxmlformats.org/drawingml/2006/table">
            <a:tbl>
              <a:tblPr firstRow="1" bandRow="1">
                <a:tableStyleId>{8799B23B-EC83-4686-B30A-512413B5E67A}</a:tableStyleId>
              </a:tblPr>
              <a:tblGrid>
                <a:gridCol w="1507519">
                  <a:extLst>
                    <a:ext uri="{9D8B030D-6E8A-4147-A177-3AD203B41FA5}">
                      <a16:colId xmlns:a16="http://schemas.microsoft.com/office/drawing/2014/main" val="1952912987"/>
                    </a:ext>
                  </a:extLst>
                </a:gridCol>
                <a:gridCol w="617517">
                  <a:extLst>
                    <a:ext uri="{9D8B030D-6E8A-4147-A177-3AD203B41FA5}">
                      <a16:colId xmlns:a16="http://schemas.microsoft.com/office/drawing/2014/main" val="1447703719"/>
                    </a:ext>
                  </a:extLst>
                </a:gridCol>
                <a:gridCol w="558140">
                  <a:extLst>
                    <a:ext uri="{9D8B030D-6E8A-4147-A177-3AD203B41FA5}">
                      <a16:colId xmlns:a16="http://schemas.microsoft.com/office/drawing/2014/main" val="3579668959"/>
                    </a:ext>
                  </a:extLst>
                </a:gridCol>
                <a:gridCol w="427512">
                  <a:extLst>
                    <a:ext uri="{9D8B030D-6E8A-4147-A177-3AD203B41FA5}">
                      <a16:colId xmlns:a16="http://schemas.microsoft.com/office/drawing/2014/main" val="1781805138"/>
                    </a:ext>
                  </a:extLst>
                </a:gridCol>
                <a:gridCol w="475013">
                  <a:extLst>
                    <a:ext uri="{9D8B030D-6E8A-4147-A177-3AD203B41FA5}">
                      <a16:colId xmlns:a16="http://schemas.microsoft.com/office/drawing/2014/main" val="1732684826"/>
                    </a:ext>
                  </a:extLst>
                </a:gridCol>
                <a:gridCol w="534389">
                  <a:extLst>
                    <a:ext uri="{9D8B030D-6E8A-4147-A177-3AD203B41FA5}">
                      <a16:colId xmlns:a16="http://schemas.microsoft.com/office/drawing/2014/main" val="1896199010"/>
                    </a:ext>
                  </a:extLst>
                </a:gridCol>
                <a:gridCol w="2315689">
                  <a:extLst>
                    <a:ext uri="{9D8B030D-6E8A-4147-A177-3AD203B41FA5}">
                      <a16:colId xmlns:a16="http://schemas.microsoft.com/office/drawing/2014/main" val="3813417106"/>
                    </a:ext>
                  </a:extLst>
                </a:gridCol>
                <a:gridCol w="2580595">
                  <a:extLst>
                    <a:ext uri="{9D8B030D-6E8A-4147-A177-3AD203B41FA5}">
                      <a16:colId xmlns:a16="http://schemas.microsoft.com/office/drawing/2014/main" val="20007"/>
                    </a:ext>
                  </a:extLst>
                </a:gridCol>
              </a:tblGrid>
              <a:tr h="192708">
                <a:tc rowSpan="3">
                  <a:txBody>
                    <a:bodyPr/>
                    <a:lstStyle/>
                    <a:p>
                      <a:pPr algn="ctr"/>
                      <a:r>
                        <a:rPr lang="en-US" sz="1100" b="1" kern="1200">
                          <a:solidFill>
                            <a:schemeClr val="tx1"/>
                          </a:solidFill>
                          <a:effectLst/>
                          <a:latin typeface="+mn-lt"/>
                          <a:ea typeface="+mn-ea"/>
                          <a:cs typeface="+mn-cs"/>
                        </a:rPr>
                        <a:t>O1</a:t>
                      </a:r>
                      <a:r>
                        <a:rPr lang="en-US" sz="1100" kern="1200">
                          <a:solidFill>
                            <a:schemeClr val="tx1"/>
                          </a:solidFill>
                          <a:latin typeface="+mn-lt"/>
                          <a:ea typeface="+mn-ea"/>
                          <a:cs typeface="+mn-cs"/>
                        </a:rPr>
                        <a:t> </a:t>
                      </a:r>
                      <a:r>
                        <a:rPr lang="en-US" sz="1100" kern="1200">
                          <a:solidFill>
                            <a:schemeClr val="tx1"/>
                          </a:solidFill>
                          <a:latin typeface="+mn-lt"/>
                          <a:ea typeface="+mn-ea"/>
                          <a:cs typeface="+mn-cs"/>
                          <a:hlinkClick r:id="rId3" action="ppaction://hlinksldjump"/>
                        </a:rPr>
                        <a:t>Low</a:t>
                      </a:r>
                      <a:r>
                        <a:rPr lang="en-US" sz="1100" kern="1200" baseline="0">
                          <a:solidFill>
                            <a:schemeClr val="tx1"/>
                          </a:solidFill>
                          <a:latin typeface="+mn-lt"/>
                          <a:ea typeface="+mn-ea"/>
                          <a:cs typeface="+mn-cs"/>
                          <a:hlinkClick r:id="rId3" action="ppaction://hlinksldjump"/>
                        </a:rPr>
                        <a:t> Clouds</a:t>
                      </a:r>
                      <a:r>
                        <a:rPr lang="en-US" sz="1100"/>
                        <a:t> </a:t>
                      </a:r>
                    </a:p>
                    <a:p>
                      <a:pPr algn="ctr"/>
                      <a:r>
                        <a:rPr lang="en-US" sz="1400"/>
                        <a:t>Geophysical Variables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5">
                  <a:txBody>
                    <a:bodyPr/>
                    <a:lstStyle/>
                    <a:p>
                      <a:pPr algn="ctr"/>
                      <a:r>
                        <a:rPr lang="en-US" sz="1200"/>
                        <a:t>Desired Capability</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rowSpan="3">
                  <a:txBody>
                    <a:bodyPr/>
                    <a:lstStyle/>
                    <a:p>
                      <a:pPr algn="ctr"/>
                      <a:r>
                        <a:rPr lang="en-US" sz="1400"/>
                        <a:t>Observables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3">
                  <a:txBody>
                    <a:bodyPr/>
                    <a:lstStyle/>
                    <a:p>
                      <a:pPr algn="ctr"/>
                      <a:r>
                        <a:rPr lang="en-US" sz="14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955711646"/>
                  </a:ext>
                </a:extLst>
              </a:tr>
              <a:tr h="171296">
                <a:tc vMerge="1">
                  <a:txBody>
                    <a:bodyPr/>
                    <a:lstStyle/>
                    <a:p>
                      <a:endParaRPr lang="en-US"/>
                    </a:p>
                  </a:txBody>
                  <a:tcPr/>
                </a:tc>
                <a:tc rowSpan="2">
                  <a:txBody>
                    <a:bodyPr/>
                    <a:lstStyle/>
                    <a:p>
                      <a:r>
                        <a:rPr lang="en-US" sz="900" b="1"/>
                        <a:t>Range</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r>
                        <a:rPr lang="en-US" sz="800" b="1" err="1"/>
                        <a:t>PrecisionAccuracy</a:t>
                      </a:r>
                      <a:endParaRPr lang="en-US" sz="1200" b="1"/>
                    </a:p>
                  </a:txBody>
                  <a:tcPr marL="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3">
                  <a:txBody>
                    <a:bodyPr/>
                    <a:lstStyle/>
                    <a:p>
                      <a:pPr algn="ctr"/>
                      <a:r>
                        <a:rPr lang="en-US" sz="1000" b="1"/>
                        <a:t>Resolution</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2752648"/>
                  </a:ext>
                </a:extLst>
              </a:tr>
              <a:tr h="1712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000" b="1" kern="1200" err="1">
                          <a:solidFill>
                            <a:schemeClr val="tx1"/>
                          </a:solidFill>
                          <a:effectLst/>
                          <a:latin typeface="+mn-lt"/>
                          <a:ea typeface="+mn-ea"/>
                          <a:cs typeface="+mn-cs"/>
                        </a:rPr>
                        <a:t>Δx</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r>
                        <a:rPr lang="en-US" sz="1000" b="1" kern="1200" err="1">
                          <a:solidFill>
                            <a:schemeClr val="tx1"/>
                          </a:solidFill>
                          <a:effectLst/>
                          <a:latin typeface="+mn-lt"/>
                          <a:ea typeface="+mn-ea"/>
                          <a:cs typeface="+mn-cs"/>
                        </a:rPr>
                        <a:t>Δz</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r>
                        <a:rPr lang="en-US" sz="800" b="1"/>
                        <a:t>Swath</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76649">
                <a:tc gridSpan="7">
                  <a:txBody>
                    <a:bodyPr/>
                    <a:lstStyle/>
                    <a:p>
                      <a:r>
                        <a:rPr lang="en-US" sz="1050" b="1" i="0" kern="1200">
                          <a:solidFill>
                            <a:srgbClr val="FF0000"/>
                          </a:solidFill>
                          <a:effectLst/>
                          <a:latin typeface="Arial Narrow" panose="020B0604020202020204" pitchFamily="34" charset="0"/>
                          <a:ea typeface="+mn-ea"/>
                          <a:cs typeface="Arial Narrow" panose="020B0604020202020204" pitchFamily="34" charset="0"/>
                        </a:rPr>
                        <a:t>Minimum </a:t>
                      </a:r>
                      <a:r>
                        <a:rPr lang="en-US" sz="1050" b="0" i="0" kern="1200">
                          <a:solidFill>
                            <a:schemeClr val="tx1"/>
                          </a:solidFill>
                          <a:effectLst/>
                          <a:latin typeface="Arial Narrow" panose="020B0604020202020204" pitchFamily="34" charset="0"/>
                          <a:ea typeface="+mn-ea"/>
                          <a:cs typeface="Arial Narrow" panose="020B0604020202020204" pitchFamily="34" charset="0"/>
                        </a:rPr>
                        <a:t>(continued)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sz="1050" b="0" i="0" kern="1200">
                        <a:solidFill>
                          <a:schemeClr val="accent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Synoptic scale motion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From met analysis</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291794"/>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Environmental thermodynamic profiles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From met analysis</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5637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Cloud Albedo (derived)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0.1-0.8</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5%</a:t>
                      </a:r>
                      <a:r>
                        <a:rPr lang="en-US" sz="1000" b="0" i="0" kern="1200" baseline="0">
                          <a:solidFill>
                            <a:schemeClr val="tx1"/>
                          </a:solidFill>
                          <a:effectLst/>
                          <a:latin typeface="Arial Narrow" panose="020B0604020202020204" pitchFamily="34" charset="0"/>
                          <a:ea typeface="+mn-ea"/>
                          <a:cs typeface="Arial Narrow" panose="020B0604020202020204" pitchFamily="34" charset="0"/>
                        </a:rPr>
                        <a:t> absolute</a:t>
                      </a:r>
                      <a:endParaRPr lang="en-US" sz="1600" b="0" i="0">
                        <a:latin typeface="Arial Narrow" panose="020B0604020202020204" pitchFamily="34" charset="0"/>
                        <a:cs typeface="Arial Narrow" panose="020B0604020202020204" pitchFamily="34" charset="0"/>
                      </a:endParaRPr>
                    </a:p>
                  </a:txBody>
                  <a:tcPr marL="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5km</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N/A</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err="1">
                          <a:solidFill>
                            <a:schemeClr val="tx1"/>
                          </a:solidFill>
                          <a:effectLst/>
                          <a:latin typeface="Arial Narrow" panose="020B0604020202020204" pitchFamily="34" charset="0"/>
                          <a:ea typeface="+mn-ea"/>
                          <a:cs typeface="Arial Narrow" panose="020B0604020202020204" pitchFamily="34" charset="0"/>
                        </a:rPr>
                        <a:t>fp</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A calculated quantity with</a:t>
                      </a:r>
                      <a:r>
                        <a:rPr lang="en-US" sz="1000" b="0" i="0" kern="1200" baseline="0">
                          <a:solidFill>
                            <a:schemeClr val="tx1"/>
                          </a:solidFill>
                          <a:effectLst/>
                          <a:latin typeface="Arial Narrow" panose="020B0604020202020204" pitchFamily="34" charset="0"/>
                          <a:ea typeface="+mn-ea"/>
                          <a:cs typeface="Arial Narrow" panose="020B0604020202020204" pitchFamily="34" charset="0"/>
                        </a:rPr>
                        <a:t> threshold inputs. Can then be cross calibrated with </a:t>
                      </a:r>
                      <a:r>
                        <a:rPr lang="en-US" sz="1000" b="0" i="0" kern="1200" baseline="0" err="1">
                          <a:solidFill>
                            <a:schemeClr val="tx1"/>
                          </a:solidFill>
                          <a:effectLst/>
                          <a:latin typeface="Arial Narrow" panose="020B0604020202020204" pitchFamily="34" charset="0"/>
                          <a:ea typeface="+mn-ea"/>
                          <a:cs typeface="Arial Narrow" panose="020B0604020202020204" pitchFamily="34" charset="0"/>
                        </a:rPr>
                        <a:t>PoR</a:t>
                      </a:r>
                      <a:r>
                        <a:rPr lang="en-US" sz="1000" b="0" i="0" kern="1200" baseline="0">
                          <a:solidFill>
                            <a:schemeClr val="tx1"/>
                          </a:solidFill>
                          <a:effectLst/>
                          <a:latin typeface="Arial Narrow" panose="020B0604020202020204" pitchFamily="34" charset="0"/>
                          <a:ea typeface="+mn-ea"/>
                          <a:cs typeface="Arial Narrow" panose="020B0604020202020204" pitchFamily="34" charset="0"/>
                        </a:rPr>
                        <a:t> (CERES &amp; EVC)</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06541"/>
                  </a:ext>
                </a:extLst>
              </a:tr>
              <a:tr h="17664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kern="1200">
                          <a:solidFill>
                            <a:srgbClr val="7030A0"/>
                          </a:solidFill>
                          <a:effectLst/>
                          <a:latin typeface="Arial Narrow" panose="020B0604020202020204" pitchFamily="34" charset="0"/>
                          <a:ea typeface="+mn-ea"/>
                          <a:cs typeface="Arial Narrow" panose="020B0604020202020204" pitchFamily="34" charset="0"/>
                        </a:rPr>
                        <a:t>Enhanced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kern="1200">
                        <a:solidFill>
                          <a:schemeClr val="accent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Cloud droplet concentration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10-1000</a:t>
                      </a:r>
                      <a:r>
                        <a:rPr lang="en-US" sz="1000" b="0" i="0" kern="1200" baseline="0">
                          <a:solidFill>
                            <a:schemeClr val="tx1"/>
                          </a:solidFill>
                          <a:effectLst/>
                          <a:latin typeface="Arial Narrow" panose="020B0604020202020204" pitchFamily="34" charset="0"/>
                          <a:ea typeface="+mn-ea"/>
                          <a:cs typeface="Arial Narrow" panose="020B0604020202020204" pitchFamily="34" charset="0"/>
                        </a:rPr>
                        <a:t> cm</a:t>
                      </a:r>
                      <a:r>
                        <a:rPr lang="en-US" sz="1000" b="0" i="0" kern="1200" baseline="30000">
                          <a:solidFill>
                            <a:schemeClr val="tx1"/>
                          </a:solidFill>
                          <a:effectLst/>
                          <a:latin typeface="Arial Narrow" panose="020B0604020202020204" pitchFamily="34" charset="0"/>
                          <a:ea typeface="+mn-ea"/>
                          <a:cs typeface="Arial Narrow" panose="020B0604020202020204" pitchFamily="34" charset="0"/>
                        </a:rPr>
                        <a:t>-3</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50%</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1km</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VIS + SWNIR reflection ~5%, </a:t>
                      </a:r>
                      <a:r>
                        <a:rPr lang="en-US" sz="1000" b="0" i="0" kern="1200" err="1">
                          <a:solidFill>
                            <a:schemeClr val="tx1"/>
                          </a:solidFill>
                          <a:effectLst/>
                          <a:latin typeface="Arial Narrow" panose="020B0604020202020204" pitchFamily="34" charset="0"/>
                          <a:ea typeface="+mn-ea"/>
                          <a:cs typeface="Arial Narrow" panose="020B0604020202020204" pitchFamily="34" charset="0"/>
                        </a:rPr>
                        <a:t>μwave</a:t>
                      </a:r>
                      <a:r>
                        <a:rPr lang="en-US" sz="1000" b="0" i="0" kern="1200">
                          <a:solidFill>
                            <a:schemeClr val="tx1"/>
                          </a:solidFill>
                          <a:effectLst/>
                          <a:latin typeface="Arial Narrow" panose="020B0604020202020204" pitchFamily="34" charset="0"/>
                          <a:ea typeface="+mn-ea"/>
                          <a:cs typeface="Arial Narrow" panose="020B0604020202020204" pitchFamily="34" charset="0"/>
                        </a:rPr>
                        <a:t> radiances </a:t>
                      </a:r>
                      <a:r>
                        <a:rPr lang="en-US" sz="1000" b="0" i="0" kern="1200" baseline="0">
                          <a:solidFill>
                            <a:schemeClr val="tx1"/>
                          </a:solidFill>
                          <a:effectLst/>
                          <a:latin typeface="Arial Narrow" panose="020B0604020202020204" pitchFamily="34" charset="0"/>
                          <a:ea typeface="+mn-ea"/>
                          <a:cs typeface="Arial Narrow" panose="020B0604020202020204" pitchFamily="34" charset="0"/>
                        </a:rPr>
                        <a:t>NE</a:t>
                      </a:r>
                      <a:r>
                        <a:rPr lang="en-US" sz="1000" b="0" i="0" kern="1200">
                          <a:solidFill>
                            <a:schemeClr val="tx1"/>
                          </a:solidFill>
                          <a:effectLst/>
                          <a:latin typeface="Arial Narrow" panose="020B0604020202020204" pitchFamily="34" charset="0"/>
                          <a:ea typeface="+mn-ea"/>
                          <a:cs typeface="Arial Narrow" panose="020B0604020202020204" pitchFamily="34" charset="0"/>
                        </a:rPr>
                        <a:t>Δ</a:t>
                      </a:r>
                      <a:r>
                        <a:rPr lang="en-US" sz="1000" b="0" i="0" kern="1200" baseline="0">
                          <a:solidFill>
                            <a:schemeClr val="tx1"/>
                          </a:solidFill>
                          <a:effectLst/>
                          <a:latin typeface="Arial Narrow" panose="020B0604020202020204" pitchFamily="34" charset="0"/>
                          <a:ea typeface="+mn-ea"/>
                          <a:cs typeface="Arial Narrow" panose="020B0604020202020204" pitchFamily="34" charset="0"/>
                        </a:rPr>
                        <a:t>T~ 3K matched to radar</a:t>
                      </a:r>
                      <a:r>
                        <a:rPr lang="en-US" sz="1000" b="0" i="0" kern="1200">
                          <a:solidFill>
                            <a:schemeClr val="tx1"/>
                          </a:solidFill>
                          <a:effectLst/>
                          <a:latin typeface="Arial Narrow" panose="020B0604020202020204" pitchFamily="34" charset="0"/>
                          <a:ea typeface="+mn-ea"/>
                          <a:cs typeface="Arial Narrow" panose="020B0604020202020204" pitchFamily="34" charset="0"/>
                        </a:rPr>
                        <a:t>, radar reflectivity Z&lt;-15dBZ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We are advocating a completely new approach using cloud and </a:t>
                      </a:r>
                      <a:r>
                        <a:rPr lang="en-US" sz="1000" b="0" i="0" kern="1200" err="1">
                          <a:solidFill>
                            <a:schemeClr val="tx1"/>
                          </a:solidFill>
                          <a:effectLst/>
                          <a:latin typeface="Arial Narrow" panose="020B0604020202020204" pitchFamily="34" charset="0"/>
                          <a:ea typeface="+mn-ea"/>
                          <a:cs typeface="Arial Narrow" panose="020B0604020202020204" pitchFamily="34" charset="0"/>
                        </a:rPr>
                        <a:t>precip</a:t>
                      </a:r>
                      <a:r>
                        <a:rPr lang="en-US" sz="1000" b="0" i="0" kern="1200">
                          <a:solidFill>
                            <a:schemeClr val="tx1"/>
                          </a:solidFill>
                          <a:effectLst/>
                          <a:latin typeface="Arial Narrow" panose="020B0604020202020204" pitchFamily="34" charset="0"/>
                          <a:ea typeface="+mn-ea"/>
                          <a:cs typeface="Arial Narrow" panose="020B0604020202020204" pitchFamily="34" charset="0"/>
                        </a:rPr>
                        <a:t> data jointly.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963438"/>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Cloud base 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250 m-15 km</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250 m </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a:solidFill>
                            <a:schemeClr val="tx1"/>
                          </a:solidFill>
                          <a:effectLst/>
                          <a:latin typeface="Arial Narrow" panose="020B0604020202020204" pitchFamily="34" charset="0"/>
                          <a:ea typeface="+mn-ea"/>
                          <a:cs typeface="Arial Narrow" panose="020B0604020202020204" pitchFamily="34" charset="0"/>
                        </a:rPr>
                        <a:t>250m</a:t>
                      </a: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Radar reflectivity &gt;35GHz</a:t>
                      </a:r>
                      <a:endParaRPr lang="en-US" sz="7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261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Total water path (</a:t>
                      </a:r>
                      <a:r>
                        <a:rPr lang="en-US" sz="1000" b="0" i="0" kern="1200" err="1">
                          <a:solidFill>
                            <a:schemeClr val="tx1"/>
                          </a:solidFill>
                          <a:effectLst/>
                          <a:latin typeface="Arial Narrow" panose="020B0604020202020204" pitchFamily="34" charset="0"/>
                          <a:ea typeface="+mn-ea"/>
                          <a:cs typeface="Arial Narrow" panose="020B0604020202020204" pitchFamily="34" charset="0"/>
                        </a:rPr>
                        <a:t>cloud+precipitation</a:t>
                      </a:r>
                      <a:r>
                        <a:rPr lang="en-US" sz="1000" b="0" i="0" kern="1200">
                          <a:solidFill>
                            <a:schemeClr val="tx1"/>
                          </a:solidFill>
                          <a:effectLst/>
                          <a:latin typeface="Arial Narrow" panose="020B0604020202020204" pitchFamily="34" charset="0"/>
                          <a:ea typeface="+mn-ea"/>
                          <a:cs typeface="Arial Narrow"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20-400 gm</a:t>
                      </a:r>
                      <a:r>
                        <a:rPr lang="en-US" sz="1000" b="0" i="0" kern="1200" baseline="30000">
                          <a:solidFill>
                            <a:schemeClr val="tx1"/>
                          </a:solidFill>
                          <a:effectLst/>
                          <a:latin typeface="Arial Narrow" panose="020B0604020202020204" pitchFamily="34" charset="0"/>
                          <a:ea typeface="+mn-ea"/>
                          <a:cs typeface="Arial Narrow" panose="020B0604020202020204" pitchFamily="34" charset="0"/>
                        </a:rPr>
                        <a:t>-2</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0" i="0" kern="1200">
                          <a:solidFill>
                            <a:schemeClr val="tx1"/>
                          </a:solidFill>
                          <a:effectLst/>
                          <a:latin typeface="Arial Narrow" panose="020B0604020202020204" pitchFamily="34" charset="0"/>
                          <a:ea typeface="+mn-ea"/>
                          <a:cs typeface="Arial Narrow" panose="020B0604020202020204" pitchFamily="34" charset="0"/>
                        </a:rPr>
                        <a:t>20 gm</a:t>
                      </a:r>
                      <a:r>
                        <a:rPr lang="en-US" sz="900" b="0" i="0" kern="1200" baseline="30000">
                          <a:solidFill>
                            <a:schemeClr val="tx1"/>
                          </a:solidFill>
                          <a:effectLst/>
                          <a:latin typeface="Arial Narrow" panose="020B0604020202020204" pitchFamily="34" charset="0"/>
                          <a:ea typeface="+mn-ea"/>
                          <a:cs typeface="Arial Narrow" panose="020B0604020202020204" pitchFamily="34" charset="0"/>
                        </a:rPr>
                        <a:t>-2</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1km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N/A</a:t>
                      </a:r>
                      <a:endParaRPr lang="en-US" sz="900" b="0" i="0" kern="1200" baseline="300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fp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VIS + SWNIR reflection ~5%, μwave radiances </a:t>
                      </a:r>
                      <a:r>
                        <a:rPr lang="en-US" sz="1000" b="0" i="0" kern="1200" baseline="0">
                          <a:solidFill>
                            <a:schemeClr val="tx1"/>
                          </a:solidFill>
                          <a:effectLst/>
                          <a:latin typeface="Arial Narrow" panose="020B0604020202020204" pitchFamily="34" charset="0"/>
                          <a:ea typeface="+mn-ea"/>
                          <a:cs typeface="Arial Narrow" panose="020B0604020202020204" pitchFamily="34" charset="0"/>
                        </a:rPr>
                        <a:t>NE</a:t>
                      </a:r>
                      <a:r>
                        <a:rPr lang="en-US" sz="1000" b="0" i="0" kern="1200">
                          <a:solidFill>
                            <a:schemeClr val="tx1"/>
                          </a:solidFill>
                          <a:effectLst/>
                          <a:latin typeface="Arial Narrow" panose="020B0604020202020204" pitchFamily="34" charset="0"/>
                          <a:ea typeface="+mn-ea"/>
                          <a:cs typeface="Arial Narrow" panose="020B0604020202020204" pitchFamily="34" charset="0"/>
                        </a:rPr>
                        <a:t>Δ</a:t>
                      </a:r>
                      <a:r>
                        <a:rPr lang="en-US" sz="1000" b="0" i="0" kern="1200" baseline="0">
                          <a:solidFill>
                            <a:schemeClr val="tx1"/>
                          </a:solidFill>
                          <a:effectLst/>
                          <a:latin typeface="Arial Narrow" panose="020B0604020202020204" pitchFamily="34" charset="0"/>
                          <a:ea typeface="+mn-ea"/>
                          <a:cs typeface="Arial Narrow" panose="020B0604020202020204" pitchFamily="34" charset="0"/>
                        </a:rPr>
                        <a:t>T~ 3K matched to radar</a:t>
                      </a:r>
                      <a:r>
                        <a:rPr lang="en-US" sz="1000" b="0" i="0" kern="1200">
                          <a:solidFill>
                            <a:schemeClr val="tx1"/>
                          </a:solidFill>
                          <a:effectLst/>
                          <a:latin typeface="Arial Narrow" panose="020B0604020202020204" pitchFamily="34" charset="0"/>
                          <a:ea typeface="+mn-ea"/>
                          <a:cs typeface="Arial Narrow" panose="020B0604020202020204" pitchFamily="34" charset="0"/>
                        </a:rPr>
                        <a:t>, radar reflectivity Z&lt;-15dBZ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92520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Volumetric cloud fraction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kern="1200" baseline="300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870542"/>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Diurnally resolved cloud cover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a:latin typeface="Arial Narrow" panose="020B0604020202020204" pitchFamily="34" charset="0"/>
                          <a:cs typeface="Arial Narrow" panose="020B0604020202020204" pitchFamily="34" charset="0"/>
                        </a:rPr>
                        <a:t>0.05-1.00</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a:latin typeface="Arial Narrow" panose="020B0604020202020204" pitchFamily="34" charset="0"/>
                          <a:cs typeface="Arial Narrow" panose="020B0604020202020204" pitchFamily="34" charset="0"/>
                        </a:rPr>
                        <a:t>5%</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5km</a:t>
                      </a:r>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i="0" kern="1200">
                          <a:solidFill>
                            <a:schemeClr val="tx1"/>
                          </a:solidFill>
                          <a:effectLst/>
                          <a:latin typeface="Arial Narrow" panose="020B0604020202020204" pitchFamily="34" charset="0"/>
                          <a:ea typeface="+mn-ea"/>
                          <a:cs typeface="Arial Narrow" panose="020B0604020202020204" pitchFamily="34" charset="0"/>
                        </a:rPr>
                        <a:t>N/A</a:t>
                      </a:r>
                      <a:endParaRPr lang="en-US" sz="1000"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wide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VIS reflection/IR  - Geostationary from PoR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For context only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77216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Surface turbulent fluxes (land and ocean)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a:solidFill>
                          <a:schemeClr val="tx1"/>
                        </a:solidFill>
                        <a:effectLst/>
                        <a:latin typeface="Arial Narrow" panose="020B0604020202020204" pitchFamily="34" charset="0"/>
                        <a:ea typeface="+mn-ea"/>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Arial Narrow" panose="020B0604020202020204" pitchFamily="34" charset="0"/>
                          <a:ea typeface="+mn-ea"/>
                          <a:cs typeface="Arial Narrow" panose="020B0604020202020204" pitchFamily="34" charset="0"/>
                        </a:rPr>
                        <a:t>TBD  - this is a link to SBG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0" i="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674337"/>
                  </a:ext>
                </a:extLst>
              </a:tr>
            </a:tbl>
          </a:graphicData>
        </a:graphic>
      </p:graphicFrame>
      <p:sp>
        <p:nvSpPr>
          <p:cNvPr id="3" name="Slide Number Placeholder 2">
            <a:extLst>
              <a:ext uri="{FF2B5EF4-FFF2-40B4-BE49-F238E27FC236}">
                <a16:creationId xmlns:a16="http://schemas.microsoft.com/office/drawing/2014/main" id="{9FCD6B9D-30C3-1F4C-A917-5B04CDAE8625}"/>
              </a:ext>
            </a:extLst>
          </p:cNvPr>
          <p:cNvSpPr>
            <a:spLocks noGrp="1"/>
          </p:cNvSpPr>
          <p:nvPr>
            <p:ph type="sldNum" sz="quarter" idx="12"/>
          </p:nvPr>
        </p:nvSpPr>
        <p:spPr/>
        <p:txBody>
          <a:bodyPr/>
          <a:lstStyle/>
          <a:p>
            <a:fld id="{B12B35DD-64F7-B048-B2BB-3953229FF8CC}" type="slidenum">
              <a:rPr lang="en-US" sz="800" smtClean="0">
                <a:latin typeface="Arial Narrow" panose="020B0604020202020204" pitchFamily="34" charset="0"/>
                <a:cs typeface="Arial Narrow" panose="020B0604020202020204" pitchFamily="34" charset="0"/>
              </a:rPr>
              <a:pPr/>
              <a:t>21</a:t>
            </a:fld>
            <a:endParaRPr lang="en-US" sz="800">
              <a:latin typeface="Arial Narrow" panose="020B0604020202020204" pitchFamily="34" charset="0"/>
              <a:cs typeface="Arial Narrow" panose="020B0604020202020204" pitchFamily="34" charset="0"/>
            </a:endParaRPr>
          </a:p>
        </p:txBody>
      </p:sp>
      <p:sp>
        <p:nvSpPr>
          <p:cNvPr id="5" name="Action Button: Home 4">
            <a:hlinkClick r:id="rId4" action="ppaction://hlinksldjump" highlightClick="1"/>
            <a:extLst>
              <a:ext uri="{FF2B5EF4-FFF2-40B4-BE49-F238E27FC236}">
                <a16:creationId xmlns:a16="http://schemas.microsoft.com/office/drawing/2014/main" id="{218F6766-A7C2-4A44-A77A-381D7781ECD7}"/>
              </a:ext>
            </a:extLst>
          </p:cNvPr>
          <p:cNvSpPr/>
          <p:nvPr/>
        </p:nvSpPr>
        <p:spPr>
          <a:xfrm>
            <a:off x="8692177" y="4957976"/>
            <a:ext cx="195263" cy="147637"/>
          </a:xfrm>
          <a:prstGeom prst="actionButtonHom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Return 5">
            <a:hlinkClick r:id="" action="ppaction://hlinkshowjump?jump=lastslideviewed" highlightClick="1"/>
            <a:extLst>
              <a:ext uri="{FF2B5EF4-FFF2-40B4-BE49-F238E27FC236}">
                <a16:creationId xmlns:a16="http://schemas.microsoft.com/office/drawing/2014/main" id="{D3FE530F-4292-754E-83BF-5CDF259006CA}"/>
              </a:ext>
            </a:extLst>
          </p:cNvPr>
          <p:cNvSpPr/>
          <p:nvPr/>
        </p:nvSpPr>
        <p:spPr>
          <a:xfrm>
            <a:off x="8455511" y="4957543"/>
            <a:ext cx="195263" cy="147637"/>
          </a:xfrm>
          <a:prstGeom prst="actionButtonRetur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43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12B7-41B3-B04A-8C88-7421AC190FD4}"/>
              </a:ext>
            </a:extLst>
          </p:cNvPr>
          <p:cNvSpPr>
            <a:spLocks noGrp="1"/>
          </p:cNvSpPr>
          <p:nvPr>
            <p:ph type="title"/>
          </p:nvPr>
        </p:nvSpPr>
        <p:spPr/>
        <p:txBody>
          <a:bodyPr>
            <a:normAutofit/>
          </a:bodyPr>
          <a:lstStyle/>
          <a:p>
            <a:r>
              <a:rPr lang="en-US" sz="800" dirty="0">
                <a:latin typeface="Arial Narrow" panose="020B0604020202020204" pitchFamily="34" charset="0"/>
                <a:cs typeface="Arial Narrow" panose="020B0604020202020204" pitchFamily="34" charset="0"/>
              </a:rPr>
              <a:t>Geo.</a:t>
            </a:r>
            <a:r>
              <a:rPr lang="en-US" sz="800" baseline="0" dirty="0">
                <a:latin typeface="Arial Narrow" panose="020B0604020202020204" pitchFamily="34" charset="0"/>
                <a:cs typeface="Arial Narrow" panose="020B0604020202020204" pitchFamily="34" charset="0"/>
              </a:rPr>
              <a:t> </a:t>
            </a:r>
            <a:r>
              <a:rPr lang="en-US" sz="800" baseline="0" dirty="0" err="1">
                <a:latin typeface="Arial Narrow" panose="020B0604020202020204" pitchFamily="34" charset="0"/>
                <a:cs typeface="Arial Narrow" panose="020B0604020202020204" pitchFamily="34" charset="0"/>
              </a:rPr>
              <a:t>Vars</a:t>
            </a:r>
            <a:r>
              <a:rPr lang="en-US" sz="800" baseline="0" dirty="0">
                <a:latin typeface="Arial Narrow" panose="020B0604020202020204" pitchFamily="34" charset="0"/>
                <a:cs typeface="Arial Narrow" panose="020B0604020202020204" pitchFamily="34" charset="0"/>
              </a:rPr>
              <a:t>: O2 High Clouds</a:t>
            </a:r>
            <a:endParaRPr lang="en-US" sz="800" dirty="0">
              <a:latin typeface="Arial Narrow" panose="020B0604020202020204" pitchFamily="34" charset="0"/>
              <a:cs typeface="Arial Narrow" panose="020B0604020202020204" pitchFamily="34" charset="0"/>
            </a:endParaRPr>
          </a:p>
        </p:txBody>
      </p:sp>
      <p:sp>
        <p:nvSpPr>
          <p:cNvPr id="3" name="Slide Number Placeholder 2">
            <a:extLst>
              <a:ext uri="{FF2B5EF4-FFF2-40B4-BE49-F238E27FC236}">
                <a16:creationId xmlns:a16="http://schemas.microsoft.com/office/drawing/2014/main" id="{9FCD6B9D-30C3-1F4C-A917-5B04CDAE8625}"/>
              </a:ext>
            </a:extLst>
          </p:cNvPr>
          <p:cNvSpPr>
            <a:spLocks noGrp="1"/>
          </p:cNvSpPr>
          <p:nvPr>
            <p:ph type="sldNum" sz="quarter" idx="12"/>
          </p:nvPr>
        </p:nvSpPr>
        <p:spPr/>
        <p:txBody>
          <a:bodyPr/>
          <a:lstStyle/>
          <a:p>
            <a:fld id="{B12B35DD-64F7-B048-B2BB-3953229FF8CC}" type="slidenum">
              <a:rPr lang="en-US" sz="800" smtClean="0">
                <a:latin typeface="Arial Narrow" panose="020B0604020202020204" pitchFamily="34" charset="0"/>
                <a:cs typeface="Arial Narrow" panose="020B0604020202020204" pitchFamily="34" charset="0"/>
              </a:rPr>
              <a:pPr/>
              <a:t>22</a:t>
            </a:fld>
            <a:endParaRPr lang="en-US" sz="800">
              <a:latin typeface="Arial Narrow" panose="020B0604020202020204" pitchFamily="34" charset="0"/>
              <a:cs typeface="Arial Narrow" panose="020B0604020202020204" pitchFamily="34" charset="0"/>
            </a:endParaRPr>
          </a:p>
        </p:txBody>
      </p:sp>
      <p:graphicFrame>
        <p:nvGraphicFramePr>
          <p:cNvPr id="7" name="Table 6">
            <a:extLst>
              <a:ext uri="{FF2B5EF4-FFF2-40B4-BE49-F238E27FC236}">
                <a16:creationId xmlns:a16="http://schemas.microsoft.com/office/drawing/2014/main" id="{3B51856C-BB76-404C-9F79-CBBB3996E7ED}"/>
              </a:ext>
            </a:extLst>
          </p:cNvPr>
          <p:cNvGraphicFramePr>
            <a:graphicFrameLocks noGrp="1"/>
          </p:cNvGraphicFramePr>
          <p:nvPr>
            <p:extLst>
              <p:ext uri="{D42A27DB-BD31-4B8C-83A1-F6EECF244321}">
                <p14:modId xmlns:p14="http://schemas.microsoft.com/office/powerpoint/2010/main" val="970620891"/>
              </p:ext>
            </p:extLst>
          </p:nvPr>
        </p:nvGraphicFramePr>
        <p:xfrm>
          <a:off x="48151" y="36917"/>
          <a:ext cx="9016374" cy="3939540"/>
        </p:xfrm>
        <a:graphic>
          <a:graphicData uri="http://schemas.openxmlformats.org/drawingml/2006/table">
            <a:tbl>
              <a:tblPr firstRow="1" bandRow="1">
                <a:tableStyleId>{8799B23B-EC83-4686-B30A-512413B5E67A}</a:tableStyleId>
              </a:tblPr>
              <a:tblGrid>
                <a:gridCol w="1507519">
                  <a:extLst>
                    <a:ext uri="{9D8B030D-6E8A-4147-A177-3AD203B41FA5}">
                      <a16:colId xmlns:a16="http://schemas.microsoft.com/office/drawing/2014/main" val="1952912987"/>
                    </a:ext>
                  </a:extLst>
                </a:gridCol>
                <a:gridCol w="617517">
                  <a:extLst>
                    <a:ext uri="{9D8B030D-6E8A-4147-A177-3AD203B41FA5}">
                      <a16:colId xmlns:a16="http://schemas.microsoft.com/office/drawing/2014/main" val="1447703719"/>
                    </a:ext>
                  </a:extLst>
                </a:gridCol>
                <a:gridCol w="558140">
                  <a:extLst>
                    <a:ext uri="{9D8B030D-6E8A-4147-A177-3AD203B41FA5}">
                      <a16:colId xmlns:a16="http://schemas.microsoft.com/office/drawing/2014/main" val="3579668959"/>
                    </a:ext>
                  </a:extLst>
                </a:gridCol>
                <a:gridCol w="427512">
                  <a:extLst>
                    <a:ext uri="{9D8B030D-6E8A-4147-A177-3AD203B41FA5}">
                      <a16:colId xmlns:a16="http://schemas.microsoft.com/office/drawing/2014/main" val="1781805138"/>
                    </a:ext>
                  </a:extLst>
                </a:gridCol>
                <a:gridCol w="475013">
                  <a:extLst>
                    <a:ext uri="{9D8B030D-6E8A-4147-A177-3AD203B41FA5}">
                      <a16:colId xmlns:a16="http://schemas.microsoft.com/office/drawing/2014/main" val="1732684826"/>
                    </a:ext>
                  </a:extLst>
                </a:gridCol>
                <a:gridCol w="534389">
                  <a:extLst>
                    <a:ext uri="{9D8B030D-6E8A-4147-A177-3AD203B41FA5}">
                      <a16:colId xmlns:a16="http://schemas.microsoft.com/office/drawing/2014/main" val="1896199010"/>
                    </a:ext>
                  </a:extLst>
                </a:gridCol>
                <a:gridCol w="2315689">
                  <a:extLst>
                    <a:ext uri="{9D8B030D-6E8A-4147-A177-3AD203B41FA5}">
                      <a16:colId xmlns:a16="http://schemas.microsoft.com/office/drawing/2014/main" val="3813417106"/>
                    </a:ext>
                  </a:extLst>
                </a:gridCol>
                <a:gridCol w="2580595">
                  <a:extLst>
                    <a:ext uri="{9D8B030D-6E8A-4147-A177-3AD203B41FA5}">
                      <a16:colId xmlns:a16="http://schemas.microsoft.com/office/drawing/2014/main" val="20007"/>
                    </a:ext>
                  </a:extLst>
                </a:gridCol>
              </a:tblGrid>
              <a:tr h="192708">
                <a:tc rowSpan="3">
                  <a:txBody>
                    <a:bodyPr/>
                    <a:lstStyle/>
                    <a:p>
                      <a:pPr algn="ctr"/>
                      <a:r>
                        <a:rPr lang="en-US" sz="1200" b="1" kern="1200">
                          <a:solidFill>
                            <a:schemeClr val="tx1"/>
                          </a:solidFill>
                          <a:effectLst/>
                          <a:latin typeface="+mn-lt"/>
                          <a:ea typeface="+mn-ea"/>
                          <a:cs typeface="+mn-cs"/>
                        </a:rPr>
                        <a:t>O2 </a:t>
                      </a:r>
                      <a:r>
                        <a:rPr lang="en-US" sz="1200" b="0" kern="1200">
                          <a:solidFill>
                            <a:schemeClr val="tx1"/>
                          </a:solidFill>
                          <a:effectLst/>
                          <a:latin typeface="+mn-lt"/>
                          <a:ea typeface="+mn-ea"/>
                          <a:cs typeface="+mn-cs"/>
                          <a:hlinkClick r:id="rId3" action="ppaction://hlinksldjump"/>
                        </a:rPr>
                        <a:t>High Clouds</a:t>
                      </a:r>
                      <a:endParaRPr lang="en-US" sz="1200" b="0"/>
                    </a:p>
                    <a:p>
                      <a:pPr algn="ctr"/>
                      <a:r>
                        <a:rPr lang="en-US" sz="1400"/>
                        <a:t>Geophysical Variables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5">
                  <a:txBody>
                    <a:bodyPr/>
                    <a:lstStyle/>
                    <a:p>
                      <a:pPr algn="ctr"/>
                      <a:r>
                        <a:rPr lang="en-US" sz="1200"/>
                        <a:t>Desired Capability</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rowSpan="3">
                  <a:txBody>
                    <a:bodyPr/>
                    <a:lstStyle/>
                    <a:p>
                      <a:pPr algn="ctr"/>
                      <a:r>
                        <a:rPr lang="en-US" sz="1400"/>
                        <a:t>Observables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3">
                  <a:txBody>
                    <a:bodyPr/>
                    <a:lstStyle/>
                    <a:p>
                      <a:pPr algn="ctr"/>
                      <a:r>
                        <a:rPr lang="en-US" sz="14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955711646"/>
                  </a:ext>
                </a:extLst>
              </a:tr>
              <a:tr h="171296">
                <a:tc vMerge="1">
                  <a:txBody>
                    <a:bodyPr/>
                    <a:lstStyle/>
                    <a:p>
                      <a:endParaRPr lang="en-US"/>
                    </a:p>
                  </a:txBody>
                  <a:tcPr/>
                </a:tc>
                <a:tc rowSpan="2">
                  <a:txBody>
                    <a:bodyPr/>
                    <a:lstStyle/>
                    <a:p>
                      <a:pPr algn="ctr"/>
                      <a:r>
                        <a:rPr lang="en-US" sz="900" b="1"/>
                        <a:t>Range</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r>
                        <a:rPr lang="en-US" sz="800" b="1"/>
                        <a:t>Precision Accuracy</a:t>
                      </a:r>
                      <a:endParaRPr lang="en-US" sz="1200" b="1"/>
                    </a:p>
                  </a:txBody>
                  <a:tcPr marL="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3">
                  <a:txBody>
                    <a:bodyPr/>
                    <a:lstStyle/>
                    <a:p>
                      <a:pPr algn="ctr"/>
                      <a:r>
                        <a:rPr lang="en-US" sz="1000" b="1"/>
                        <a:t>Resolution</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2752648"/>
                  </a:ext>
                </a:extLst>
              </a:tr>
              <a:tr h="1712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b="1" kern="1200" err="1">
                          <a:solidFill>
                            <a:schemeClr val="tx1"/>
                          </a:solidFill>
                          <a:effectLst/>
                          <a:latin typeface="+mn-lt"/>
                          <a:ea typeface="+mn-ea"/>
                          <a:cs typeface="+mn-cs"/>
                        </a:rPr>
                        <a:t>Δx</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1000" b="1" kern="1200" err="1">
                          <a:solidFill>
                            <a:schemeClr val="tx1"/>
                          </a:solidFill>
                          <a:effectLst/>
                          <a:latin typeface="+mn-lt"/>
                          <a:ea typeface="+mn-ea"/>
                          <a:cs typeface="+mn-cs"/>
                        </a:rPr>
                        <a:t>Δz</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800" b="1"/>
                        <a:t>Swath</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76649">
                <a:tc gridSpan="7">
                  <a:txBody>
                    <a:bodyPr/>
                    <a:lstStyle/>
                    <a:p>
                      <a:r>
                        <a:rPr lang="en-US" sz="1050" b="1" kern="1200">
                          <a:solidFill>
                            <a:srgbClr val="FF0000"/>
                          </a:solidFill>
                          <a:effectLst/>
                          <a:latin typeface="+mn-lt"/>
                          <a:ea typeface="+mn-ea"/>
                          <a:cs typeface="+mn-cs"/>
                        </a:rPr>
                        <a:t>Minimum</a:t>
                      </a:r>
                      <a:r>
                        <a:rPr lang="en-US" sz="1050" b="1" kern="1200">
                          <a:solidFill>
                            <a:schemeClr val="accent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291794"/>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5637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06541"/>
                  </a:ext>
                </a:extLst>
              </a:tr>
              <a:tr h="17664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a:solidFill>
                            <a:srgbClr val="7030A0"/>
                          </a:solidFill>
                          <a:effectLst/>
                          <a:latin typeface="+mn-lt"/>
                          <a:ea typeface="+mn-ea"/>
                          <a:cs typeface="+mn-cs"/>
                        </a:rPr>
                        <a:t>Enhanced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963438"/>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261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92520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870542"/>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77216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674337"/>
                  </a:ext>
                </a:extLst>
              </a:tr>
            </a:tbl>
          </a:graphicData>
        </a:graphic>
      </p:graphicFrame>
      <p:sp>
        <p:nvSpPr>
          <p:cNvPr id="8" name="TextBox 7">
            <a:extLst>
              <a:ext uri="{FF2B5EF4-FFF2-40B4-BE49-F238E27FC236}">
                <a16:creationId xmlns:a16="http://schemas.microsoft.com/office/drawing/2014/main" id="{65013455-265A-DB4F-A58B-2743DE3225A1}"/>
              </a:ext>
            </a:extLst>
          </p:cNvPr>
          <p:cNvSpPr txBox="1"/>
          <p:nvPr/>
        </p:nvSpPr>
        <p:spPr>
          <a:xfrm rot="20158401">
            <a:off x="246198" y="1565602"/>
            <a:ext cx="8277102" cy="1446550"/>
          </a:xfrm>
          <a:prstGeom prst="rect">
            <a:avLst/>
          </a:prstGeom>
          <a:noFill/>
        </p:spPr>
        <p:txBody>
          <a:bodyPr wrap="square" rtlCol="0">
            <a:spAutoFit/>
          </a:bodyPr>
          <a:lstStyle/>
          <a:p>
            <a:pPr algn="ctr"/>
            <a:r>
              <a:rPr lang="en-US" sz="8800">
                <a:solidFill>
                  <a:schemeClr val="bg2">
                    <a:lumMod val="50000"/>
                  </a:schemeClr>
                </a:solidFill>
              </a:rPr>
              <a:t>Place Holder</a:t>
            </a:r>
          </a:p>
        </p:txBody>
      </p:sp>
    </p:spTree>
    <p:extLst>
      <p:ext uri="{BB962C8B-B14F-4D97-AF65-F5344CB8AC3E}">
        <p14:creationId xmlns:p14="http://schemas.microsoft.com/office/powerpoint/2010/main" val="1719412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12B7-41B3-B04A-8C88-7421AC190FD4}"/>
              </a:ext>
            </a:extLst>
          </p:cNvPr>
          <p:cNvSpPr>
            <a:spLocks noGrp="1"/>
          </p:cNvSpPr>
          <p:nvPr>
            <p:ph type="title"/>
          </p:nvPr>
        </p:nvSpPr>
        <p:spPr/>
        <p:txBody>
          <a:bodyPr>
            <a:normAutofit/>
          </a:bodyPr>
          <a:lstStyle/>
          <a:p>
            <a:r>
              <a:rPr lang="en-US" sz="800" dirty="0">
                <a:latin typeface="Arial Narrow" panose="020B0604020202020204" pitchFamily="34" charset="0"/>
                <a:cs typeface="Arial Narrow" panose="020B0604020202020204" pitchFamily="34" charset="0"/>
              </a:rPr>
              <a:t>Geo.</a:t>
            </a:r>
            <a:r>
              <a:rPr lang="en-US" sz="800" baseline="0" dirty="0">
                <a:latin typeface="Arial Narrow" panose="020B0604020202020204" pitchFamily="34" charset="0"/>
                <a:cs typeface="Arial Narrow" panose="020B0604020202020204" pitchFamily="34" charset="0"/>
              </a:rPr>
              <a:t> </a:t>
            </a:r>
            <a:r>
              <a:rPr lang="en-US" sz="800" baseline="0" dirty="0" err="1">
                <a:latin typeface="Arial Narrow" panose="020B0604020202020204" pitchFamily="34" charset="0"/>
                <a:cs typeface="Arial Narrow" panose="020B0604020202020204" pitchFamily="34" charset="0"/>
              </a:rPr>
              <a:t>Vars</a:t>
            </a:r>
            <a:r>
              <a:rPr lang="en-US" sz="800" baseline="0" dirty="0">
                <a:latin typeface="Arial Narrow" panose="020B0604020202020204" pitchFamily="34" charset="0"/>
                <a:cs typeface="Arial Narrow" panose="020B0604020202020204" pitchFamily="34" charset="0"/>
              </a:rPr>
              <a:t>: O3 Convective Storms</a:t>
            </a:r>
            <a:endParaRPr lang="en-US" sz="800" dirty="0">
              <a:latin typeface="Arial Narrow" panose="020B0604020202020204" pitchFamily="34" charset="0"/>
              <a:cs typeface="Arial Narrow" panose="020B0604020202020204" pitchFamily="34" charset="0"/>
            </a:endParaRPr>
          </a:p>
        </p:txBody>
      </p:sp>
      <p:sp>
        <p:nvSpPr>
          <p:cNvPr id="3" name="Slide Number Placeholder 2">
            <a:extLst>
              <a:ext uri="{FF2B5EF4-FFF2-40B4-BE49-F238E27FC236}">
                <a16:creationId xmlns:a16="http://schemas.microsoft.com/office/drawing/2014/main" id="{9FCD6B9D-30C3-1F4C-A917-5B04CDAE8625}"/>
              </a:ext>
            </a:extLst>
          </p:cNvPr>
          <p:cNvSpPr>
            <a:spLocks noGrp="1"/>
          </p:cNvSpPr>
          <p:nvPr>
            <p:ph type="sldNum" sz="quarter" idx="12"/>
          </p:nvPr>
        </p:nvSpPr>
        <p:spPr/>
        <p:txBody>
          <a:bodyPr/>
          <a:lstStyle/>
          <a:p>
            <a:fld id="{B12B35DD-64F7-B048-B2BB-3953229FF8CC}" type="slidenum">
              <a:rPr lang="en-US" sz="800" smtClean="0">
                <a:latin typeface="Arial Narrow" panose="020B0604020202020204" pitchFamily="34" charset="0"/>
                <a:cs typeface="Arial Narrow" panose="020B0604020202020204" pitchFamily="34" charset="0"/>
              </a:rPr>
              <a:pPr/>
              <a:t>23</a:t>
            </a:fld>
            <a:endParaRPr lang="en-US" sz="800">
              <a:latin typeface="Arial Narrow" panose="020B0604020202020204" pitchFamily="34" charset="0"/>
              <a:cs typeface="Arial Narrow" panose="020B0604020202020204" pitchFamily="34" charset="0"/>
            </a:endParaRPr>
          </a:p>
        </p:txBody>
      </p:sp>
      <p:graphicFrame>
        <p:nvGraphicFramePr>
          <p:cNvPr id="7" name="Table 6">
            <a:extLst>
              <a:ext uri="{FF2B5EF4-FFF2-40B4-BE49-F238E27FC236}">
                <a16:creationId xmlns:a16="http://schemas.microsoft.com/office/drawing/2014/main" id="{2CB569BD-F17E-0D42-8E99-B0BD5A532E69}"/>
              </a:ext>
            </a:extLst>
          </p:cNvPr>
          <p:cNvGraphicFramePr>
            <a:graphicFrameLocks noGrp="1"/>
          </p:cNvGraphicFramePr>
          <p:nvPr>
            <p:extLst>
              <p:ext uri="{D42A27DB-BD31-4B8C-83A1-F6EECF244321}">
                <p14:modId xmlns:p14="http://schemas.microsoft.com/office/powerpoint/2010/main" val="1984666857"/>
              </p:ext>
            </p:extLst>
          </p:nvPr>
        </p:nvGraphicFramePr>
        <p:xfrm>
          <a:off x="48151" y="36917"/>
          <a:ext cx="9016374" cy="3939540"/>
        </p:xfrm>
        <a:graphic>
          <a:graphicData uri="http://schemas.openxmlformats.org/drawingml/2006/table">
            <a:tbl>
              <a:tblPr firstRow="1" bandRow="1">
                <a:tableStyleId>{8799B23B-EC83-4686-B30A-512413B5E67A}</a:tableStyleId>
              </a:tblPr>
              <a:tblGrid>
                <a:gridCol w="1507519">
                  <a:extLst>
                    <a:ext uri="{9D8B030D-6E8A-4147-A177-3AD203B41FA5}">
                      <a16:colId xmlns:a16="http://schemas.microsoft.com/office/drawing/2014/main" val="1952912987"/>
                    </a:ext>
                  </a:extLst>
                </a:gridCol>
                <a:gridCol w="617517">
                  <a:extLst>
                    <a:ext uri="{9D8B030D-6E8A-4147-A177-3AD203B41FA5}">
                      <a16:colId xmlns:a16="http://schemas.microsoft.com/office/drawing/2014/main" val="1447703719"/>
                    </a:ext>
                  </a:extLst>
                </a:gridCol>
                <a:gridCol w="558140">
                  <a:extLst>
                    <a:ext uri="{9D8B030D-6E8A-4147-A177-3AD203B41FA5}">
                      <a16:colId xmlns:a16="http://schemas.microsoft.com/office/drawing/2014/main" val="3579668959"/>
                    </a:ext>
                  </a:extLst>
                </a:gridCol>
                <a:gridCol w="427512">
                  <a:extLst>
                    <a:ext uri="{9D8B030D-6E8A-4147-A177-3AD203B41FA5}">
                      <a16:colId xmlns:a16="http://schemas.microsoft.com/office/drawing/2014/main" val="1781805138"/>
                    </a:ext>
                  </a:extLst>
                </a:gridCol>
                <a:gridCol w="475013">
                  <a:extLst>
                    <a:ext uri="{9D8B030D-6E8A-4147-A177-3AD203B41FA5}">
                      <a16:colId xmlns:a16="http://schemas.microsoft.com/office/drawing/2014/main" val="1732684826"/>
                    </a:ext>
                  </a:extLst>
                </a:gridCol>
                <a:gridCol w="534389">
                  <a:extLst>
                    <a:ext uri="{9D8B030D-6E8A-4147-A177-3AD203B41FA5}">
                      <a16:colId xmlns:a16="http://schemas.microsoft.com/office/drawing/2014/main" val="1896199010"/>
                    </a:ext>
                  </a:extLst>
                </a:gridCol>
                <a:gridCol w="2315689">
                  <a:extLst>
                    <a:ext uri="{9D8B030D-6E8A-4147-A177-3AD203B41FA5}">
                      <a16:colId xmlns:a16="http://schemas.microsoft.com/office/drawing/2014/main" val="3813417106"/>
                    </a:ext>
                  </a:extLst>
                </a:gridCol>
                <a:gridCol w="2580595">
                  <a:extLst>
                    <a:ext uri="{9D8B030D-6E8A-4147-A177-3AD203B41FA5}">
                      <a16:colId xmlns:a16="http://schemas.microsoft.com/office/drawing/2014/main" val="20007"/>
                    </a:ext>
                  </a:extLst>
                </a:gridCol>
              </a:tblGrid>
              <a:tr h="192708">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kern="1200">
                          <a:solidFill>
                            <a:schemeClr val="tx1"/>
                          </a:solidFill>
                          <a:effectLst/>
                          <a:latin typeface="+mn-lt"/>
                          <a:ea typeface="+mn-ea"/>
                          <a:cs typeface="+mn-cs"/>
                        </a:rPr>
                        <a:t>O3 </a:t>
                      </a:r>
                      <a:r>
                        <a:rPr lang="en-US" sz="1100" b="0" kern="1200">
                          <a:solidFill>
                            <a:schemeClr val="tx1"/>
                          </a:solidFill>
                          <a:effectLst/>
                          <a:latin typeface="+mn-lt"/>
                          <a:ea typeface="+mn-ea"/>
                          <a:cs typeface="+mn-cs"/>
                          <a:hlinkClick r:id="rId3" action="ppaction://hlinksldjump"/>
                        </a:rPr>
                        <a:t>Convective Storms </a:t>
                      </a:r>
                      <a:endParaRPr lang="en-US" sz="1100"/>
                    </a:p>
                    <a:p>
                      <a:pPr algn="ctr"/>
                      <a:r>
                        <a:rPr lang="en-US" sz="1400"/>
                        <a:t>Geophysical Variables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5">
                  <a:txBody>
                    <a:bodyPr/>
                    <a:lstStyle/>
                    <a:p>
                      <a:pPr algn="ctr"/>
                      <a:r>
                        <a:rPr lang="en-US" sz="1200"/>
                        <a:t>Desired Capability</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rowSpan="3">
                  <a:txBody>
                    <a:bodyPr/>
                    <a:lstStyle/>
                    <a:p>
                      <a:pPr algn="ctr"/>
                      <a:r>
                        <a:rPr lang="en-US" sz="1400"/>
                        <a:t>Observables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3">
                  <a:txBody>
                    <a:bodyPr/>
                    <a:lstStyle/>
                    <a:p>
                      <a:pPr algn="ctr"/>
                      <a:r>
                        <a:rPr lang="en-US" sz="14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955711646"/>
                  </a:ext>
                </a:extLst>
              </a:tr>
              <a:tr h="171296">
                <a:tc vMerge="1">
                  <a:txBody>
                    <a:bodyPr/>
                    <a:lstStyle/>
                    <a:p>
                      <a:endParaRPr lang="en-US"/>
                    </a:p>
                  </a:txBody>
                  <a:tcPr/>
                </a:tc>
                <a:tc rowSpan="2">
                  <a:txBody>
                    <a:bodyPr/>
                    <a:lstStyle/>
                    <a:p>
                      <a:pPr algn="ctr"/>
                      <a:r>
                        <a:rPr lang="en-US" sz="900" b="1"/>
                        <a:t>Range</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r>
                        <a:rPr lang="en-US" sz="800" b="1"/>
                        <a:t>Precision Accuracy</a:t>
                      </a:r>
                      <a:endParaRPr lang="en-US" sz="1200" b="1"/>
                    </a:p>
                  </a:txBody>
                  <a:tcPr marL="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3">
                  <a:txBody>
                    <a:bodyPr/>
                    <a:lstStyle/>
                    <a:p>
                      <a:pPr algn="ctr"/>
                      <a:r>
                        <a:rPr lang="en-US" sz="1000" b="1"/>
                        <a:t>Resolution</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2752648"/>
                  </a:ext>
                </a:extLst>
              </a:tr>
              <a:tr h="1712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b="1" kern="1200" err="1">
                          <a:solidFill>
                            <a:schemeClr val="tx1"/>
                          </a:solidFill>
                          <a:effectLst/>
                          <a:latin typeface="+mn-lt"/>
                          <a:ea typeface="+mn-ea"/>
                          <a:cs typeface="+mn-cs"/>
                        </a:rPr>
                        <a:t>Δx</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1000" b="1" kern="1200" err="1">
                          <a:solidFill>
                            <a:schemeClr val="tx1"/>
                          </a:solidFill>
                          <a:effectLst/>
                          <a:latin typeface="+mn-lt"/>
                          <a:ea typeface="+mn-ea"/>
                          <a:cs typeface="+mn-cs"/>
                        </a:rPr>
                        <a:t>Δz</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800" b="1"/>
                        <a:t>Swath</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76649">
                <a:tc gridSpan="7">
                  <a:txBody>
                    <a:bodyPr/>
                    <a:lstStyle/>
                    <a:p>
                      <a:r>
                        <a:rPr lang="en-US" sz="1050" b="1" kern="1200">
                          <a:solidFill>
                            <a:srgbClr val="FF0000"/>
                          </a:solidFill>
                          <a:effectLst/>
                          <a:latin typeface="+mn-lt"/>
                          <a:ea typeface="+mn-ea"/>
                          <a:cs typeface="+mn-cs"/>
                        </a:rPr>
                        <a:t>Minimum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291794"/>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5637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06541"/>
                  </a:ext>
                </a:extLst>
              </a:tr>
              <a:tr h="17664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a:solidFill>
                            <a:srgbClr val="7030A0"/>
                          </a:solidFill>
                          <a:effectLst/>
                          <a:latin typeface="+mn-lt"/>
                          <a:ea typeface="+mn-ea"/>
                          <a:cs typeface="+mn-cs"/>
                        </a:rPr>
                        <a:t>Enhanced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963438"/>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261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92520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870542"/>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77216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674337"/>
                  </a:ext>
                </a:extLst>
              </a:tr>
            </a:tbl>
          </a:graphicData>
        </a:graphic>
      </p:graphicFrame>
      <p:sp>
        <p:nvSpPr>
          <p:cNvPr id="8" name="TextBox 7">
            <a:extLst>
              <a:ext uri="{FF2B5EF4-FFF2-40B4-BE49-F238E27FC236}">
                <a16:creationId xmlns:a16="http://schemas.microsoft.com/office/drawing/2014/main" id="{5EC6DF11-9214-444A-964C-A2E96203CB4E}"/>
              </a:ext>
            </a:extLst>
          </p:cNvPr>
          <p:cNvSpPr txBox="1"/>
          <p:nvPr/>
        </p:nvSpPr>
        <p:spPr>
          <a:xfrm rot="20158401">
            <a:off x="246198" y="1565602"/>
            <a:ext cx="8277102" cy="1446550"/>
          </a:xfrm>
          <a:prstGeom prst="rect">
            <a:avLst/>
          </a:prstGeom>
          <a:noFill/>
        </p:spPr>
        <p:txBody>
          <a:bodyPr wrap="square" rtlCol="0">
            <a:spAutoFit/>
          </a:bodyPr>
          <a:lstStyle/>
          <a:p>
            <a:pPr algn="ctr"/>
            <a:r>
              <a:rPr lang="en-US" sz="8800">
                <a:solidFill>
                  <a:schemeClr val="bg2">
                    <a:lumMod val="50000"/>
                  </a:schemeClr>
                </a:solidFill>
              </a:rPr>
              <a:t>Place Holder</a:t>
            </a:r>
          </a:p>
        </p:txBody>
      </p:sp>
    </p:spTree>
    <p:extLst>
      <p:ext uri="{BB962C8B-B14F-4D97-AF65-F5344CB8AC3E}">
        <p14:creationId xmlns:p14="http://schemas.microsoft.com/office/powerpoint/2010/main" val="4199617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12B7-41B3-B04A-8C88-7421AC190FD4}"/>
              </a:ext>
            </a:extLst>
          </p:cNvPr>
          <p:cNvSpPr>
            <a:spLocks noGrp="1"/>
          </p:cNvSpPr>
          <p:nvPr>
            <p:ph type="title"/>
          </p:nvPr>
        </p:nvSpPr>
        <p:spPr/>
        <p:txBody>
          <a:bodyPr>
            <a:normAutofit/>
          </a:bodyPr>
          <a:lstStyle/>
          <a:p>
            <a:r>
              <a:rPr lang="en-US" sz="800" dirty="0">
                <a:latin typeface="Arial Narrow" panose="020B0604020202020204" pitchFamily="34" charset="0"/>
                <a:cs typeface="Arial Narrow" panose="020B0604020202020204" pitchFamily="34" charset="0"/>
              </a:rPr>
              <a:t>Geo.</a:t>
            </a:r>
            <a:r>
              <a:rPr lang="en-US" sz="800" baseline="0" dirty="0">
                <a:latin typeface="Arial Narrow" panose="020B0604020202020204" pitchFamily="34" charset="0"/>
                <a:cs typeface="Arial Narrow" panose="020B0604020202020204" pitchFamily="34" charset="0"/>
              </a:rPr>
              <a:t> </a:t>
            </a:r>
            <a:r>
              <a:rPr lang="en-US" sz="800" baseline="0" dirty="0" err="1">
                <a:latin typeface="Arial Narrow" panose="020B0604020202020204" pitchFamily="34" charset="0"/>
                <a:cs typeface="Arial Narrow" panose="020B0604020202020204" pitchFamily="34" charset="0"/>
              </a:rPr>
              <a:t>Vars</a:t>
            </a:r>
            <a:r>
              <a:rPr lang="en-US" sz="800" baseline="0" dirty="0">
                <a:latin typeface="Arial Narrow" panose="020B0604020202020204" pitchFamily="34" charset="0"/>
                <a:cs typeface="Arial Narrow" panose="020B0604020202020204" pitchFamily="34" charset="0"/>
              </a:rPr>
              <a:t>: O4 Falling Snow Processes</a:t>
            </a:r>
            <a:endParaRPr lang="en-US" sz="800" dirty="0">
              <a:latin typeface="Arial Narrow" panose="020B0604020202020204" pitchFamily="34" charset="0"/>
              <a:cs typeface="Arial Narrow" panose="020B0604020202020204" pitchFamily="34" charset="0"/>
            </a:endParaRPr>
          </a:p>
        </p:txBody>
      </p:sp>
      <p:sp>
        <p:nvSpPr>
          <p:cNvPr id="3" name="Slide Number Placeholder 2">
            <a:extLst>
              <a:ext uri="{FF2B5EF4-FFF2-40B4-BE49-F238E27FC236}">
                <a16:creationId xmlns:a16="http://schemas.microsoft.com/office/drawing/2014/main" id="{9FCD6B9D-30C3-1F4C-A917-5B04CDAE8625}"/>
              </a:ext>
            </a:extLst>
          </p:cNvPr>
          <p:cNvSpPr>
            <a:spLocks noGrp="1"/>
          </p:cNvSpPr>
          <p:nvPr>
            <p:ph type="sldNum" sz="quarter" idx="12"/>
          </p:nvPr>
        </p:nvSpPr>
        <p:spPr/>
        <p:txBody>
          <a:bodyPr/>
          <a:lstStyle/>
          <a:p>
            <a:fld id="{B12B35DD-64F7-B048-B2BB-3953229FF8CC}" type="slidenum">
              <a:rPr lang="en-US" sz="800" smtClean="0">
                <a:latin typeface="Arial Narrow" panose="020B0604020202020204" pitchFamily="34" charset="0"/>
                <a:cs typeface="Arial Narrow" panose="020B0604020202020204" pitchFamily="34" charset="0"/>
              </a:rPr>
              <a:pPr/>
              <a:t>24</a:t>
            </a:fld>
            <a:endParaRPr lang="en-US" sz="800">
              <a:latin typeface="Arial Narrow" panose="020B0604020202020204" pitchFamily="34" charset="0"/>
              <a:cs typeface="Arial Narrow" panose="020B0604020202020204" pitchFamily="34" charset="0"/>
            </a:endParaRPr>
          </a:p>
        </p:txBody>
      </p:sp>
      <p:graphicFrame>
        <p:nvGraphicFramePr>
          <p:cNvPr id="7" name="Table 6">
            <a:extLst>
              <a:ext uri="{FF2B5EF4-FFF2-40B4-BE49-F238E27FC236}">
                <a16:creationId xmlns:a16="http://schemas.microsoft.com/office/drawing/2014/main" id="{C91BCB45-5CE3-6048-ACA8-7C416D6DE7D0}"/>
              </a:ext>
            </a:extLst>
          </p:cNvPr>
          <p:cNvGraphicFramePr>
            <a:graphicFrameLocks noGrp="1"/>
          </p:cNvGraphicFramePr>
          <p:nvPr>
            <p:extLst>
              <p:ext uri="{D42A27DB-BD31-4B8C-83A1-F6EECF244321}">
                <p14:modId xmlns:p14="http://schemas.microsoft.com/office/powerpoint/2010/main" val="764430446"/>
              </p:ext>
            </p:extLst>
          </p:nvPr>
        </p:nvGraphicFramePr>
        <p:xfrm>
          <a:off x="48151" y="36917"/>
          <a:ext cx="9016374" cy="4061460"/>
        </p:xfrm>
        <a:graphic>
          <a:graphicData uri="http://schemas.openxmlformats.org/drawingml/2006/table">
            <a:tbl>
              <a:tblPr firstRow="1" bandRow="1">
                <a:tableStyleId>{8799B23B-EC83-4686-B30A-512413B5E67A}</a:tableStyleId>
              </a:tblPr>
              <a:tblGrid>
                <a:gridCol w="1507519">
                  <a:extLst>
                    <a:ext uri="{9D8B030D-6E8A-4147-A177-3AD203B41FA5}">
                      <a16:colId xmlns:a16="http://schemas.microsoft.com/office/drawing/2014/main" val="1952912987"/>
                    </a:ext>
                  </a:extLst>
                </a:gridCol>
                <a:gridCol w="617517">
                  <a:extLst>
                    <a:ext uri="{9D8B030D-6E8A-4147-A177-3AD203B41FA5}">
                      <a16:colId xmlns:a16="http://schemas.microsoft.com/office/drawing/2014/main" val="1447703719"/>
                    </a:ext>
                  </a:extLst>
                </a:gridCol>
                <a:gridCol w="558140">
                  <a:extLst>
                    <a:ext uri="{9D8B030D-6E8A-4147-A177-3AD203B41FA5}">
                      <a16:colId xmlns:a16="http://schemas.microsoft.com/office/drawing/2014/main" val="3579668959"/>
                    </a:ext>
                  </a:extLst>
                </a:gridCol>
                <a:gridCol w="427512">
                  <a:extLst>
                    <a:ext uri="{9D8B030D-6E8A-4147-A177-3AD203B41FA5}">
                      <a16:colId xmlns:a16="http://schemas.microsoft.com/office/drawing/2014/main" val="1781805138"/>
                    </a:ext>
                  </a:extLst>
                </a:gridCol>
                <a:gridCol w="475013">
                  <a:extLst>
                    <a:ext uri="{9D8B030D-6E8A-4147-A177-3AD203B41FA5}">
                      <a16:colId xmlns:a16="http://schemas.microsoft.com/office/drawing/2014/main" val="1732684826"/>
                    </a:ext>
                  </a:extLst>
                </a:gridCol>
                <a:gridCol w="534389">
                  <a:extLst>
                    <a:ext uri="{9D8B030D-6E8A-4147-A177-3AD203B41FA5}">
                      <a16:colId xmlns:a16="http://schemas.microsoft.com/office/drawing/2014/main" val="1896199010"/>
                    </a:ext>
                  </a:extLst>
                </a:gridCol>
                <a:gridCol w="2315689">
                  <a:extLst>
                    <a:ext uri="{9D8B030D-6E8A-4147-A177-3AD203B41FA5}">
                      <a16:colId xmlns:a16="http://schemas.microsoft.com/office/drawing/2014/main" val="3813417106"/>
                    </a:ext>
                  </a:extLst>
                </a:gridCol>
                <a:gridCol w="2580595">
                  <a:extLst>
                    <a:ext uri="{9D8B030D-6E8A-4147-A177-3AD203B41FA5}">
                      <a16:colId xmlns:a16="http://schemas.microsoft.com/office/drawing/2014/main" val="20007"/>
                    </a:ext>
                  </a:extLst>
                </a:gridCol>
              </a:tblGrid>
              <a:tr h="192708">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O4 </a:t>
                      </a:r>
                      <a:r>
                        <a:rPr lang="en-US" sz="1200" b="0" kern="1200">
                          <a:solidFill>
                            <a:schemeClr val="tx1"/>
                          </a:solidFill>
                          <a:effectLst/>
                          <a:latin typeface="+mn-lt"/>
                          <a:ea typeface="+mn-ea"/>
                          <a:cs typeface="+mn-cs"/>
                          <a:hlinkClick r:id="rId3" action="ppaction://hlinksldjump"/>
                        </a:rPr>
                        <a:t>Falling</a:t>
                      </a:r>
                      <a:r>
                        <a:rPr lang="en-US" sz="1200" b="1" kern="1200">
                          <a:solidFill>
                            <a:schemeClr val="tx1"/>
                          </a:solidFill>
                          <a:effectLst/>
                          <a:latin typeface="+mn-lt"/>
                          <a:ea typeface="+mn-ea"/>
                          <a:cs typeface="+mn-cs"/>
                          <a:hlinkClick r:id="rId3" action="ppaction://hlinksldjump"/>
                        </a:rPr>
                        <a:t> </a:t>
                      </a:r>
                      <a:r>
                        <a:rPr lang="en-US" sz="1200" b="0" kern="1200">
                          <a:solidFill>
                            <a:schemeClr val="tx1"/>
                          </a:solidFill>
                          <a:effectLst/>
                          <a:latin typeface="+mn-lt"/>
                          <a:ea typeface="+mn-ea"/>
                          <a:cs typeface="+mn-cs"/>
                          <a:hlinkClick r:id="rId3" action="ppaction://hlinksldjump"/>
                        </a:rPr>
                        <a:t>Snow Processes</a:t>
                      </a:r>
                      <a:endParaRPr lang="en-US" sz="1200"/>
                    </a:p>
                    <a:p>
                      <a:pPr algn="ctr"/>
                      <a:r>
                        <a:rPr lang="en-US" sz="1400"/>
                        <a:t>Geophysical Variables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5">
                  <a:txBody>
                    <a:bodyPr/>
                    <a:lstStyle/>
                    <a:p>
                      <a:pPr algn="ctr"/>
                      <a:r>
                        <a:rPr lang="en-US" sz="1200"/>
                        <a:t>Desired Capability</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rowSpan="3">
                  <a:txBody>
                    <a:bodyPr/>
                    <a:lstStyle/>
                    <a:p>
                      <a:pPr algn="ctr"/>
                      <a:r>
                        <a:rPr lang="en-US" sz="1400"/>
                        <a:t>Observables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3">
                  <a:txBody>
                    <a:bodyPr/>
                    <a:lstStyle/>
                    <a:p>
                      <a:pPr algn="ctr"/>
                      <a:r>
                        <a:rPr lang="en-US" sz="14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955711646"/>
                  </a:ext>
                </a:extLst>
              </a:tr>
              <a:tr h="171296">
                <a:tc vMerge="1">
                  <a:txBody>
                    <a:bodyPr/>
                    <a:lstStyle/>
                    <a:p>
                      <a:endParaRPr lang="en-US"/>
                    </a:p>
                  </a:txBody>
                  <a:tcPr/>
                </a:tc>
                <a:tc rowSpan="2">
                  <a:txBody>
                    <a:bodyPr/>
                    <a:lstStyle/>
                    <a:p>
                      <a:pPr algn="ctr"/>
                      <a:r>
                        <a:rPr lang="en-US" sz="900" b="1"/>
                        <a:t>Range</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r>
                        <a:rPr lang="en-US" sz="800" b="1"/>
                        <a:t>Precision Accuracy</a:t>
                      </a:r>
                      <a:endParaRPr lang="en-US" sz="1200" b="1"/>
                    </a:p>
                  </a:txBody>
                  <a:tcPr marL="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3">
                  <a:txBody>
                    <a:bodyPr/>
                    <a:lstStyle/>
                    <a:p>
                      <a:pPr algn="ctr"/>
                      <a:r>
                        <a:rPr lang="en-US" sz="1000" b="1"/>
                        <a:t>Resolution</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2752648"/>
                  </a:ext>
                </a:extLst>
              </a:tr>
              <a:tr h="1712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b="1" kern="1200" err="1">
                          <a:solidFill>
                            <a:schemeClr val="tx1"/>
                          </a:solidFill>
                          <a:effectLst/>
                          <a:latin typeface="+mn-lt"/>
                          <a:ea typeface="+mn-ea"/>
                          <a:cs typeface="+mn-cs"/>
                        </a:rPr>
                        <a:t>Δx</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1000" b="1" kern="1200" err="1">
                          <a:solidFill>
                            <a:schemeClr val="tx1"/>
                          </a:solidFill>
                          <a:effectLst/>
                          <a:latin typeface="+mn-lt"/>
                          <a:ea typeface="+mn-ea"/>
                          <a:cs typeface="+mn-cs"/>
                        </a:rPr>
                        <a:t>Δz</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800" b="1"/>
                        <a:t>Swath</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76649">
                <a:tc gridSpan="7">
                  <a:txBody>
                    <a:bodyPr/>
                    <a:lstStyle/>
                    <a:p>
                      <a:r>
                        <a:rPr lang="en-US" sz="1050" b="1" kern="1200">
                          <a:solidFill>
                            <a:srgbClr val="FF0000"/>
                          </a:solidFill>
                          <a:effectLst/>
                          <a:latin typeface="+mn-lt"/>
                          <a:ea typeface="+mn-ea"/>
                          <a:cs typeface="+mn-cs"/>
                        </a:rPr>
                        <a:t>Minimum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291794"/>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5637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06541"/>
                  </a:ext>
                </a:extLst>
              </a:tr>
              <a:tr h="17664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a:solidFill>
                            <a:srgbClr val="7030A0"/>
                          </a:solidFill>
                          <a:effectLst/>
                          <a:latin typeface="+mn-lt"/>
                          <a:ea typeface="+mn-ea"/>
                          <a:cs typeface="+mn-cs"/>
                        </a:rPr>
                        <a:t>Enhanced</a:t>
                      </a:r>
                      <a:r>
                        <a:rPr lang="en-US" sz="1050" b="1" kern="1200">
                          <a:solidFill>
                            <a:schemeClr val="accent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963438"/>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261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92520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870542"/>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77216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674337"/>
                  </a:ext>
                </a:extLst>
              </a:tr>
            </a:tbl>
          </a:graphicData>
        </a:graphic>
      </p:graphicFrame>
      <p:sp>
        <p:nvSpPr>
          <p:cNvPr id="8" name="TextBox 7">
            <a:extLst>
              <a:ext uri="{FF2B5EF4-FFF2-40B4-BE49-F238E27FC236}">
                <a16:creationId xmlns:a16="http://schemas.microsoft.com/office/drawing/2014/main" id="{B47A34FC-8424-2045-A4A0-ACB81FF3150D}"/>
              </a:ext>
            </a:extLst>
          </p:cNvPr>
          <p:cNvSpPr txBox="1"/>
          <p:nvPr/>
        </p:nvSpPr>
        <p:spPr>
          <a:xfrm rot="20158401">
            <a:off x="246198" y="1565602"/>
            <a:ext cx="8277102" cy="1446550"/>
          </a:xfrm>
          <a:prstGeom prst="rect">
            <a:avLst/>
          </a:prstGeom>
          <a:noFill/>
        </p:spPr>
        <p:txBody>
          <a:bodyPr wrap="square" rtlCol="0">
            <a:spAutoFit/>
          </a:bodyPr>
          <a:lstStyle/>
          <a:p>
            <a:pPr algn="ctr"/>
            <a:r>
              <a:rPr lang="en-US" sz="8800">
                <a:solidFill>
                  <a:schemeClr val="bg2">
                    <a:lumMod val="50000"/>
                  </a:schemeClr>
                </a:solidFill>
              </a:rPr>
              <a:t>Place Holder</a:t>
            </a:r>
          </a:p>
        </p:txBody>
      </p:sp>
    </p:spTree>
    <p:extLst>
      <p:ext uri="{BB962C8B-B14F-4D97-AF65-F5344CB8AC3E}">
        <p14:creationId xmlns:p14="http://schemas.microsoft.com/office/powerpoint/2010/main" val="944512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12B7-41B3-B04A-8C88-7421AC190FD4}"/>
              </a:ext>
            </a:extLst>
          </p:cNvPr>
          <p:cNvSpPr>
            <a:spLocks noGrp="1"/>
          </p:cNvSpPr>
          <p:nvPr>
            <p:ph type="title"/>
          </p:nvPr>
        </p:nvSpPr>
        <p:spPr>
          <a:xfrm>
            <a:off x="545525" y="166970"/>
            <a:ext cx="6067950" cy="698400"/>
          </a:xfrm>
        </p:spPr>
        <p:txBody>
          <a:bodyPr>
            <a:normAutofit/>
          </a:bodyPr>
          <a:lstStyle/>
          <a:p>
            <a:r>
              <a:rPr lang="en-US" sz="800" dirty="0">
                <a:latin typeface="Arial Narrow" panose="020B0604020202020204" pitchFamily="34" charset="0"/>
                <a:cs typeface="Arial Narrow" panose="020B0604020202020204" pitchFamily="34" charset="0"/>
              </a:rPr>
              <a:t>Geo.</a:t>
            </a:r>
            <a:r>
              <a:rPr lang="en-US" sz="800" baseline="0" dirty="0">
                <a:latin typeface="Arial Narrow" panose="020B0604020202020204" pitchFamily="34" charset="0"/>
                <a:cs typeface="Arial Narrow" panose="020B0604020202020204" pitchFamily="34" charset="0"/>
              </a:rPr>
              <a:t> </a:t>
            </a:r>
            <a:r>
              <a:rPr lang="en-US" sz="800" baseline="0" dirty="0" err="1">
                <a:latin typeface="Arial Narrow" panose="020B0604020202020204" pitchFamily="34" charset="0"/>
                <a:cs typeface="Arial Narrow" panose="020B0604020202020204" pitchFamily="34" charset="0"/>
              </a:rPr>
              <a:t>Vars</a:t>
            </a:r>
            <a:r>
              <a:rPr lang="en-US" sz="800" baseline="0" dirty="0">
                <a:latin typeface="Arial Narrow" panose="020B0604020202020204" pitchFamily="34" charset="0"/>
                <a:cs typeface="Arial Narrow" panose="020B0604020202020204" pitchFamily="34" charset="0"/>
              </a:rPr>
              <a:t>: O5 Aerosol Redistribution</a:t>
            </a:r>
            <a:endParaRPr lang="en-US" sz="800" dirty="0">
              <a:latin typeface="Arial Narrow" panose="020B0604020202020204" pitchFamily="34" charset="0"/>
              <a:cs typeface="Arial Narrow" panose="020B0604020202020204" pitchFamily="34" charset="0"/>
            </a:endParaRPr>
          </a:p>
        </p:txBody>
      </p:sp>
      <p:sp>
        <p:nvSpPr>
          <p:cNvPr id="3" name="Slide Number Placeholder 2">
            <a:extLst>
              <a:ext uri="{FF2B5EF4-FFF2-40B4-BE49-F238E27FC236}">
                <a16:creationId xmlns:a16="http://schemas.microsoft.com/office/drawing/2014/main" id="{9FCD6B9D-30C3-1F4C-A917-5B04CDAE8625}"/>
              </a:ext>
            </a:extLst>
          </p:cNvPr>
          <p:cNvSpPr>
            <a:spLocks noGrp="1"/>
          </p:cNvSpPr>
          <p:nvPr>
            <p:ph type="sldNum" sz="quarter" idx="12"/>
          </p:nvPr>
        </p:nvSpPr>
        <p:spPr>
          <a:xfrm>
            <a:off x="-1930494" y="6091979"/>
            <a:ext cx="1582944" cy="192374"/>
          </a:xfrm>
        </p:spPr>
        <p:txBody>
          <a:bodyPr/>
          <a:lstStyle/>
          <a:p>
            <a:fld id="{B12B35DD-64F7-B048-B2BB-3953229FF8CC}" type="slidenum">
              <a:rPr lang="en-US" sz="800" smtClean="0">
                <a:latin typeface="Arial Narrow" panose="020B0604020202020204" pitchFamily="34" charset="0"/>
                <a:cs typeface="Arial Narrow" panose="020B0604020202020204" pitchFamily="34" charset="0"/>
              </a:rPr>
              <a:pPr/>
              <a:t>25</a:t>
            </a:fld>
            <a:endParaRPr lang="en-US" sz="800">
              <a:latin typeface="Arial Narrow" panose="020B0604020202020204" pitchFamily="34" charset="0"/>
              <a:cs typeface="Arial Narrow" panose="020B0604020202020204" pitchFamily="34" charset="0"/>
            </a:endParaRPr>
          </a:p>
        </p:txBody>
      </p:sp>
      <p:graphicFrame>
        <p:nvGraphicFramePr>
          <p:cNvPr id="4" name="Table 3">
            <a:extLst>
              <a:ext uri="{FF2B5EF4-FFF2-40B4-BE49-F238E27FC236}">
                <a16:creationId xmlns:a16="http://schemas.microsoft.com/office/drawing/2014/main" id="{4606CCEF-3F38-1044-A859-B6149AB91096}"/>
              </a:ext>
            </a:extLst>
          </p:cNvPr>
          <p:cNvGraphicFramePr>
            <a:graphicFrameLocks noGrp="1"/>
          </p:cNvGraphicFramePr>
          <p:nvPr>
            <p:extLst>
              <p:ext uri="{D42A27DB-BD31-4B8C-83A1-F6EECF244321}">
                <p14:modId xmlns:p14="http://schemas.microsoft.com/office/powerpoint/2010/main" val="4036349904"/>
              </p:ext>
            </p:extLst>
          </p:nvPr>
        </p:nvGraphicFramePr>
        <p:xfrm>
          <a:off x="48151" y="36917"/>
          <a:ext cx="9016374" cy="3939540"/>
        </p:xfrm>
        <a:graphic>
          <a:graphicData uri="http://schemas.openxmlformats.org/drawingml/2006/table">
            <a:tbl>
              <a:tblPr firstRow="1" bandRow="1">
                <a:tableStyleId>{8799B23B-EC83-4686-B30A-512413B5E67A}</a:tableStyleId>
              </a:tblPr>
              <a:tblGrid>
                <a:gridCol w="1507519">
                  <a:extLst>
                    <a:ext uri="{9D8B030D-6E8A-4147-A177-3AD203B41FA5}">
                      <a16:colId xmlns:a16="http://schemas.microsoft.com/office/drawing/2014/main" val="1952912987"/>
                    </a:ext>
                  </a:extLst>
                </a:gridCol>
                <a:gridCol w="617517">
                  <a:extLst>
                    <a:ext uri="{9D8B030D-6E8A-4147-A177-3AD203B41FA5}">
                      <a16:colId xmlns:a16="http://schemas.microsoft.com/office/drawing/2014/main" val="1447703719"/>
                    </a:ext>
                  </a:extLst>
                </a:gridCol>
                <a:gridCol w="558140">
                  <a:extLst>
                    <a:ext uri="{9D8B030D-6E8A-4147-A177-3AD203B41FA5}">
                      <a16:colId xmlns:a16="http://schemas.microsoft.com/office/drawing/2014/main" val="3579668959"/>
                    </a:ext>
                  </a:extLst>
                </a:gridCol>
                <a:gridCol w="427512">
                  <a:extLst>
                    <a:ext uri="{9D8B030D-6E8A-4147-A177-3AD203B41FA5}">
                      <a16:colId xmlns:a16="http://schemas.microsoft.com/office/drawing/2014/main" val="1781805138"/>
                    </a:ext>
                  </a:extLst>
                </a:gridCol>
                <a:gridCol w="475013">
                  <a:extLst>
                    <a:ext uri="{9D8B030D-6E8A-4147-A177-3AD203B41FA5}">
                      <a16:colId xmlns:a16="http://schemas.microsoft.com/office/drawing/2014/main" val="1732684826"/>
                    </a:ext>
                  </a:extLst>
                </a:gridCol>
                <a:gridCol w="534389">
                  <a:extLst>
                    <a:ext uri="{9D8B030D-6E8A-4147-A177-3AD203B41FA5}">
                      <a16:colId xmlns:a16="http://schemas.microsoft.com/office/drawing/2014/main" val="1896199010"/>
                    </a:ext>
                  </a:extLst>
                </a:gridCol>
                <a:gridCol w="2315689">
                  <a:extLst>
                    <a:ext uri="{9D8B030D-6E8A-4147-A177-3AD203B41FA5}">
                      <a16:colId xmlns:a16="http://schemas.microsoft.com/office/drawing/2014/main" val="3813417106"/>
                    </a:ext>
                  </a:extLst>
                </a:gridCol>
                <a:gridCol w="2580595">
                  <a:extLst>
                    <a:ext uri="{9D8B030D-6E8A-4147-A177-3AD203B41FA5}">
                      <a16:colId xmlns:a16="http://schemas.microsoft.com/office/drawing/2014/main" val="20007"/>
                    </a:ext>
                  </a:extLst>
                </a:gridCol>
              </a:tblGrid>
              <a:tr h="192708">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1" kern="1200">
                          <a:solidFill>
                            <a:schemeClr val="tx1"/>
                          </a:solidFill>
                          <a:effectLst/>
                          <a:latin typeface="+mn-lt"/>
                          <a:ea typeface="+mn-ea"/>
                          <a:cs typeface="+mn-cs"/>
                        </a:rPr>
                        <a:t>O5</a:t>
                      </a:r>
                      <a:r>
                        <a:rPr lang="en-US" sz="900" b="0" kern="1200">
                          <a:solidFill>
                            <a:schemeClr val="tx1"/>
                          </a:solidFill>
                          <a:latin typeface="+mn-lt"/>
                          <a:ea typeface="+mn-ea"/>
                          <a:cs typeface="+mn-cs"/>
                        </a:rPr>
                        <a:t> </a:t>
                      </a:r>
                      <a:r>
                        <a:rPr lang="en-US" sz="900" b="0" kern="1200">
                          <a:solidFill>
                            <a:schemeClr val="tx1"/>
                          </a:solidFill>
                          <a:latin typeface="+mn-lt"/>
                          <a:ea typeface="+mn-ea"/>
                          <a:cs typeface="+mn-cs"/>
                          <a:hlinkClick r:id="rId3" action="ppaction://hlinksldjump"/>
                        </a:rPr>
                        <a:t>Aerosol Redistribution</a:t>
                      </a:r>
                      <a:endParaRPr lang="en-US" sz="900" b="0"/>
                    </a:p>
                    <a:p>
                      <a:pPr algn="ctr"/>
                      <a:r>
                        <a:rPr lang="en-US" sz="1400"/>
                        <a:t>Geophysical Variables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5">
                  <a:txBody>
                    <a:bodyPr/>
                    <a:lstStyle/>
                    <a:p>
                      <a:pPr algn="ctr"/>
                      <a:r>
                        <a:rPr lang="en-US" sz="1200"/>
                        <a:t>Desired Capability</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rowSpan="3">
                  <a:txBody>
                    <a:bodyPr/>
                    <a:lstStyle/>
                    <a:p>
                      <a:pPr algn="ctr"/>
                      <a:r>
                        <a:rPr lang="en-US" sz="1400"/>
                        <a:t>Observables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3">
                  <a:txBody>
                    <a:bodyPr/>
                    <a:lstStyle/>
                    <a:p>
                      <a:pPr algn="ctr"/>
                      <a:r>
                        <a:rPr lang="en-US" sz="14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955711646"/>
                  </a:ext>
                </a:extLst>
              </a:tr>
              <a:tr h="171296">
                <a:tc vMerge="1">
                  <a:txBody>
                    <a:bodyPr/>
                    <a:lstStyle/>
                    <a:p>
                      <a:endParaRPr lang="en-US"/>
                    </a:p>
                  </a:txBody>
                  <a:tcPr/>
                </a:tc>
                <a:tc rowSpan="2">
                  <a:txBody>
                    <a:bodyPr/>
                    <a:lstStyle/>
                    <a:p>
                      <a:pPr algn="ctr"/>
                      <a:r>
                        <a:rPr lang="en-US" sz="900" b="1"/>
                        <a:t>Range</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r>
                        <a:rPr lang="en-US" sz="800" b="1"/>
                        <a:t>Precision Accuracy</a:t>
                      </a:r>
                      <a:endParaRPr lang="en-US" sz="1200" b="1"/>
                    </a:p>
                  </a:txBody>
                  <a:tcPr marL="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3">
                  <a:txBody>
                    <a:bodyPr/>
                    <a:lstStyle/>
                    <a:p>
                      <a:pPr algn="ctr"/>
                      <a:r>
                        <a:rPr lang="en-US" sz="1000" b="1"/>
                        <a:t>Resolution</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2752648"/>
                  </a:ext>
                </a:extLst>
              </a:tr>
              <a:tr h="1712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b="1" kern="1200" err="1">
                          <a:solidFill>
                            <a:schemeClr val="tx1"/>
                          </a:solidFill>
                          <a:effectLst/>
                          <a:latin typeface="+mn-lt"/>
                          <a:ea typeface="+mn-ea"/>
                          <a:cs typeface="+mn-cs"/>
                        </a:rPr>
                        <a:t>Δx</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1000" b="1" kern="1200" err="1">
                          <a:solidFill>
                            <a:schemeClr val="tx1"/>
                          </a:solidFill>
                          <a:effectLst/>
                          <a:latin typeface="+mn-lt"/>
                          <a:ea typeface="+mn-ea"/>
                          <a:cs typeface="+mn-cs"/>
                        </a:rPr>
                        <a:t>Δz</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800" b="1"/>
                        <a:t>Swath</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76649">
                <a:tc gridSpan="7">
                  <a:txBody>
                    <a:bodyPr/>
                    <a:lstStyle/>
                    <a:p>
                      <a:r>
                        <a:rPr lang="en-US" sz="1050" b="1" kern="1200">
                          <a:solidFill>
                            <a:srgbClr val="FF0000"/>
                          </a:solidFill>
                          <a:effectLst/>
                          <a:latin typeface="+mn-lt"/>
                          <a:ea typeface="+mn-ea"/>
                          <a:cs typeface="+mn-cs"/>
                        </a:rPr>
                        <a:t>Minimum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291794"/>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5637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06541"/>
                  </a:ext>
                </a:extLst>
              </a:tr>
              <a:tr h="17664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a:solidFill>
                            <a:srgbClr val="7030A0"/>
                          </a:solidFill>
                          <a:effectLst/>
                          <a:latin typeface="+mn-lt"/>
                          <a:ea typeface="+mn-ea"/>
                          <a:cs typeface="+mn-cs"/>
                        </a:rPr>
                        <a:t>Enhanced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963438"/>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261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92520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870542"/>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77216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674337"/>
                  </a:ext>
                </a:extLst>
              </a:tr>
            </a:tbl>
          </a:graphicData>
        </a:graphic>
      </p:graphicFrame>
      <p:sp>
        <p:nvSpPr>
          <p:cNvPr id="6" name="TextBox 5">
            <a:extLst>
              <a:ext uri="{FF2B5EF4-FFF2-40B4-BE49-F238E27FC236}">
                <a16:creationId xmlns:a16="http://schemas.microsoft.com/office/drawing/2014/main" id="{B6F56892-2907-004E-991F-660E99B5C0C4}"/>
              </a:ext>
            </a:extLst>
          </p:cNvPr>
          <p:cNvSpPr txBox="1"/>
          <p:nvPr/>
        </p:nvSpPr>
        <p:spPr>
          <a:xfrm rot="20158401">
            <a:off x="246198" y="1565602"/>
            <a:ext cx="8277102" cy="1446550"/>
          </a:xfrm>
          <a:prstGeom prst="rect">
            <a:avLst/>
          </a:prstGeom>
          <a:noFill/>
        </p:spPr>
        <p:txBody>
          <a:bodyPr wrap="square" rtlCol="0">
            <a:spAutoFit/>
          </a:bodyPr>
          <a:lstStyle/>
          <a:p>
            <a:pPr algn="ctr"/>
            <a:r>
              <a:rPr lang="en-US" sz="8800">
                <a:solidFill>
                  <a:schemeClr val="bg2">
                    <a:lumMod val="50000"/>
                  </a:schemeClr>
                </a:solidFill>
              </a:rPr>
              <a:t>Place Holder</a:t>
            </a:r>
          </a:p>
        </p:txBody>
      </p:sp>
    </p:spTree>
    <p:extLst>
      <p:ext uri="{BB962C8B-B14F-4D97-AF65-F5344CB8AC3E}">
        <p14:creationId xmlns:p14="http://schemas.microsoft.com/office/powerpoint/2010/main" val="153176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12B7-41B3-B04A-8C88-7421AC190FD4}"/>
              </a:ext>
            </a:extLst>
          </p:cNvPr>
          <p:cNvSpPr>
            <a:spLocks noGrp="1"/>
          </p:cNvSpPr>
          <p:nvPr>
            <p:ph type="title"/>
          </p:nvPr>
        </p:nvSpPr>
        <p:spPr/>
        <p:txBody>
          <a:bodyPr>
            <a:normAutofit/>
          </a:bodyPr>
          <a:lstStyle/>
          <a:p>
            <a:r>
              <a:rPr lang="en-US" sz="800" dirty="0">
                <a:latin typeface="Arial Narrow" panose="020B0604020202020204" pitchFamily="34" charset="0"/>
                <a:cs typeface="Arial Narrow" panose="020B0604020202020204" pitchFamily="34" charset="0"/>
              </a:rPr>
              <a:t>Geo.</a:t>
            </a:r>
            <a:r>
              <a:rPr lang="en-US" sz="800" baseline="0" dirty="0">
                <a:latin typeface="Arial Narrow" panose="020B0604020202020204" pitchFamily="34" charset="0"/>
                <a:cs typeface="Arial Narrow" panose="020B0604020202020204" pitchFamily="34" charset="0"/>
              </a:rPr>
              <a:t> </a:t>
            </a:r>
            <a:r>
              <a:rPr lang="en-US" sz="800" baseline="0" dirty="0" err="1">
                <a:latin typeface="Arial Narrow" panose="020B0604020202020204" pitchFamily="34" charset="0"/>
                <a:cs typeface="Arial Narrow" panose="020B0604020202020204" pitchFamily="34" charset="0"/>
              </a:rPr>
              <a:t>Vars</a:t>
            </a:r>
            <a:r>
              <a:rPr lang="en-US" sz="800" baseline="0" dirty="0">
                <a:latin typeface="Arial Narrow" panose="020B0604020202020204" pitchFamily="34" charset="0"/>
                <a:cs typeface="Arial Narrow" panose="020B0604020202020204" pitchFamily="34" charset="0"/>
              </a:rPr>
              <a:t>: O6 Aerosol Attribution</a:t>
            </a:r>
            <a:endParaRPr lang="en-US" sz="800" dirty="0">
              <a:latin typeface="Arial Narrow" panose="020B0604020202020204" pitchFamily="34" charset="0"/>
              <a:cs typeface="Arial Narrow" panose="020B0604020202020204" pitchFamily="34" charset="0"/>
            </a:endParaRPr>
          </a:p>
        </p:txBody>
      </p:sp>
      <p:sp>
        <p:nvSpPr>
          <p:cNvPr id="3" name="Slide Number Placeholder 2">
            <a:extLst>
              <a:ext uri="{FF2B5EF4-FFF2-40B4-BE49-F238E27FC236}">
                <a16:creationId xmlns:a16="http://schemas.microsoft.com/office/drawing/2014/main" id="{9FCD6B9D-30C3-1F4C-A917-5B04CDAE8625}"/>
              </a:ext>
            </a:extLst>
          </p:cNvPr>
          <p:cNvSpPr>
            <a:spLocks noGrp="1"/>
          </p:cNvSpPr>
          <p:nvPr>
            <p:ph type="sldNum" sz="quarter" idx="12"/>
          </p:nvPr>
        </p:nvSpPr>
        <p:spPr/>
        <p:txBody>
          <a:bodyPr/>
          <a:lstStyle/>
          <a:p>
            <a:fld id="{B12B35DD-64F7-B048-B2BB-3953229FF8CC}" type="slidenum">
              <a:rPr lang="en-US" sz="800" smtClean="0">
                <a:latin typeface="Arial Narrow" panose="020B0604020202020204" pitchFamily="34" charset="0"/>
                <a:cs typeface="Arial Narrow" panose="020B0604020202020204" pitchFamily="34" charset="0"/>
              </a:rPr>
              <a:pPr/>
              <a:t>26</a:t>
            </a:fld>
            <a:endParaRPr lang="en-US" sz="800">
              <a:latin typeface="Arial Narrow" panose="020B0604020202020204" pitchFamily="34" charset="0"/>
              <a:cs typeface="Arial Narrow" panose="020B0604020202020204" pitchFamily="34" charset="0"/>
            </a:endParaRPr>
          </a:p>
        </p:txBody>
      </p:sp>
      <p:graphicFrame>
        <p:nvGraphicFramePr>
          <p:cNvPr id="7" name="Table 6">
            <a:extLst>
              <a:ext uri="{FF2B5EF4-FFF2-40B4-BE49-F238E27FC236}">
                <a16:creationId xmlns:a16="http://schemas.microsoft.com/office/drawing/2014/main" id="{C343FC4A-7CBF-194A-A77A-5B1C62216401}"/>
              </a:ext>
            </a:extLst>
          </p:cNvPr>
          <p:cNvGraphicFramePr>
            <a:graphicFrameLocks noGrp="1"/>
          </p:cNvGraphicFramePr>
          <p:nvPr>
            <p:extLst>
              <p:ext uri="{D42A27DB-BD31-4B8C-83A1-F6EECF244321}">
                <p14:modId xmlns:p14="http://schemas.microsoft.com/office/powerpoint/2010/main" val="3778019605"/>
              </p:ext>
            </p:extLst>
          </p:nvPr>
        </p:nvGraphicFramePr>
        <p:xfrm>
          <a:off x="48151" y="36917"/>
          <a:ext cx="9016374" cy="3939540"/>
        </p:xfrm>
        <a:graphic>
          <a:graphicData uri="http://schemas.openxmlformats.org/drawingml/2006/table">
            <a:tbl>
              <a:tblPr firstRow="1" bandRow="1">
                <a:tableStyleId>{8799B23B-EC83-4686-B30A-512413B5E67A}</a:tableStyleId>
              </a:tblPr>
              <a:tblGrid>
                <a:gridCol w="1507519">
                  <a:extLst>
                    <a:ext uri="{9D8B030D-6E8A-4147-A177-3AD203B41FA5}">
                      <a16:colId xmlns:a16="http://schemas.microsoft.com/office/drawing/2014/main" val="1952912987"/>
                    </a:ext>
                  </a:extLst>
                </a:gridCol>
                <a:gridCol w="617517">
                  <a:extLst>
                    <a:ext uri="{9D8B030D-6E8A-4147-A177-3AD203B41FA5}">
                      <a16:colId xmlns:a16="http://schemas.microsoft.com/office/drawing/2014/main" val="1447703719"/>
                    </a:ext>
                  </a:extLst>
                </a:gridCol>
                <a:gridCol w="558140">
                  <a:extLst>
                    <a:ext uri="{9D8B030D-6E8A-4147-A177-3AD203B41FA5}">
                      <a16:colId xmlns:a16="http://schemas.microsoft.com/office/drawing/2014/main" val="3579668959"/>
                    </a:ext>
                  </a:extLst>
                </a:gridCol>
                <a:gridCol w="427512">
                  <a:extLst>
                    <a:ext uri="{9D8B030D-6E8A-4147-A177-3AD203B41FA5}">
                      <a16:colId xmlns:a16="http://schemas.microsoft.com/office/drawing/2014/main" val="1781805138"/>
                    </a:ext>
                  </a:extLst>
                </a:gridCol>
                <a:gridCol w="475013">
                  <a:extLst>
                    <a:ext uri="{9D8B030D-6E8A-4147-A177-3AD203B41FA5}">
                      <a16:colId xmlns:a16="http://schemas.microsoft.com/office/drawing/2014/main" val="1732684826"/>
                    </a:ext>
                  </a:extLst>
                </a:gridCol>
                <a:gridCol w="534389">
                  <a:extLst>
                    <a:ext uri="{9D8B030D-6E8A-4147-A177-3AD203B41FA5}">
                      <a16:colId xmlns:a16="http://schemas.microsoft.com/office/drawing/2014/main" val="1896199010"/>
                    </a:ext>
                  </a:extLst>
                </a:gridCol>
                <a:gridCol w="2315689">
                  <a:extLst>
                    <a:ext uri="{9D8B030D-6E8A-4147-A177-3AD203B41FA5}">
                      <a16:colId xmlns:a16="http://schemas.microsoft.com/office/drawing/2014/main" val="3813417106"/>
                    </a:ext>
                  </a:extLst>
                </a:gridCol>
                <a:gridCol w="2580595">
                  <a:extLst>
                    <a:ext uri="{9D8B030D-6E8A-4147-A177-3AD203B41FA5}">
                      <a16:colId xmlns:a16="http://schemas.microsoft.com/office/drawing/2014/main" val="20007"/>
                    </a:ext>
                  </a:extLst>
                </a:gridCol>
              </a:tblGrid>
              <a:tr h="192708">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kern="1200">
                          <a:solidFill>
                            <a:schemeClr val="tx1"/>
                          </a:solidFill>
                          <a:effectLst/>
                          <a:latin typeface="+mn-lt"/>
                          <a:ea typeface="+mn-ea"/>
                          <a:cs typeface="+mn-cs"/>
                        </a:rPr>
                        <a:t>O6</a:t>
                      </a:r>
                      <a:r>
                        <a:rPr lang="en-US" sz="1100" b="1" kern="1200">
                          <a:solidFill>
                            <a:schemeClr val="tx1"/>
                          </a:solidFill>
                          <a:latin typeface="+mn-lt"/>
                          <a:ea typeface="+mn-ea"/>
                          <a:cs typeface="+mn-cs"/>
                        </a:rPr>
                        <a:t>  </a:t>
                      </a:r>
                      <a:r>
                        <a:rPr lang="en-US" sz="1100" b="0" kern="1200">
                          <a:solidFill>
                            <a:schemeClr val="tx1"/>
                          </a:solidFill>
                          <a:latin typeface="+mn-lt"/>
                          <a:ea typeface="+mn-ea"/>
                          <a:cs typeface="+mn-cs"/>
                          <a:hlinkClick r:id="rId3" action="ppaction://hlinksldjump"/>
                        </a:rPr>
                        <a:t>Aerosol Attribution</a:t>
                      </a:r>
                      <a:r>
                        <a:rPr lang="en-US" sz="1100" b="1" kern="1200">
                          <a:solidFill>
                            <a:schemeClr val="tx1"/>
                          </a:solidFill>
                          <a:latin typeface="+mn-lt"/>
                          <a:ea typeface="+mn-ea"/>
                          <a:cs typeface="+mn-cs"/>
                        </a:rPr>
                        <a:t> </a:t>
                      </a:r>
                      <a:endParaRPr lang="en-US" sz="1100"/>
                    </a:p>
                    <a:p>
                      <a:pPr algn="ctr"/>
                      <a:r>
                        <a:rPr lang="en-US" sz="1400"/>
                        <a:t>Geophysical Variables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5">
                  <a:txBody>
                    <a:bodyPr/>
                    <a:lstStyle/>
                    <a:p>
                      <a:pPr algn="ctr"/>
                      <a:r>
                        <a:rPr lang="en-US" sz="1200"/>
                        <a:t>Desired Capability</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rowSpan="3">
                  <a:txBody>
                    <a:bodyPr/>
                    <a:lstStyle/>
                    <a:p>
                      <a:pPr algn="ctr"/>
                      <a:r>
                        <a:rPr lang="en-US" sz="1400"/>
                        <a:t>Observables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3">
                  <a:txBody>
                    <a:bodyPr/>
                    <a:lstStyle/>
                    <a:p>
                      <a:pPr algn="ctr"/>
                      <a:r>
                        <a:rPr lang="en-US" sz="14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955711646"/>
                  </a:ext>
                </a:extLst>
              </a:tr>
              <a:tr h="171296">
                <a:tc vMerge="1">
                  <a:txBody>
                    <a:bodyPr/>
                    <a:lstStyle/>
                    <a:p>
                      <a:endParaRPr lang="en-US"/>
                    </a:p>
                  </a:txBody>
                  <a:tcPr/>
                </a:tc>
                <a:tc rowSpan="2">
                  <a:txBody>
                    <a:bodyPr/>
                    <a:lstStyle/>
                    <a:p>
                      <a:pPr algn="ctr"/>
                      <a:r>
                        <a:rPr lang="en-US" sz="900" b="1"/>
                        <a:t>Range</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r>
                        <a:rPr lang="en-US" sz="800" b="1"/>
                        <a:t>Precision Accuracy</a:t>
                      </a:r>
                      <a:endParaRPr lang="en-US" sz="1200" b="1"/>
                    </a:p>
                  </a:txBody>
                  <a:tcPr marL="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3">
                  <a:txBody>
                    <a:bodyPr/>
                    <a:lstStyle/>
                    <a:p>
                      <a:pPr algn="ctr"/>
                      <a:r>
                        <a:rPr lang="en-US" sz="1000" b="1"/>
                        <a:t>Resolution</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2752648"/>
                  </a:ext>
                </a:extLst>
              </a:tr>
              <a:tr h="1712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b="1" kern="1200" err="1">
                          <a:solidFill>
                            <a:schemeClr val="tx1"/>
                          </a:solidFill>
                          <a:effectLst/>
                          <a:latin typeface="+mn-lt"/>
                          <a:ea typeface="+mn-ea"/>
                          <a:cs typeface="+mn-cs"/>
                        </a:rPr>
                        <a:t>Δx</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1000" b="1" kern="1200" err="1">
                          <a:solidFill>
                            <a:schemeClr val="tx1"/>
                          </a:solidFill>
                          <a:effectLst/>
                          <a:latin typeface="+mn-lt"/>
                          <a:ea typeface="+mn-ea"/>
                          <a:cs typeface="+mn-cs"/>
                        </a:rPr>
                        <a:t>Δz</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800" b="1"/>
                        <a:t>Swath</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76649">
                <a:tc gridSpan="7">
                  <a:txBody>
                    <a:bodyPr/>
                    <a:lstStyle/>
                    <a:p>
                      <a:r>
                        <a:rPr lang="en-US" sz="1050" b="1" kern="1200">
                          <a:solidFill>
                            <a:srgbClr val="FF0000"/>
                          </a:solidFill>
                          <a:effectLst/>
                          <a:latin typeface="+mn-lt"/>
                          <a:ea typeface="+mn-ea"/>
                          <a:cs typeface="+mn-cs"/>
                        </a:rPr>
                        <a:t>Minimum</a:t>
                      </a:r>
                      <a:r>
                        <a:rPr lang="en-US" sz="1050" b="1" kern="1200">
                          <a:solidFill>
                            <a:schemeClr val="accent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291794"/>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5637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06541"/>
                  </a:ext>
                </a:extLst>
              </a:tr>
              <a:tr h="17664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a:solidFill>
                            <a:srgbClr val="7030A0"/>
                          </a:solidFill>
                          <a:effectLst/>
                          <a:latin typeface="+mn-lt"/>
                          <a:ea typeface="+mn-ea"/>
                          <a:cs typeface="+mn-cs"/>
                        </a:rPr>
                        <a:t>Enhanced</a:t>
                      </a:r>
                      <a:r>
                        <a:rPr lang="en-US" sz="1050" b="1" kern="1200">
                          <a:solidFill>
                            <a:schemeClr val="accent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963438"/>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261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92520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870542"/>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77216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674337"/>
                  </a:ext>
                </a:extLst>
              </a:tr>
            </a:tbl>
          </a:graphicData>
        </a:graphic>
      </p:graphicFrame>
      <p:sp>
        <p:nvSpPr>
          <p:cNvPr id="8" name="TextBox 7">
            <a:extLst>
              <a:ext uri="{FF2B5EF4-FFF2-40B4-BE49-F238E27FC236}">
                <a16:creationId xmlns:a16="http://schemas.microsoft.com/office/drawing/2014/main" id="{A2B5F6DD-CA29-9849-A699-C7C92E16912A}"/>
              </a:ext>
            </a:extLst>
          </p:cNvPr>
          <p:cNvSpPr txBox="1"/>
          <p:nvPr/>
        </p:nvSpPr>
        <p:spPr>
          <a:xfrm rot="20158401">
            <a:off x="246198" y="1565602"/>
            <a:ext cx="8277102" cy="1446550"/>
          </a:xfrm>
          <a:prstGeom prst="rect">
            <a:avLst/>
          </a:prstGeom>
          <a:noFill/>
        </p:spPr>
        <p:txBody>
          <a:bodyPr wrap="square" rtlCol="0">
            <a:spAutoFit/>
          </a:bodyPr>
          <a:lstStyle/>
          <a:p>
            <a:pPr algn="ctr"/>
            <a:r>
              <a:rPr lang="en-US" sz="8800">
                <a:solidFill>
                  <a:schemeClr val="bg2">
                    <a:lumMod val="50000"/>
                  </a:schemeClr>
                </a:solidFill>
              </a:rPr>
              <a:t>Place Holder</a:t>
            </a:r>
          </a:p>
        </p:txBody>
      </p:sp>
    </p:spTree>
    <p:extLst>
      <p:ext uri="{BB962C8B-B14F-4D97-AF65-F5344CB8AC3E}">
        <p14:creationId xmlns:p14="http://schemas.microsoft.com/office/powerpoint/2010/main" val="296577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12B7-41B3-B04A-8C88-7421AC190FD4}"/>
              </a:ext>
            </a:extLst>
          </p:cNvPr>
          <p:cNvSpPr>
            <a:spLocks noGrp="1"/>
          </p:cNvSpPr>
          <p:nvPr>
            <p:ph type="title"/>
          </p:nvPr>
        </p:nvSpPr>
        <p:spPr/>
        <p:txBody>
          <a:bodyPr>
            <a:normAutofit/>
          </a:bodyPr>
          <a:lstStyle/>
          <a:p>
            <a:r>
              <a:rPr lang="en-US" sz="800" dirty="0">
                <a:latin typeface="Arial Narrow" panose="020B0604020202020204" pitchFamily="34" charset="0"/>
                <a:cs typeface="Arial Narrow" panose="020B0604020202020204" pitchFamily="34" charset="0"/>
              </a:rPr>
              <a:t>Geo.</a:t>
            </a:r>
            <a:r>
              <a:rPr lang="en-US" sz="800" baseline="0" dirty="0">
                <a:latin typeface="Arial Narrow" panose="020B0604020202020204" pitchFamily="34" charset="0"/>
                <a:cs typeface="Arial Narrow" panose="020B0604020202020204" pitchFamily="34" charset="0"/>
              </a:rPr>
              <a:t> </a:t>
            </a:r>
            <a:r>
              <a:rPr lang="en-US" sz="800" baseline="0" dirty="0" err="1">
                <a:latin typeface="Arial Narrow" panose="020B0604020202020204" pitchFamily="34" charset="0"/>
                <a:cs typeface="Arial Narrow" panose="020B0604020202020204" pitchFamily="34" charset="0"/>
              </a:rPr>
              <a:t>Vars</a:t>
            </a:r>
            <a:r>
              <a:rPr lang="en-US" sz="800" baseline="0" dirty="0">
                <a:latin typeface="Arial Narrow" panose="020B0604020202020204" pitchFamily="34" charset="0"/>
                <a:cs typeface="Arial Narrow" panose="020B0604020202020204" pitchFamily="34" charset="0"/>
              </a:rPr>
              <a:t>: O7 Air Quality</a:t>
            </a:r>
            <a:endParaRPr lang="en-US" sz="800" dirty="0">
              <a:latin typeface="Arial Narrow" panose="020B0604020202020204" pitchFamily="34" charset="0"/>
              <a:cs typeface="Arial Narrow" panose="020B0604020202020204" pitchFamily="34" charset="0"/>
            </a:endParaRPr>
          </a:p>
        </p:txBody>
      </p:sp>
      <p:sp>
        <p:nvSpPr>
          <p:cNvPr id="3" name="Slide Number Placeholder 2">
            <a:extLst>
              <a:ext uri="{FF2B5EF4-FFF2-40B4-BE49-F238E27FC236}">
                <a16:creationId xmlns:a16="http://schemas.microsoft.com/office/drawing/2014/main" id="{9FCD6B9D-30C3-1F4C-A917-5B04CDAE8625}"/>
              </a:ext>
            </a:extLst>
          </p:cNvPr>
          <p:cNvSpPr>
            <a:spLocks noGrp="1"/>
          </p:cNvSpPr>
          <p:nvPr>
            <p:ph type="sldNum" sz="quarter" idx="12"/>
          </p:nvPr>
        </p:nvSpPr>
        <p:spPr/>
        <p:txBody>
          <a:bodyPr/>
          <a:lstStyle/>
          <a:p>
            <a:fld id="{B12B35DD-64F7-B048-B2BB-3953229FF8CC}" type="slidenum">
              <a:rPr lang="en-US" sz="800" smtClean="0">
                <a:latin typeface="Arial Narrow" panose="020B0604020202020204" pitchFamily="34" charset="0"/>
                <a:cs typeface="Arial Narrow" panose="020B0604020202020204" pitchFamily="34" charset="0"/>
              </a:rPr>
              <a:pPr/>
              <a:t>27</a:t>
            </a:fld>
            <a:endParaRPr lang="en-US" sz="800">
              <a:latin typeface="Arial Narrow" panose="020B0604020202020204" pitchFamily="34" charset="0"/>
              <a:cs typeface="Arial Narrow" panose="020B0604020202020204" pitchFamily="34" charset="0"/>
            </a:endParaRPr>
          </a:p>
        </p:txBody>
      </p:sp>
      <p:graphicFrame>
        <p:nvGraphicFramePr>
          <p:cNvPr id="7" name="Table 6">
            <a:extLst>
              <a:ext uri="{FF2B5EF4-FFF2-40B4-BE49-F238E27FC236}">
                <a16:creationId xmlns:a16="http://schemas.microsoft.com/office/drawing/2014/main" id="{6991F12A-0095-954B-B391-2DEBAD5C1112}"/>
              </a:ext>
            </a:extLst>
          </p:cNvPr>
          <p:cNvGraphicFramePr>
            <a:graphicFrameLocks noGrp="1"/>
          </p:cNvGraphicFramePr>
          <p:nvPr>
            <p:extLst>
              <p:ext uri="{D42A27DB-BD31-4B8C-83A1-F6EECF244321}">
                <p14:modId xmlns:p14="http://schemas.microsoft.com/office/powerpoint/2010/main" val="340219713"/>
              </p:ext>
            </p:extLst>
          </p:nvPr>
        </p:nvGraphicFramePr>
        <p:xfrm>
          <a:off x="48151" y="36917"/>
          <a:ext cx="9016374" cy="3939540"/>
        </p:xfrm>
        <a:graphic>
          <a:graphicData uri="http://schemas.openxmlformats.org/drawingml/2006/table">
            <a:tbl>
              <a:tblPr firstRow="1" bandRow="1">
                <a:tableStyleId>{8799B23B-EC83-4686-B30A-512413B5E67A}</a:tableStyleId>
              </a:tblPr>
              <a:tblGrid>
                <a:gridCol w="1507519">
                  <a:extLst>
                    <a:ext uri="{9D8B030D-6E8A-4147-A177-3AD203B41FA5}">
                      <a16:colId xmlns:a16="http://schemas.microsoft.com/office/drawing/2014/main" val="1952912987"/>
                    </a:ext>
                  </a:extLst>
                </a:gridCol>
                <a:gridCol w="617517">
                  <a:extLst>
                    <a:ext uri="{9D8B030D-6E8A-4147-A177-3AD203B41FA5}">
                      <a16:colId xmlns:a16="http://schemas.microsoft.com/office/drawing/2014/main" val="1447703719"/>
                    </a:ext>
                  </a:extLst>
                </a:gridCol>
                <a:gridCol w="558140">
                  <a:extLst>
                    <a:ext uri="{9D8B030D-6E8A-4147-A177-3AD203B41FA5}">
                      <a16:colId xmlns:a16="http://schemas.microsoft.com/office/drawing/2014/main" val="3579668959"/>
                    </a:ext>
                  </a:extLst>
                </a:gridCol>
                <a:gridCol w="427512">
                  <a:extLst>
                    <a:ext uri="{9D8B030D-6E8A-4147-A177-3AD203B41FA5}">
                      <a16:colId xmlns:a16="http://schemas.microsoft.com/office/drawing/2014/main" val="1781805138"/>
                    </a:ext>
                  </a:extLst>
                </a:gridCol>
                <a:gridCol w="475013">
                  <a:extLst>
                    <a:ext uri="{9D8B030D-6E8A-4147-A177-3AD203B41FA5}">
                      <a16:colId xmlns:a16="http://schemas.microsoft.com/office/drawing/2014/main" val="1732684826"/>
                    </a:ext>
                  </a:extLst>
                </a:gridCol>
                <a:gridCol w="534389">
                  <a:extLst>
                    <a:ext uri="{9D8B030D-6E8A-4147-A177-3AD203B41FA5}">
                      <a16:colId xmlns:a16="http://schemas.microsoft.com/office/drawing/2014/main" val="1896199010"/>
                    </a:ext>
                  </a:extLst>
                </a:gridCol>
                <a:gridCol w="2315689">
                  <a:extLst>
                    <a:ext uri="{9D8B030D-6E8A-4147-A177-3AD203B41FA5}">
                      <a16:colId xmlns:a16="http://schemas.microsoft.com/office/drawing/2014/main" val="3813417106"/>
                    </a:ext>
                  </a:extLst>
                </a:gridCol>
                <a:gridCol w="2580595">
                  <a:extLst>
                    <a:ext uri="{9D8B030D-6E8A-4147-A177-3AD203B41FA5}">
                      <a16:colId xmlns:a16="http://schemas.microsoft.com/office/drawing/2014/main" val="20007"/>
                    </a:ext>
                  </a:extLst>
                </a:gridCol>
              </a:tblGrid>
              <a:tr h="192708">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O7 </a:t>
                      </a:r>
                      <a:r>
                        <a:rPr lang="en-US" sz="1200" b="0" kern="1200">
                          <a:solidFill>
                            <a:schemeClr val="tx1"/>
                          </a:solidFill>
                          <a:effectLst/>
                          <a:latin typeface="+mn-lt"/>
                          <a:ea typeface="+mn-ea"/>
                          <a:cs typeface="+mn-cs"/>
                          <a:hlinkClick r:id="rId3" action="ppaction://hlinksldjump"/>
                        </a:rPr>
                        <a:t>Air Quality</a:t>
                      </a:r>
                      <a:endParaRPr lang="en-US" sz="1200"/>
                    </a:p>
                    <a:p>
                      <a:pPr algn="ctr"/>
                      <a:r>
                        <a:rPr lang="en-US" sz="1400"/>
                        <a:t>Geophysical Variables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5">
                  <a:txBody>
                    <a:bodyPr/>
                    <a:lstStyle/>
                    <a:p>
                      <a:pPr algn="ctr"/>
                      <a:r>
                        <a:rPr lang="en-US" sz="1200"/>
                        <a:t>Desired Capability</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rowSpan="3">
                  <a:txBody>
                    <a:bodyPr/>
                    <a:lstStyle/>
                    <a:p>
                      <a:pPr algn="ctr"/>
                      <a:r>
                        <a:rPr lang="en-US" sz="1400"/>
                        <a:t>Observables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3">
                  <a:txBody>
                    <a:bodyPr/>
                    <a:lstStyle/>
                    <a:p>
                      <a:pPr algn="ctr"/>
                      <a:r>
                        <a:rPr lang="en-US" sz="14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955711646"/>
                  </a:ext>
                </a:extLst>
              </a:tr>
              <a:tr h="171296">
                <a:tc vMerge="1">
                  <a:txBody>
                    <a:bodyPr/>
                    <a:lstStyle/>
                    <a:p>
                      <a:endParaRPr lang="en-US"/>
                    </a:p>
                  </a:txBody>
                  <a:tcPr/>
                </a:tc>
                <a:tc rowSpan="2">
                  <a:txBody>
                    <a:bodyPr/>
                    <a:lstStyle/>
                    <a:p>
                      <a:pPr algn="ctr"/>
                      <a:r>
                        <a:rPr lang="en-US" sz="900" b="1"/>
                        <a:t>Range</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r>
                        <a:rPr lang="en-US" sz="800" b="1"/>
                        <a:t>Precision Accuracy</a:t>
                      </a:r>
                      <a:endParaRPr lang="en-US" sz="1200" b="1"/>
                    </a:p>
                  </a:txBody>
                  <a:tcPr marL="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3">
                  <a:txBody>
                    <a:bodyPr/>
                    <a:lstStyle/>
                    <a:p>
                      <a:pPr algn="ctr"/>
                      <a:r>
                        <a:rPr lang="en-US" sz="1000" b="1"/>
                        <a:t>Resolution</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2752648"/>
                  </a:ext>
                </a:extLst>
              </a:tr>
              <a:tr h="1712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b="1" kern="1200" err="1">
                          <a:solidFill>
                            <a:schemeClr val="tx1"/>
                          </a:solidFill>
                          <a:effectLst/>
                          <a:latin typeface="+mn-lt"/>
                          <a:ea typeface="+mn-ea"/>
                          <a:cs typeface="+mn-cs"/>
                        </a:rPr>
                        <a:t>Δx</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1000" b="1" kern="1200" err="1">
                          <a:solidFill>
                            <a:schemeClr val="tx1"/>
                          </a:solidFill>
                          <a:effectLst/>
                          <a:latin typeface="+mn-lt"/>
                          <a:ea typeface="+mn-ea"/>
                          <a:cs typeface="+mn-cs"/>
                        </a:rPr>
                        <a:t>Δz</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800" b="1"/>
                        <a:t>Swath</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76649">
                <a:tc gridSpan="7">
                  <a:txBody>
                    <a:bodyPr/>
                    <a:lstStyle/>
                    <a:p>
                      <a:r>
                        <a:rPr lang="en-US" sz="1050" b="1" kern="1200">
                          <a:solidFill>
                            <a:srgbClr val="FF0000"/>
                          </a:solidFill>
                          <a:effectLst/>
                          <a:latin typeface="+mn-lt"/>
                          <a:ea typeface="+mn-ea"/>
                          <a:cs typeface="+mn-cs"/>
                        </a:rPr>
                        <a:t>Minimum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291794"/>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5637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06541"/>
                  </a:ext>
                </a:extLst>
              </a:tr>
              <a:tr h="17664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a:solidFill>
                            <a:srgbClr val="7030A0"/>
                          </a:solidFill>
                          <a:effectLst/>
                          <a:latin typeface="+mn-lt"/>
                          <a:ea typeface="+mn-ea"/>
                          <a:cs typeface="+mn-cs"/>
                        </a:rPr>
                        <a:t>Enhanced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963438"/>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261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92520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870542"/>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77216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674337"/>
                  </a:ext>
                </a:extLst>
              </a:tr>
            </a:tbl>
          </a:graphicData>
        </a:graphic>
      </p:graphicFrame>
      <p:sp>
        <p:nvSpPr>
          <p:cNvPr id="8" name="TextBox 7">
            <a:extLst>
              <a:ext uri="{FF2B5EF4-FFF2-40B4-BE49-F238E27FC236}">
                <a16:creationId xmlns:a16="http://schemas.microsoft.com/office/drawing/2014/main" id="{CE0FC10A-01C0-884D-8591-414CED013B35}"/>
              </a:ext>
            </a:extLst>
          </p:cNvPr>
          <p:cNvSpPr txBox="1"/>
          <p:nvPr/>
        </p:nvSpPr>
        <p:spPr>
          <a:xfrm rot="20158401">
            <a:off x="246198" y="1565602"/>
            <a:ext cx="8277102" cy="1446550"/>
          </a:xfrm>
          <a:prstGeom prst="rect">
            <a:avLst/>
          </a:prstGeom>
          <a:noFill/>
        </p:spPr>
        <p:txBody>
          <a:bodyPr wrap="square" rtlCol="0">
            <a:spAutoFit/>
          </a:bodyPr>
          <a:lstStyle/>
          <a:p>
            <a:pPr algn="ctr"/>
            <a:r>
              <a:rPr lang="en-US" sz="8800">
                <a:solidFill>
                  <a:schemeClr val="bg2">
                    <a:lumMod val="50000"/>
                  </a:schemeClr>
                </a:solidFill>
              </a:rPr>
              <a:t>Place Holder</a:t>
            </a:r>
          </a:p>
        </p:txBody>
      </p:sp>
    </p:spTree>
    <p:extLst>
      <p:ext uri="{BB962C8B-B14F-4D97-AF65-F5344CB8AC3E}">
        <p14:creationId xmlns:p14="http://schemas.microsoft.com/office/powerpoint/2010/main" val="1280111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12B7-41B3-B04A-8C88-7421AC190FD4}"/>
              </a:ext>
            </a:extLst>
          </p:cNvPr>
          <p:cNvSpPr>
            <a:spLocks noGrp="1"/>
          </p:cNvSpPr>
          <p:nvPr>
            <p:ph type="title"/>
          </p:nvPr>
        </p:nvSpPr>
        <p:spPr/>
        <p:txBody>
          <a:bodyPr>
            <a:normAutofit/>
          </a:bodyPr>
          <a:lstStyle/>
          <a:p>
            <a:r>
              <a:rPr lang="en-US" sz="800" dirty="0">
                <a:latin typeface="Arial Narrow" panose="020B0604020202020204" pitchFamily="34" charset="0"/>
                <a:cs typeface="Arial Narrow" panose="020B0604020202020204" pitchFamily="34" charset="0"/>
              </a:rPr>
              <a:t>Geo.</a:t>
            </a:r>
            <a:r>
              <a:rPr lang="en-US" sz="800" baseline="0" dirty="0">
                <a:latin typeface="Arial Narrow" panose="020B0604020202020204" pitchFamily="34" charset="0"/>
                <a:cs typeface="Arial Narrow" panose="020B0604020202020204" pitchFamily="34" charset="0"/>
              </a:rPr>
              <a:t> </a:t>
            </a:r>
            <a:r>
              <a:rPr lang="en-US" sz="800" baseline="0" dirty="0" err="1">
                <a:latin typeface="Arial Narrow" panose="020B0604020202020204" pitchFamily="34" charset="0"/>
                <a:cs typeface="Arial Narrow" panose="020B0604020202020204" pitchFamily="34" charset="0"/>
              </a:rPr>
              <a:t>Vars</a:t>
            </a:r>
            <a:r>
              <a:rPr lang="en-US" sz="800" baseline="0" dirty="0">
                <a:latin typeface="Arial Narrow" panose="020B0604020202020204" pitchFamily="34" charset="0"/>
                <a:cs typeface="Arial Narrow" panose="020B0604020202020204" pitchFamily="34" charset="0"/>
              </a:rPr>
              <a:t>: O8 Absorbing Aerosols</a:t>
            </a:r>
            <a:endParaRPr lang="en-US" sz="800" dirty="0">
              <a:latin typeface="Arial Narrow" panose="020B0604020202020204" pitchFamily="34" charset="0"/>
              <a:cs typeface="Arial Narrow" panose="020B0604020202020204" pitchFamily="34" charset="0"/>
            </a:endParaRPr>
          </a:p>
        </p:txBody>
      </p:sp>
      <p:sp>
        <p:nvSpPr>
          <p:cNvPr id="3" name="Slide Number Placeholder 2">
            <a:extLst>
              <a:ext uri="{FF2B5EF4-FFF2-40B4-BE49-F238E27FC236}">
                <a16:creationId xmlns:a16="http://schemas.microsoft.com/office/drawing/2014/main" id="{9FCD6B9D-30C3-1F4C-A917-5B04CDAE8625}"/>
              </a:ext>
            </a:extLst>
          </p:cNvPr>
          <p:cNvSpPr>
            <a:spLocks noGrp="1"/>
          </p:cNvSpPr>
          <p:nvPr>
            <p:ph type="sldNum" sz="quarter" idx="12"/>
          </p:nvPr>
        </p:nvSpPr>
        <p:spPr/>
        <p:txBody>
          <a:bodyPr/>
          <a:lstStyle/>
          <a:p>
            <a:fld id="{B12B35DD-64F7-B048-B2BB-3953229FF8CC}" type="slidenum">
              <a:rPr lang="en-US" sz="800" smtClean="0">
                <a:latin typeface="Arial Narrow" panose="020B0604020202020204" pitchFamily="34" charset="0"/>
                <a:cs typeface="Arial Narrow" panose="020B0604020202020204" pitchFamily="34" charset="0"/>
              </a:rPr>
              <a:pPr/>
              <a:t>28</a:t>
            </a:fld>
            <a:endParaRPr lang="en-US" sz="800">
              <a:latin typeface="Arial Narrow" panose="020B0604020202020204" pitchFamily="34" charset="0"/>
              <a:cs typeface="Arial Narrow" panose="020B0604020202020204" pitchFamily="34" charset="0"/>
            </a:endParaRPr>
          </a:p>
        </p:txBody>
      </p:sp>
      <p:graphicFrame>
        <p:nvGraphicFramePr>
          <p:cNvPr id="7" name="Table 6">
            <a:extLst>
              <a:ext uri="{FF2B5EF4-FFF2-40B4-BE49-F238E27FC236}">
                <a16:creationId xmlns:a16="http://schemas.microsoft.com/office/drawing/2014/main" id="{A8E06336-EC70-A640-A0FF-F86E995620EC}"/>
              </a:ext>
            </a:extLst>
          </p:cNvPr>
          <p:cNvGraphicFramePr>
            <a:graphicFrameLocks noGrp="1"/>
          </p:cNvGraphicFramePr>
          <p:nvPr>
            <p:extLst>
              <p:ext uri="{D42A27DB-BD31-4B8C-83A1-F6EECF244321}">
                <p14:modId xmlns:p14="http://schemas.microsoft.com/office/powerpoint/2010/main" val="3422197459"/>
              </p:ext>
            </p:extLst>
          </p:nvPr>
        </p:nvGraphicFramePr>
        <p:xfrm>
          <a:off x="48151" y="36917"/>
          <a:ext cx="9016374" cy="3939540"/>
        </p:xfrm>
        <a:graphic>
          <a:graphicData uri="http://schemas.openxmlformats.org/drawingml/2006/table">
            <a:tbl>
              <a:tblPr firstRow="1" bandRow="1">
                <a:tableStyleId>{8799B23B-EC83-4686-B30A-512413B5E67A}</a:tableStyleId>
              </a:tblPr>
              <a:tblGrid>
                <a:gridCol w="1507519">
                  <a:extLst>
                    <a:ext uri="{9D8B030D-6E8A-4147-A177-3AD203B41FA5}">
                      <a16:colId xmlns:a16="http://schemas.microsoft.com/office/drawing/2014/main" val="1952912987"/>
                    </a:ext>
                  </a:extLst>
                </a:gridCol>
                <a:gridCol w="617517">
                  <a:extLst>
                    <a:ext uri="{9D8B030D-6E8A-4147-A177-3AD203B41FA5}">
                      <a16:colId xmlns:a16="http://schemas.microsoft.com/office/drawing/2014/main" val="1447703719"/>
                    </a:ext>
                  </a:extLst>
                </a:gridCol>
                <a:gridCol w="558140">
                  <a:extLst>
                    <a:ext uri="{9D8B030D-6E8A-4147-A177-3AD203B41FA5}">
                      <a16:colId xmlns:a16="http://schemas.microsoft.com/office/drawing/2014/main" val="3579668959"/>
                    </a:ext>
                  </a:extLst>
                </a:gridCol>
                <a:gridCol w="427512">
                  <a:extLst>
                    <a:ext uri="{9D8B030D-6E8A-4147-A177-3AD203B41FA5}">
                      <a16:colId xmlns:a16="http://schemas.microsoft.com/office/drawing/2014/main" val="1781805138"/>
                    </a:ext>
                  </a:extLst>
                </a:gridCol>
                <a:gridCol w="475013">
                  <a:extLst>
                    <a:ext uri="{9D8B030D-6E8A-4147-A177-3AD203B41FA5}">
                      <a16:colId xmlns:a16="http://schemas.microsoft.com/office/drawing/2014/main" val="1732684826"/>
                    </a:ext>
                  </a:extLst>
                </a:gridCol>
                <a:gridCol w="534389">
                  <a:extLst>
                    <a:ext uri="{9D8B030D-6E8A-4147-A177-3AD203B41FA5}">
                      <a16:colId xmlns:a16="http://schemas.microsoft.com/office/drawing/2014/main" val="1896199010"/>
                    </a:ext>
                  </a:extLst>
                </a:gridCol>
                <a:gridCol w="2315689">
                  <a:extLst>
                    <a:ext uri="{9D8B030D-6E8A-4147-A177-3AD203B41FA5}">
                      <a16:colId xmlns:a16="http://schemas.microsoft.com/office/drawing/2014/main" val="3813417106"/>
                    </a:ext>
                  </a:extLst>
                </a:gridCol>
                <a:gridCol w="2580595">
                  <a:extLst>
                    <a:ext uri="{9D8B030D-6E8A-4147-A177-3AD203B41FA5}">
                      <a16:colId xmlns:a16="http://schemas.microsoft.com/office/drawing/2014/main" val="20007"/>
                    </a:ext>
                  </a:extLst>
                </a:gridCol>
              </a:tblGrid>
              <a:tr h="192708">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kern="1200">
                          <a:solidFill>
                            <a:schemeClr val="tx1"/>
                          </a:solidFill>
                          <a:effectLst/>
                          <a:latin typeface="+mn-lt"/>
                          <a:ea typeface="+mn-ea"/>
                          <a:cs typeface="+mn-cs"/>
                        </a:rPr>
                        <a:t>O8 </a:t>
                      </a:r>
                      <a:r>
                        <a:rPr lang="en-US" sz="1100" b="0" kern="1200">
                          <a:solidFill>
                            <a:schemeClr val="tx1"/>
                          </a:solidFill>
                          <a:effectLst/>
                          <a:latin typeface="+mn-lt"/>
                          <a:ea typeface="+mn-ea"/>
                          <a:cs typeface="+mn-cs"/>
                          <a:hlinkClick r:id="rId3" action="ppaction://hlinksldjump"/>
                        </a:rPr>
                        <a:t>Absorbing Aerosols</a:t>
                      </a:r>
                      <a:endParaRPr lang="en-US" sz="1100"/>
                    </a:p>
                    <a:p>
                      <a:pPr algn="ctr"/>
                      <a:r>
                        <a:rPr lang="en-US" sz="1400"/>
                        <a:t>Geophysical Variables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5">
                  <a:txBody>
                    <a:bodyPr/>
                    <a:lstStyle/>
                    <a:p>
                      <a:pPr algn="ctr"/>
                      <a:r>
                        <a:rPr lang="en-US" sz="1200"/>
                        <a:t>Desired Capability</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rowSpan="3">
                  <a:txBody>
                    <a:bodyPr/>
                    <a:lstStyle/>
                    <a:p>
                      <a:pPr algn="ctr"/>
                      <a:r>
                        <a:rPr lang="en-US" sz="1400"/>
                        <a:t>Observables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3">
                  <a:txBody>
                    <a:bodyPr/>
                    <a:lstStyle/>
                    <a:p>
                      <a:pPr algn="ctr"/>
                      <a:r>
                        <a:rPr lang="en-US" sz="14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955711646"/>
                  </a:ext>
                </a:extLst>
              </a:tr>
              <a:tr h="171296">
                <a:tc vMerge="1">
                  <a:txBody>
                    <a:bodyPr/>
                    <a:lstStyle/>
                    <a:p>
                      <a:endParaRPr lang="en-US"/>
                    </a:p>
                  </a:txBody>
                  <a:tcPr/>
                </a:tc>
                <a:tc rowSpan="2">
                  <a:txBody>
                    <a:bodyPr/>
                    <a:lstStyle/>
                    <a:p>
                      <a:pPr algn="ctr"/>
                      <a:r>
                        <a:rPr lang="en-US" sz="900" b="1"/>
                        <a:t>Range</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r>
                        <a:rPr lang="en-US" sz="800" b="1"/>
                        <a:t>Precision Accuracy</a:t>
                      </a:r>
                      <a:endParaRPr lang="en-US" sz="1200" b="1"/>
                    </a:p>
                  </a:txBody>
                  <a:tcPr marL="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3">
                  <a:txBody>
                    <a:bodyPr/>
                    <a:lstStyle/>
                    <a:p>
                      <a:pPr algn="ctr"/>
                      <a:r>
                        <a:rPr lang="en-US" sz="1000" b="1"/>
                        <a:t>Resolution</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2752648"/>
                  </a:ext>
                </a:extLst>
              </a:tr>
              <a:tr h="1712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b="1" kern="1200" err="1">
                          <a:solidFill>
                            <a:schemeClr val="tx1"/>
                          </a:solidFill>
                          <a:effectLst/>
                          <a:latin typeface="+mn-lt"/>
                          <a:ea typeface="+mn-ea"/>
                          <a:cs typeface="+mn-cs"/>
                        </a:rPr>
                        <a:t>Δx</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1000" b="1" kern="1200" err="1">
                          <a:solidFill>
                            <a:schemeClr val="tx1"/>
                          </a:solidFill>
                          <a:effectLst/>
                          <a:latin typeface="+mn-lt"/>
                          <a:ea typeface="+mn-ea"/>
                          <a:cs typeface="+mn-cs"/>
                        </a:rPr>
                        <a:t>Δz</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800" b="1"/>
                        <a:t>Swath</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76649">
                <a:tc gridSpan="7">
                  <a:txBody>
                    <a:bodyPr/>
                    <a:lstStyle/>
                    <a:p>
                      <a:r>
                        <a:rPr lang="en-US" sz="1050" b="1" kern="1200">
                          <a:solidFill>
                            <a:srgbClr val="FF0000"/>
                          </a:solidFill>
                          <a:effectLst/>
                          <a:latin typeface="+mn-lt"/>
                          <a:ea typeface="+mn-ea"/>
                          <a:cs typeface="+mn-cs"/>
                        </a:rPr>
                        <a:t>Minimum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291794"/>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5637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06541"/>
                  </a:ext>
                </a:extLst>
              </a:tr>
              <a:tr h="17664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a:solidFill>
                            <a:srgbClr val="7030A0"/>
                          </a:solidFill>
                          <a:effectLst/>
                          <a:latin typeface="+mn-lt"/>
                          <a:ea typeface="+mn-ea"/>
                          <a:cs typeface="+mn-cs"/>
                        </a:rPr>
                        <a:t>Enhanced</a:t>
                      </a:r>
                      <a:r>
                        <a:rPr lang="en-US" sz="1050" b="1" kern="1200">
                          <a:solidFill>
                            <a:schemeClr val="accent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963438"/>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261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92520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870542"/>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77216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674337"/>
                  </a:ext>
                </a:extLst>
              </a:tr>
            </a:tbl>
          </a:graphicData>
        </a:graphic>
      </p:graphicFrame>
      <p:sp>
        <p:nvSpPr>
          <p:cNvPr id="8" name="TextBox 7">
            <a:extLst>
              <a:ext uri="{FF2B5EF4-FFF2-40B4-BE49-F238E27FC236}">
                <a16:creationId xmlns:a16="http://schemas.microsoft.com/office/drawing/2014/main" id="{DCA9781D-92AA-F243-AC64-0235A766FE33}"/>
              </a:ext>
            </a:extLst>
          </p:cNvPr>
          <p:cNvSpPr txBox="1"/>
          <p:nvPr/>
        </p:nvSpPr>
        <p:spPr>
          <a:xfrm rot="20158401">
            <a:off x="246198" y="1565602"/>
            <a:ext cx="8277102" cy="1446550"/>
          </a:xfrm>
          <a:prstGeom prst="rect">
            <a:avLst/>
          </a:prstGeom>
          <a:noFill/>
        </p:spPr>
        <p:txBody>
          <a:bodyPr wrap="square" rtlCol="0">
            <a:spAutoFit/>
          </a:bodyPr>
          <a:lstStyle/>
          <a:p>
            <a:pPr algn="ctr"/>
            <a:r>
              <a:rPr lang="en-US" sz="8800">
                <a:solidFill>
                  <a:schemeClr val="bg2">
                    <a:lumMod val="50000"/>
                  </a:schemeClr>
                </a:solidFill>
              </a:rPr>
              <a:t>Place Holder</a:t>
            </a:r>
          </a:p>
        </p:txBody>
      </p:sp>
    </p:spTree>
    <p:extLst>
      <p:ext uri="{BB962C8B-B14F-4D97-AF65-F5344CB8AC3E}">
        <p14:creationId xmlns:p14="http://schemas.microsoft.com/office/powerpoint/2010/main" val="3180419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12B7-41B3-B04A-8C88-7421AC190FD4}"/>
              </a:ext>
            </a:extLst>
          </p:cNvPr>
          <p:cNvSpPr>
            <a:spLocks noGrp="1"/>
          </p:cNvSpPr>
          <p:nvPr>
            <p:ph type="title"/>
          </p:nvPr>
        </p:nvSpPr>
        <p:spPr/>
        <p:txBody>
          <a:bodyPr>
            <a:normAutofit/>
          </a:bodyPr>
          <a:lstStyle/>
          <a:p>
            <a:r>
              <a:rPr lang="en-US" sz="800" dirty="0">
                <a:latin typeface="Arial Narrow" panose="020B0604020202020204" pitchFamily="34" charset="0"/>
                <a:cs typeface="Arial Narrow" panose="020B0604020202020204" pitchFamily="34" charset="0"/>
              </a:rPr>
              <a:t>Geo.</a:t>
            </a:r>
            <a:r>
              <a:rPr lang="en-US" sz="800" baseline="0" dirty="0">
                <a:latin typeface="Arial Narrow" panose="020B0604020202020204" pitchFamily="34" charset="0"/>
                <a:cs typeface="Arial Narrow" panose="020B0604020202020204" pitchFamily="34" charset="0"/>
              </a:rPr>
              <a:t> </a:t>
            </a:r>
            <a:r>
              <a:rPr lang="en-US" sz="800" baseline="0" dirty="0" err="1">
                <a:latin typeface="Arial Narrow" panose="020B0604020202020204" pitchFamily="34" charset="0"/>
                <a:cs typeface="Arial Narrow" panose="020B0604020202020204" pitchFamily="34" charset="0"/>
              </a:rPr>
              <a:t>Vars</a:t>
            </a:r>
            <a:r>
              <a:rPr lang="en-US" sz="800" baseline="0" dirty="0">
                <a:latin typeface="Arial Narrow" panose="020B0604020202020204" pitchFamily="34" charset="0"/>
                <a:cs typeface="Arial Narrow" panose="020B0604020202020204" pitchFamily="34" charset="0"/>
              </a:rPr>
              <a:t>: O9 Aerosol Direct Effect</a:t>
            </a:r>
            <a:endParaRPr lang="en-US" sz="800" dirty="0">
              <a:latin typeface="Arial Narrow" panose="020B0604020202020204" pitchFamily="34" charset="0"/>
              <a:cs typeface="Arial Narrow" panose="020B0604020202020204" pitchFamily="34" charset="0"/>
            </a:endParaRPr>
          </a:p>
        </p:txBody>
      </p:sp>
      <p:sp>
        <p:nvSpPr>
          <p:cNvPr id="3" name="Slide Number Placeholder 2">
            <a:extLst>
              <a:ext uri="{FF2B5EF4-FFF2-40B4-BE49-F238E27FC236}">
                <a16:creationId xmlns:a16="http://schemas.microsoft.com/office/drawing/2014/main" id="{9FCD6B9D-30C3-1F4C-A917-5B04CDAE8625}"/>
              </a:ext>
            </a:extLst>
          </p:cNvPr>
          <p:cNvSpPr>
            <a:spLocks noGrp="1"/>
          </p:cNvSpPr>
          <p:nvPr>
            <p:ph type="sldNum" sz="quarter" idx="12"/>
          </p:nvPr>
        </p:nvSpPr>
        <p:spPr/>
        <p:txBody>
          <a:bodyPr/>
          <a:lstStyle/>
          <a:p>
            <a:fld id="{B12B35DD-64F7-B048-B2BB-3953229FF8CC}" type="slidenum">
              <a:rPr lang="en-US" sz="800" smtClean="0">
                <a:latin typeface="Arial Narrow" panose="020B0604020202020204" pitchFamily="34" charset="0"/>
                <a:cs typeface="Arial Narrow" panose="020B0604020202020204" pitchFamily="34" charset="0"/>
              </a:rPr>
              <a:pPr/>
              <a:t>29</a:t>
            </a:fld>
            <a:endParaRPr lang="en-US" sz="800">
              <a:latin typeface="Arial Narrow" panose="020B0604020202020204" pitchFamily="34" charset="0"/>
              <a:cs typeface="Arial Narrow" panose="020B0604020202020204" pitchFamily="34" charset="0"/>
            </a:endParaRPr>
          </a:p>
        </p:txBody>
      </p:sp>
      <p:graphicFrame>
        <p:nvGraphicFramePr>
          <p:cNvPr id="7" name="Table 6">
            <a:extLst>
              <a:ext uri="{FF2B5EF4-FFF2-40B4-BE49-F238E27FC236}">
                <a16:creationId xmlns:a16="http://schemas.microsoft.com/office/drawing/2014/main" id="{36C13ADA-B7A1-0044-A06F-7595F01C1A8D}"/>
              </a:ext>
            </a:extLst>
          </p:cNvPr>
          <p:cNvGraphicFramePr>
            <a:graphicFrameLocks noGrp="1"/>
          </p:cNvGraphicFramePr>
          <p:nvPr>
            <p:extLst>
              <p:ext uri="{D42A27DB-BD31-4B8C-83A1-F6EECF244321}">
                <p14:modId xmlns:p14="http://schemas.microsoft.com/office/powerpoint/2010/main" val="3942105691"/>
              </p:ext>
            </p:extLst>
          </p:nvPr>
        </p:nvGraphicFramePr>
        <p:xfrm>
          <a:off x="48151" y="36917"/>
          <a:ext cx="9016374" cy="3939540"/>
        </p:xfrm>
        <a:graphic>
          <a:graphicData uri="http://schemas.openxmlformats.org/drawingml/2006/table">
            <a:tbl>
              <a:tblPr firstRow="1" bandRow="1">
                <a:tableStyleId>{8799B23B-EC83-4686-B30A-512413B5E67A}</a:tableStyleId>
              </a:tblPr>
              <a:tblGrid>
                <a:gridCol w="1507519">
                  <a:extLst>
                    <a:ext uri="{9D8B030D-6E8A-4147-A177-3AD203B41FA5}">
                      <a16:colId xmlns:a16="http://schemas.microsoft.com/office/drawing/2014/main" val="1952912987"/>
                    </a:ext>
                  </a:extLst>
                </a:gridCol>
                <a:gridCol w="617517">
                  <a:extLst>
                    <a:ext uri="{9D8B030D-6E8A-4147-A177-3AD203B41FA5}">
                      <a16:colId xmlns:a16="http://schemas.microsoft.com/office/drawing/2014/main" val="1447703719"/>
                    </a:ext>
                  </a:extLst>
                </a:gridCol>
                <a:gridCol w="558140">
                  <a:extLst>
                    <a:ext uri="{9D8B030D-6E8A-4147-A177-3AD203B41FA5}">
                      <a16:colId xmlns:a16="http://schemas.microsoft.com/office/drawing/2014/main" val="3579668959"/>
                    </a:ext>
                  </a:extLst>
                </a:gridCol>
                <a:gridCol w="427512">
                  <a:extLst>
                    <a:ext uri="{9D8B030D-6E8A-4147-A177-3AD203B41FA5}">
                      <a16:colId xmlns:a16="http://schemas.microsoft.com/office/drawing/2014/main" val="1781805138"/>
                    </a:ext>
                  </a:extLst>
                </a:gridCol>
                <a:gridCol w="475013">
                  <a:extLst>
                    <a:ext uri="{9D8B030D-6E8A-4147-A177-3AD203B41FA5}">
                      <a16:colId xmlns:a16="http://schemas.microsoft.com/office/drawing/2014/main" val="1732684826"/>
                    </a:ext>
                  </a:extLst>
                </a:gridCol>
                <a:gridCol w="534389">
                  <a:extLst>
                    <a:ext uri="{9D8B030D-6E8A-4147-A177-3AD203B41FA5}">
                      <a16:colId xmlns:a16="http://schemas.microsoft.com/office/drawing/2014/main" val="1896199010"/>
                    </a:ext>
                  </a:extLst>
                </a:gridCol>
                <a:gridCol w="2315689">
                  <a:extLst>
                    <a:ext uri="{9D8B030D-6E8A-4147-A177-3AD203B41FA5}">
                      <a16:colId xmlns:a16="http://schemas.microsoft.com/office/drawing/2014/main" val="3813417106"/>
                    </a:ext>
                  </a:extLst>
                </a:gridCol>
                <a:gridCol w="2580595">
                  <a:extLst>
                    <a:ext uri="{9D8B030D-6E8A-4147-A177-3AD203B41FA5}">
                      <a16:colId xmlns:a16="http://schemas.microsoft.com/office/drawing/2014/main" val="20007"/>
                    </a:ext>
                  </a:extLst>
                </a:gridCol>
              </a:tblGrid>
              <a:tr h="192708">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1" kern="1200">
                          <a:solidFill>
                            <a:schemeClr val="tx1"/>
                          </a:solidFill>
                          <a:effectLst/>
                          <a:latin typeface="+mn-lt"/>
                          <a:ea typeface="+mn-ea"/>
                          <a:cs typeface="+mn-cs"/>
                        </a:rPr>
                        <a:t>O9 </a:t>
                      </a:r>
                      <a:r>
                        <a:rPr lang="en-US" sz="1050" b="0" kern="1200">
                          <a:solidFill>
                            <a:schemeClr val="tx1"/>
                          </a:solidFill>
                          <a:effectLst/>
                          <a:latin typeface="+mn-lt"/>
                          <a:ea typeface="+mn-ea"/>
                          <a:cs typeface="+mn-cs"/>
                          <a:hlinkClick r:id="rId3" action="ppaction://hlinksldjump"/>
                        </a:rPr>
                        <a:t>Aerosol Direct</a:t>
                      </a:r>
                      <a:r>
                        <a:rPr lang="en-US" sz="1050" b="0" kern="1200" baseline="0">
                          <a:solidFill>
                            <a:schemeClr val="tx1"/>
                          </a:solidFill>
                          <a:effectLst/>
                          <a:latin typeface="+mn-lt"/>
                          <a:ea typeface="+mn-ea"/>
                          <a:cs typeface="+mn-cs"/>
                          <a:hlinkClick r:id="rId3" action="ppaction://hlinksldjump"/>
                        </a:rPr>
                        <a:t> </a:t>
                      </a:r>
                      <a:r>
                        <a:rPr lang="en-US" sz="1050" b="0" kern="1200">
                          <a:solidFill>
                            <a:schemeClr val="tx1"/>
                          </a:solidFill>
                          <a:effectLst/>
                          <a:latin typeface="+mn-lt"/>
                          <a:ea typeface="+mn-ea"/>
                          <a:cs typeface="+mn-cs"/>
                          <a:hlinkClick r:id="rId3" action="ppaction://hlinksldjump"/>
                        </a:rPr>
                        <a:t>Effect</a:t>
                      </a:r>
                      <a:endParaRPr lang="en-US" sz="1050"/>
                    </a:p>
                    <a:p>
                      <a:pPr algn="ctr"/>
                      <a:r>
                        <a:rPr lang="en-US" sz="1400"/>
                        <a:t>Geophysical Variables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5">
                  <a:txBody>
                    <a:bodyPr/>
                    <a:lstStyle/>
                    <a:p>
                      <a:pPr algn="ctr"/>
                      <a:r>
                        <a:rPr lang="en-US" sz="1200"/>
                        <a:t>Desired Capability</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rowSpan="3">
                  <a:txBody>
                    <a:bodyPr/>
                    <a:lstStyle/>
                    <a:p>
                      <a:pPr algn="ctr"/>
                      <a:r>
                        <a:rPr lang="en-US" sz="1400"/>
                        <a:t>Observables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3">
                  <a:txBody>
                    <a:bodyPr/>
                    <a:lstStyle/>
                    <a:p>
                      <a:pPr algn="ctr"/>
                      <a:r>
                        <a:rPr lang="en-US" sz="14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955711646"/>
                  </a:ext>
                </a:extLst>
              </a:tr>
              <a:tr h="171296">
                <a:tc vMerge="1">
                  <a:txBody>
                    <a:bodyPr/>
                    <a:lstStyle/>
                    <a:p>
                      <a:endParaRPr lang="en-US"/>
                    </a:p>
                  </a:txBody>
                  <a:tcPr/>
                </a:tc>
                <a:tc rowSpan="2">
                  <a:txBody>
                    <a:bodyPr/>
                    <a:lstStyle/>
                    <a:p>
                      <a:pPr algn="ctr"/>
                      <a:r>
                        <a:rPr lang="en-US" sz="900" b="1"/>
                        <a:t>Range</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r>
                        <a:rPr lang="en-US" sz="800" b="1"/>
                        <a:t>Precision Accuracy</a:t>
                      </a:r>
                      <a:endParaRPr lang="en-US" sz="1200" b="1"/>
                    </a:p>
                  </a:txBody>
                  <a:tcPr marL="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3">
                  <a:txBody>
                    <a:bodyPr/>
                    <a:lstStyle/>
                    <a:p>
                      <a:pPr algn="ctr"/>
                      <a:r>
                        <a:rPr lang="en-US" sz="1000" b="1"/>
                        <a:t>Resolution</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2752648"/>
                  </a:ext>
                </a:extLst>
              </a:tr>
              <a:tr h="1712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b="1" kern="1200" err="1">
                          <a:solidFill>
                            <a:schemeClr val="tx1"/>
                          </a:solidFill>
                          <a:effectLst/>
                          <a:latin typeface="+mn-lt"/>
                          <a:ea typeface="+mn-ea"/>
                          <a:cs typeface="+mn-cs"/>
                        </a:rPr>
                        <a:t>Δx</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1000" b="1" kern="1200" err="1">
                          <a:solidFill>
                            <a:schemeClr val="tx1"/>
                          </a:solidFill>
                          <a:effectLst/>
                          <a:latin typeface="+mn-lt"/>
                          <a:ea typeface="+mn-ea"/>
                          <a:cs typeface="+mn-cs"/>
                        </a:rPr>
                        <a:t>Δz</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800" b="1"/>
                        <a:t>Swath</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76649">
                <a:tc gridSpan="7">
                  <a:txBody>
                    <a:bodyPr/>
                    <a:lstStyle/>
                    <a:p>
                      <a:r>
                        <a:rPr lang="en-US" sz="1050" b="1" kern="1200">
                          <a:solidFill>
                            <a:srgbClr val="FF0000"/>
                          </a:solidFill>
                          <a:effectLst/>
                          <a:latin typeface="+mn-lt"/>
                          <a:ea typeface="+mn-ea"/>
                          <a:cs typeface="+mn-cs"/>
                        </a:rPr>
                        <a:t>Minimum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291794"/>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5637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06541"/>
                  </a:ext>
                </a:extLst>
              </a:tr>
              <a:tr h="17664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a:solidFill>
                            <a:srgbClr val="7030A0"/>
                          </a:solidFill>
                          <a:effectLst/>
                          <a:latin typeface="+mn-lt"/>
                          <a:ea typeface="+mn-ea"/>
                          <a:cs typeface="+mn-cs"/>
                        </a:rPr>
                        <a:t>Enhanced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963438"/>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261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92520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870542"/>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77216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674337"/>
                  </a:ext>
                </a:extLst>
              </a:tr>
            </a:tbl>
          </a:graphicData>
        </a:graphic>
      </p:graphicFrame>
      <p:sp>
        <p:nvSpPr>
          <p:cNvPr id="8" name="TextBox 7">
            <a:extLst>
              <a:ext uri="{FF2B5EF4-FFF2-40B4-BE49-F238E27FC236}">
                <a16:creationId xmlns:a16="http://schemas.microsoft.com/office/drawing/2014/main" id="{E4AFBACC-19BA-3442-B56F-6D4A5A006B9D}"/>
              </a:ext>
            </a:extLst>
          </p:cNvPr>
          <p:cNvSpPr txBox="1"/>
          <p:nvPr/>
        </p:nvSpPr>
        <p:spPr>
          <a:xfrm rot="20158401">
            <a:off x="246198" y="1565602"/>
            <a:ext cx="8277102" cy="1446550"/>
          </a:xfrm>
          <a:prstGeom prst="rect">
            <a:avLst/>
          </a:prstGeom>
          <a:noFill/>
        </p:spPr>
        <p:txBody>
          <a:bodyPr wrap="square" rtlCol="0">
            <a:spAutoFit/>
          </a:bodyPr>
          <a:lstStyle/>
          <a:p>
            <a:pPr algn="ctr"/>
            <a:r>
              <a:rPr lang="en-US" sz="8800">
                <a:solidFill>
                  <a:schemeClr val="bg2">
                    <a:lumMod val="50000"/>
                  </a:schemeClr>
                </a:solidFill>
              </a:rPr>
              <a:t>Place Holder</a:t>
            </a:r>
          </a:p>
        </p:txBody>
      </p:sp>
    </p:spTree>
    <p:extLst>
      <p:ext uri="{BB962C8B-B14F-4D97-AF65-F5344CB8AC3E}">
        <p14:creationId xmlns:p14="http://schemas.microsoft.com/office/powerpoint/2010/main" val="2760161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B96791-D067-434D-A746-03B09FAFF547}"/>
              </a:ext>
            </a:extLst>
          </p:cNvPr>
          <p:cNvSpPr>
            <a:spLocks noGrp="1"/>
          </p:cNvSpPr>
          <p:nvPr>
            <p:ph type="title"/>
          </p:nvPr>
        </p:nvSpPr>
        <p:spPr/>
        <p:txBody>
          <a:bodyPr/>
          <a:lstStyle/>
          <a:p>
            <a:r>
              <a:rPr lang="en-US"/>
              <a:t>Overarching Goal</a:t>
            </a:r>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714349411"/>
              </p:ext>
            </p:extLst>
          </p:nvPr>
        </p:nvGraphicFramePr>
        <p:xfrm>
          <a:off x="166255" y="68228"/>
          <a:ext cx="8811486" cy="4052843"/>
        </p:xfrm>
        <a:graphic>
          <a:graphicData uri="http://schemas.openxmlformats.org/drawingml/2006/table">
            <a:tbl>
              <a:tblPr firstRow="1" bandRow="1">
                <a:tableStyleId>{5940675A-B579-460E-94D1-54222C63F5DA}</a:tableStyleId>
              </a:tblPr>
              <a:tblGrid>
                <a:gridCol w="2594394">
                  <a:extLst>
                    <a:ext uri="{9D8B030D-6E8A-4147-A177-3AD203B41FA5}">
                      <a16:colId xmlns:a16="http://schemas.microsoft.com/office/drawing/2014/main" val="1952898310"/>
                    </a:ext>
                  </a:extLst>
                </a:gridCol>
                <a:gridCol w="386346">
                  <a:extLst>
                    <a:ext uri="{9D8B030D-6E8A-4147-A177-3AD203B41FA5}">
                      <a16:colId xmlns:a16="http://schemas.microsoft.com/office/drawing/2014/main" val="779814212"/>
                    </a:ext>
                  </a:extLst>
                </a:gridCol>
                <a:gridCol w="341075">
                  <a:extLst>
                    <a:ext uri="{9D8B030D-6E8A-4147-A177-3AD203B41FA5}">
                      <a16:colId xmlns:a16="http://schemas.microsoft.com/office/drawing/2014/main" val="4212762294"/>
                    </a:ext>
                  </a:extLst>
                </a:gridCol>
                <a:gridCol w="357791">
                  <a:extLst>
                    <a:ext uri="{9D8B030D-6E8A-4147-A177-3AD203B41FA5}">
                      <a16:colId xmlns:a16="http://schemas.microsoft.com/office/drawing/2014/main" val="1274369352"/>
                    </a:ext>
                  </a:extLst>
                </a:gridCol>
                <a:gridCol w="817579">
                  <a:extLst>
                    <a:ext uri="{9D8B030D-6E8A-4147-A177-3AD203B41FA5}">
                      <a16:colId xmlns:a16="http://schemas.microsoft.com/office/drawing/2014/main" val="132504889"/>
                    </a:ext>
                  </a:extLst>
                </a:gridCol>
                <a:gridCol w="4314301">
                  <a:extLst>
                    <a:ext uri="{9D8B030D-6E8A-4147-A177-3AD203B41FA5}">
                      <a16:colId xmlns:a16="http://schemas.microsoft.com/office/drawing/2014/main" val="1770906266"/>
                    </a:ext>
                  </a:extLst>
                </a:gridCol>
              </a:tblGrid>
              <a:tr h="661943">
                <a:tc>
                  <a:txBody>
                    <a:bodyPr/>
                    <a:lstStyle/>
                    <a:p>
                      <a:pPr algn="ctr"/>
                      <a:r>
                        <a:rPr lang="en-US" sz="1400" b="1" kern="1200">
                          <a:effectLst/>
                        </a:rPr>
                        <a:t>Overarching A-CCP Goal</a:t>
                      </a:r>
                      <a:r>
                        <a:rPr lang="en-US" sz="1000" b="1"/>
                        <a:t> </a:t>
                      </a:r>
                    </a:p>
                  </a:txBody>
                  <a:tcPr marL="68580" marR="68580" marT="34290" marB="34290" anchor="ctr">
                    <a:solidFill>
                      <a:schemeClr val="bg1">
                        <a:lumMod val="75000"/>
                      </a:schemeClr>
                    </a:solidFill>
                  </a:tcPr>
                </a:tc>
                <a:tc>
                  <a:txBody>
                    <a:bodyPr/>
                    <a:lstStyle/>
                    <a:p>
                      <a:pPr algn="ctr"/>
                      <a:r>
                        <a:rPr lang="en-US" sz="1000" b="1"/>
                        <a:t>A+CCP</a:t>
                      </a:r>
                    </a:p>
                  </a:txBody>
                  <a:tcPr marL="68580" marR="68580" marT="34290" marB="34290" vert="vert270" anchor="ctr">
                    <a:solidFill>
                      <a:schemeClr val="bg1">
                        <a:lumMod val="75000"/>
                      </a:schemeClr>
                    </a:solidFill>
                  </a:tcPr>
                </a:tc>
                <a:tc>
                  <a:txBody>
                    <a:bodyPr/>
                    <a:lstStyle/>
                    <a:p>
                      <a:pPr algn="ctr"/>
                      <a:r>
                        <a:rPr lang="en-US" sz="1000" b="1"/>
                        <a:t>A</a:t>
                      </a:r>
                    </a:p>
                  </a:txBody>
                  <a:tcPr marL="68580" marR="68580" marT="34290" marB="34290" vert="vert270" anchor="ctr">
                    <a:solidFill>
                      <a:schemeClr val="bg1">
                        <a:lumMod val="75000"/>
                      </a:schemeClr>
                    </a:solidFill>
                  </a:tcPr>
                </a:tc>
                <a:tc>
                  <a:txBody>
                    <a:bodyPr/>
                    <a:lstStyle/>
                    <a:p>
                      <a:pPr algn="ctr"/>
                      <a:r>
                        <a:rPr lang="en-US" sz="1000" b="1"/>
                        <a:t>CCP</a:t>
                      </a:r>
                    </a:p>
                  </a:txBody>
                  <a:tcPr marL="68580" marR="68580" marT="34290" marB="34290" vert="vert270" anchor="ctr">
                    <a:solidFill>
                      <a:schemeClr val="bg1">
                        <a:lumMod val="75000"/>
                      </a:schemeClr>
                    </a:solidFill>
                  </a:tcPr>
                </a:tc>
                <a:tc>
                  <a:txBody>
                    <a:bodyPr/>
                    <a:lstStyle/>
                    <a:p>
                      <a:pPr algn="ctr"/>
                      <a:r>
                        <a:rPr lang="en-US" sz="1000" b="1"/>
                        <a:t>2017 DS</a:t>
                      </a:r>
                    </a:p>
                    <a:p>
                      <a:pPr algn="ctr"/>
                      <a:r>
                        <a:rPr lang="en-US" sz="800" b="1">
                          <a:solidFill>
                            <a:srgbClr val="FF0000"/>
                          </a:solidFill>
                        </a:rPr>
                        <a:t>Most Important</a:t>
                      </a:r>
                    </a:p>
                    <a:p>
                      <a:pPr algn="ctr"/>
                      <a:r>
                        <a:rPr lang="en-US" sz="800" b="1">
                          <a:solidFill>
                            <a:srgbClr val="0432FF"/>
                          </a:solidFill>
                        </a:rPr>
                        <a:t>Very Important</a:t>
                      </a:r>
                    </a:p>
                  </a:txBody>
                  <a:tcPr marL="68580" marR="68580" marT="34290" marB="34290" anchor="ctr">
                    <a:solidFill>
                      <a:schemeClr val="bg1">
                        <a:lumMod val="75000"/>
                      </a:schemeClr>
                    </a:solidFill>
                  </a:tcPr>
                </a:tc>
                <a:tc>
                  <a:txBody>
                    <a:bodyPr/>
                    <a:lstStyle/>
                    <a:p>
                      <a:pPr algn="ctr"/>
                      <a:r>
                        <a:rPr lang="en-US" sz="1400" b="1"/>
                        <a:t>Goals</a:t>
                      </a:r>
                    </a:p>
                  </a:txBody>
                  <a:tcPr marL="68580" marR="68580" marT="34290" marB="34290" anchor="ctr">
                    <a:solidFill>
                      <a:schemeClr val="bg1">
                        <a:lumMod val="75000"/>
                      </a:schemeClr>
                    </a:solidFill>
                  </a:tcPr>
                </a:tc>
                <a:extLst>
                  <a:ext uri="{0D108BD9-81ED-4DB2-BD59-A6C34878D82A}">
                    <a16:rowId xmlns:a16="http://schemas.microsoft.com/office/drawing/2014/main" val="3955711646"/>
                  </a:ext>
                </a:extLst>
              </a:tr>
              <a:tr h="708660">
                <a:tc rowSpan="6">
                  <a:txBody>
                    <a:bodyPr/>
                    <a:lstStyle/>
                    <a:p>
                      <a:pPr lvl="0" algn="ctr">
                        <a:lnSpc>
                          <a:spcPct val="100000"/>
                        </a:lnSpc>
                        <a:spcBef>
                          <a:spcPts val="0"/>
                        </a:spcBef>
                        <a:spcAft>
                          <a:spcPts val="0"/>
                        </a:spcAft>
                        <a:buNone/>
                      </a:pPr>
                      <a:r>
                        <a:rPr lang="en-US" sz="1400" b="0" i="1" u="none" strike="noStrike" kern="1200" noProof="0">
                          <a:solidFill>
                            <a:srgbClr val="000000"/>
                          </a:solidFill>
                          <a:effectLst/>
                          <a:latin typeface="Calibri"/>
                        </a:rPr>
                        <a:t>Understand the processing of water and aerosol through the atmosphere and </a:t>
                      </a:r>
                      <a:r>
                        <a:rPr lang="en-US" sz="1400" b="0" i="1" u="none" strike="noStrike" kern="1200" noProof="0">
                          <a:solidFill>
                            <a:srgbClr val="000000"/>
                          </a:solidFill>
                          <a:latin typeface="Calibri"/>
                        </a:rPr>
                        <a:t>develop the </a:t>
                      </a:r>
                      <a:r>
                        <a:rPr lang="en-US" sz="1400" b="0" i="1" u="none" strike="noStrike" kern="1200" noProof="0">
                          <a:solidFill>
                            <a:srgbClr val="000000"/>
                          </a:solidFill>
                          <a:effectLst/>
                          <a:latin typeface="Calibri"/>
                        </a:rPr>
                        <a:t>societal </a:t>
                      </a:r>
                      <a:r>
                        <a:rPr lang="en-US" sz="1400" b="0" i="1" u="none" strike="noStrike" kern="1200" noProof="0">
                          <a:solidFill>
                            <a:srgbClr val="000000"/>
                          </a:solidFill>
                          <a:latin typeface="Calibri"/>
                        </a:rPr>
                        <a:t>applications enabled from this understanding</a:t>
                      </a:r>
                      <a:r>
                        <a:rPr lang="en-US" sz="1400" b="0" i="1" u="none" strike="noStrike" kern="1200" noProof="0">
                          <a:solidFill>
                            <a:srgbClr val="000000"/>
                          </a:solidFill>
                          <a:effectLst/>
                          <a:latin typeface="Calibri"/>
                        </a:rPr>
                        <a:t>.</a:t>
                      </a:r>
                      <a:endParaRPr lang="en-US" b="0" noProof="0">
                        <a:solidFill>
                          <a:srgbClr val="000000"/>
                        </a:solidFill>
                        <a:latin typeface="Calibri"/>
                      </a:endParaRPr>
                    </a:p>
                  </a:txBody>
                  <a:tcPr anchor="ctr"/>
                </a:tc>
                <a:tc>
                  <a:txBody>
                    <a:bodyPr/>
                    <a:lstStyle/>
                    <a:p>
                      <a:endParaRPr lang="en-US" sz="1000"/>
                    </a:p>
                  </a:txBody>
                  <a:tcPr marL="68580" marR="68580" marT="34290" marB="34290">
                    <a:solidFill>
                      <a:schemeClr val="accent6">
                        <a:lumMod val="60000"/>
                        <a:lumOff val="40000"/>
                      </a:schemeClr>
                    </a:solidFill>
                  </a:tcPr>
                </a:tc>
                <a:tc>
                  <a:txBody>
                    <a:bodyPr/>
                    <a:lstStyle/>
                    <a:p>
                      <a:endParaRPr lang="en-US" sz="1000"/>
                    </a:p>
                  </a:txBody>
                  <a:tcPr marL="68580" marR="68580" marT="34290" marB="34290">
                    <a:pattFill prst="lgCheck">
                      <a:fgClr>
                        <a:schemeClr val="accent2"/>
                      </a:fgClr>
                      <a:bgClr>
                        <a:schemeClr val="bg1"/>
                      </a:bgClr>
                    </a:pattFill>
                  </a:tcPr>
                </a:tc>
                <a:tc>
                  <a:txBody>
                    <a:bodyPr/>
                    <a:lstStyle/>
                    <a:p>
                      <a:endParaRPr lang="en-US" sz="1000"/>
                    </a:p>
                  </a:txBody>
                  <a:tcPr marL="68580" marR="68580" marT="34290" marB="34290">
                    <a:pattFill prst="lgCheck">
                      <a:fgClr>
                        <a:schemeClr val="accent5">
                          <a:lumMod val="60000"/>
                          <a:lumOff val="40000"/>
                        </a:schemeClr>
                      </a:fgClr>
                      <a:bgClr>
                        <a:schemeClr val="bg1"/>
                      </a:bgClr>
                    </a:pattFill>
                  </a:tcPr>
                </a:tc>
                <a:tc>
                  <a:txBody>
                    <a:bodyPr/>
                    <a:lstStyle/>
                    <a:p>
                      <a:endParaRPr lang="en-US" sz="1000">
                        <a:solidFill>
                          <a:srgbClr val="FF0000"/>
                        </a:solidFill>
                      </a:endParaRPr>
                    </a:p>
                    <a:p>
                      <a:r>
                        <a:rPr lang="en-US" sz="1000" b="1">
                          <a:solidFill>
                            <a:srgbClr val="FF0000"/>
                          </a:solidFill>
                          <a:hlinkClick r:id="rId3" action="ppaction://hlinksldjump">
                            <a:extLst>
                              <a:ext uri="{A12FA001-AC4F-418D-AE19-62706E023703}">
                                <ahyp:hlinkClr xmlns:ahyp="http://schemas.microsoft.com/office/drawing/2018/hyperlinkcolor" val="tx"/>
                              </a:ext>
                            </a:extLst>
                          </a:hlinkClick>
                        </a:rPr>
                        <a:t>C-2a, </a:t>
                      </a:r>
                      <a:r>
                        <a:rPr lang="en-US" sz="1000" b="1">
                          <a:solidFill>
                            <a:srgbClr val="0432FF"/>
                          </a:solidFill>
                          <a:hlinkClick r:id="rId3" action="ppaction://hlinksldjump">
                            <a:extLst>
                              <a:ext uri="{A12FA001-AC4F-418D-AE19-62706E023703}">
                                <ahyp:hlinkClr xmlns:ahyp="http://schemas.microsoft.com/office/drawing/2018/hyperlinkcolor" val="tx"/>
                              </a:ext>
                            </a:extLst>
                          </a:hlinkClick>
                        </a:rPr>
                        <a:t>C-2g</a:t>
                      </a:r>
                      <a:r>
                        <a:rPr lang="en-US" sz="1000" b="1">
                          <a:solidFill>
                            <a:srgbClr val="FF0000"/>
                          </a:solidFill>
                          <a:hlinkClick r:id="rId3" action="ppaction://hlinksldjump">
                            <a:extLst>
                              <a:ext uri="{A12FA001-AC4F-418D-AE19-62706E023703}">
                                <ahyp:hlinkClr xmlns:ahyp="http://schemas.microsoft.com/office/drawing/2018/hyperlinkcolor" val="tx"/>
                              </a:ext>
                            </a:extLst>
                          </a:hlinkClick>
                        </a:rPr>
                        <a:t>, W-1a, W-2a</a:t>
                      </a:r>
                      <a:endParaRPr lang="en-US" sz="1000" b="1">
                        <a:solidFill>
                          <a:srgbClr val="FF0000"/>
                        </a:solidFill>
                      </a:endParaRPr>
                    </a:p>
                  </a:txBody>
                  <a:tcPr marL="68580" marR="68580" marT="34290" marB="34290">
                    <a:noFill/>
                  </a:tcPr>
                </a:tc>
                <a:tc>
                  <a:txBody>
                    <a:bodyPr/>
                    <a:lstStyle/>
                    <a:p>
                      <a:r>
                        <a:rPr lang="en-US" sz="1100" b="1" kern="1200">
                          <a:effectLst/>
                        </a:rPr>
                        <a:t>G1</a:t>
                      </a:r>
                      <a:r>
                        <a:rPr lang="en-US" sz="1100" kern="1200"/>
                        <a:t> </a:t>
                      </a:r>
                      <a:r>
                        <a:rPr lang="en-US" sz="1100" kern="1200">
                          <a:hlinkClick r:id="rId4" action="ppaction://hlinksldjump"/>
                        </a:rPr>
                        <a:t>Cloud Feedbacks</a:t>
                      </a:r>
                      <a:endParaRPr lang="en-US" sz="1100" kern="1200">
                        <a:effectLst/>
                      </a:endParaRPr>
                    </a:p>
                    <a:p>
                      <a:pPr>
                        <a:spcBef>
                          <a:spcPts val="600"/>
                        </a:spcBef>
                        <a:spcAft>
                          <a:spcPts val="600"/>
                        </a:spcAft>
                      </a:pPr>
                      <a:r>
                        <a:rPr lang="en-US" sz="1100" strike="noStrike" kern="1200">
                          <a:solidFill>
                            <a:schemeClr val="tx1"/>
                          </a:solidFill>
                          <a:effectLst/>
                        </a:rPr>
                        <a:t>Reduce the uncertainty in low- and high-cloud climate feedbacks by </a:t>
                      </a:r>
                      <a:r>
                        <a:rPr lang="en-US" sz="1100" kern="1200">
                          <a:solidFill>
                            <a:schemeClr val="tx1"/>
                          </a:solidFill>
                          <a:effectLst/>
                        </a:rPr>
                        <a:t>advancing our ability to predict the properties of low and high clouds.</a:t>
                      </a:r>
                      <a:r>
                        <a:rPr lang="en-US" sz="1100" kern="1200">
                          <a:solidFill>
                            <a:schemeClr val="tx1"/>
                          </a:solidFill>
                        </a:rPr>
                        <a:t> </a:t>
                      </a:r>
                      <a:endParaRPr lang="en-US" sz="1100">
                        <a:solidFill>
                          <a:schemeClr val="tx1"/>
                        </a:solidFill>
                      </a:endParaRPr>
                    </a:p>
                  </a:txBody>
                  <a:tcPr marL="68580" marR="68580" marT="34290" marB="34290"/>
                </a:tc>
                <a:extLst>
                  <a:ext uri="{0D108BD9-81ED-4DB2-BD59-A6C34878D82A}">
                    <a16:rowId xmlns:a16="http://schemas.microsoft.com/office/drawing/2014/main" val="870596705"/>
                  </a:ext>
                </a:extLst>
              </a:tr>
              <a:tr h="678180">
                <a:tc vMerge="1">
                  <a:txBody>
                    <a:bodyPr/>
                    <a:lstStyle/>
                    <a:p>
                      <a:endParaRPr lang="en-US"/>
                    </a:p>
                  </a:txBody>
                  <a:tcPr/>
                </a:tc>
                <a:tc>
                  <a:txBody>
                    <a:bodyPr/>
                    <a:lstStyle/>
                    <a:p>
                      <a:endParaRPr lang="en-US" sz="1400" kern="1200">
                        <a:solidFill>
                          <a:schemeClr val="tx1"/>
                        </a:solidFill>
                        <a:effectLst/>
                        <a:latin typeface="+mn-lt"/>
                        <a:ea typeface="+mn-ea"/>
                        <a:cs typeface="+mn-cs"/>
                      </a:endParaRPr>
                    </a:p>
                  </a:txBody>
                  <a:tcPr marL="68580" marR="68580" marT="34290" marB="34290">
                    <a:solidFill>
                      <a:schemeClr val="accent6">
                        <a:lumMod val="60000"/>
                        <a:lumOff val="40000"/>
                      </a:schemeClr>
                    </a:solidFill>
                  </a:tcPr>
                </a:tc>
                <a:tc>
                  <a:txBody>
                    <a:bodyPr/>
                    <a:lstStyle/>
                    <a:p>
                      <a:endParaRPr lang="en-US" sz="1400" kern="1200">
                        <a:solidFill>
                          <a:schemeClr val="tx1"/>
                        </a:solidFill>
                        <a:effectLst/>
                        <a:latin typeface="+mn-lt"/>
                        <a:ea typeface="+mn-ea"/>
                        <a:cs typeface="+mn-cs"/>
                      </a:endParaRPr>
                    </a:p>
                  </a:txBody>
                  <a:tcPr marL="68580" marR="68580" marT="34290" marB="34290">
                    <a:noFill/>
                  </a:tcPr>
                </a:tc>
                <a:tc>
                  <a:txBody>
                    <a:bodyPr/>
                    <a:lstStyle/>
                    <a:p>
                      <a:endParaRPr lang="en-US" sz="1400" kern="1200">
                        <a:solidFill>
                          <a:schemeClr val="tx1"/>
                        </a:solidFill>
                        <a:effectLst/>
                        <a:latin typeface="+mn-lt"/>
                        <a:ea typeface="+mn-ea"/>
                        <a:cs typeface="+mn-cs"/>
                      </a:endParaRPr>
                    </a:p>
                  </a:txBody>
                  <a:tcPr marL="68580" marR="68580" marT="34290" marB="34290">
                    <a:pattFill prst="lgCheck">
                      <a:fgClr>
                        <a:schemeClr val="accent5">
                          <a:lumMod val="60000"/>
                          <a:lumOff val="40000"/>
                        </a:schemeClr>
                      </a:fgClr>
                      <a:bgClr>
                        <a:schemeClr val="bg1"/>
                      </a:bgClr>
                    </a:pattFill>
                  </a:tcPr>
                </a:tc>
                <a:tc>
                  <a:txBody>
                    <a:bodyPr/>
                    <a:lstStyle/>
                    <a:p>
                      <a:pPr>
                        <a:spcBef>
                          <a:spcPts val="1200"/>
                        </a:spcBef>
                      </a:pPr>
                      <a:r>
                        <a:rPr lang="en-US" sz="1000" b="1" kern="1200">
                          <a:solidFill>
                            <a:srgbClr val="0432FF"/>
                          </a:solidFill>
                          <a:latin typeface="+mn-lt"/>
                          <a:ea typeface="+mn-ea"/>
                          <a:cs typeface="+mn-cs"/>
                          <a:hlinkClick r:id="rId3" action="ppaction://hlinksldjump">
                            <a:extLst>
                              <a:ext uri="{A12FA001-AC4F-418D-AE19-62706E023703}">
                                <ahyp:hlinkClr xmlns:ahyp="http://schemas.microsoft.com/office/drawing/2018/hyperlinkcolor" val="tx"/>
                              </a:ext>
                            </a:extLst>
                          </a:hlinkClick>
                        </a:rPr>
                        <a:t>C-2g, C-5c</a:t>
                      </a:r>
                      <a:r>
                        <a:rPr lang="en-US" sz="1000" kern="1200">
                          <a:solidFill>
                            <a:schemeClr val="tx1"/>
                          </a:solidFill>
                          <a:latin typeface="+mn-lt"/>
                          <a:ea typeface="+mn-ea"/>
                          <a:cs typeface="+mn-cs"/>
                          <a:hlinkClick r:id="rId3" action="ppaction://hlinksldjump">
                            <a:extLst>
                              <a:ext uri="{A12FA001-AC4F-418D-AE19-62706E023703}">
                                <ahyp:hlinkClr xmlns:ahyp="http://schemas.microsoft.com/office/drawing/2018/hyperlinkcolor" val="tx"/>
                              </a:ext>
                            </a:extLst>
                          </a:hlinkClick>
                        </a:rPr>
                        <a:t>, </a:t>
                      </a:r>
                      <a:r>
                        <a:rPr lang="en-US" sz="1000" b="1" kern="1200">
                          <a:solidFill>
                            <a:srgbClr val="FF0000"/>
                          </a:solidFill>
                          <a:latin typeface="+mn-lt"/>
                          <a:ea typeface="+mn-ea"/>
                          <a:cs typeface="+mn-cs"/>
                          <a:hlinkClick r:id="rId3" action="ppaction://hlinksldjump">
                            <a:extLst>
                              <a:ext uri="{A12FA001-AC4F-418D-AE19-62706E023703}">
                                <ahyp:hlinkClr xmlns:ahyp="http://schemas.microsoft.com/office/drawing/2018/hyperlinkcolor" val="tx"/>
                              </a:ext>
                            </a:extLst>
                          </a:hlinkClick>
                        </a:rPr>
                        <a:t>H-1b</a:t>
                      </a:r>
                      <a:r>
                        <a:rPr lang="en-US" sz="1000" b="1" kern="1200">
                          <a:solidFill>
                            <a:srgbClr val="FF0000"/>
                          </a:solidFill>
                          <a:latin typeface="+mn-lt"/>
                          <a:ea typeface="+mn-ea"/>
                          <a:cs typeface="+mn-cs"/>
                        </a:rPr>
                        <a:t>,</a:t>
                      </a:r>
                      <a:r>
                        <a:rPr lang="en-US" sz="1000" b="1" kern="1200">
                          <a:solidFill>
                            <a:srgbClr val="FF0000"/>
                          </a:solidFill>
                          <a:latin typeface="+mn-lt"/>
                          <a:ea typeface="+mn-ea"/>
                          <a:cs typeface="+mn-cs"/>
                          <a:hlinkClick r:id="rId3" action="ppaction://hlinksldjump">
                            <a:extLst>
                              <a:ext uri="{A12FA001-AC4F-418D-AE19-62706E023703}">
                                <ahyp:hlinkClr xmlns:ahyp="http://schemas.microsoft.com/office/drawing/2018/hyperlinkcolor" val="tx"/>
                              </a:ext>
                            </a:extLst>
                          </a:hlinkClick>
                        </a:rPr>
                        <a:t> W-1a, W-2a, W-4a</a:t>
                      </a:r>
                      <a:endParaRPr lang="en-US" sz="1000" b="1" kern="1200">
                        <a:solidFill>
                          <a:srgbClr val="FF0000"/>
                        </a:solidFill>
                        <a:effectLst/>
                        <a:latin typeface="+mn-lt"/>
                        <a:ea typeface="+mn-ea"/>
                        <a:cs typeface="+mn-cs"/>
                      </a:endParaRPr>
                    </a:p>
                  </a:txBody>
                  <a:tcPr marL="68580" marR="68580" marT="34290" marB="34290">
                    <a:noFill/>
                  </a:tcPr>
                </a:tc>
                <a:tc>
                  <a:txBody>
                    <a:bodyPr/>
                    <a:lstStyle/>
                    <a:p>
                      <a:r>
                        <a:rPr lang="en-US" sz="1100" b="1"/>
                        <a:t>G2</a:t>
                      </a:r>
                      <a:r>
                        <a:rPr lang="en-US" sz="1100"/>
                        <a:t> </a:t>
                      </a:r>
                      <a:r>
                        <a:rPr lang="en-US" sz="1100">
                          <a:hlinkClick r:id="rId5" action="ppaction://hlinksldjump"/>
                        </a:rPr>
                        <a:t>Storm Dynamics</a:t>
                      </a:r>
                      <a:endParaRPr lang="en-US" sz="1100"/>
                    </a:p>
                    <a:p>
                      <a:pPr marL="0" marR="0" indent="0" algn="l" rtl="0">
                        <a:lnSpc>
                          <a:spcPct val="100000"/>
                        </a:lnSpc>
                        <a:spcBef>
                          <a:spcPts val="600"/>
                        </a:spcBef>
                        <a:spcAft>
                          <a:spcPts val="600"/>
                        </a:spcAft>
                        <a:buFontTx/>
                        <a:buNone/>
                      </a:pPr>
                      <a:r>
                        <a:rPr lang="en-US" sz="1100" kern="1200">
                          <a:solidFill>
                            <a:schemeClr val="tx1"/>
                          </a:solidFill>
                          <a:effectLst/>
                          <a:latin typeface="+mn-lt"/>
                          <a:ea typeface="+mn-ea"/>
                          <a:cs typeface="+mn-cs"/>
                        </a:rPr>
                        <a:t>Improve our physical understanding and model representations of cloud</a:t>
                      </a:r>
                      <a:r>
                        <a:rPr lang="en-US" sz="1100" kern="1200" baseline="0">
                          <a:solidFill>
                            <a:schemeClr val="tx1"/>
                          </a:solidFill>
                          <a:effectLst/>
                          <a:latin typeface="+mn-lt"/>
                          <a:ea typeface="+mn-ea"/>
                          <a:cs typeface="+mn-cs"/>
                        </a:rPr>
                        <a:t>, </a:t>
                      </a:r>
                      <a:r>
                        <a:rPr lang="en-US" sz="1100" kern="1200">
                          <a:solidFill>
                            <a:schemeClr val="tx1"/>
                          </a:solidFill>
                          <a:effectLst/>
                          <a:latin typeface="+mn-lt"/>
                          <a:ea typeface="+mn-ea"/>
                          <a:cs typeface="+mn-cs"/>
                        </a:rPr>
                        <a:t>precipitation </a:t>
                      </a:r>
                      <a:r>
                        <a:rPr lang="en-US" sz="1100" i="1" kern="1200">
                          <a:solidFill>
                            <a:schemeClr val="tx1"/>
                          </a:solidFill>
                          <a:effectLst/>
                          <a:latin typeface="+mn-lt"/>
                          <a:ea typeface="+mn-ea"/>
                          <a:cs typeface="+mn-cs"/>
                        </a:rPr>
                        <a:t>and dynamical </a:t>
                      </a:r>
                      <a:r>
                        <a:rPr lang="en-US" sz="1100" kern="1200">
                          <a:solidFill>
                            <a:schemeClr val="tx1"/>
                          </a:solidFill>
                          <a:effectLst/>
                          <a:latin typeface="+mn-lt"/>
                          <a:ea typeface="+mn-ea"/>
                          <a:cs typeface="+mn-cs"/>
                        </a:rPr>
                        <a:t>processes within storms.</a:t>
                      </a:r>
                      <a:r>
                        <a:rPr lang="en-US" sz="1100">
                          <a:solidFill>
                            <a:schemeClr val="tx1"/>
                          </a:solidFill>
                        </a:rPr>
                        <a:t>  </a:t>
                      </a:r>
                      <a:endParaRPr lang="en-US" sz="1100" kern="1200">
                        <a:solidFill>
                          <a:schemeClr val="tx1"/>
                        </a:solidFill>
                        <a:effectLst/>
                        <a:latin typeface="+mn-lt"/>
                        <a:ea typeface="+mn-ea"/>
                        <a:cs typeface="+mn-cs"/>
                      </a:endParaRPr>
                    </a:p>
                  </a:txBody>
                  <a:tcPr marL="68580" marR="68580" marT="34290" marB="34290"/>
                </a:tc>
                <a:extLst>
                  <a:ext uri="{0D108BD9-81ED-4DB2-BD59-A6C34878D82A}">
                    <a16:rowId xmlns:a16="http://schemas.microsoft.com/office/drawing/2014/main" val="4249172827"/>
                  </a:ext>
                </a:extLst>
              </a:tr>
              <a:tr h="70866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solidFill>
                        <a:effectLst/>
                        <a:latin typeface="+mn-lt"/>
                        <a:ea typeface="+mn-ea"/>
                        <a:cs typeface="+mn-cs"/>
                      </a:endParaRPr>
                    </a:p>
                  </a:txBody>
                  <a:tcPr marL="68580" marR="68580" marT="34290" marB="3429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solidFill>
                        <a:effectLst/>
                        <a:latin typeface="+mn-lt"/>
                        <a:ea typeface="+mn-ea"/>
                        <a:cs typeface="+mn-cs"/>
                      </a:endParaRPr>
                    </a:p>
                  </a:txBody>
                  <a:tcPr marL="68580" marR="68580" marT="34290" marB="3429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solidFill>
                        <a:effectLst/>
                        <a:latin typeface="+mn-lt"/>
                        <a:ea typeface="+mn-ea"/>
                        <a:cs typeface="+mn-cs"/>
                      </a:endParaRPr>
                    </a:p>
                  </a:txBody>
                  <a:tcPr marL="68580" marR="68580" marT="34290" marB="34290">
                    <a:pattFill prst="lgCheck">
                      <a:fgClr>
                        <a:schemeClr val="accent5">
                          <a:lumMod val="60000"/>
                          <a:lumOff val="40000"/>
                        </a:schemeClr>
                      </a:fgClr>
                      <a:bgClr>
                        <a:schemeClr val="bg1"/>
                      </a:bgClr>
                    </a:pattFill>
                  </a:tcPr>
                </a:tc>
                <a:tc>
                  <a:txBody>
                    <a:bodyPr/>
                    <a:lstStyle/>
                    <a:p>
                      <a:pPr marL="0" marR="0" lvl="0" indent="0" algn="l" rtl="0">
                        <a:lnSpc>
                          <a:spcPct val="100000"/>
                        </a:lnSpc>
                        <a:spcBef>
                          <a:spcPts val="0"/>
                        </a:spcBef>
                        <a:spcAft>
                          <a:spcPts val="0"/>
                        </a:spcAft>
                        <a:buFontTx/>
                        <a:buNone/>
                      </a:pPr>
                      <a:r>
                        <a:rPr lang="en-US" sz="1000" b="1" kern="1200">
                          <a:solidFill>
                            <a:srgbClr val="FF0000"/>
                          </a:solidFill>
                          <a:latin typeface="+mn-lt"/>
                          <a:ea typeface="+mn-ea"/>
                          <a:cs typeface="+mn-cs"/>
                          <a:hlinkClick r:id="rId6" action="ppaction://hlinksldjump">
                            <a:extLst>
                              <a:ext uri="{A12FA001-AC4F-418D-AE19-62706E023703}">
                                <ahyp:hlinkClr xmlns:ahyp="http://schemas.microsoft.com/office/drawing/2018/hyperlinkcolor" val="tx"/>
                              </a:ext>
                            </a:extLst>
                          </a:hlinkClick>
                        </a:rPr>
                        <a:t>H-1b, </a:t>
                      </a:r>
                      <a:r>
                        <a:rPr lang="en-US" sz="1000" b="1" kern="1200">
                          <a:solidFill>
                            <a:srgbClr val="FF0000"/>
                          </a:solidFill>
                          <a:latin typeface="+mn-lt"/>
                          <a:ea typeface="+mn-ea"/>
                          <a:cs typeface="+mn-cs"/>
                          <a:hlinkClick r:id="rId6" action="ppaction://hlinksldjump"/>
                        </a:rPr>
                        <a:t>H-1c,</a:t>
                      </a:r>
                      <a:r>
                        <a:rPr lang="en-US" sz="1000" b="1" kern="1200">
                          <a:solidFill>
                            <a:srgbClr val="FF0000"/>
                          </a:solidFill>
                          <a:latin typeface="+mn-lt"/>
                          <a:ea typeface="+mn-ea"/>
                          <a:cs typeface="+mn-cs"/>
                        </a:rPr>
                        <a:t> </a:t>
                      </a:r>
                      <a:r>
                        <a:rPr lang="en-US" sz="1000" b="1" kern="1200">
                          <a:solidFill>
                            <a:srgbClr val="FF0000"/>
                          </a:solidFill>
                          <a:latin typeface="+mn-lt"/>
                          <a:ea typeface="+mn-ea"/>
                          <a:cs typeface="+mn-cs"/>
                          <a:hlinkClick r:id="rId6" action="ppaction://hlinksldjump">
                            <a:extLst>
                              <a:ext uri="{A12FA001-AC4F-418D-AE19-62706E023703}">
                                <ahyp:hlinkClr xmlns:ahyp="http://schemas.microsoft.com/office/drawing/2018/hyperlinkcolor" val="tx"/>
                              </a:ext>
                            </a:extLst>
                          </a:hlinkClick>
                        </a:rPr>
                        <a:t>W-1a, S-4a</a:t>
                      </a:r>
                      <a:endParaRPr lang="en-US" sz="1000" b="1" kern="1200">
                        <a:solidFill>
                          <a:srgbClr val="FF0000"/>
                        </a:solidFill>
                        <a:effectLst/>
                        <a:latin typeface="+mn-lt"/>
                        <a:ea typeface="+mn-ea"/>
                        <a:cs typeface="+mn-cs"/>
                      </a:endParaRPr>
                    </a:p>
                  </a:txBody>
                  <a:tcPr marL="68580" marR="68580" marT="34290" marB="34290">
                    <a:noFill/>
                  </a:tcPr>
                </a:tc>
                <a:tc>
                  <a:txBody>
                    <a:bodyPr/>
                    <a:lstStyle/>
                    <a:p>
                      <a:pPr marL="0" marR="0" lvl="0" indent="0" algn="l" rtl="0">
                        <a:lnSpc>
                          <a:spcPct val="100000"/>
                        </a:lnSpc>
                        <a:spcBef>
                          <a:spcPts val="0"/>
                        </a:spcBef>
                        <a:spcAft>
                          <a:spcPts val="0"/>
                        </a:spcAft>
                        <a:buFontTx/>
                        <a:buNone/>
                      </a:pPr>
                      <a:r>
                        <a:rPr lang="en-US" sz="1100" b="1" kern="1200">
                          <a:solidFill>
                            <a:schemeClr val="tx1"/>
                          </a:solidFill>
                          <a:effectLst/>
                          <a:latin typeface="+mn-lt"/>
                          <a:ea typeface="+mn-ea"/>
                          <a:cs typeface="+mn-cs"/>
                        </a:rPr>
                        <a:t>G3</a:t>
                      </a:r>
                      <a:r>
                        <a:rPr lang="en-US" sz="1100" kern="1200">
                          <a:solidFill>
                            <a:schemeClr val="tx1"/>
                          </a:solidFill>
                          <a:latin typeface="+mn-lt"/>
                          <a:ea typeface="+mn-ea"/>
                          <a:cs typeface="+mn-cs"/>
                        </a:rPr>
                        <a:t> </a:t>
                      </a:r>
                      <a:r>
                        <a:rPr lang="en-US" sz="1100" kern="1200">
                          <a:solidFill>
                            <a:schemeClr val="tx1"/>
                          </a:solidFill>
                          <a:latin typeface="+mn-lt"/>
                          <a:ea typeface="+mn-ea"/>
                          <a:cs typeface="+mn-cs"/>
                          <a:hlinkClick r:id="rId7" action="ppaction://hlinksldjump"/>
                        </a:rPr>
                        <a:t>Falling Snow</a:t>
                      </a:r>
                      <a:endParaRPr lang="en-US" sz="1100" kern="1200">
                        <a:solidFill>
                          <a:schemeClr val="tx1"/>
                        </a:solidFill>
                        <a:effectLst/>
                        <a:latin typeface="+mn-lt"/>
                        <a:ea typeface="+mn-ea"/>
                        <a:cs typeface="+mn-cs"/>
                      </a:endParaRPr>
                    </a:p>
                    <a:p>
                      <a:pPr lvl="0" algn="l">
                        <a:lnSpc>
                          <a:spcPct val="100000"/>
                        </a:lnSpc>
                        <a:spcBef>
                          <a:spcPts val="600"/>
                        </a:spcBef>
                        <a:spcAft>
                          <a:spcPts val="0"/>
                        </a:spcAft>
                        <a:buNone/>
                      </a:pPr>
                      <a:r>
                        <a:rPr lang="en-US" sz="1100" b="0" i="0" u="none" strike="noStrike" kern="1200" noProof="0">
                          <a:solidFill>
                            <a:schemeClr val="tx1"/>
                          </a:solidFill>
                          <a:latin typeface="Calibri"/>
                        </a:rPr>
                        <a:t>To advance understanding of its role in </a:t>
                      </a:r>
                      <a:r>
                        <a:rPr lang="en-US" sz="1100" b="0" i="0" u="none" strike="noStrike" kern="1200" noProof="0" err="1">
                          <a:solidFill>
                            <a:schemeClr val="tx1"/>
                          </a:solidFill>
                          <a:latin typeface="Calibri"/>
                        </a:rPr>
                        <a:t>cryospheric</a:t>
                      </a:r>
                      <a:r>
                        <a:rPr lang="en-US" sz="1100" b="0" i="0" u="none" strike="noStrike" kern="1200" noProof="0">
                          <a:solidFill>
                            <a:schemeClr val="tx1"/>
                          </a:solidFill>
                          <a:latin typeface="Calibri"/>
                        </a:rPr>
                        <a:t>-climate feedbacks, q</a:t>
                      </a:r>
                      <a:r>
                        <a:rPr lang="en-US" sz="1100" kern="1200">
                          <a:solidFill>
                            <a:schemeClr val="tx1"/>
                          </a:solidFill>
                          <a:latin typeface="+mn-lt"/>
                          <a:ea typeface="+mn-ea"/>
                          <a:cs typeface="+mn-cs"/>
                        </a:rPr>
                        <a:t>uantify</a:t>
                      </a:r>
                      <a:r>
                        <a:rPr lang="en-US" sz="1100" kern="1200">
                          <a:solidFill>
                            <a:schemeClr val="tx1"/>
                          </a:solidFill>
                          <a:effectLst/>
                          <a:latin typeface="+mn-lt"/>
                          <a:ea typeface="+mn-ea"/>
                          <a:cs typeface="+mn-cs"/>
                        </a:rPr>
                        <a:t> the rate of falling snow, particularly at middle to high latitudes.</a:t>
                      </a:r>
                    </a:p>
                  </a:txBody>
                  <a:tcPr marL="68580" marR="68580" marT="34290" marB="34290"/>
                </a:tc>
                <a:extLst>
                  <a:ext uri="{0D108BD9-81ED-4DB2-BD59-A6C34878D82A}">
                    <a16:rowId xmlns:a16="http://schemas.microsoft.com/office/drawing/2014/main" val="332315307"/>
                  </a:ext>
                </a:extLst>
              </a:tr>
              <a:tr h="617837">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solidFill>
                        <a:effectLst/>
                        <a:latin typeface="+mn-lt"/>
                        <a:ea typeface="+mn-ea"/>
                        <a:cs typeface="+mn-cs"/>
                      </a:endParaRPr>
                    </a:p>
                  </a:txBody>
                  <a:tcPr marL="68580" marR="68580" marT="34290" marB="34290">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solidFill>
                        <a:effectLst/>
                        <a:latin typeface="+mn-lt"/>
                        <a:ea typeface="+mn-ea"/>
                        <a:cs typeface="+mn-cs"/>
                      </a:endParaRPr>
                    </a:p>
                  </a:txBody>
                  <a:tcPr marL="68580" marR="68580" marT="34290" marB="34290">
                    <a:pattFill prst="lgCheck">
                      <a:fgClr>
                        <a:schemeClr val="accent2"/>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solidFill>
                        <a:effectLst/>
                        <a:latin typeface="+mn-lt"/>
                        <a:ea typeface="+mn-ea"/>
                        <a:cs typeface="+mn-cs"/>
                      </a:endParaRPr>
                    </a:p>
                  </a:txBody>
                  <a:tcPr marL="68580" marR="68580" marT="34290" marB="34290">
                    <a:noFill/>
                  </a:tcPr>
                </a:tc>
                <a:tc>
                  <a:txBody>
                    <a:bodyPr/>
                    <a:lstStyle/>
                    <a:p>
                      <a:pPr marL="0" marR="0" lvl="0" indent="0" algn="l" rtl="0">
                        <a:lnSpc>
                          <a:spcPct val="100000"/>
                        </a:lnSpc>
                        <a:spcBef>
                          <a:spcPts val="0"/>
                        </a:spcBef>
                        <a:spcAft>
                          <a:spcPts val="0"/>
                        </a:spcAft>
                        <a:buFontTx/>
                        <a:buNone/>
                      </a:pPr>
                      <a:r>
                        <a:rPr lang="en-US" sz="1000" b="1" kern="1200">
                          <a:solidFill>
                            <a:srgbClr val="FF0000"/>
                          </a:solidFill>
                          <a:latin typeface="+mn-lt"/>
                          <a:ea typeface="+mn-ea"/>
                          <a:cs typeface="+mn-cs"/>
                          <a:hlinkClick r:id="rId6" action="ppaction://hlinksldjump">
                            <a:extLst>
                              <a:ext uri="{A12FA001-AC4F-418D-AE19-62706E023703}">
                                <ahyp:hlinkClr xmlns:ahyp="http://schemas.microsoft.com/office/drawing/2018/hyperlinkcolor" val="tx"/>
                              </a:ext>
                            </a:extLst>
                          </a:hlinkClick>
                        </a:rPr>
                        <a:t>W-1a, W-5a, </a:t>
                      </a:r>
                      <a:r>
                        <a:rPr lang="en-US" sz="1000" b="1" kern="1200">
                          <a:solidFill>
                            <a:srgbClr val="0432FF"/>
                          </a:solidFill>
                          <a:latin typeface="+mn-lt"/>
                          <a:ea typeface="+mn-ea"/>
                          <a:cs typeface="+mn-cs"/>
                          <a:hlinkClick r:id="rId6" action="ppaction://hlinksldjump">
                            <a:extLst>
                              <a:ext uri="{A12FA001-AC4F-418D-AE19-62706E023703}">
                                <ahyp:hlinkClr xmlns:ahyp="http://schemas.microsoft.com/office/drawing/2018/hyperlinkcolor" val="tx"/>
                              </a:ext>
                            </a:extLst>
                          </a:hlinkClick>
                        </a:rPr>
                        <a:t>C-5a</a:t>
                      </a:r>
                      <a:endParaRPr lang="en-US" sz="1000" b="1" kern="1200">
                        <a:solidFill>
                          <a:srgbClr val="0432FF"/>
                        </a:solidFill>
                        <a:effectLst/>
                        <a:latin typeface="+mn-lt"/>
                        <a:ea typeface="+mn-ea"/>
                        <a:cs typeface="+mn-cs"/>
                      </a:endParaRPr>
                    </a:p>
                  </a:txBody>
                  <a:tcPr marL="68580" marR="68580" marT="34290" marB="34290">
                    <a:noFill/>
                  </a:tcPr>
                </a:tc>
                <a:tc>
                  <a:txBody>
                    <a:bodyPr/>
                    <a:lstStyle/>
                    <a:p>
                      <a:r>
                        <a:rPr lang="en-US" sz="1100" b="1"/>
                        <a:t>G4</a:t>
                      </a:r>
                      <a:r>
                        <a:rPr lang="en-US" sz="1100"/>
                        <a:t> </a:t>
                      </a:r>
                      <a:r>
                        <a:rPr lang="en-US" sz="1100">
                          <a:hlinkClick r:id="rId8" action="ppaction://hlinksldjump"/>
                        </a:rPr>
                        <a:t>Aerosol Processes</a:t>
                      </a:r>
                      <a:r>
                        <a:rPr lang="en-US" sz="1100"/>
                        <a:t> </a:t>
                      </a:r>
                    </a:p>
                    <a:p>
                      <a:pPr marL="0" marR="0" lvl="0" indent="0" algn="l" rtl="0">
                        <a:lnSpc>
                          <a:spcPct val="100000"/>
                        </a:lnSpc>
                        <a:spcBef>
                          <a:spcPts val="600"/>
                        </a:spcBef>
                        <a:spcAft>
                          <a:spcPts val="600"/>
                        </a:spcAft>
                        <a:buFontTx/>
                        <a:buNone/>
                      </a:pPr>
                      <a:r>
                        <a:rPr lang="en-US" sz="1100" kern="1200">
                          <a:solidFill>
                            <a:schemeClr val="tx1"/>
                          </a:solidFill>
                          <a:effectLst/>
                        </a:rPr>
                        <a:t>Reduce uncertainty in key processes that link aerosols to weather, climate and air quality related impacts.</a:t>
                      </a:r>
                      <a:r>
                        <a:rPr lang="en-US" sz="1100" kern="1200">
                          <a:solidFill>
                            <a:schemeClr val="tx1"/>
                          </a:solidFill>
                        </a:rPr>
                        <a:t> </a:t>
                      </a:r>
                      <a:endParaRPr lang="en-US" sz="1100" kern="1200">
                        <a:solidFill>
                          <a:schemeClr val="tx1"/>
                        </a:solidFill>
                        <a:effectLst/>
                        <a:latin typeface="+mn-lt"/>
                        <a:ea typeface="+mn-ea"/>
                        <a:cs typeface="+mn-cs"/>
                      </a:endParaRPr>
                    </a:p>
                  </a:txBody>
                  <a:tcPr marL="68580" marR="68580" marT="34290" marB="34290"/>
                </a:tc>
                <a:extLst>
                  <a:ext uri="{0D108BD9-81ED-4DB2-BD59-A6C34878D82A}">
                    <a16:rowId xmlns:a16="http://schemas.microsoft.com/office/drawing/2014/main" val="203654784"/>
                  </a:ext>
                </a:extLst>
              </a:tr>
              <a:tr h="323850">
                <a:tc vMerge="1">
                  <a:txBody>
                    <a:bodyPr/>
                    <a:lstStyle/>
                    <a:p>
                      <a:endParaRPr lang="en-US"/>
                    </a:p>
                  </a:txBody>
                  <a:tcPr/>
                </a:tc>
                <a:tc rowSpan="2">
                  <a:txBody>
                    <a:bodyPr/>
                    <a:lstStyle/>
                    <a:p>
                      <a:endParaRPr lang="en-US" sz="1000"/>
                    </a:p>
                  </a:txBody>
                  <a:tcPr marL="68580" marR="68580" marT="34290" marB="34290">
                    <a:solidFill>
                      <a:srgbClr val="A9D18E"/>
                    </a:solidFill>
                  </a:tcPr>
                </a:tc>
                <a:tc>
                  <a:txBody>
                    <a:bodyPr/>
                    <a:lstStyle/>
                    <a:p>
                      <a:r>
                        <a:rPr lang="en-US" sz="1000"/>
                        <a:t>   </a:t>
                      </a:r>
                      <a:r>
                        <a:rPr lang="en-US" sz="1000" b="1"/>
                        <a:t>D</a:t>
                      </a:r>
                    </a:p>
                  </a:txBody>
                  <a:tcPr marL="68580" marR="68580" marT="34290" marB="34290">
                    <a:pattFill prst="lgCheck">
                      <a:fgClr>
                        <a:schemeClr val="accent2"/>
                      </a:fgClr>
                      <a:bgClr>
                        <a:prstClr val="white"/>
                      </a:bgClr>
                    </a:pattFill>
                  </a:tcPr>
                </a:tc>
                <a:tc rowSpan="2">
                  <a:txBody>
                    <a:bodyPr/>
                    <a:lstStyle/>
                    <a:p>
                      <a:r>
                        <a:rPr lang="en-US" sz="1000"/>
                        <a:t>  </a:t>
                      </a:r>
                    </a:p>
                    <a:p>
                      <a:r>
                        <a:rPr lang="en-US" sz="1000"/>
                        <a:t>  </a:t>
                      </a:r>
                    </a:p>
                    <a:p>
                      <a:r>
                        <a:rPr lang="en-US" sz="1000"/>
                        <a:t>  </a:t>
                      </a:r>
                    </a:p>
                  </a:txBody>
                  <a:tcPr marL="68580" marR="68580" marT="34290" marB="34290">
                    <a:noFill/>
                  </a:tcPr>
                </a:tc>
                <a:tc rowSpan="2">
                  <a:txBody>
                    <a:bodyPr/>
                    <a:lstStyle/>
                    <a:p>
                      <a:pPr lvl="0">
                        <a:buNone/>
                      </a:pPr>
                      <a:r>
                        <a:rPr lang="en-US" sz="1000" b="1">
                          <a:solidFill>
                            <a:srgbClr val="FF0000"/>
                          </a:solidFill>
                          <a:hlinkClick r:id="rId6" action="ppaction://hlinksldjump">
                            <a:extLst>
                              <a:ext uri="{A12FA001-AC4F-418D-AE19-62706E023703}">
                                <ahyp:hlinkClr xmlns:ahyp="http://schemas.microsoft.com/office/drawing/2018/hyperlinkcolor" val="tx"/>
                              </a:ext>
                            </a:extLst>
                          </a:hlinkClick>
                        </a:rPr>
                        <a:t>C-2h,</a:t>
                      </a:r>
                      <a:r>
                        <a:rPr lang="en-US" sz="1000" b="1">
                          <a:hlinkClick r:id="rId6" action="ppaction://hlinksldjump">
                            <a:extLst>
                              <a:ext uri="{A12FA001-AC4F-418D-AE19-62706E023703}">
                                <ahyp:hlinkClr xmlns:ahyp="http://schemas.microsoft.com/office/drawing/2018/hyperlinkcolor" val="tx"/>
                              </a:ext>
                            </a:extLst>
                          </a:hlinkClick>
                        </a:rPr>
                        <a:t> </a:t>
                      </a:r>
                      <a:r>
                        <a:rPr lang="en-US" sz="1000" b="1">
                          <a:solidFill>
                            <a:srgbClr val="0432FF"/>
                          </a:solidFill>
                          <a:hlinkClick r:id="rId6" action="ppaction://hlinksldjump">
                            <a:extLst>
                              <a:ext uri="{A12FA001-AC4F-418D-AE19-62706E023703}">
                                <ahyp:hlinkClr xmlns:ahyp="http://schemas.microsoft.com/office/drawing/2018/hyperlinkcolor" val="tx"/>
                              </a:ext>
                            </a:extLst>
                          </a:hlinkClick>
                        </a:rPr>
                        <a:t>C-5c</a:t>
                      </a:r>
                      <a:endParaRPr lang="en-US" b="1">
                        <a:solidFill>
                          <a:srgbClr val="0432FF"/>
                        </a:solidFill>
                      </a:endParaRPr>
                    </a:p>
                  </a:txBody>
                  <a:tcPr marL="68580" marR="68580" marT="34290" marB="34290">
                    <a:noFill/>
                  </a:tcPr>
                </a:tc>
                <a:tc rowSpan="2">
                  <a:txBody>
                    <a:bodyPr/>
                    <a:lstStyle/>
                    <a:p>
                      <a:r>
                        <a:rPr lang="en-US" sz="1100" b="1" kern="1200">
                          <a:effectLst/>
                        </a:rPr>
                        <a:t>G5</a:t>
                      </a:r>
                      <a:r>
                        <a:rPr lang="en-US" sz="1100" kern="1200">
                          <a:effectLst/>
                        </a:rPr>
                        <a:t> </a:t>
                      </a:r>
                      <a:r>
                        <a:rPr lang="en-US" sz="1100" kern="1200">
                          <a:effectLst/>
                          <a:hlinkClick r:id="rId9" action="ppaction://hlinksldjump"/>
                        </a:rPr>
                        <a:t>Aerosol Radiative Forcing</a:t>
                      </a:r>
                      <a:endParaRPr lang="en-US" sz="1100" kern="1200">
                        <a:effectLst/>
                      </a:endParaRPr>
                    </a:p>
                    <a:p>
                      <a:pPr>
                        <a:spcBef>
                          <a:spcPts val="600"/>
                        </a:spcBef>
                      </a:pPr>
                      <a:r>
                        <a:rPr lang="en-US" sz="1100" kern="1200">
                          <a:solidFill>
                            <a:schemeClr val="tx1"/>
                          </a:solidFill>
                          <a:effectLst/>
                        </a:rPr>
                        <a:t>Reduce the uncertainty in Direct (D) and Indirect (I) aerosol-related radiative forcing of the climate system.</a:t>
                      </a:r>
                      <a:r>
                        <a:rPr lang="en-US" sz="1100">
                          <a:solidFill>
                            <a:schemeClr val="tx1"/>
                          </a:solidFill>
                        </a:rPr>
                        <a:t> </a:t>
                      </a:r>
                    </a:p>
                  </a:txBody>
                  <a:tcPr marL="68580" marR="68580" marT="34290" marB="34290"/>
                </a:tc>
                <a:extLst>
                  <a:ext uri="{0D108BD9-81ED-4DB2-BD59-A6C34878D82A}">
                    <a16:rowId xmlns:a16="http://schemas.microsoft.com/office/drawing/2014/main" val="3544639599"/>
                  </a:ext>
                </a:extLst>
              </a:tr>
              <a:tr h="268049">
                <a:tc vMerge="1">
                  <a:txBody>
                    <a:bodyPr/>
                    <a:lstStyle/>
                    <a:p>
                      <a:endParaRPr lang="en-US"/>
                    </a:p>
                  </a:txBody>
                  <a:tcPr/>
                </a:tc>
                <a:tc vMerge="1">
                  <a:txBody>
                    <a:bodyPr/>
                    <a:lstStyle/>
                    <a:p>
                      <a:endParaRPr lang="en-US"/>
                    </a:p>
                  </a:txBody>
                  <a:tcPr/>
                </a:tc>
                <a:tc>
                  <a:txBody>
                    <a:bodyPr/>
                    <a:lstStyle/>
                    <a:p>
                      <a:r>
                        <a:rPr lang="en-US" sz="1000"/>
                        <a:t>    </a:t>
                      </a:r>
                      <a:r>
                        <a:rPr lang="en-US" sz="1000" b="1"/>
                        <a:t>I</a:t>
                      </a:r>
                    </a:p>
                  </a:txBody>
                  <a:tcPr marL="68580" marR="68580" marT="34290" marB="34290">
                    <a:noFill/>
                  </a:tcPr>
                </a:tc>
                <a:tc vMerge="1">
                  <a:txBody>
                    <a:bodyPr/>
                    <a:lstStyle/>
                    <a:p>
                      <a:endParaRPr lang="en-US" sz="1000"/>
                    </a:p>
                  </a:txBody>
                  <a:tcPr marL="68580" marR="68580" marT="34290" marB="34290">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56512388"/>
                  </a:ext>
                </a:extLst>
              </a:tr>
            </a:tbl>
          </a:graphicData>
        </a:graphic>
      </p:graphicFrame>
      <p:sp>
        <p:nvSpPr>
          <p:cNvPr id="2" name="TextBox 1">
            <a:extLst>
              <a:ext uri="{FF2B5EF4-FFF2-40B4-BE49-F238E27FC236}">
                <a16:creationId xmlns:a16="http://schemas.microsoft.com/office/drawing/2014/main" id="{C28201E6-DDD5-0B43-966A-D3E7C43C5C37}"/>
              </a:ext>
            </a:extLst>
          </p:cNvPr>
          <p:cNvSpPr txBox="1"/>
          <p:nvPr/>
        </p:nvSpPr>
        <p:spPr>
          <a:xfrm>
            <a:off x="1851501" y="4432052"/>
            <a:ext cx="2871299" cy="261610"/>
          </a:xfrm>
          <a:prstGeom prst="rect">
            <a:avLst/>
          </a:prstGeom>
          <a:solidFill>
            <a:schemeClr val="accent6">
              <a:lumMod val="60000"/>
              <a:lumOff val="40000"/>
            </a:schemeClr>
          </a:solidFill>
          <a:ln>
            <a:solidFill>
              <a:schemeClr val="tx1"/>
            </a:solidFill>
          </a:ln>
        </p:spPr>
        <p:txBody>
          <a:bodyPr wrap="none" rtlCol="0" anchor="t">
            <a:spAutoFit/>
          </a:bodyPr>
          <a:lstStyle/>
          <a:p>
            <a:r>
              <a:rPr lang="en-US" sz="1100"/>
              <a:t>Goal only fully realizable via combined mission</a:t>
            </a:r>
            <a:r>
              <a:rPr lang="en-US" sz="800"/>
              <a:t>.</a:t>
            </a:r>
            <a:endParaRPr lang="en-US" sz="800">
              <a:cs typeface="Calibri"/>
            </a:endParaRPr>
          </a:p>
        </p:txBody>
      </p:sp>
      <p:sp>
        <p:nvSpPr>
          <p:cNvPr id="9" name="TextBox 8">
            <a:extLst>
              <a:ext uri="{FF2B5EF4-FFF2-40B4-BE49-F238E27FC236}">
                <a16:creationId xmlns:a16="http://schemas.microsoft.com/office/drawing/2014/main" id="{EAD3B582-9E38-384E-8276-45B01E20A73D}"/>
              </a:ext>
            </a:extLst>
          </p:cNvPr>
          <p:cNvSpPr txBox="1"/>
          <p:nvPr/>
        </p:nvSpPr>
        <p:spPr>
          <a:xfrm>
            <a:off x="4999149" y="4433781"/>
            <a:ext cx="2962671" cy="261610"/>
          </a:xfrm>
          <a:prstGeom prst="rect">
            <a:avLst/>
          </a:prstGeom>
          <a:pattFill prst="lgCheck">
            <a:fgClr>
              <a:schemeClr val="bg1">
                <a:lumMod val="85000"/>
              </a:schemeClr>
            </a:fgClr>
            <a:bgClr>
              <a:schemeClr val="bg1"/>
            </a:bgClr>
          </a:pattFill>
          <a:ln>
            <a:solidFill>
              <a:schemeClr val="tx1"/>
            </a:solidFill>
          </a:ln>
        </p:spPr>
        <p:txBody>
          <a:bodyPr wrap="none" rtlCol="0" anchor="t">
            <a:spAutoFit/>
          </a:bodyPr>
          <a:lstStyle/>
          <a:p>
            <a:r>
              <a:rPr lang="en-US" sz="1100"/>
              <a:t>A or CCP makes meaningful contribution to goal</a:t>
            </a:r>
            <a:r>
              <a:rPr lang="en-US" sz="800"/>
              <a:t>  </a:t>
            </a:r>
            <a:endParaRPr lang="en-US" sz="800">
              <a:cs typeface="Calibri"/>
            </a:endParaRPr>
          </a:p>
        </p:txBody>
      </p:sp>
      <p:sp>
        <p:nvSpPr>
          <p:cNvPr id="8" name="Slide Number Placeholder 7">
            <a:extLst>
              <a:ext uri="{FF2B5EF4-FFF2-40B4-BE49-F238E27FC236}">
                <a16:creationId xmlns:a16="http://schemas.microsoft.com/office/drawing/2014/main" id="{4873A7D4-4650-364D-A323-63CBDF8A39F9}"/>
              </a:ext>
            </a:extLst>
          </p:cNvPr>
          <p:cNvSpPr>
            <a:spLocks noGrp="1"/>
          </p:cNvSpPr>
          <p:nvPr>
            <p:ph type="sldNum" sz="quarter" idx="12"/>
          </p:nvPr>
        </p:nvSpPr>
        <p:spPr/>
        <p:txBody>
          <a:bodyPr/>
          <a:lstStyle/>
          <a:p>
            <a:fld id="{B12B35DD-64F7-B048-B2BB-3953229FF8CC}" type="slidenum">
              <a:rPr lang="en-US" smtClean="0"/>
              <a:pPr/>
              <a:t>3</a:t>
            </a:fld>
            <a:endParaRPr lang="en-US"/>
          </a:p>
        </p:txBody>
      </p:sp>
      <p:sp>
        <p:nvSpPr>
          <p:cNvPr id="3" name="TextBox 2">
            <a:extLst>
              <a:ext uri="{FF2B5EF4-FFF2-40B4-BE49-F238E27FC236}">
                <a16:creationId xmlns:a16="http://schemas.microsoft.com/office/drawing/2014/main" id="{325B9A93-910A-2945-9C59-C8DC0553E2A2}"/>
              </a:ext>
            </a:extLst>
          </p:cNvPr>
          <p:cNvSpPr txBox="1"/>
          <p:nvPr/>
        </p:nvSpPr>
        <p:spPr>
          <a:xfrm>
            <a:off x="66907" y="7805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33097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12B7-41B3-B04A-8C88-7421AC190FD4}"/>
              </a:ext>
            </a:extLst>
          </p:cNvPr>
          <p:cNvSpPr>
            <a:spLocks noGrp="1"/>
          </p:cNvSpPr>
          <p:nvPr>
            <p:ph type="title"/>
          </p:nvPr>
        </p:nvSpPr>
        <p:spPr/>
        <p:txBody>
          <a:bodyPr>
            <a:normAutofit/>
          </a:bodyPr>
          <a:lstStyle/>
          <a:p>
            <a:r>
              <a:rPr lang="en-US" sz="800">
                <a:latin typeface="Arial Narrow" panose="020B0604020202020204" pitchFamily="34" charset="0"/>
                <a:cs typeface="Arial Narrow" panose="020B0604020202020204" pitchFamily="34" charset="0"/>
              </a:rPr>
              <a:t>Geo.</a:t>
            </a:r>
            <a:r>
              <a:rPr lang="en-US" sz="800" baseline="0">
                <a:latin typeface="Arial Narrow" panose="020B0604020202020204" pitchFamily="34" charset="0"/>
                <a:cs typeface="Arial Narrow" panose="020B0604020202020204" pitchFamily="34" charset="0"/>
              </a:rPr>
              <a:t> </a:t>
            </a:r>
            <a:r>
              <a:rPr lang="en-US" sz="800" baseline="0" err="1">
                <a:latin typeface="Arial Narrow" panose="020B0604020202020204" pitchFamily="34" charset="0"/>
                <a:cs typeface="Arial Narrow" panose="020B0604020202020204" pitchFamily="34" charset="0"/>
              </a:rPr>
              <a:t>Vars</a:t>
            </a:r>
            <a:r>
              <a:rPr lang="en-US" sz="800" baseline="0">
                <a:latin typeface="Arial Narrow" panose="020B0604020202020204" pitchFamily="34" charset="0"/>
                <a:cs typeface="Arial Narrow" panose="020B0604020202020204" pitchFamily="34" charset="0"/>
              </a:rPr>
              <a:t>: O10 Aerosol Ind. Effect</a:t>
            </a:r>
            <a:endParaRPr lang="en-US" sz="800">
              <a:latin typeface="Arial Narrow" panose="020B0604020202020204" pitchFamily="34" charset="0"/>
              <a:cs typeface="Arial Narrow" panose="020B0604020202020204" pitchFamily="34" charset="0"/>
            </a:endParaRPr>
          </a:p>
        </p:txBody>
      </p:sp>
      <p:sp>
        <p:nvSpPr>
          <p:cNvPr id="3" name="Slide Number Placeholder 2">
            <a:extLst>
              <a:ext uri="{FF2B5EF4-FFF2-40B4-BE49-F238E27FC236}">
                <a16:creationId xmlns:a16="http://schemas.microsoft.com/office/drawing/2014/main" id="{9FCD6B9D-30C3-1F4C-A917-5B04CDAE8625}"/>
              </a:ext>
            </a:extLst>
          </p:cNvPr>
          <p:cNvSpPr>
            <a:spLocks noGrp="1"/>
          </p:cNvSpPr>
          <p:nvPr>
            <p:ph type="sldNum" sz="quarter" idx="12"/>
          </p:nvPr>
        </p:nvSpPr>
        <p:spPr/>
        <p:txBody>
          <a:bodyPr/>
          <a:lstStyle/>
          <a:p>
            <a:fld id="{B12B35DD-64F7-B048-B2BB-3953229FF8CC}" type="slidenum">
              <a:rPr lang="en-US" sz="800" smtClean="0">
                <a:latin typeface="Arial Narrow" panose="020B0604020202020204" pitchFamily="34" charset="0"/>
                <a:cs typeface="Arial Narrow" panose="020B0604020202020204" pitchFamily="34" charset="0"/>
              </a:rPr>
              <a:pPr/>
              <a:t>30</a:t>
            </a:fld>
            <a:endParaRPr lang="en-US" sz="800">
              <a:latin typeface="Arial Narrow" panose="020B0604020202020204" pitchFamily="34" charset="0"/>
              <a:cs typeface="Arial Narrow" panose="020B0604020202020204" pitchFamily="34" charset="0"/>
            </a:endParaRPr>
          </a:p>
        </p:txBody>
      </p:sp>
      <p:graphicFrame>
        <p:nvGraphicFramePr>
          <p:cNvPr id="7" name="Table 6">
            <a:extLst>
              <a:ext uri="{FF2B5EF4-FFF2-40B4-BE49-F238E27FC236}">
                <a16:creationId xmlns:a16="http://schemas.microsoft.com/office/drawing/2014/main" id="{62C5478B-4961-134A-8BDA-2FCB19902CA3}"/>
              </a:ext>
            </a:extLst>
          </p:cNvPr>
          <p:cNvGraphicFramePr>
            <a:graphicFrameLocks noGrp="1"/>
          </p:cNvGraphicFramePr>
          <p:nvPr>
            <p:extLst>
              <p:ext uri="{D42A27DB-BD31-4B8C-83A1-F6EECF244321}">
                <p14:modId xmlns:p14="http://schemas.microsoft.com/office/powerpoint/2010/main" val="2456834588"/>
              </p:ext>
            </p:extLst>
          </p:nvPr>
        </p:nvGraphicFramePr>
        <p:xfrm>
          <a:off x="48151" y="36917"/>
          <a:ext cx="9016374" cy="4015740"/>
        </p:xfrm>
        <a:graphic>
          <a:graphicData uri="http://schemas.openxmlformats.org/drawingml/2006/table">
            <a:tbl>
              <a:tblPr firstRow="1" bandRow="1">
                <a:tableStyleId>{8799B23B-EC83-4686-B30A-512413B5E67A}</a:tableStyleId>
              </a:tblPr>
              <a:tblGrid>
                <a:gridCol w="1507519">
                  <a:extLst>
                    <a:ext uri="{9D8B030D-6E8A-4147-A177-3AD203B41FA5}">
                      <a16:colId xmlns:a16="http://schemas.microsoft.com/office/drawing/2014/main" val="1952912987"/>
                    </a:ext>
                  </a:extLst>
                </a:gridCol>
                <a:gridCol w="617517">
                  <a:extLst>
                    <a:ext uri="{9D8B030D-6E8A-4147-A177-3AD203B41FA5}">
                      <a16:colId xmlns:a16="http://schemas.microsoft.com/office/drawing/2014/main" val="1447703719"/>
                    </a:ext>
                  </a:extLst>
                </a:gridCol>
                <a:gridCol w="558140">
                  <a:extLst>
                    <a:ext uri="{9D8B030D-6E8A-4147-A177-3AD203B41FA5}">
                      <a16:colId xmlns:a16="http://schemas.microsoft.com/office/drawing/2014/main" val="3579668959"/>
                    </a:ext>
                  </a:extLst>
                </a:gridCol>
                <a:gridCol w="427512">
                  <a:extLst>
                    <a:ext uri="{9D8B030D-6E8A-4147-A177-3AD203B41FA5}">
                      <a16:colId xmlns:a16="http://schemas.microsoft.com/office/drawing/2014/main" val="1781805138"/>
                    </a:ext>
                  </a:extLst>
                </a:gridCol>
                <a:gridCol w="475013">
                  <a:extLst>
                    <a:ext uri="{9D8B030D-6E8A-4147-A177-3AD203B41FA5}">
                      <a16:colId xmlns:a16="http://schemas.microsoft.com/office/drawing/2014/main" val="1732684826"/>
                    </a:ext>
                  </a:extLst>
                </a:gridCol>
                <a:gridCol w="534389">
                  <a:extLst>
                    <a:ext uri="{9D8B030D-6E8A-4147-A177-3AD203B41FA5}">
                      <a16:colId xmlns:a16="http://schemas.microsoft.com/office/drawing/2014/main" val="1896199010"/>
                    </a:ext>
                  </a:extLst>
                </a:gridCol>
                <a:gridCol w="2315689">
                  <a:extLst>
                    <a:ext uri="{9D8B030D-6E8A-4147-A177-3AD203B41FA5}">
                      <a16:colId xmlns:a16="http://schemas.microsoft.com/office/drawing/2014/main" val="3813417106"/>
                    </a:ext>
                  </a:extLst>
                </a:gridCol>
                <a:gridCol w="2580595">
                  <a:extLst>
                    <a:ext uri="{9D8B030D-6E8A-4147-A177-3AD203B41FA5}">
                      <a16:colId xmlns:a16="http://schemas.microsoft.com/office/drawing/2014/main" val="20007"/>
                    </a:ext>
                  </a:extLst>
                </a:gridCol>
              </a:tblGrid>
              <a:tr h="192708">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1" kern="1200">
                          <a:solidFill>
                            <a:schemeClr val="tx1"/>
                          </a:solidFill>
                          <a:effectLst/>
                          <a:latin typeface="+mn-lt"/>
                          <a:ea typeface="+mn-ea"/>
                          <a:cs typeface="+mn-cs"/>
                        </a:rPr>
                        <a:t>O10 </a:t>
                      </a:r>
                      <a:r>
                        <a:rPr lang="en-US" sz="1050" b="0" kern="1200">
                          <a:solidFill>
                            <a:schemeClr val="tx1"/>
                          </a:solidFill>
                          <a:effectLst/>
                          <a:latin typeface="+mn-lt"/>
                          <a:ea typeface="+mn-ea"/>
                          <a:cs typeface="+mn-cs"/>
                          <a:hlinkClick r:id="rId3" action="ppaction://hlinksldjump"/>
                        </a:rPr>
                        <a:t>Aerosol Indirect Effect</a:t>
                      </a:r>
                      <a:endParaRPr lang="en-US" sz="1050"/>
                    </a:p>
                    <a:p>
                      <a:pPr algn="ctr"/>
                      <a:r>
                        <a:rPr lang="en-US" sz="1400"/>
                        <a:t>Geophysical Variables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5">
                  <a:txBody>
                    <a:bodyPr/>
                    <a:lstStyle/>
                    <a:p>
                      <a:pPr algn="ctr"/>
                      <a:r>
                        <a:rPr lang="en-US" sz="1200"/>
                        <a:t>Desired Capability</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rowSpan="3">
                  <a:txBody>
                    <a:bodyPr/>
                    <a:lstStyle/>
                    <a:p>
                      <a:pPr algn="ctr"/>
                      <a:r>
                        <a:rPr lang="en-US" sz="1400"/>
                        <a:t>Observables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3">
                  <a:txBody>
                    <a:bodyPr/>
                    <a:lstStyle/>
                    <a:p>
                      <a:pPr algn="ctr"/>
                      <a:r>
                        <a:rPr lang="en-US" sz="14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955711646"/>
                  </a:ext>
                </a:extLst>
              </a:tr>
              <a:tr h="171296">
                <a:tc vMerge="1">
                  <a:txBody>
                    <a:bodyPr/>
                    <a:lstStyle/>
                    <a:p>
                      <a:endParaRPr lang="en-US"/>
                    </a:p>
                  </a:txBody>
                  <a:tcPr/>
                </a:tc>
                <a:tc rowSpan="2">
                  <a:txBody>
                    <a:bodyPr/>
                    <a:lstStyle/>
                    <a:p>
                      <a:pPr algn="ctr"/>
                      <a:r>
                        <a:rPr lang="en-US" sz="900" b="1"/>
                        <a:t>Range</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r>
                        <a:rPr lang="en-US" sz="800" b="1"/>
                        <a:t>Precision Accuracy</a:t>
                      </a:r>
                      <a:endParaRPr lang="en-US" sz="1200" b="1"/>
                    </a:p>
                  </a:txBody>
                  <a:tcPr marL="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gridSpan="3">
                  <a:txBody>
                    <a:bodyPr/>
                    <a:lstStyle/>
                    <a:p>
                      <a:pPr algn="ctr"/>
                      <a:r>
                        <a:rPr lang="en-US" sz="1000" b="1"/>
                        <a:t>Resolution</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2752648"/>
                  </a:ext>
                </a:extLst>
              </a:tr>
              <a:tr h="1712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b="1" kern="1200" err="1">
                          <a:solidFill>
                            <a:schemeClr val="tx1"/>
                          </a:solidFill>
                          <a:effectLst/>
                          <a:latin typeface="+mn-lt"/>
                          <a:ea typeface="+mn-ea"/>
                          <a:cs typeface="+mn-cs"/>
                        </a:rPr>
                        <a:t>Δx</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1000" b="1" kern="1200" err="1">
                          <a:solidFill>
                            <a:schemeClr val="tx1"/>
                          </a:solidFill>
                          <a:effectLst/>
                          <a:latin typeface="+mn-lt"/>
                          <a:ea typeface="+mn-ea"/>
                          <a:cs typeface="+mn-cs"/>
                        </a:rPr>
                        <a:t>Δz</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a:r>
                        <a:rPr lang="en-US" sz="800" b="1"/>
                        <a:t>Swath</a:t>
                      </a:r>
                      <a:endParaRPr lang="en-US"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76649">
                <a:tc gridSpan="7">
                  <a:txBody>
                    <a:bodyPr/>
                    <a:lstStyle/>
                    <a:p>
                      <a:r>
                        <a:rPr lang="en-US" sz="1050" b="1" kern="1200">
                          <a:solidFill>
                            <a:srgbClr val="FF0000"/>
                          </a:solidFill>
                          <a:effectLst/>
                          <a:latin typeface="+mn-lt"/>
                          <a:ea typeface="+mn-ea"/>
                          <a:cs typeface="+mn-cs"/>
                        </a:rPr>
                        <a:t>Minimum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291794"/>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5637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06541"/>
                  </a:ext>
                </a:extLst>
              </a:tr>
              <a:tr h="17664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a:solidFill>
                            <a:srgbClr val="7030A0"/>
                          </a:solidFill>
                          <a:effectLst/>
                          <a:latin typeface="+mn-lt"/>
                          <a:ea typeface="+mn-ea"/>
                          <a:cs typeface="+mn-cs"/>
                        </a:rPr>
                        <a:t>Enhanced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7733"/>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963438"/>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26162"/>
                  </a:ext>
                </a:extLst>
              </a:tr>
              <a:tr h="2783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92520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300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870542"/>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772161"/>
                  </a:ext>
                </a:extLst>
              </a:tr>
              <a:tr h="171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674337"/>
                  </a:ext>
                </a:extLst>
              </a:tr>
            </a:tbl>
          </a:graphicData>
        </a:graphic>
      </p:graphicFrame>
      <p:sp>
        <p:nvSpPr>
          <p:cNvPr id="8" name="TextBox 7">
            <a:extLst>
              <a:ext uri="{FF2B5EF4-FFF2-40B4-BE49-F238E27FC236}">
                <a16:creationId xmlns:a16="http://schemas.microsoft.com/office/drawing/2014/main" id="{B50996DD-492A-2D48-8E43-108E4999838A}"/>
              </a:ext>
            </a:extLst>
          </p:cNvPr>
          <p:cNvSpPr txBox="1"/>
          <p:nvPr/>
        </p:nvSpPr>
        <p:spPr>
          <a:xfrm rot="20158401">
            <a:off x="246198" y="1565602"/>
            <a:ext cx="8277102" cy="1446550"/>
          </a:xfrm>
          <a:prstGeom prst="rect">
            <a:avLst/>
          </a:prstGeom>
          <a:noFill/>
        </p:spPr>
        <p:txBody>
          <a:bodyPr wrap="square" rtlCol="0">
            <a:spAutoFit/>
          </a:bodyPr>
          <a:lstStyle/>
          <a:p>
            <a:pPr algn="ctr"/>
            <a:r>
              <a:rPr lang="en-US" sz="8800">
                <a:solidFill>
                  <a:schemeClr val="bg2">
                    <a:lumMod val="50000"/>
                  </a:schemeClr>
                </a:solidFill>
              </a:rPr>
              <a:t>Place Holder</a:t>
            </a:r>
          </a:p>
        </p:txBody>
      </p:sp>
    </p:spTree>
    <p:extLst>
      <p:ext uri="{BB962C8B-B14F-4D97-AF65-F5344CB8AC3E}">
        <p14:creationId xmlns:p14="http://schemas.microsoft.com/office/powerpoint/2010/main" val="2846932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4F45-66C9-48CB-9DD5-879AAFCD42F6}"/>
              </a:ext>
            </a:extLst>
          </p:cNvPr>
          <p:cNvSpPr>
            <a:spLocks noGrp="1"/>
          </p:cNvSpPr>
          <p:nvPr>
            <p:ph type="title"/>
          </p:nvPr>
        </p:nvSpPr>
        <p:spPr/>
        <p:txBody>
          <a:bodyPr/>
          <a:lstStyle/>
          <a:p>
            <a:r>
              <a:rPr lang="en-US" dirty="0">
                <a:solidFill>
                  <a:schemeClr val="bg1"/>
                </a:solidFill>
                <a:cs typeface="Calibri Light"/>
              </a:rPr>
              <a:t>Enabled Applications: 1-8</a:t>
            </a:r>
            <a:endParaRPr lang="en-US" dirty="0">
              <a:solidFill>
                <a:schemeClr val="bg1"/>
              </a:solidFill>
            </a:endParaRPr>
          </a:p>
        </p:txBody>
      </p:sp>
      <p:sp>
        <p:nvSpPr>
          <p:cNvPr id="7" name="TextBox 6">
            <a:extLst>
              <a:ext uri="{FF2B5EF4-FFF2-40B4-BE49-F238E27FC236}">
                <a16:creationId xmlns:a16="http://schemas.microsoft.com/office/drawing/2014/main" id="{BE6DC3CB-33FD-4045-B7E6-B15C6975AA1C}"/>
              </a:ext>
            </a:extLst>
          </p:cNvPr>
          <p:cNvSpPr txBox="1"/>
          <p:nvPr/>
        </p:nvSpPr>
        <p:spPr>
          <a:xfrm>
            <a:off x="906318" y="276514"/>
            <a:ext cx="7192818"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chemeClr val="bg1"/>
                </a:solidFill>
                <a:latin typeface="Calibri Light"/>
                <a:ea typeface="+mj-ea"/>
                <a:cs typeface="+mj-cs"/>
              </a:rPr>
              <a:t>Enabled Applications: 1-8</a:t>
            </a:r>
            <a:endParaRPr lang="en-US">
              <a:solidFill>
                <a:schemeClr val="bg1"/>
              </a:solidFill>
              <a:cs typeface="Calibri"/>
            </a:endParaRPr>
          </a:p>
        </p:txBody>
      </p:sp>
      <p:sp>
        <p:nvSpPr>
          <p:cNvPr id="10" name="TextBox 9">
            <a:extLst>
              <a:ext uri="{FF2B5EF4-FFF2-40B4-BE49-F238E27FC236}">
                <a16:creationId xmlns:a16="http://schemas.microsoft.com/office/drawing/2014/main" id="{68A36F93-B71E-41AD-9CD5-2A7376DCC5AF}"/>
              </a:ext>
            </a:extLst>
          </p:cNvPr>
          <p:cNvSpPr txBox="1"/>
          <p:nvPr/>
        </p:nvSpPr>
        <p:spPr>
          <a:xfrm>
            <a:off x="2349500" y="2239241"/>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4" name="Table 13">
            <a:extLst>
              <a:ext uri="{FF2B5EF4-FFF2-40B4-BE49-F238E27FC236}">
                <a16:creationId xmlns:a16="http://schemas.microsoft.com/office/drawing/2014/main" id="{6620E874-472A-4046-A022-F21403DC514E}"/>
              </a:ext>
            </a:extLst>
          </p:cNvPr>
          <p:cNvGraphicFramePr>
            <a:graphicFrameLocks noGrp="1"/>
          </p:cNvGraphicFramePr>
          <p:nvPr>
            <p:extLst>
              <p:ext uri="{D42A27DB-BD31-4B8C-83A1-F6EECF244321}">
                <p14:modId xmlns:p14="http://schemas.microsoft.com/office/powerpoint/2010/main" val="2854161847"/>
              </p:ext>
            </p:extLst>
          </p:nvPr>
        </p:nvGraphicFramePr>
        <p:xfrm>
          <a:off x="103909" y="117148"/>
          <a:ext cx="8991619" cy="4997723"/>
        </p:xfrm>
        <a:graphic>
          <a:graphicData uri="http://schemas.openxmlformats.org/drawingml/2006/table">
            <a:tbl>
              <a:tblPr firstRow="1" bandRow="1">
                <a:tableStyleId>{8799B23B-EC83-4686-B30A-512413B5E67A}</a:tableStyleId>
              </a:tblPr>
              <a:tblGrid>
                <a:gridCol w="199390">
                  <a:extLst>
                    <a:ext uri="{9D8B030D-6E8A-4147-A177-3AD203B41FA5}">
                      <a16:colId xmlns:a16="http://schemas.microsoft.com/office/drawing/2014/main" val="1315877254"/>
                    </a:ext>
                  </a:extLst>
                </a:gridCol>
                <a:gridCol w="189895">
                  <a:extLst>
                    <a:ext uri="{9D8B030D-6E8A-4147-A177-3AD203B41FA5}">
                      <a16:colId xmlns:a16="http://schemas.microsoft.com/office/drawing/2014/main" val="1963323472"/>
                    </a:ext>
                  </a:extLst>
                </a:gridCol>
                <a:gridCol w="180400">
                  <a:extLst>
                    <a:ext uri="{9D8B030D-6E8A-4147-A177-3AD203B41FA5}">
                      <a16:colId xmlns:a16="http://schemas.microsoft.com/office/drawing/2014/main" val="3140958944"/>
                    </a:ext>
                  </a:extLst>
                </a:gridCol>
                <a:gridCol w="246865">
                  <a:extLst>
                    <a:ext uri="{9D8B030D-6E8A-4147-A177-3AD203B41FA5}">
                      <a16:colId xmlns:a16="http://schemas.microsoft.com/office/drawing/2014/main" val="384030693"/>
                    </a:ext>
                  </a:extLst>
                </a:gridCol>
                <a:gridCol w="4248150">
                  <a:extLst>
                    <a:ext uri="{9D8B030D-6E8A-4147-A177-3AD203B41FA5}">
                      <a16:colId xmlns:a16="http://schemas.microsoft.com/office/drawing/2014/main" val="404030433"/>
                    </a:ext>
                  </a:extLst>
                </a:gridCol>
                <a:gridCol w="1458659">
                  <a:extLst>
                    <a:ext uri="{9D8B030D-6E8A-4147-A177-3AD203B41FA5}">
                      <a16:colId xmlns:a16="http://schemas.microsoft.com/office/drawing/2014/main" val="2468669344"/>
                    </a:ext>
                  </a:extLst>
                </a:gridCol>
                <a:gridCol w="1619976">
                  <a:extLst>
                    <a:ext uri="{9D8B030D-6E8A-4147-A177-3AD203B41FA5}">
                      <a16:colId xmlns:a16="http://schemas.microsoft.com/office/drawing/2014/main" val="628648435"/>
                    </a:ext>
                  </a:extLst>
                </a:gridCol>
                <a:gridCol w="848284">
                  <a:extLst>
                    <a:ext uri="{9D8B030D-6E8A-4147-A177-3AD203B41FA5}">
                      <a16:colId xmlns:a16="http://schemas.microsoft.com/office/drawing/2014/main" val="567653930"/>
                    </a:ext>
                  </a:extLst>
                </a:gridCol>
              </a:tblGrid>
              <a:tr h="592281">
                <a:tc>
                  <a:txBody>
                    <a:bodyPr/>
                    <a:lstStyle/>
                    <a:p>
                      <a:pPr lvl="0" algn="ctr" eaLnBrk="1" latinLnBrk="0" hangingPunct="1">
                        <a:buNone/>
                      </a:pPr>
                      <a:r>
                        <a:rPr lang="en-US" sz="900" b="1">
                          <a:effectLst/>
                        </a:rPr>
                        <a:t>A+CCP</a:t>
                      </a:r>
                    </a:p>
                  </a:txBody>
                  <a:tcPr marL="0" marR="0" marT="0" marB="0" vert="vert270" anchor="ctr">
                    <a:solidFill>
                      <a:schemeClr val="bg1">
                        <a:lumMod val="75000"/>
                      </a:schemeClr>
                    </a:solidFill>
                  </a:tcPr>
                </a:tc>
                <a:tc>
                  <a:txBody>
                    <a:bodyPr/>
                    <a:lstStyle/>
                    <a:p>
                      <a:pPr lvl="0" algn="ctr" eaLnBrk="1" latinLnBrk="0" hangingPunct="1">
                        <a:buNone/>
                      </a:pPr>
                      <a:r>
                        <a:rPr lang="en-US" sz="900" b="1">
                          <a:effectLst/>
                        </a:rPr>
                        <a:t>A</a:t>
                      </a:r>
                    </a:p>
                  </a:txBody>
                  <a:tcPr marL="0" marR="0" marT="0" marB="0" vert="vert270" anchor="ctr">
                    <a:solidFill>
                      <a:schemeClr val="bg1">
                        <a:lumMod val="75000"/>
                      </a:schemeClr>
                    </a:solidFill>
                  </a:tcPr>
                </a:tc>
                <a:tc>
                  <a:txBody>
                    <a:bodyPr/>
                    <a:lstStyle/>
                    <a:p>
                      <a:pPr lvl="0" algn="ctr" eaLnBrk="1" latinLnBrk="0" hangingPunct="1">
                        <a:buNone/>
                      </a:pPr>
                      <a:r>
                        <a:rPr lang="en-US" sz="900" b="1">
                          <a:effectLst/>
                        </a:rPr>
                        <a:t>CCP</a:t>
                      </a:r>
                    </a:p>
                  </a:txBody>
                  <a:tcPr marL="0" marR="0" marT="0" marB="0" vert="vert270" anchor="ctr">
                    <a:solidFill>
                      <a:schemeClr val="bg1">
                        <a:lumMod val="75000"/>
                      </a:schemeClr>
                    </a:solidFill>
                  </a:tcPr>
                </a:tc>
                <a:tc>
                  <a:txBody>
                    <a:bodyPr/>
                    <a:lstStyle/>
                    <a:p>
                      <a:pPr marL="73025" marR="73025" algn="l" rtl="0" eaLnBrk="1" latinLnBrk="0" hangingPunct="1">
                        <a:lnSpc>
                          <a:spcPct val="107000"/>
                        </a:lnSpc>
                        <a:spcBef>
                          <a:spcPts val="0"/>
                        </a:spcBef>
                        <a:spcAft>
                          <a:spcPts val="0"/>
                        </a:spcAft>
                      </a:pPr>
                      <a:r>
                        <a:rPr lang="en-US" sz="900" kern="1200">
                          <a:effectLst/>
                        </a:rPr>
                        <a:t>     PEA#</a:t>
                      </a:r>
                      <a:endParaRPr lang="en-US" sz="900">
                        <a:effectLst/>
                      </a:endParaRPr>
                    </a:p>
                  </a:txBody>
                  <a:tcPr marL="0" marR="0" marT="0" marB="0" vert="vert270" anchor="ctr">
                    <a:solidFill>
                      <a:schemeClr val="bg1">
                        <a:lumMod val="75000"/>
                      </a:schemeClr>
                    </a:solidFill>
                  </a:tcPr>
                </a:tc>
                <a:tc>
                  <a:txBody>
                    <a:bodyPr/>
                    <a:lstStyle/>
                    <a:p>
                      <a:pPr marL="0" marR="0" algn="ctr" rtl="0" eaLnBrk="1" latinLnBrk="0" hangingPunct="1">
                        <a:lnSpc>
                          <a:spcPct val="107000"/>
                        </a:lnSpc>
                        <a:spcBef>
                          <a:spcPts val="0"/>
                        </a:spcBef>
                        <a:spcAft>
                          <a:spcPts val="0"/>
                        </a:spcAft>
                      </a:pPr>
                      <a:r>
                        <a:rPr lang="en-US" sz="1100" kern="1200">
                          <a:effectLst/>
                        </a:rPr>
                        <a:t>Enabled Applications</a:t>
                      </a:r>
                      <a:endParaRPr lang="en-US" sz="1100">
                        <a:effectLst/>
                      </a:endParaRPr>
                    </a:p>
                  </a:txBody>
                  <a:tcPr marL="0" marR="0" marT="0" marB="0" anchor="ctr">
                    <a:solidFill>
                      <a:schemeClr val="bg1">
                        <a:lumMod val="75000"/>
                      </a:schemeClr>
                    </a:solidFill>
                  </a:tcPr>
                </a:tc>
                <a:tc>
                  <a:txBody>
                    <a:bodyPr/>
                    <a:lstStyle/>
                    <a:p>
                      <a:pPr marL="0" marR="0" algn="ctr" rtl="0" eaLnBrk="1" latinLnBrk="0" hangingPunct="1">
                        <a:lnSpc>
                          <a:spcPct val="107000"/>
                        </a:lnSpc>
                        <a:spcBef>
                          <a:spcPts val="0"/>
                        </a:spcBef>
                        <a:spcAft>
                          <a:spcPts val="0"/>
                        </a:spcAft>
                      </a:pPr>
                      <a:r>
                        <a:rPr lang="en-US" sz="1100" kern="1200"/>
                        <a:t>Partners</a:t>
                      </a:r>
                      <a:endParaRPr lang="en-US" sz="1100">
                        <a:effectLst/>
                      </a:endParaRPr>
                    </a:p>
                  </a:txBody>
                  <a:tcPr marL="0" marR="0" marT="0" marB="0" anchor="ctr">
                    <a:solidFill>
                      <a:schemeClr val="bg1">
                        <a:lumMod val="75000"/>
                      </a:schemeClr>
                    </a:solidFill>
                  </a:tcPr>
                </a:tc>
                <a:tc>
                  <a:txBody>
                    <a:bodyPr/>
                    <a:lstStyle/>
                    <a:p>
                      <a:pPr marL="0" marR="0" algn="ctr" rtl="0" eaLnBrk="1" latinLnBrk="0" hangingPunct="1">
                        <a:lnSpc>
                          <a:spcPct val="107000"/>
                        </a:lnSpc>
                        <a:spcBef>
                          <a:spcPts val="0"/>
                        </a:spcBef>
                        <a:spcAft>
                          <a:spcPts val="0"/>
                        </a:spcAft>
                      </a:pPr>
                      <a:r>
                        <a:rPr lang="en-US" sz="1100" kern="1200">
                          <a:effectLst/>
                        </a:rPr>
                        <a:t>Geophysical Variables</a:t>
                      </a:r>
                      <a:endParaRPr lang="en-US" sz="1100">
                        <a:effectLst/>
                      </a:endParaRPr>
                    </a:p>
                  </a:txBody>
                  <a:tcPr marL="0" marR="0" marT="0" marB="0" anchor="ctr">
                    <a:solidFill>
                      <a:schemeClr val="bg1">
                        <a:lumMod val="75000"/>
                      </a:schemeClr>
                    </a:solidFill>
                  </a:tcPr>
                </a:tc>
                <a:tc>
                  <a:txBody>
                    <a:bodyPr/>
                    <a:lstStyle/>
                    <a:p>
                      <a:pPr marL="0" marR="0" algn="ctr" rtl="0" eaLnBrk="1" latinLnBrk="0" hangingPunct="1">
                        <a:lnSpc>
                          <a:spcPct val="107000"/>
                        </a:lnSpc>
                        <a:spcBef>
                          <a:spcPts val="0"/>
                        </a:spcBef>
                        <a:spcAft>
                          <a:spcPts val="800"/>
                        </a:spcAft>
                      </a:pPr>
                      <a:r>
                        <a:rPr lang="en-US" sz="1100" kern="1200">
                          <a:effectLst/>
                        </a:rPr>
                        <a:t>Relevant Objective(s)</a:t>
                      </a:r>
                      <a:endParaRPr lang="en-US" sz="1100">
                        <a:effectLst/>
                      </a:endParaRPr>
                    </a:p>
                  </a:txBody>
                  <a:tcPr marL="0" marR="0" marT="0" marB="0" anchor="ctr">
                    <a:solidFill>
                      <a:schemeClr val="bg1">
                        <a:lumMod val="75000"/>
                      </a:schemeClr>
                    </a:solidFill>
                  </a:tcPr>
                </a:tc>
                <a:extLst>
                  <a:ext uri="{0D108BD9-81ED-4DB2-BD59-A6C34878D82A}">
                    <a16:rowId xmlns:a16="http://schemas.microsoft.com/office/drawing/2014/main" val="1253592261"/>
                  </a:ext>
                </a:extLst>
              </a:tr>
              <a:tr h="506556">
                <a:tc>
                  <a:txBody>
                    <a:bodyPr/>
                    <a:lstStyle/>
                    <a:p>
                      <a:pPr marL="0" lvl="0" algn="ctr" eaLnBrk="1" latinLnBrk="0" hangingPunct="1">
                        <a:spcBef>
                          <a:spcPts val="0"/>
                        </a:spcBef>
                        <a:spcAft>
                          <a:spcPts val="0"/>
                        </a:spcAft>
                        <a:buNone/>
                      </a:pPr>
                      <a:r>
                        <a:rPr lang="en-US" sz="900">
                          <a:solidFill>
                            <a:schemeClr val="accent6">
                              <a:lumMod val="60000"/>
                              <a:lumOff val="40000"/>
                            </a:schemeClr>
                          </a:solidFill>
                        </a:rPr>
                        <a:t>X</a:t>
                      </a:r>
                      <a:endParaRPr lang="en-US" sz="900">
                        <a:solidFill>
                          <a:schemeClr val="accent6">
                            <a:lumMod val="60000"/>
                            <a:lumOff val="40000"/>
                          </a:schemeClr>
                        </a:solidFill>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US" sz="900">
                        <a:solidFill>
                          <a:schemeClr val="accent2">
                            <a:lumMod val="60000"/>
                            <a:lumOff val="40000"/>
                          </a:schemeClr>
                        </a:solidFill>
                        <a:effectLst/>
                      </a:endParaRPr>
                    </a:p>
                  </a:txBody>
                  <a:tcPr marL="0" marR="0" marT="0" marB="0" anchor="ctr">
                    <a:solidFill>
                      <a:schemeClr val="accent2">
                        <a:lumMod val="60000"/>
                        <a:lumOff val="40000"/>
                      </a:schemeClr>
                    </a:solidFill>
                  </a:tcPr>
                </a:tc>
                <a:tc>
                  <a:txBody>
                    <a:bodyPr/>
                    <a:lstStyle/>
                    <a:p>
                      <a:pPr marL="0" lvl="0" algn="ctr" rtl="0" eaLnBrk="1" latinLnBrk="0" hangingPunct="1">
                        <a:spcBef>
                          <a:spcPts val="0"/>
                        </a:spcBef>
                        <a:spcAft>
                          <a:spcPts val="0"/>
                        </a:spcAft>
                        <a:buNone/>
                      </a:pPr>
                      <a:endParaRPr lang="en-US" sz="900">
                        <a:solidFill>
                          <a:schemeClr val="accent5">
                            <a:lumMod val="75000"/>
                          </a:schemeClr>
                        </a:solidFill>
                        <a:effectLst/>
                      </a:endParaRPr>
                    </a:p>
                  </a:txBody>
                  <a:tcPr marL="0" marR="0" marT="0" marB="0" anchor="ctr">
                    <a:solidFill>
                      <a:schemeClr val="accent5"/>
                    </a:solidFill>
                  </a:tcPr>
                </a:tc>
                <a:tc>
                  <a:txBody>
                    <a:bodyPr/>
                    <a:lstStyle/>
                    <a:p>
                      <a:pPr marL="0" algn="ctr" rtl="0" eaLnBrk="1" fontAlgn="auto" latinLnBrk="0" hangingPunct="1">
                        <a:spcBef>
                          <a:spcPts val="0"/>
                        </a:spcBef>
                        <a:spcAft>
                          <a:spcPts val="0"/>
                        </a:spcAft>
                      </a:pPr>
                      <a:r>
                        <a:rPr lang="en-US" sz="900" kern="1200">
                          <a:effectLst/>
                        </a:rPr>
                        <a:t>1</a:t>
                      </a:r>
                      <a:endParaRPr lang="en-US" sz="900">
                        <a:effectLst/>
                      </a:endParaRPr>
                    </a:p>
                  </a:txBody>
                  <a:tcPr marL="0" marR="0" marT="0" marB="0" anchor="ctr"/>
                </a:tc>
                <a:tc>
                  <a:txBody>
                    <a:bodyPr/>
                    <a:lstStyle/>
                    <a:p>
                      <a:pPr marL="91440" marR="0" algn="l" rtl="0" eaLnBrk="1" latinLnBrk="0" hangingPunct="1">
                        <a:spcBef>
                          <a:spcPts val="0"/>
                        </a:spcBef>
                        <a:spcAft>
                          <a:spcPts val="0"/>
                        </a:spcAft>
                      </a:pPr>
                      <a:r>
                        <a:rPr lang="en-US" sz="900" kern="1200">
                          <a:effectLst/>
                        </a:rPr>
                        <a:t>Cloud and precipitation properties enable the weather prediction and modeling communities to improve parameterizations of clouds to improve weather forecasting, energy planning, air quality </a:t>
                      </a:r>
                      <a:r>
                        <a:rPr lang="en-US" sz="900" kern="1200"/>
                        <a:t>modeling</a:t>
                      </a:r>
                      <a:r>
                        <a:rPr lang="en-US" sz="900" kern="1200">
                          <a:effectLst/>
                        </a:rPr>
                        <a:t>, and agriculture forecasting.</a:t>
                      </a:r>
                      <a:endParaRPr lang="en-US" sz="900">
                        <a:effectLst/>
                      </a:endParaRPr>
                    </a:p>
                  </a:txBody>
                  <a:tcPr marL="0" marR="0" marT="0" marB="0" anchor="ctr"/>
                </a:tc>
                <a:tc>
                  <a:txBody>
                    <a:bodyPr/>
                    <a:lstStyle/>
                    <a:p>
                      <a:pPr marL="36195" marR="36195" algn="l" rtl="0">
                        <a:spcBef>
                          <a:spcPts val="0"/>
                        </a:spcBef>
                        <a:spcAft>
                          <a:spcPts val="0"/>
                        </a:spcAft>
                      </a:pPr>
                      <a:r>
                        <a:rPr lang="en-US" sz="900" kern="1200"/>
                        <a:t>NWP Centers (NOAA, NRL</a:t>
                      </a:r>
                      <a:r>
                        <a:rPr lang="en-US" sz="900" kern="1200">
                          <a:effectLst/>
                        </a:rPr>
                        <a:t>, ECMWF, JMA, NCAR</a:t>
                      </a:r>
                      <a:r>
                        <a:rPr lang="en-US" sz="900" kern="1200"/>
                        <a:t>),</a:t>
                      </a:r>
                      <a:r>
                        <a:rPr lang="en-US" sz="900" kern="1200">
                          <a:effectLst/>
                        </a:rPr>
                        <a:t> USDA, AFWA, IBM, Private Companies</a:t>
                      </a:r>
                      <a:endParaRPr lang="en-US" sz="900">
                        <a:effectLst/>
                      </a:endParaRPr>
                    </a:p>
                  </a:txBody>
                  <a:tcPr marL="0" marR="0" marT="0" marB="0" anchor="ctr"/>
                </a:tc>
                <a:tc>
                  <a:txBody>
                    <a:bodyPr/>
                    <a:lstStyle/>
                    <a:p>
                      <a:pPr marL="73025" marR="36195" algn="l" rtl="0" eaLnBrk="1" latinLnBrk="0" hangingPunct="1">
                        <a:spcBef>
                          <a:spcPts val="0"/>
                        </a:spcBef>
                        <a:spcAft>
                          <a:spcPts val="0"/>
                        </a:spcAft>
                      </a:pPr>
                      <a:r>
                        <a:rPr lang="en-US" sz="900" kern="1200">
                          <a:effectLst/>
                        </a:rPr>
                        <a:t>Cloud height, depth, radius, amount, phase, precipitation rate and phase</a:t>
                      </a:r>
                      <a:endParaRPr lang="en-US" sz="900">
                        <a:effectLst/>
                      </a:endParaRPr>
                    </a:p>
                  </a:txBody>
                  <a:tcPr marL="0" marR="0" marT="0" marB="0" anchor="ctr"/>
                </a:tc>
                <a:tc>
                  <a:txBody>
                    <a:bodyPr/>
                    <a:lstStyle/>
                    <a:p>
                      <a:pPr marL="36195" marR="36195" algn="ctr" rtl="0">
                        <a:lnSpc>
                          <a:spcPct val="107000"/>
                        </a:lnSpc>
                        <a:spcBef>
                          <a:spcPts val="0"/>
                        </a:spcBef>
                        <a:spcAft>
                          <a:spcPts val="800"/>
                        </a:spcAft>
                      </a:pPr>
                      <a:r>
                        <a:rPr lang="en-US" sz="900" kern="1200">
                          <a:hlinkClick r:id="rId3" action="ppaction://hlinksldjump"/>
                        </a:rPr>
                        <a:t>O1</a:t>
                      </a:r>
                      <a:r>
                        <a:rPr lang="en-US" sz="900" kern="1200"/>
                        <a:t>, </a:t>
                      </a:r>
                      <a:r>
                        <a:rPr lang="en-US" sz="900" kern="1200">
                          <a:hlinkClick r:id="rId4" action="ppaction://hlinksldjump"/>
                        </a:rPr>
                        <a:t>O5</a:t>
                      </a:r>
                      <a:r>
                        <a:rPr lang="en-US" sz="900" kern="1200">
                          <a:effectLst/>
                        </a:rPr>
                        <a:t>,</a:t>
                      </a:r>
                      <a:r>
                        <a:rPr lang="en-US" sz="900" kern="1200"/>
                        <a:t> </a:t>
                      </a:r>
                      <a:r>
                        <a:rPr lang="en-US" sz="900" kern="1200">
                          <a:hlinkClick r:id="rId5" action="ppaction://hlinksldjump"/>
                        </a:rPr>
                        <a:t>O6</a:t>
                      </a:r>
                      <a:r>
                        <a:rPr lang="en-US" sz="900" kern="1200"/>
                        <a:t>, </a:t>
                      </a:r>
                      <a:r>
                        <a:rPr lang="en-US" sz="900" kern="1200">
                          <a:hlinkClick r:id="rId6" action="ppaction://hlinksldjump"/>
                        </a:rPr>
                        <a:t>O8</a:t>
                      </a:r>
                      <a:endParaRPr lang="en-US" sz="900" kern="1200"/>
                    </a:p>
                  </a:txBody>
                  <a:tcPr marL="0" marR="0" marT="0" marB="0" anchor="ctr"/>
                </a:tc>
                <a:extLst>
                  <a:ext uri="{0D108BD9-81ED-4DB2-BD59-A6C34878D82A}">
                    <a16:rowId xmlns:a16="http://schemas.microsoft.com/office/drawing/2014/main" val="4208056695"/>
                  </a:ext>
                </a:extLst>
              </a:tr>
              <a:tr h="389659">
                <a:tc>
                  <a:txBody>
                    <a:bodyPr/>
                    <a:lstStyle/>
                    <a:p>
                      <a:pPr marL="0" algn="ctr" rtl="0" eaLnBrk="1" fontAlgn="auto" latinLnBrk="0" hangingPunct="1">
                        <a:spcBef>
                          <a:spcPts val="0"/>
                        </a:spcBef>
                        <a:spcAft>
                          <a:spcPts val="0"/>
                        </a:spcAft>
                      </a:pPr>
                      <a:r>
                        <a:rPr lang="en-US" sz="900" kern="1200">
                          <a:solidFill>
                            <a:schemeClr val="accent6">
                              <a:lumMod val="60000"/>
                              <a:lumOff val="40000"/>
                            </a:schemeClr>
                          </a:solidFill>
                          <a:effectLst/>
                        </a:rPr>
                        <a:t>​</a:t>
                      </a:r>
                      <a:r>
                        <a:rPr lang="en-US" sz="900" kern="1200">
                          <a:solidFill>
                            <a:schemeClr val="accent6">
                              <a:lumMod val="60000"/>
                              <a:lumOff val="40000"/>
                            </a:schemeClr>
                          </a:solidFill>
                        </a:rPr>
                        <a:t>X</a:t>
                      </a:r>
                      <a:endParaRPr lang="en-US" sz="900">
                        <a:solidFill>
                          <a:schemeClr val="accent6">
                            <a:lumMod val="60000"/>
                            <a:lumOff val="40000"/>
                          </a:schemeClr>
                        </a:solidFill>
                        <a:effectLst/>
                      </a:endParaRPr>
                    </a:p>
                  </a:txBody>
                  <a:tcPr marL="0" marR="0" marT="0" marB="0" anchor="ctr">
                    <a:solidFill>
                      <a:schemeClr val="accent6">
                        <a:lumMod val="60000"/>
                        <a:lumOff val="40000"/>
                      </a:schemeClr>
                    </a:solidFill>
                  </a:tcPr>
                </a:tc>
                <a:tc>
                  <a:txBody>
                    <a:bodyPr/>
                    <a:lstStyle/>
                    <a:p>
                      <a:pPr marL="0" algn="ctr" rtl="0" eaLnBrk="1" fontAlgn="auto" latinLnBrk="0" hangingPunct="1">
                        <a:spcBef>
                          <a:spcPts val="0"/>
                        </a:spcBef>
                        <a:spcAft>
                          <a:spcPts val="0"/>
                        </a:spcAft>
                      </a:pPr>
                      <a:endParaRPr lang="en-US" sz="900" kern="1200">
                        <a:solidFill>
                          <a:schemeClr val="accent2">
                            <a:lumMod val="60000"/>
                            <a:lumOff val="40000"/>
                          </a:schemeClr>
                        </a:solidFill>
                        <a:effectLst/>
                      </a:endParaRPr>
                    </a:p>
                  </a:txBody>
                  <a:tcPr marL="0" marR="0" marT="0" marB="0" anchor="ctr">
                    <a:solidFill>
                      <a:schemeClr val="accent2">
                        <a:lumMod val="60000"/>
                        <a:lumOff val="40000"/>
                      </a:schemeClr>
                    </a:solidFill>
                  </a:tcPr>
                </a:tc>
                <a:tc>
                  <a:txBody>
                    <a:bodyPr/>
                    <a:lstStyle/>
                    <a:p>
                      <a:pPr marL="0" lvl="0" algn="ctr" rtl="0" eaLnBrk="1" fontAlgn="auto" latinLnBrk="0" hangingPunct="1">
                        <a:spcBef>
                          <a:spcPts val="0"/>
                        </a:spcBef>
                        <a:spcAft>
                          <a:spcPts val="0"/>
                        </a:spcAft>
                        <a:buNone/>
                      </a:pPr>
                      <a:endParaRPr lang="en-US" sz="900" kern="1200">
                        <a:solidFill>
                          <a:schemeClr val="accent5">
                            <a:lumMod val="75000"/>
                          </a:schemeClr>
                        </a:solidFill>
                        <a:effectLst/>
                      </a:endParaRPr>
                    </a:p>
                  </a:txBody>
                  <a:tcPr marL="0" marR="0" marT="0" marB="0" anchor="ctr">
                    <a:solidFill>
                      <a:schemeClr val="accent5"/>
                    </a:solidFill>
                  </a:tcPr>
                </a:tc>
                <a:tc>
                  <a:txBody>
                    <a:bodyPr/>
                    <a:lstStyle/>
                    <a:p>
                      <a:pPr marL="0" algn="ctr" rtl="0" eaLnBrk="1" fontAlgn="auto" latinLnBrk="0" hangingPunct="1">
                        <a:spcBef>
                          <a:spcPts val="0"/>
                        </a:spcBef>
                        <a:spcAft>
                          <a:spcPts val="0"/>
                        </a:spcAft>
                      </a:pPr>
                      <a:r>
                        <a:rPr lang="en-US" sz="900" kern="1200">
                          <a:effectLst/>
                        </a:rPr>
                        <a:t>2</a:t>
                      </a:r>
                      <a:endParaRPr lang="en-US" sz="900">
                        <a:effectLst/>
                      </a:endParaRPr>
                    </a:p>
                  </a:txBody>
                  <a:tcPr marL="0" marR="0" marT="0" marB="0" anchor="ctr"/>
                </a:tc>
                <a:tc>
                  <a:txBody>
                    <a:bodyPr/>
                    <a:lstStyle/>
                    <a:p>
                      <a:pPr marL="91440" marR="0" algn="l" rtl="0">
                        <a:spcBef>
                          <a:spcPts val="0"/>
                        </a:spcBef>
                        <a:spcAft>
                          <a:spcPts val="800"/>
                        </a:spcAft>
                      </a:pPr>
                      <a:r>
                        <a:rPr lang="en-US" sz="900" kern="1200">
                          <a:effectLst/>
                        </a:rPr>
                        <a:t>Observations of aerosol and cloud properties used by the weather and air quality communities to understand and issue alerts about the development of fog/</a:t>
                      </a:r>
                      <a:r>
                        <a:rPr lang="en-US" sz="900" kern="1200" err="1">
                          <a:effectLst/>
                        </a:rPr>
                        <a:t>vog</a:t>
                      </a:r>
                      <a:r>
                        <a:rPr lang="en-US" sz="900" kern="1200"/>
                        <a:t>. </a:t>
                      </a:r>
                      <a:endParaRPr lang="en-US" sz="900">
                        <a:effectLst/>
                      </a:endParaRPr>
                    </a:p>
                  </a:txBody>
                  <a:tcPr marL="0" marR="0" marT="0" marB="0" anchor="ctr"/>
                </a:tc>
                <a:tc>
                  <a:txBody>
                    <a:bodyPr/>
                    <a:lstStyle/>
                    <a:p>
                      <a:pPr marL="36195" marR="36195" algn="l" rtl="0" eaLnBrk="1" latinLnBrk="0" hangingPunct="1">
                        <a:spcBef>
                          <a:spcPts val="0"/>
                        </a:spcBef>
                        <a:spcAft>
                          <a:spcPts val="800"/>
                        </a:spcAft>
                      </a:pPr>
                      <a:r>
                        <a:rPr lang="en-US" sz="900" kern="1200">
                          <a:effectLst/>
                        </a:rPr>
                        <a:t>NOAA, NCAR, NASA, EPA and State Agencies</a:t>
                      </a:r>
                      <a:endParaRPr lang="en-US" sz="900">
                        <a:effectLst/>
                      </a:endParaRPr>
                    </a:p>
                  </a:txBody>
                  <a:tcPr marL="0" marR="0" marT="0" marB="0" anchor="ctr"/>
                </a:tc>
                <a:tc>
                  <a:txBody>
                    <a:bodyPr/>
                    <a:lstStyle/>
                    <a:p>
                      <a:pPr marL="73025" marR="36195" algn="l" rtl="0" eaLnBrk="1" latinLnBrk="0" hangingPunct="1">
                        <a:spcBef>
                          <a:spcPts val="0"/>
                        </a:spcBef>
                        <a:spcAft>
                          <a:spcPts val="800"/>
                        </a:spcAft>
                      </a:pPr>
                      <a:r>
                        <a:rPr lang="en-US" sz="900" kern="1200">
                          <a:effectLst/>
                        </a:rPr>
                        <a:t>Aerosol and cloud properties</a:t>
                      </a:r>
                      <a:endParaRPr lang="en-US" sz="900">
                        <a:effectLst/>
                      </a:endParaRPr>
                    </a:p>
                  </a:txBody>
                  <a:tcPr marL="0" marR="0" marT="0" marB="0" anchor="ctr"/>
                </a:tc>
                <a:tc>
                  <a:txBody>
                    <a:bodyPr/>
                    <a:lstStyle/>
                    <a:p>
                      <a:pPr marL="36195" marR="36195" algn="ctr" rtl="0">
                        <a:lnSpc>
                          <a:spcPct val="107000"/>
                        </a:lnSpc>
                        <a:spcBef>
                          <a:spcPts val="0"/>
                        </a:spcBef>
                        <a:spcAft>
                          <a:spcPts val="800"/>
                        </a:spcAft>
                      </a:pPr>
                      <a:r>
                        <a:rPr lang="en-US" sz="900" kern="1200">
                          <a:hlinkClick r:id="rId3" action="ppaction://hlinksldjump"/>
                        </a:rPr>
                        <a:t>O1</a:t>
                      </a:r>
                      <a:r>
                        <a:rPr lang="en-US" sz="900" b="0" i="0" u="none" strike="noStrike" kern="1200" noProof="0">
                          <a:solidFill>
                            <a:srgbClr val="7030A0"/>
                          </a:solidFill>
                          <a:latin typeface="Calibri"/>
                        </a:rPr>
                        <a:t>, </a:t>
                      </a:r>
                      <a:r>
                        <a:rPr lang="en-US" sz="900" kern="1200">
                          <a:hlinkClick r:id="rId5" action="ppaction://hlinksldjump"/>
                        </a:rPr>
                        <a:t>O6</a:t>
                      </a:r>
                      <a:r>
                        <a:rPr lang="en-US" sz="900" b="0" i="0" u="none" strike="noStrike" kern="1200" noProof="0">
                          <a:solidFill>
                            <a:srgbClr val="7030A0"/>
                          </a:solidFill>
                          <a:latin typeface="Calibri"/>
                        </a:rPr>
                        <a:t>, </a:t>
                      </a:r>
                      <a:r>
                        <a:rPr lang="en-US" sz="900" b="0" i="0" u="none" strike="noStrike" kern="1200" noProof="0">
                          <a:solidFill>
                            <a:srgbClr val="7030A0"/>
                          </a:solidFill>
                          <a:latin typeface="Calibri"/>
                          <a:hlinkClick r:id="rId7" action="ppaction://hlinksldjump"/>
                        </a:rPr>
                        <a:t>O10</a:t>
                      </a:r>
                      <a:endParaRPr lang="en-US" sz="900" b="0" i="0" u="none" strike="noStrike" noProof="0">
                        <a:solidFill>
                          <a:srgbClr val="7030A0"/>
                        </a:solidFill>
                        <a:effectLst/>
                        <a:latin typeface="Calibri"/>
                      </a:endParaRPr>
                    </a:p>
                  </a:txBody>
                  <a:tcPr marL="0" marR="0" marT="0" marB="0" anchor="ctr"/>
                </a:tc>
                <a:extLst>
                  <a:ext uri="{0D108BD9-81ED-4DB2-BD59-A6C34878D82A}">
                    <a16:rowId xmlns:a16="http://schemas.microsoft.com/office/drawing/2014/main" val="609883807"/>
                  </a:ext>
                </a:extLst>
              </a:tr>
              <a:tr h="506556">
                <a:tc>
                  <a:txBody>
                    <a:bodyPr/>
                    <a:lstStyle/>
                    <a:p>
                      <a:pPr marL="0" algn="ctr" rtl="0" eaLnBrk="1" fontAlgn="auto" latinLnBrk="0" hangingPunct="1">
                        <a:spcBef>
                          <a:spcPts val="0"/>
                        </a:spcBef>
                        <a:spcAft>
                          <a:spcPts val="0"/>
                        </a:spcAft>
                      </a:pPr>
                      <a:r>
                        <a:rPr lang="en-US" sz="900" kern="1200">
                          <a:solidFill>
                            <a:schemeClr val="accent6">
                              <a:lumMod val="60000"/>
                              <a:lumOff val="40000"/>
                            </a:schemeClr>
                          </a:solidFill>
                          <a:effectLst/>
                        </a:rPr>
                        <a:t>​</a:t>
                      </a:r>
                      <a:r>
                        <a:rPr lang="en-US" sz="900" kern="1200">
                          <a:solidFill>
                            <a:schemeClr val="accent6">
                              <a:lumMod val="60000"/>
                              <a:lumOff val="40000"/>
                            </a:schemeClr>
                          </a:solidFill>
                        </a:rPr>
                        <a:t>X</a:t>
                      </a:r>
                      <a:endParaRPr lang="en-US" sz="900">
                        <a:solidFill>
                          <a:schemeClr val="accent6">
                            <a:lumMod val="60000"/>
                            <a:lumOff val="40000"/>
                          </a:schemeClr>
                        </a:solidFill>
                        <a:effectLst/>
                      </a:endParaRPr>
                    </a:p>
                  </a:txBody>
                  <a:tcPr marL="0" marR="0" marT="0" marB="0" anchor="ctr">
                    <a:solidFill>
                      <a:schemeClr val="accent6">
                        <a:lumMod val="60000"/>
                        <a:lumOff val="40000"/>
                      </a:schemeClr>
                    </a:solidFill>
                  </a:tcPr>
                </a:tc>
                <a:tc>
                  <a:txBody>
                    <a:bodyPr/>
                    <a:lstStyle/>
                    <a:p>
                      <a:pPr marL="0" lvl="0" algn="ctr" rtl="0" eaLnBrk="1" fontAlgn="auto" latinLnBrk="0" hangingPunct="1">
                        <a:spcBef>
                          <a:spcPts val="0"/>
                        </a:spcBef>
                        <a:spcAft>
                          <a:spcPts val="0"/>
                        </a:spcAft>
                        <a:buNone/>
                      </a:pPr>
                      <a:endParaRPr lang="en-US" sz="900">
                        <a:solidFill>
                          <a:schemeClr val="accent2">
                            <a:lumMod val="60000"/>
                            <a:lumOff val="40000"/>
                          </a:schemeClr>
                        </a:solidFill>
                        <a:effectLst/>
                      </a:endParaRPr>
                    </a:p>
                  </a:txBody>
                  <a:tcPr marL="0" marR="0" marT="0" marB="0" anchor="ctr">
                    <a:solidFill>
                      <a:schemeClr val="accent2">
                        <a:lumMod val="60000"/>
                        <a:lumOff val="40000"/>
                      </a:schemeClr>
                    </a:solidFill>
                  </a:tcPr>
                </a:tc>
                <a:tc>
                  <a:txBody>
                    <a:bodyPr/>
                    <a:lstStyle/>
                    <a:p>
                      <a:pPr marL="0" lvl="0" algn="ctr" rtl="0" eaLnBrk="1" fontAlgn="auto" latinLnBrk="0" hangingPunct="1">
                        <a:spcBef>
                          <a:spcPts val="0"/>
                        </a:spcBef>
                        <a:spcAft>
                          <a:spcPts val="0"/>
                        </a:spcAft>
                        <a:buNone/>
                      </a:pPr>
                      <a:endParaRPr lang="en-US" sz="900">
                        <a:solidFill>
                          <a:schemeClr val="accent5">
                            <a:lumMod val="75000"/>
                          </a:schemeClr>
                        </a:solidFill>
                        <a:effectLst/>
                      </a:endParaRPr>
                    </a:p>
                  </a:txBody>
                  <a:tcPr marL="0" marR="0" marT="0" marB="0" anchor="ctr">
                    <a:solidFill>
                      <a:schemeClr val="accent5"/>
                    </a:solidFill>
                  </a:tcPr>
                </a:tc>
                <a:tc>
                  <a:txBody>
                    <a:bodyPr/>
                    <a:lstStyle/>
                    <a:p>
                      <a:pPr marL="0" algn="ctr" rtl="0" eaLnBrk="1" fontAlgn="auto" latinLnBrk="0" hangingPunct="1">
                        <a:spcBef>
                          <a:spcPts val="0"/>
                        </a:spcBef>
                        <a:spcAft>
                          <a:spcPts val="0"/>
                        </a:spcAft>
                      </a:pPr>
                      <a:r>
                        <a:rPr lang="en-US" sz="900" kern="1200">
                          <a:effectLst/>
                        </a:rPr>
                        <a:t>3</a:t>
                      </a:r>
                      <a:endParaRPr lang="en-US" sz="900">
                        <a:effectLst/>
                      </a:endParaRPr>
                    </a:p>
                  </a:txBody>
                  <a:tcPr marL="0" marR="0" marT="0" marB="0" anchor="ctr"/>
                </a:tc>
                <a:tc>
                  <a:txBody>
                    <a:bodyPr/>
                    <a:lstStyle/>
                    <a:p>
                      <a:pPr marL="91440" marR="0" algn="l" rtl="0">
                        <a:spcBef>
                          <a:spcPts val="0"/>
                        </a:spcBef>
                        <a:spcAft>
                          <a:spcPts val="0"/>
                        </a:spcAft>
                      </a:pPr>
                      <a:r>
                        <a:rPr lang="en-US" sz="900" kern="1200">
                          <a:effectLst/>
                        </a:rPr>
                        <a:t>Observations of aerosols and clouds enable the weather forecasting and modeling communities to improve modeling/forecasting the impact of aerosols on precipitation</a:t>
                      </a:r>
                      <a:r>
                        <a:rPr lang="en-US" sz="900" kern="1200"/>
                        <a:t> and storm </a:t>
                      </a:r>
                      <a:r>
                        <a:rPr lang="en-US" sz="900" kern="1200">
                          <a:effectLst/>
                        </a:rPr>
                        <a:t>development</a:t>
                      </a:r>
                      <a:r>
                        <a:rPr lang="en-US" sz="900" kern="1200"/>
                        <a:t>, including cyclones and hurricanes.</a:t>
                      </a:r>
                      <a:endParaRPr lang="en-US" sz="900" kern="1200">
                        <a:effectLst/>
                      </a:endParaRPr>
                    </a:p>
                  </a:txBody>
                  <a:tcPr marL="0" marR="0" marT="0" marB="0" anchor="ctr"/>
                </a:tc>
                <a:tc>
                  <a:txBody>
                    <a:bodyPr/>
                    <a:lstStyle/>
                    <a:p>
                      <a:pPr marL="36195" marR="36195" algn="l" rtl="0" eaLnBrk="1" latinLnBrk="0" hangingPunct="1">
                        <a:spcBef>
                          <a:spcPts val="0"/>
                        </a:spcBef>
                        <a:spcAft>
                          <a:spcPts val="800"/>
                        </a:spcAft>
                      </a:pPr>
                      <a:r>
                        <a:rPr lang="en-US" sz="900" kern="1200">
                          <a:effectLst/>
                        </a:rPr>
                        <a:t>NOAA, NASA, NCAR, NWP modeling community, IBM</a:t>
                      </a:r>
                      <a:endParaRPr lang="en-US" sz="900">
                        <a:effectLst/>
                      </a:endParaRPr>
                    </a:p>
                  </a:txBody>
                  <a:tcPr marL="0" marR="0" marT="0" marB="0" anchor="ctr"/>
                </a:tc>
                <a:tc>
                  <a:txBody>
                    <a:bodyPr/>
                    <a:lstStyle/>
                    <a:p>
                      <a:pPr marL="73025" marR="36195" algn="l" rtl="0" eaLnBrk="1" latinLnBrk="0" hangingPunct="1">
                        <a:spcBef>
                          <a:spcPts val="0"/>
                        </a:spcBef>
                        <a:spcAft>
                          <a:spcPts val="800"/>
                        </a:spcAft>
                      </a:pPr>
                      <a:r>
                        <a:rPr lang="en-US" sz="900" kern="1200">
                          <a:effectLst/>
                        </a:rPr>
                        <a:t>Aerosols, precipitation, and cloud properties</a:t>
                      </a:r>
                      <a:endParaRPr lang="en-US" sz="900">
                        <a:effectLst/>
                      </a:endParaRPr>
                    </a:p>
                  </a:txBody>
                  <a:tcPr marL="0" marR="0" marT="0" marB="0" anchor="ctr"/>
                </a:tc>
                <a:tc>
                  <a:txBody>
                    <a:bodyPr/>
                    <a:lstStyle/>
                    <a:p>
                      <a:pPr marL="36195" marR="36195" algn="ctr" rtl="0" eaLnBrk="1" latinLnBrk="0" hangingPunct="1">
                        <a:lnSpc>
                          <a:spcPct val="107000"/>
                        </a:lnSpc>
                        <a:spcBef>
                          <a:spcPts val="0"/>
                        </a:spcBef>
                        <a:spcAft>
                          <a:spcPts val="800"/>
                        </a:spcAft>
                      </a:pPr>
                      <a:r>
                        <a:rPr lang="en-US" sz="900" kern="1200">
                          <a:hlinkClick r:id="rId8" action="ppaction://hlinksldjump"/>
                        </a:rPr>
                        <a:t>O3</a:t>
                      </a:r>
                      <a:r>
                        <a:rPr lang="en-US" sz="900" kern="1200"/>
                        <a:t>,</a:t>
                      </a:r>
                      <a:r>
                        <a:rPr lang="en-US" sz="900" kern="1200">
                          <a:effectLst/>
                        </a:rPr>
                        <a:t> </a:t>
                      </a:r>
                      <a:r>
                        <a:rPr lang="en-US" sz="900" kern="1200">
                          <a:hlinkClick r:id="rId4" action="ppaction://hlinksldjump"/>
                        </a:rPr>
                        <a:t>O5</a:t>
                      </a:r>
                      <a:r>
                        <a:rPr lang="en-US" sz="900" kern="1200"/>
                        <a:t>, </a:t>
                      </a:r>
                      <a:r>
                        <a:rPr lang="en-US" sz="900" kern="1200">
                          <a:hlinkClick r:id="rId6" action="ppaction://hlinksldjump"/>
                        </a:rPr>
                        <a:t>O8</a:t>
                      </a:r>
                      <a:endParaRPr lang="en-US" sz="900">
                        <a:effectLst/>
                      </a:endParaRPr>
                    </a:p>
                  </a:txBody>
                  <a:tcPr marL="0" marR="0" marT="0" marB="0" anchor="ctr"/>
                </a:tc>
                <a:extLst>
                  <a:ext uri="{0D108BD9-81ED-4DB2-BD59-A6C34878D82A}">
                    <a16:rowId xmlns:a16="http://schemas.microsoft.com/office/drawing/2014/main" val="4251881801"/>
                  </a:ext>
                </a:extLst>
              </a:tr>
              <a:tr h="451184">
                <a:tc>
                  <a:txBody>
                    <a:bodyPr/>
                    <a:lstStyle/>
                    <a:p>
                      <a:pPr marL="0" algn="ctr" rtl="0" eaLnBrk="1" fontAlgn="auto" latinLnBrk="0" hangingPunct="1">
                        <a:spcBef>
                          <a:spcPts val="0"/>
                        </a:spcBef>
                        <a:spcAft>
                          <a:spcPts val="0"/>
                        </a:spcAft>
                      </a:pPr>
                      <a:r>
                        <a:rPr lang="en-US" sz="900" kern="1200">
                          <a:solidFill>
                            <a:schemeClr val="accent6">
                              <a:lumMod val="60000"/>
                              <a:lumOff val="40000"/>
                            </a:schemeClr>
                          </a:solidFill>
                          <a:effectLst/>
                        </a:rPr>
                        <a:t>​</a:t>
                      </a:r>
                      <a:r>
                        <a:rPr lang="en-US" sz="900" kern="1200">
                          <a:solidFill>
                            <a:schemeClr val="accent6">
                              <a:lumMod val="60000"/>
                              <a:lumOff val="40000"/>
                            </a:schemeClr>
                          </a:solidFill>
                        </a:rPr>
                        <a:t>X</a:t>
                      </a:r>
                      <a:endParaRPr lang="en-US" sz="900">
                        <a:solidFill>
                          <a:schemeClr val="accent6">
                            <a:lumMod val="60000"/>
                            <a:lumOff val="40000"/>
                          </a:schemeClr>
                        </a:solidFill>
                        <a:effectLst/>
                      </a:endParaRPr>
                    </a:p>
                  </a:txBody>
                  <a:tcPr marL="0" marR="0" marT="0" marB="0" anchor="ctr">
                    <a:solidFill>
                      <a:schemeClr val="accent6">
                        <a:lumMod val="60000"/>
                        <a:lumOff val="40000"/>
                      </a:schemeClr>
                    </a:solidFill>
                  </a:tcPr>
                </a:tc>
                <a:tc>
                  <a:txBody>
                    <a:bodyPr/>
                    <a:lstStyle/>
                    <a:p>
                      <a:pPr marL="0" lvl="0" algn="ctr" rtl="0" eaLnBrk="1" fontAlgn="auto" latinLnBrk="0" hangingPunct="1">
                        <a:spcBef>
                          <a:spcPts val="0"/>
                        </a:spcBef>
                        <a:spcAft>
                          <a:spcPts val="0"/>
                        </a:spcAft>
                        <a:buNone/>
                      </a:pPr>
                      <a:endParaRPr lang="en-US" sz="900">
                        <a:solidFill>
                          <a:schemeClr val="accent2">
                            <a:lumMod val="60000"/>
                            <a:lumOff val="40000"/>
                          </a:schemeClr>
                        </a:solidFill>
                        <a:effectLst/>
                      </a:endParaRPr>
                    </a:p>
                  </a:txBody>
                  <a:tcPr marL="0" marR="0" marT="0" marB="0" anchor="ctr">
                    <a:solidFill>
                      <a:schemeClr val="accent2">
                        <a:lumMod val="60000"/>
                        <a:lumOff val="40000"/>
                      </a:schemeClr>
                    </a:solidFill>
                  </a:tcPr>
                </a:tc>
                <a:tc>
                  <a:txBody>
                    <a:bodyPr/>
                    <a:lstStyle/>
                    <a:p>
                      <a:pPr marL="0" lvl="0" algn="ctr" rtl="0" eaLnBrk="1" fontAlgn="auto" latinLnBrk="0" hangingPunct="1">
                        <a:spcBef>
                          <a:spcPts val="0"/>
                        </a:spcBef>
                        <a:spcAft>
                          <a:spcPts val="0"/>
                        </a:spcAft>
                        <a:buNone/>
                      </a:pPr>
                      <a:endParaRPr lang="en-US" sz="900" kern="1200">
                        <a:solidFill>
                          <a:schemeClr val="accent5">
                            <a:lumMod val="75000"/>
                          </a:schemeClr>
                        </a:solidFill>
                        <a:effectLst/>
                      </a:endParaRPr>
                    </a:p>
                  </a:txBody>
                  <a:tcPr marL="0" marR="0" marT="0" marB="0" anchor="ctr">
                    <a:solidFill>
                      <a:schemeClr val="accent5"/>
                    </a:solidFill>
                  </a:tcPr>
                </a:tc>
                <a:tc>
                  <a:txBody>
                    <a:bodyPr/>
                    <a:lstStyle/>
                    <a:p>
                      <a:pPr marL="0" algn="ctr" rtl="0" eaLnBrk="1" fontAlgn="auto" latinLnBrk="0" hangingPunct="1">
                        <a:spcBef>
                          <a:spcPts val="0"/>
                        </a:spcBef>
                        <a:spcAft>
                          <a:spcPts val="0"/>
                        </a:spcAft>
                      </a:pPr>
                      <a:r>
                        <a:rPr lang="en-US" sz="900" kern="1200">
                          <a:effectLst/>
                        </a:rPr>
                        <a:t>4</a:t>
                      </a:r>
                      <a:endParaRPr lang="en-US" sz="900">
                        <a:effectLst/>
                      </a:endParaRPr>
                    </a:p>
                  </a:txBody>
                  <a:tcPr marL="0" marR="0" marT="0" marB="0" anchor="ctr"/>
                </a:tc>
                <a:tc>
                  <a:txBody>
                    <a:bodyPr/>
                    <a:lstStyle/>
                    <a:p>
                      <a:pPr marL="91440" marR="0" lvl="0" algn="l">
                        <a:spcBef>
                          <a:spcPts val="0"/>
                        </a:spcBef>
                        <a:spcAft>
                          <a:spcPts val="800"/>
                        </a:spcAft>
                        <a:buNone/>
                      </a:pPr>
                      <a:r>
                        <a:rPr lang="en-US" sz="900" b="0" i="0" u="none" strike="noStrike" kern="1200" noProof="0">
                          <a:solidFill>
                            <a:srgbClr val="000000"/>
                          </a:solidFill>
                          <a:effectLst/>
                          <a:latin typeface="Calibri"/>
                        </a:rPr>
                        <a:t>Observations of aerosol</a:t>
                      </a:r>
                      <a:r>
                        <a:rPr lang="en-US" sz="900" b="0" i="0" u="none" strike="noStrike" kern="1200" noProof="0">
                          <a:solidFill>
                            <a:srgbClr val="000000"/>
                          </a:solidFill>
                          <a:latin typeface="Calibri"/>
                        </a:rPr>
                        <a:t>, precipitation and cloud properties,</a:t>
                      </a:r>
                      <a:r>
                        <a:rPr lang="en-US" sz="900" b="0" i="0" u="none" strike="noStrike" kern="1200" noProof="0">
                          <a:solidFill>
                            <a:srgbClr val="000000"/>
                          </a:solidFill>
                          <a:effectLst/>
                          <a:latin typeface="Calibri"/>
                        </a:rPr>
                        <a:t> and vertical velocities are used to improved modeling of vertical transport</a:t>
                      </a:r>
                      <a:r>
                        <a:rPr lang="en-US" sz="900" b="0" i="0" u="none" strike="noStrike" kern="1200" noProof="0">
                          <a:solidFill>
                            <a:srgbClr val="000000"/>
                          </a:solidFill>
                          <a:latin typeface="Calibri"/>
                        </a:rPr>
                        <a:t>,</a:t>
                      </a:r>
                      <a:r>
                        <a:rPr lang="en-US" sz="900" b="0" i="0" u="none" strike="noStrike" kern="1200" noProof="0">
                          <a:solidFill>
                            <a:srgbClr val="000000"/>
                          </a:solidFill>
                          <a:effectLst/>
                          <a:latin typeface="Calibri"/>
                        </a:rPr>
                        <a:t> scavenging</a:t>
                      </a:r>
                      <a:r>
                        <a:rPr lang="en-US" sz="900" b="0" i="0" u="none" strike="noStrike" kern="1200" noProof="0">
                          <a:solidFill>
                            <a:srgbClr val="000000"/>
                          </a:solidFill>
                          <a:latin typeface="Calibri"/>
                        </a:rPr>
                        <a:t>, wet deposition,</a:t>
                      </a:r>
                      <a:r>
                        <a:rPr lang="en-US" sz="900" b="0" i="0" u="none" strike="noStrike" kern="1200" noProof="0">
                          <a:solidFill>
                            <a:srgbClr val="000000"/>
                          </a:solidFill>
                          <a:effectLst/>
                          <a:latin typeface="Calibri"/>
                        </a:rPr>
                        <a:t> and links to ice particles and severe storm development</a:t>
                      </a:r>
                      <a:r>
                        <a:rPr lang="en-US" sz="900" b="0" i="0" u="none" strike="noStrike" kern="1200" noProof="0">
                          <a:solidFill>
                            <a:srgbClr val="000000"/>
                          </a:solidFill>
                          <a:latin typeface="Calibri"/>
                        </a:rPr>
                        <a:t> .</a:t>
                      </a:r>
                      <a:endParaRPr lang="en-US" b="0" i="0" u="none" strike="noStrike" noProof="0">
                        <a:solidFill>
                          <a:srgbClr val="000000"/>
                        </a:solidFill>
                        <a:effectLst/>
                        <a:latin typeface="Calibri"/>
                      </a:endParaRPr>
                    </a:p>
                  </a:txBody>
                  <a:tcPr marL="0" marR="0" marT="0" marB="0" anchor="ctr"/>
                </a:tc>
                <a:tc>
                  <a:txBody>
                    <a:bodyPr/>
                    <a:lstStyle/>
                    <a:p>
                      <a:pPr marL="36195" marR="36195" lvl="0" algn="l">
                        <a:spcBef>
                          <a:spcPts val="0"/>
                        </a:spcBef>
                        <a:spcAft>
                          <a:spcPts val="800"/>
                        </a:spcAft>
                        <a:buNone/>
                      </a:pPr>
                      <a:r>
                        <a:rPr lang="en-US" sz="900" b="0" i="0" u="none" strike="noStrike" kern="1200" noProof="0">
                          <a:solidFill>
                            <a:srgbClr val="000000"/>
                          </a:solidFill>
                          <a:latin typeface="Calibri"/>
                        </a:rPr>
                        <a:t>NWS, NOAA, CTM, EPA,  state AQ agencies, other modeling communities</a:t>
                      </a:r>
                      <a:endParaRPr lang="en-US">
                        <a:effectLst/>
                      </a:endParaRPr>
                    </a:p>
                  </a:txBody>
                  <a:tcPr marL="0" marR="0" marT="0" marB="0" anchor="ctr"/>
                </a:tc>
                <a:tc>
                  <a:txBody>
                    <a:bodyPr/>
                    <a:lstStyle/>
                    <a:p>
                      <a:pPr marL="73025" marR="36195" algn="l" rtl="0">
                        <a:spcBef>
                          <a:spcPts val="0"/>
                        </a:spcBef>
                        <a:spcAft>
                          <a:spcPts val="800"/>
                        </a:spcAft>
                      </a:pPr>
                      <a:r>
                        <a:rPr lang="en-US" sz="900" kern="1200"/>
                        <a:t>Vertical velocity, aerosol, cloud, and precipitation properties</a:t>
                      </a:r>
                      <a:endParaRPr lang="en-US" sz="900" kern="1200">
                        <a:effectLst/>
                      </a:endParaRPr>
                    </a:p>
                  </a:txBody>
                  <a:tcPr marL="0" marR="0" marT="0" marB="0" anchor="ctr"/>
                </a:tc>
                <a:tc>
                  <a:txBody>
                    <a:bodyPr/>
                    <a:lstStyle/>
                    <a:p>
                      <a:pPr marL="36195" marR="36195" algn="just" rtl="0" eaLnBrk="1" latinLnBrk="0" hangingPunct="1">
                        <a:lnSpc>
                          <a:spcPct val="107000"/>
                        </a:lnSpc>
                        <a:spcBef>
                          <a:spcPts val="0"/>
                        </a:spcBef>
                        <a:spcAft>
                          <a:spcPts val="800"/>
                        </a:spcAft>
                      </a:pPr>
                      <a:r>
                        <a:rPr lang="en-US" sz="900" kern="1200">
                          <a:hlinkClick r:id="rId8" action="ppaction://hlinksldjump"/>
                        </a:rPr>
                        <a:t>O3</a:t>
                      </a:r>
                      <a:r>
                        <a:rPr lang="en-US" sz="900" kern="1200"/>
                        <a:t>,</a:t>
                      </a:r>
                      <a:r>
                        <a:rPr lang="en-US" sz="900" kern="1200">
                          <a:effectLst/>
                        </a:rPr>
                        <a:t> </a:t>
                      </a:r>
                      <a:r>
                        <a:rPr lang="en-US" sz="900" kern="1200">
                          <a:hlinkClick r:id="rId4" action="ppaction://hlinksldjump"/>
                        </a:rPr>
                        <a:t>O5</a:t>
                      </a:r>
                      <a:endParaRPr lang="en-US" sz="900">
                        <a:effectLst/>
                      </a:endParaRPr>
                    </a:p>
                  </a:txBody>
                  <a:tcPr marL="0" marR="0" marT="0" marB="0" anchor="ctr"/>
                </a:tc>
                <a:extLst>
                  <a:ext uri="{0D108BD9-81ED-4DB2-BD59-A6C34878D82A}">
                    <a16:rowId xmlns:a16="http://schemas.microsoft.com/office/drawing/2014/main" val="3085774532"/>
                  </a:ext>
                </a:extLst>
              </a:tr>
              <a:tr h="693593">
                <a:tc>
                  <a:txBody>
                    <a:bodyPr/>
                    <a:lstStyle/>
                    <a:p>
                      <a:pPr marL="0" algn="ctr" rtl="0" eaLnBrk="1" fontAlgn="auto" latinLnBrk="0" hangingPunct="1">
                        <a:spcBef>
                          <a:spcPts val="0"/>
                        </a:spcBef>
                        <a:spcAft>
                          <a:spcPts val="0"/>
                        </a:spcAft>
                      </a:pPr>
                      <a:r>
                        <a:rPr lang="en-US" sz="900" kern="1200">
                          <a:solidFill>
                            <a:schemeClr val="accent6">
                              <a:lumMod val="60000"/>
                              <a:lumOff val="40000"/>
                            </a:schemeClr>
                          </a:solidFill>
                          <a:effectLst/>
                        </a:rPr>
                        <a:t>​</a:t>
                      </a:r>
                      <a:r>
                        <a:rPr lang="en-US" sz="900" kern="1200">
                          <a:solidFill>
                            <a:schemeClr val="accent6">
                              <a:lumMod val="60000"/>
                              <a:lumOff val="40000"/>
                            </a:schemeClr>
                          </a:solidFill>
                        </a:rPr>
                        <a:t>X</a:t>
                      </a:r>
                      <a:endParaRPr lang="en-US" sz="900">
                        <a:solidFill>
                          <a:schemeClr val="accent6">
                            <a:lumMod val="60000"/>
                            <a:lumOff val="40000"/>
                          </a:schemeClr>
                        </a:solidFill>
                        <a:effectLst/>
                      </a:endParaRPr>
                    </a:p>
                  </a:txBody>
                  <a:tcPr marL="0" marR="0" marT="0" marB="0" anchor="ctr">
                    <a:solidFill>
                      <a:schemeClr val="accent6">
                        <a:lumMod val="60000"/>
                        <a:lumOff val="40000"/>
                      </a:schemeClr>
                    </a:solidFill>
                  </a:tcPr>
                </a:tc>
                <a:tc>
                  <a:txBody>
                    <a:bodyPr/>
                    <a:lstStyle/>
                    <a:p>
                      <a:pPr marL="0" lvl="0" algn="ctr" rtl="0" eaLnBrk="1" fontAlgn="auto" latinLnBrk="0" hangingPunct="1">
                        <a:spcBef>
                          <a:spcPts val="0"/>
                        </a:spcBef>
                        <a:spcAft>
                          <a:spcPts val="0"/>
                        </a:spcAft>
                        <a:buNone/>
                      </a:pPr>
                      <a:endParaRPr lang="en-US" sz="900" kern="1200">
                        <a:solidFill>
                          <a:schemeClr val="accent2">
                            <a:lumMod val="60000"/>
                            <a:lumOff val="40000"/>
                          </a:schemeClr>
                        </a:solidFill>
                        <a:effectLst/>
                      </a:endParaRPr>
                    </a:p>
                  </a:txBody>
                  <a:tcPr marL="0" marR="0" marT="0" marB="0" anchor="ctr">
                    <a:solidFill>
                      <a:schemeClr val="accent2">
                        <a:lumMod val="60000"/>
                        <a:lumOff val="40000"/>
                      </a:schemeClr>
                    </a:solidFill>
                  </a:tcPr>
                </a:tc>
                <a:tc>
                  <a:txBody>
                    <a:bodyPr/>
                    <a:lstStyle/>
                    <a:p>
                      <a:pPr marL="0" lvl="0" algn="ctr" rtl="0" eaLnBrk="1" fontAlgn="auto" latinLnBrk="0" hangingPunct="1">
                        <a:spcBef>
                          <a:spcPts val="0"/>
                        </a:spcBef>
                        <a:spcAft>
                          <a:spcPts val="0"/>
                        </a:spcAft>
                        <a:buNone/>
                      </a:pPr>
                      <a:endParaRPr lang="en-US" sz="900">
                        <a:solidFill>
                          <a:schemeClr val="accent5">
                            <a:lumMod val="75000"/>
                          </a:schemeClr>
                        </a:solidFill>
                        <a:effectLst/>
                      </a:endParaRPr>
                    </a:p>
                  </a:txBody>
                  <a:tcPr marL="0" marR="0" marT="0" marB="0" anchor="ctr">
                    <a:solidFill>
                      <a:schemeClr val="accent5"/>
                    </a:solidFill>
                  </a:tcPr>
                </a:tc>
                <a:tc>
                  <a:txBody>
                    <a:bodyPr/>
                    <a:lstStyle/>
                    <a:p>
                      <a:pPr marL="0" algn="ctr" rtl="0" eaLnBrk="1" fontAlgn="auto" latinLnBrk="0" hangingPunct="1">
                        <a:spcBef>
                          <a:spcPts val="0"/>
                        </a:spcBef>
                        <a:spcAft>
                          <a:spcPts val="0"/>
                        </a:spcAft>
                      </a:pPr>
                      <a:r>
                        <a:rPr lang="en-US" sz="900" kern="1200">
                          <a:effectLst/>
                        </a:rPr>
                        <a:t>5</a:t>
                      </a:r>
                      <a:endParaRPr lang="en-US" sz="900">
                        <a:effectLst/>
                      </a:endParaRPr>
                    </a:p>
                  </a:txBody>
                  <a:tcPr marL="0" marR="0" marT="0" marB="0" anchor="ctr"/>
                </a:tc>
                <a:tc>
                  <a:txBody>
                    <a:bodyPr/>
                    <a:lstStyle/>
                    <a:p>
                      <a:pPr marL="91440" marR="0" algn="l" rtl="0">
                        <a:spcBef>
                          <a:spcPts val="0"/>
                        </a:spcBef>
                        <a:spcAft>
                          <a:spcPts val="800"/>
                        </a:spcAft>
                      </a:pPr>
                      <a:r>
                        <a:rPr lang="en-US" sz="900" kern="1200">
                          <a:effectLst/>
                        </a:rPr>
                        <a:t>Cloud and aerosol optical depths are used to estimate radiative fluxes for applications such as estimating available photosynthetically active radiation (PAR) for air quality modeling, attenuated solar insolation for solar power companies, and agricultural forecasting. Solar power companies use estimates of size resolved aerosol concentrations and precipitation to model dry and wet deposition on the panels, respectively.</a:t>
                      </a:r>
                      <a:r>
                        <a:rPr lang="en-US" sz="900" kern="1200"/>
                        <a:t> </a:t>
                      </a:r>
                      <a:endParaRPr lang="en-US" sz="900">
                        <a:effectLst/>
                      </a:endParaRPr>
                    </a:p>
                  </a:txBody>
                  <a:tcPr marL="0" marR="0" marT="0" marB="0" anchor="ctr"/>
                </a:tc>
                <a:tc>
                  <a:txBody>
                    <a:bodyPr/>
                    <a:lstStyle/>
                    <a:p>
                      <a:pPr marL="36195" marR="36195" algn="l" rtl="0" eaLnBrk="1" latinLnBrk="0" hangingPunct="1">
                        <a:spcBef>
                          <a:spcPts val="0"/>
                        </a:spcBef>
                        <a:spcAft>
                          <a:spcPts val="800"/>
                        </a:spcAft>
                      </a:pPr>
                      <a:r>
                        <a:rPr lang="en-US" sz="900" kern="1200">
                          <a:effectLst/>
                        </a:rPr>
                        <a:t>Air quality modelers (EPA, NOAA, state agencies), solar energy companies, agricultural communities</a:t>
                      </a:r>
                      <a:endParaRPr lang="en-US" sz="900">
                        <a:effectLst/>
                      </a:endParaRPr>
                    </a:p>
                  </a:txBody>
                  <a:tcPr marL="0" marR="0" marT="0" marB="0" anchor="ctr"/>
                </a:tc>
                <a:tc>
                  <a:txBody>
                    <a:bodyPr/>
                    <a:lstStyle/>
                    <a:p>
                      <a:pPr marL="73025" marR="36195" algn="l" rtl="0" eaLnBrk="1" latinLnBrk="0" hangingPunct="1">
                        <a:spcBef>
                          <a:spcPts val="0"/>
                        </a:spcBef>
                        <a:spcAft>
                          <a:spcPts val="800"/>
                        </a:spcAft>
                      </a:pPr>
                      <a:r>
                        <a:rPr lang="en-US" sz="900" kern="1200">
                          <a:effectLst/>
                        </a:rPr>
                        <a:t>Aerosol Optical Depth, Aerosol Concentration Profiles, Aerosol Speciation, cloud properties</a:t>
                      </a:r>
                      <a:endParaRPr lang="en-US" sz="900">
                        <a:effectLst/>
                      </a:endParaRPr>
                    </a:p>
                    <a:p>
                      <a:pPr marL="73025" marR="36195" algn="l" rtl="0" eaLnBrk="1" latinLnBrk="0" hangingPunct="1">
                        <a:spcBef>
                          <a:spcPts val="0"/>
                        </a:spcBef>
                        <a:spcAft>
                          <a:spcPts val="800"/>
                        </a:spcAft>
                      </a:pPr>
                      <a:endParaRPr lang="en-US" sz="900">
                        <a:effectLst/>
                      </a:endParaRPr>
                    </a:p>
                  </a:txBody>
                  <a:tcPr marL="0" marR="0" marT="0" marB="0" anchor="ctr"/>
                </a:tc>
                <a:tc>
                  <a:txBody>
                    <a:bodyPr/>
                    <a:lstStyle/>
                    <a:p>
                      <a:pPr marL="36195" marR="36195" algn="ctr" rtl="0">
                        <a:lnSpc>
                          <a:spcPct val="107000"/>
                        </a:lnSpc>
                        <a:spcBef>
                          <a:spcPts val="0"/>
                        </a:spcBef>
                        <a:spcAft>
                          <a:spcPts val="800"/>
                        </a:spcAft>
                      </a:pPr>
                      <a:r>
                        <a:rPr lang="en-US" sz="900" kern="1200">
                          <a:hlinkClick r:id="rId4" action="ppaction://hlinksldjump"/>
                        </a:rPr>
                        <a:t>O5</a:t>
                      </a:r>
                      <a:r>
                        <a:rPr lang="en-US" sz="900" kern="1200"/>
                        <a:t>,</a:t>
                      </a:r>
                      <a:r>
                        <a:rPr lang="en-US" sz="900" kern="1200">
                          <a:effectLst/>
                        </a:rPr>
                        <a:t> </a:t>
                      </a:r>
                      <a:r>
                        <a:rPr lang="en-US" sz="900" kern="1200">
                          <a:hlinkClick r:id="rId9" action="ppaction://hlinksldjump"/>
                        </a:rPr>
                        <a:t>O9</a:t>
                      </a:r>
                      <a:r>
                        <a:rPr lang="en-US" sz="900" kern="1200"/>
                        <a:t>, </a:t>
                      </a:r>
                      <a:r>
                        <a:rPr lang="en-US" sz="900" b="0" i="0" u="none" strike="noStrike" kern="1200" noProof="0">
                          <a:solidFill>
                            <a:srgbClr val="7030A0"/>
                          </a:solidFill>
                          <a:latin typeface="+mn-lt"/>
                          <a:hlinkClick r:id="rId7" action="ppaction://hlinksldjump"/>
                        </a:rPr>
                        <a:t>O10</a:t>
                      </a:r>
                      <a:endParaRPr lang="en-US" sz="900" b="0" i="0" u="none" strike="noStrike" noProof="0">
                        <a:solidFill>
                          <a:srgbClr val="7030A0"/>
                        </a:solidFill>
                        <a:effectLst/>
                        <a:latin typeface="+mn-lt"/>
                      </a:endParaRPr>
                    </a:p>
                  </a:txBody>
                  <a:tcPr marL="0" marR="0" marT="0" marB="0" anchor="ctr"/>
                </a:tc>
                <a:extLst>
                  <a:ext uri="{0D108BD9-81ED-4DB2-BD59-A6C34878D82A}">
                    <a16:rowId xmlns:a16="http://schemas.microsoft.com/office/drawing/2014/main" val="2155020665"/>
                  </a:ext>
                </a:extLst>
              </a:tr>
              <a:tr h="763731">
                <a:tc>
                  <a:txBody>
                    <a:bodyPr/>
                    <a:lstStyle/>
                    <a:p>
                      <a:pPr marL="0" algn="ctr" rtl="0" eaLnBrk="1" fontAlgn="auto" latinLnBrk="0" hangingPunct="1">
                        <a:spcBef>
                          <a:spcPts val="0"/>
                        </a:spcBef>
                        <a:spcAft>
                          <a:spcPts val="0"/>
                        </a:spcAft>
                      </a:pPr>
                      <a:r>
                        <a:rPr lang="en-US" sz="900" kern="1200">
                          <a:solidFill>
                            <a:schemeClr val="accent6">
                              <a:lumMod val="60000"/>
                              <a:lumOff val="40000"/>
                            </a:schemeClr>
                          </a:solidFill>
                          <a:effectLst/>
                        </a:rPr>
                        <a:t>​</a:t>
                      </a:r>
                      <a:r>
                        <a:rPr lang="en-US" sz="900" kern="1200">
                          <a:solidFill>
                            <a:schemeClr val="accent6">
                              <a:lumMod val="60000"/>
                              <a:lumOff val="40000"/>
                            </a:schemeClr>
                          </a:solidFill>
                        </a:rPr>
                        <a:t>X</a:t>
                      </a:r>
                      <a:endParaRPr lang="en-US" sz="900">
                        <a:solidFill>
                          <a:schemeClr val="accent6">
                            <a:lumMod val="60000"/>
                            <a:lumOff val="40000"/>
                          </a:schemeClr>
                        </a:solidFill>
                        <a:effectLst/>
                      </a:endParaRPr>
                    </a:p>
                  </a:txBody>
                  <a:tcPr marL="0" marR="0" marT="0" marB="0" anchor="ctr">
                    <a:solidFill>
                      <a:schemeClr val="accent6">
                        <a:lumMod val="60000"/>
                        <a:lumOff val="40000"/>
                      </a:schemeClr>
                    </a:solidFill>
                  </a:tcPr>
                </a:tc>
                <a:tc>
                  <a:txBody>
                    <a:bodyPr/>
                    <a:lstStyle/>
                    <a:p>
                      <a:pPr marL="0" lvl="0" algn="ctr" rtl="0" eaLnBrk="1" fontAlgn="auto" latinLnBrk="0" hangingPunct="1">
                        <a:spcBef>
                          <a:spcPts val="0"/>
                        </a:spcBef>
                        <a:spcAft>
                          <a:spcPts val="0"/>
                        </a:spcAft>
                        <a:buNone/>
                      </a:pPr>
                      <a:endParaRPr lang="en-US" sz="900">
                        <a:solidFill>
                          <a:schemeClr val="accent2">
                            <a:lumMod val="60000"/>
                            <a:lumOff val="40000"/>
                          </a:schemeClr>
                        </a:solidFill>
                        <a:effectLst/>
                      </a:endParaRPr>
                    </a:p>
                  </a:txBody>
                  <a:tcPr marL="0" marR="0" marT="0" marB="0" anchor="ctr">
                    <a:solidFill>
                      <a:schemeClr val="accent2">
                        <a:lumMod val="60000"/>
                        <a:lumOff val="40000"/>
                      </a:schemeClr>
                    </a:solidFill>
                  </a:tcPr>
                </a:tc>
                <a:tc>
                  <a:txBody>
                    <a:bodyPr/>
                    <a:lstStyle/>
                    <a:p>
                      <a:pPr marL="0" lvl="0" algn="ctr" rtl="0" eaLnBrk="1" fontAlgn="auto" latinLnBrk="0" hangingPunct="1">
                        <a:spcBef>
                          <a:spcPts val="0"/>
                        </a:spcBef>
                        <a:spcAft>
                          <a:spcPts val="0"/>
                        </a:spcAft>
                        <a:buNone/>
                      </a:pPr>
                      <a:endParaRPr lang="en-US" sz="900" kern="1200">
                        <a:solidFill>
                          <a:schemeClr val="accent5">
                            <a:lumMod val="75000"/>
                          </a:schemeClr>
                        </a:solidFill>
                        <a:effectLst/>
                      </a:endParaRPr>
                    </a:p>
                  </a:txBody>
                  <a:tcPr marL="0" marR="0" marT="0" marB="0" anchor="ctr">
                    <a:solidFill>
                      <a:schemeClr val="accent5"/>
                    </a:solidFill>
                  </a:tcPr>
                </a:tc>
                <a:tc>
                  <a:txBody>
                    <a:bodyPr/>
                    <a:lstStyle/>
                    <a:p>
                      <a:pPr marL="0" algn="ctr" rtl="0" eaLnBrk="1" fontAlgn="auto" latinLnBrk="0" hangingPunct="1">
                        <a:spcBef>
                          <a:spcPts val="0"/>
                        </a:spcBef>
                        <a:spcAft>
                          <a:spcPts val="0"/>
                        </a:spcAft>
                      </a:pPr>
                      <a:r>
                        <a:rPr lang="en-US" sz="900" kern="1200">
                          <a:effectLst/>
                        </a:rPr>
                        <a:t>6</a:t>
                      </a:r>
                      <a:endParaRPr lang="en-US" sz="900">
                        <a:effectLst/>
                      </a:endParaRPr>
                    </a:p>
                  </a:txBody>
                  <a:tcPr marL="0" marR="0" marT="0" marB="0" anchor="ctr"/>
                </a:tc>
                <a:tc>
                  <a:txBody>
                    <a:bodyPr/>
                    <a:lstStyle/>
                    <a:p>
                      <a:pPr marL="91440" marR="0" algn="l" rtl="0">
                        <a:spcBef>
                          <a:spcPts val="0"/>
                        </a:spcBef>
                        <a:spcAft>
                          <a:spcPts val="800"/>
                        </a:spcAft>
                      </a:pPr>
                      <a:r>
                        <a:rPr lang="en-US" sz="900" kern="1200">
                          <a:effectLst/>
                        </a:rPr>
                        <a:t>Data fusion techniques through geospatial analytics and “big data” management rely on aerosol, cloud and precipitation properties to provide continuous, detailed, multidimensional, and global monitoring as an invaluable tool for planetary resource surveillance.</a:t>
                      </a:r>
                      <a:r>
                        <a:rPr lang="en-US" sz="900" kern="1200"/>
                        <a:t> </a:t>
                      </a:r>
                      <a:endParaRPr lang="en-US" sz="900">
                        <a:effectLst/>
                      </a:endParaRPr>
                    </a:p>
                  </a:txBody>
                  <a:tcPr marL="0" marR="0" marT="0" marB="0" anchor="ctr"/>
                </a:tc>
                <a:tc>
                  <a:txBody>
                    <a:bodyPr/>
                    <a:lstStyle/>
                    <a:p>
                      <a:pPr marL="36195" marR="36195" algn="l" rtl="0" eaLnBrk="1" latinLnBrk="0" hangingPunct="1">
                        <a:spcBef>
                          <a:spcPts val="0"/>
                        </a:spcBef>
                        <a:spcAft>
                          <a:spcPts val="800"/>
                        </a:spcAft>
                      </a:pPr>
                      <a:r>
                        <a:rPr lang="en-US" sz="900" kern="1200">
                          <a:effectLst/>
                        </a:rPr>
                        <a:t>Private industry (e.g., IBM, Weather Underground), Defense Department, public companies (e.g. Mars corporation)</a:t>
                      </a:r>
                      <a:endParaRPr lang="en-US" sz="900">
                        <a:effectLst/>
                      </a:endParaRPr>
                    </a:p>
                  </a:txBody>
                  <a:tcPr marL="0" marR="0" marT="0" marB="0" anchor="ctr"/>
                </a:tc>
                <a:tc>
                  <a:txBody>
                    <a:bodyPr/>
                    <a:lstStyle/>
                    <a:p>
                      <a:pPr marL="73025" marR="36195" algn="l" rtl="0" eaLnBrk="1" latinLnBrk="0" hangingPunct="1">
                        <a:spcBef>
                          <a:spcPts val="0"/>
                        </a:spcBef>
                        <a:spcAft>
                          <a:spcPts val="800"/>
                        </a:spcAft>
                      </a:pPr>
                      <a:r>
                        <a:rPr lang="en-US" sz="900" kern="1200">
                          <a:effectLst/>
                        </a:rPr>
                        <a:t>Aerosol Optical Depth, Aerosol Concentration Profiles, Aerosol Speciation, brightness temperatures, surface precipitation</a:t>
                      </a:r>
                      <a:endParaRPr lang="en-US" sz="900">
                        <a:effectLst/>
                      </a:endParaRPr>
                    </a:p>
                  </a:txBody>
                  <a:tcPr marL="0" marR="0" marT="0" marB="0" anchor="ctr"/>
                </a:tc>
                <a:tc>
                  <a:txBody>
                    <a:bodyPr/>
                    <a:lstStyle/>
                    <a:p>
                      <a:pPr marL="36195" marR="36195" algn="ctr" rtl="0">
                        <a:lnSpc>
                          <a:spcPct val="107000"/>
                        </a:lnSpc>
                        <a:spcBef>
                          <a:spcPts val="0"/>
                        </a:spcBef>
                        <a:spcAft>
                          <a:spcPts val="800"/>
                        </a:spcAft>
                      </a:pPr>
                      <a:r>
                        <a:rPr lang="en-US" sz="900" kern="1200">
                          <a:hlinkClick r:id="rId8" action="ppaction://hlinksldjump"/>
                        </a:rPr>
                        <a:t>O3</a:t>
                      </a:r>
                      <a:r>
                        <a:rPr lang="en-US" sz="900" kern="1200">
                          <a:effectLst/>
                        </a:rPr>
                        <a:t>,</a:t>
                      </a:r>
                      <a:r>
                        <a:rPr lang="en-US" sz="900" kern="1200" baseline="0">
                          <a:effectLst/>
                        </a:rPr>
                        <a:t> </a:t>
                      </a:r>
                      <a:r>
                        <a:rPr lang="en-US" sz="900" kern="1200" baseline="0">
                          <a:effectLst/>
                          <a:hlinkClick r:id="rId10" action="ppaction://hlinksldjump"/>
                        </a:rPr>
                        <a:t>O4</a:t>
                      </a:r>
                      <a:r>
                        <a:rPr lang="en-US" sz="900" kern="1200">
                          <a:effectLst/>
                        </a:rPr>
                        <a:t>, </a:t>
                      </a:r>
                      <a:r>
                        <a:rPr lang="en-US" sz="900" kern="1200">
                          <a:hlinkClick r:id="rId5" action="ppaction://hlinksldjump"/>
                        </a:rPr>
                        <a:t>O6</a:t>
                      </a:r>
                      <a:r>
                        <a:rPr lang="en-US" sz="900" kern="1200">
                          <a:effectLst/>
                        </a:rPr>
                        <a:t>, </a:t>
                      </a:r>
                      <a:r>
                        <a:rPr lang="en-US" sz="900" kern="1200">
                          <a:effectLst/>
                          <a:hlinkClick r:id="rId11" action="ppaction://hlinksldjump"/>
                        </a:rPr>
                        <a:t>O7</a:t>
                      </a:r>
                      <a:r>
                        <a:rPr lang="en-US" sz="900" kern="1200"/>
                        <a:t>, </a:t>
                      </a:r>
                      <a:r>
                        <a:rPr lang="en-US" sz="900" kern="1200">
                          <a:hlinkClick r:id="rId6" action="ppaction://hlinksldjump"/>
                        </a:rPr>
                        <a:t>O8</a:t>
                      </a:r>
                      <a:r>
                        <a:rPr lang="en-US" sz="900" kern="1200"/>
                        <a:t>, </a:t>
                      </a:r>
                      <a:r>
                        <a:rPr lang="en-US" sz="900" kern="1200">
                          <a:hlinkClick r:id="rId9" action="ppaction://hlinksldjump"/>
                        </a:rPr>
                        <a:t>O9</a:t>
                      </a:r>
                      <a:r>
                        <a:rPr lang="en-US" sz="900" kern="1200"/>
                        <a:t>, </a:t>
                      </a:r>
                      <a:r>
                        <a:rPr lang="en-US" sz="900" b="0" i="0" u="none" strike="noStrike" kern="1200" noProof="0">
                          <a:solidFill>
                            <a:srgbClr val="7030A0"/>
                          </a:solidFill>
                          <a:latin typeface="+mn-lt"/>
                          <a:hlinkClick r:id="rId7" action="ppaction://hlinksldjump"/>
                        </a:rPr>
                        <a:t>O10</a:t>
                      </a:r>
                      <a:endParaRPr lang="en-US" sz="900">
                        <a:effectLst/>
                      </a:endParaRPr>
                    </a:p>
                  </a:txBody>
                  <a:tcPr marL="0" marR="0" marT="0" marB="0" anchor="ctr"/>
                </a:tc>
                <a:extLst>
                  <a:ext uri="{0D108BD9-81ED-4DB2-BD59-A6C34878D82A}">
                    <a16:rowId xmlns:a16="http://schemas.microsoft.com/office/drawing/2014/main" val="192651628"/>
                  </a:ext>
                </a:extLst>
              </a:tr>
              <a:tr h="366279">
                <a:tc>
                  <a:txBody>
                    <a:bodyPr/>
                    <a:lstStyle/>
                    <a:p>
                      <a:pPr marL="0" algn="ctr" rtl="0" eaLnBrk="1" fontAlgn="auto" latinLnBrk="0" hangingPunct="1">
                        <a:spcBef>
                          <a:spcPts val="0"/>
                        </a:spcBef>
                        <a:spcAft>
                          <a:spcPts val="0"/>
                        </a:spcAft>
                      </a:pPr>
                      <a:endParaRPr lang="en-US" sz="900">
                        <a:effectLst/>
                      </a:endParaRPr>
                    </a:p>
                  </a:txBody>
                  <a:tcPr marL="0" marR="0" marT="0" marB="0" anchor="ctr"/>
                </a:tc>
                <a:tc>
                  <a:txBody>
                    <a:bodyPr/>
                    <a:lstStyle/>
                    <a:p>
                      <a:pPr marL="0" lvl="0" algn="ctr" rtl="0" eaLnBrk="1" fontAlgn="auto" latinLnBrk="0" hangingPunct="1">
                        <a:spcBef>
                          <a:spcPts val="0"/>
                        </a:spcBef>
                        <a:spcAft>
                          <a:spcPts val="0"/>
                        </a:spcAft>
                        <a:buNone/>
                      </a:pPr>
                      <a:r>
                        <a:rPr lang="en-US" sz="900" kern="1200"/>
                        <a:t>​</a:t>
                      </a:r>
                      <a:endParaRPr lang="en-US" sz="900">
                        <a:effectLst/>
                      </a:endParaRPr>
                    </a:p>
                  </a:txBody>
                  <a:tcPr marL="0" marR="0" marT="0" marB="0" anchor="ctr"/>
                </a:tc>
                <a:tc>
                  <a:txBody>
                    <a:bodyPr/>
                    <a:lstStyle/>
                    <a:p>
                      <a:pPr marL="0" lvl="0" algn="ctr" eaLnBrk="1" fontAlgn="auto" latinLnBrk="0" hangingPunct="1">
                        <a:spcBef>
                          <a:spcPts val="0"/>
                        </a:spcBef>
                        <a:spcAft>
                          <a:spcPts val="0"/>
                        </a:spcAft>
                        <a:buNone/>
                      </a:pPr>
                      <a:endParaRPr lang="en-US" sz="900">
                        <a:solidFill>
                          <a:schemeClr val="accent1"/>
                        </a:solidFill>
                        <a:effectLst/>
                      </a:endParaRPr>
                    </a:p>
                  </a:txBody>
                  <a:tcPr marL="0" marR="0" marT="0" marB="0" anchor="ctr">
                    <a:solidFill>
                      <a:schemeClr val="accent5"/>
                    </a:solidFill>
                  </a:tcPr>
                </a:tc>
                <a:tc>
                  <a:txBody>
                    <a:bodyPr/>
                    <a:lstStyle/>
                    <a:p>
                      <a:pPr marL="0" algn="ctr" rtl="0" eaLnBrk="1" fontAlgn="auto" latinLnBrk="0" hangingPunct="1">
                        <a:spcBef>
                          <a:spcPts val="0"/>
                        </a:spcBef>
                        <a:spcAft>
                          <a:spcPts val="0"/>
                        </a:spcAft>
                      </a:pPr>
                      <a:r>
                        <a:rPr lang="en-US" sz="900" kern="1200">
                          <a:effectLst/>
                        </a:rPr>
                        <a:t>7</a:t>
                      </a:r>
                      <a:endParaRPr lang="en-US" sz="900">
                        <a:effectLst/>
                      </a:endParaRPr>
                    </a:p>
                  </a:txBody>
                  <a:tcPr marL="0" marR="0" marT="0" marB="0" anchor="ctr"/>
                </a:tc>
                <a:tc>
                  <a:txBody>
                    <a:bodyPr/>
                    <a:lstStyle/>
                    <a:p>
                      <a:pPr marL="91440" marR="0" algn="l" rtl="0" eaLnBrk="1" latinLnBrk="0" hangingPunct="1">
                        <a:spcBef>
                          <a:spcPts val="0"/>
                        </a:spcBef>
                        <a:spcAft>
                          <a:spcPts val="0"/>
                        </a:spcAft>
                      </a:pPr>
                      <a:r>
                        <a:rPr lang="en-US" sz="900" kern="1200">
                          <a:effectLst/>
                        </a:rPr>
                        <a:t>Observations of cloud height and droplets enable the aviation industry and weather prediction community to improve situational awareness of cloud evolution.    </a:t>
                      </a:r>
                      <a:endParaRPr lang="en-US" sz="900">
                        <a:effectLst/>
                      </a:endParaRPr>
                    </a:p>
                  </a:txBody>
                  <a:tcPr marL="0" marR="0" marT="0" marB="0" anchor="ctr"/>
                </a:tc>
                <a:tc>
                  <a:txBody>
                    <a:bodyPr/>
                    <a:lstStyle/>
                    <a:p>
                      <a:pPr marL="36195" marR="36195" algn="l" rtl="0" eaLnBrk="1" latinLnBrk="0" hangingPunct="1">
                        <a:spcBef>
                          <a:spcPts val="0"/>
                        </a:spcBef>
                        <a:spcAft>
                          <a:spcPts val="0"/>
                        </a:spcAft>
                      </a:pPr>
                      <a:r>
                        <a:rPr lang="en-US" sz="900" kern="1200">
                          <a:effectLst/>
                        </a:rPr>
                        <a:t>NOAA, FAA, DoD, DoE</a:t>
                      </a:r>
                      <a:endParaRPr lang="en-US" sz="900">
                        <a:effectLst/>
                      </a:endParaRPr>
                    </a:p>
                  </a:txBody>
                  <a:tcPr marL="0" marR="0" marT="0" marB="0" anchor="ctr"/>
                </a:tc>
                <a:tc>
                  <a:txBody>
                    <a:bodyPr/>
                    <a:lstStyle/>
                    <a:p>
                      <a:pPr marL="73025" marR="36195" algn="l" rtl="0" eaLnBrk="1" latinLnBrk="0" hangingPunct="1">
                        <a:spcBef>
                          <a:spcPts val="0"/>
                        </a:spcBef>
                        <a:spcAft>
                          <a:spcPts val="0"/>
                        </a:spcAft>
                      </a:pPr>
                      <a:r>
                        <a:rPr lang="en-US" sz="900" kern="1200">
                          <a:effectLst/>
                        </a:rPr>
                        <a:t>Cloud phase, height, depth, radius, and amount</a:t>
                      </a:r>
                      <a:endParaRPr lang="en-US" sz="900">
                        <a:effectLst/>
                      </a:endParaRPr>
                    </a:p>
                  </a:txBody>
                  <a:tcPr marL="0" marR="0" marT="0" marB="0" anchor="ctr"/>
                </a:tc>
                <a:tc>
                  <a:txBody>
                    <a:bodyPr/>
                    <a:lstStyle/>
                    <a:p>
                      <a:pPr marL="36195" marR="36195" lvl="0" algn="ctr" eaLnBrk="1" latinLnBrk="0" hangingPunct="1">
                        <a:lnSpc>
                          <a:spcPct val="107000"/>
                        </a:lnSpc>
                        <a:spcBef>
                          <a:spcPts val="0"/>
                        </a:spcBef>
                        <a:spcAft>
                          <a:spcPts val="800"/>
                        </a:spcAft>
                        <a:buNone/>
                      </a:pPr>
                      <a:r>
                        <a:rPr lang="en-US" sz="900" kern="1200">
                          <a:hlinkClick r:id="rId3" action="ppaction://hlinksldjump"/>
                        </a:rPr>
                        <a:t>O1</a:t>
                      </a:r>
                      <a:r>
                        <a:rPr lang="en-US" sz="900" kern="1200">
                          <a:effectLst/>
                        </a:rPr>
                        <a:t>, </a:t>
                      </a:r>
                      <a:r>
                        <a:rPr lang="en-US" sz="900" kern="1200">
                          <a:hlinkClick r:id="rId8" action="ppaction://hlinksldjump"/>
                        </a:rPr>
                        <a:t>O3</a:t>
                      </a:r>
                      <a:endParaRPr lang="en-US" sz="900">
                        <a:effectLst/>
                      </a:endParaRPr>
                    </a:p>
                  </a:txBody>
                  <a:tcPr marL="0" marR="0" marT="0" marB="0" anchor="ctr"/>
                </a:tc>
                <a:extLst>
                  <a:ext uri="{0D108BD9-81ED-4DB2-BD59-A6C34878D82A}">
                    <a16:rowId xmlns:a16="http://schemas.microsoft.com/office/drawing/2014/main" val="870395935"/>
                  </a:ext>
                </a:extLst>
              </a:tr>
              <a:tr h="685800">
                <a:tc>
                  <a:txBody>
                    <a:bodyPr/>
                    <a:lstStyle/>
                    <a:p>
                      <a:pPr marL="0" algn="ctr" rtl="0" eaLnBrk="1" fontAlgn="auto" latinLnBrk="0" hangingPunct="1">
                        <a:spcBef>
                          <a:spcPts val="0"/>
                        </a:spcBef>
                        <a:spcAft>
                          <a:spcPts val="0"/>
                        </a:spcAft>
                      </a:pPr>
                      <a:endParaRPr lang="en-US" sz="900">
                        <a:effectLst/>
                      </a:endParaRPr>
                    </a:p>
                  </a:txBody>
                  <a:tcPr marL="0" marR="0" marT="0" marB="0" anchor="ctr"/>
                </a:tc>
                <a:tc>
                  <a:txBody>
                    <a:bodyPr/>
                    <a:lstStyle/>
                    <a:p>
                      <a:pPr marL="0" algn="ctr" rtl="0" eaLnBrk="1" fontAlgn="auto" latinLnBrk="0" hangingPunct="1">
                        <a:spcBef>
                          <a:spcPts val="0"/>
                        </a:spcBef>
                        <a:spcAft>
                          <a:spcPts val="0"/>
                        </a:spcAft>
                      </a:pPr>
                      <a:endParaRPr lang="en-US" sz="900">
                        <a:effectLst/>
                      </a:endParaRPr>
                    </a:p>
                  </a:txBody>
                  <a:tcPr marL="0" marR="0" marT="0" marB="0" anchor="ctr"/>
                </a:tc>
                <a:tc>
                  <a:txBody>
                    <a:bodyPr/>
                    <a:lstStyle/>
                    <a:p>
                      <a:pPr marL="0" algn="ctr" rtl="0" eaLnBrk="1" fontAlgn="auto" latinLnBrk="0" hangingPunct="1">
                        <a:spcBef>
                          <a:spcPts val="0"/>
                        </a:spcBef>
                        <a:spcAft>
                          <a:spcPts val="0"/>
                        </a:spcAft>
                      </a:pPr>
                      <a:endParaRPr lang="en-US" sz="900">
                        <a:solidFill>
                          <a:schemeClr val="accent1"/>
                        </a:solidFill>
                        <a:effectLst/>
                      </a:endParaRPr>
                    </a:p>
                  </a:txBody>
                  <a:tcPr marL="0" marR="0" marT="0" marB="0" anchor="ctr">
                    <a:solidFill>
                      <a:schemeClr val="accent5"/>
                    </a:solidFill>
                  </a:tcPr>
                </a:tc>
                <a:tc>
                  <a:txBody>
                    <a:bodyPr/>
                    <a:lstStyle/>
                    <a:p>
                      <a:pPr marL="0" algn="ctr" rtl="0" eaLnBrk="1" fontAlgn="auto" latinLnBrk="0" hangingPunct="1">
                        <a:spcBef>
                          <a:spcPts val="0"/>
                        </a:spcBef>
                        <a:spcAft>
                          <a:spcPts val="0"/>
                        </a:spcAft>
                      </a:pPr>
                      <a:r>
                        <a:rPr lang="en-US" sz="900" kern="1200">
                          <a:effectLst/>
                        </a:rPr>
                        <a:t>8</a:t>
                      </a:r>
                      <a:endParaRPr lang="en-US" sz="900">
                        <a:effectLst/>
                      </a:endParaRPr>
                    </a:p>
                  </a:txBody>
                  <a:tcPr marL="0" marR="0" marT="0" marB="0" anchor="ctr"/>
                </a:tc>
                <a:tc>
                  <a:txBody>
                    <a:bodyPr/>
                    <a:lstStyle/>
                    <a:p>
                      <a:pPr marL="91440" marR="0" algn="l" rtl="0" eaLnBrk="1" latinLnBrk="0" hangingPunct="1">
                        <a:spcBef>
                          <a:spcPts val="0"/>
                        </a:spcBef>
                        <a:spcAft>
                          <a:spcPts val="0"/>
                        </a:spcAft>
                      </a:pPr>
                      <a:r>
                        <a:rPr lang="en-US" sz="900" kern="1200" dirty="0">
                          <a:effectLst/>
                        </a:rPr>
                        <a:t>Brightness temperature and precipitation rates enable the weather forecasting and modeling communities to improve storm track and intensity forecasts of hurricanes and severe storms.</a:t>
                      </a:r>
                      <a:endParaRPr lang="en-US" sz="900" dirty="0">
                        <a:effectLst/>
                      </a:endParaRPr>
                    </a:p>
                  </a:txBody>
                  <a:tcPr marL="0" marR="0" marT="0" marB="0" anchor="ctr"/>
                </a:tc>
                <a:tc>
                  <a:txBody>
                    <a:bodyPr/>
                    <a:lstStyle/>
                    <a:p>
                      <a:pPr marL="36195" marR="36195" algn="l" rtl="0" eaLnBrk="1" latinLnBrk="0" hangingPunct="1">
                        <a:spcBef>
                          <a:spcPts val="0"/>
                        </a:spcBef>
                        <a:spcAft>
                          <a:spcPts val="0"/>
                        </a:spcAft>
                      </a:pPr>
                      <a:r>
                        <a:rPr lang="en-US" sz="900" kern="1200">
                          <a:effectLst/>
                        </a:rPr>
                        <a:t>NOAA, NASA, NCAR, ECMWF, NRL, JTWC, and other NWP centers, IBM</a:t>
                      </a:r>
                      <a:endParaRPr lang="en-US" sz="900">
                        <a:effectLst/>
                      </a:endParaRPr>
                    </a:p>
                  </a:txBody>
                  <a:tcPr marL="0" marR="0" marT="0" marB="0" anchor="ctr"/>
                </a:tc>
                <a:tc>
                  <a:txBody>
                    <a:bodyPr/>
                    <a:lstStyle/>
                    <a:p>
                      <a:pPr marL="73025" marR="36195" algn="l" rtl="0" eaLnBrk="1" latinLnBrk="0" hangingPunct="1">
                        <a:spcBef>
                          <a:spcPts val="0"/>
                        </a:spcBef>
                        <a:spcAft>
                          <a:spcPts val="0"/>
                        </a:spcAft>
                      </a:pPr>
                      <a:r>
                        <a:rPr lang="en-US" sz="900" kern="1200">
                          <a:effectLst/>
                        </a:rPr>
                        <a:t>Brightness temperature (Cloud top temperature)</a:t>
                      </a:r>
                      <a:r>
                        <a:rPr lang="en-US" sz="900" kern="1200" baseline="0">
                          <a:effectLst/>
                        </a:rPr>
                        <a:t> </a:t>
                      </a:r>
                      <a:r>
                        <a:rPr lang="en-US" sz="900" kern="1200">
                          <a:effectLst/>
                        </a:rPr>
                        <a:t>and precipitation rates</a:t>
                      </a:r>
                      <a:endParaRPr lang="en-US" sz="900">
                        <a:effectLst/>
                      </a:endParaRPr>
                    </a:p>
                  </a:txBody>
                  <a:tcPr marL="0" marR="0" marT="0" marB="0" anchor="ctr"/>
                </a:tc>
                <a:tc>
                  <a:txBody>
                    <a:bodyPr/>
                    <a:lstStyle/>
                    <a:p>
                      <a:pPr marL="36195" marR="36195" algn="ctr" rtl="0" eaLnBrk="1" latinLnBrk="0" hangingPunct="1">
                        <a:lnSpc>
                          <a:spcPct val="107000"/>
                        </a:lnSpc>
                        <a:spcBef>
                          <a:spcPts val="0"/>
                        </a:spcBef>
                        <a:spcAft>
                          <a:spcPts val="800"/>
                        </a:spcAft>
                      </a:pPr>
                      <a:r>
                        <a:rPr lang="en-US" sz="900" kern="1200" dirty="0">
                          <a:hlinkClick r:id="rId8" action="ppaction://hlinksldjump"/>
                        </a:rPr>
                        <a:t>O3</a:t>
                      </a:r>
                      <a:endParaRPr lang="en-US" sz="900" dirty="0">
                        <a:effectLst/>
                      </a:endParaRPr>
                    </a:p>
                  </a:txBody>
                  <a:tcPr marL="0" marR="0" marT="0" marB="0" anchor="ctr"/>
                </a:tc>
                <a:extLst>
                  <a:ext uri="{0D108BD9-81ED-4DB2-BD59-A6C34878D82A}">
                    <a16:rowId xmlns:a16="http://schemas.microsoft.com/office/drawing/2014/main" val="3542155152"/>
                  </a:ext>
                </a:extLst>
              </a:tr>
            </a:tbl>
          </a:graphicData>
        </a:graphic>
      </p:graphicFrame>
      <p:sp>
        <p:nvSpPr>
          <p:cNvPr id="15" name="TextBox 14">
            <a:extLst>
              <a:ext uri="{FF2B5EF4-FFF2-40B4-BE49-F238E27FC236}">
                <a16:creationId xmlns:a16="http://schemas.microsoft.com/office/drawing/2014/main" id="{91AB235B-124B-4ED1-9F0F-29AAAE8A978F}"/>
              </a:ext>
            </a:extLst>
          </p:cNvPr>
          <p:cNvSpPr txBox="1"/>
          <p:nvPr/>
        </p:nvSpPr>
        <p:spPr>
          <a:xfrm>
            <a:off x="2286000" y="2304184"/>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Slide Number Placeholder 3">
            <a:extLst>
              <a:ext uri="{FF2B5EF4-FFF2-40B4-BE49-F238E27FC236}">
                <a16:creationId xmlns:a16="http://schemas.microsoft.com/office/drawing/2014/main" id="{6CF9397D-C720-8649-ADEA-F9217781E348}"/>
              </a:ext>
            </a:extLst>
          </p:cNvPr>
          <p:cNvSpPr>
            <a:spLocks noGrp="1"/>
          </p:cNvSpPr>
          <p:nvPr>
            <p:ph type="sldNum" sz="quarter" idx="12"/>
          </p:nvPr>
        </p:nvSpPr>
        <p:spPr>
          <a:xfrm>
            <a:off x="7086600" y="4889430"/>
            <a:ext cx="2057400" cy="273844"/>
          </a:xfrm>
        </p:spPr>
        <p:txBody>
          <a:bodyPr/>
          <a:lstStyle/>
          <a:p>
            <a:fld id="{B12B35DD-64F7-B048-B2BB-3953229FF8CC}" type="slidenum">
              <a:rPr lang="en-US" smtClean="0"/>
              <a:pPr/>
              <a:t>31</a:t>
            </a:fld>
            <a:endParaRPr lang="en-US"/>
          </a:p>
        </p:txBody>
      </p:sp>
      <p:sp>
        <p:nvSpPr>
          <p:cNvPr id="8" name="Action Button: Home 7">
            <a:hlinkClick r:id="rId12" action="ppaction://hlinksldjump" highlightClick="1"/>
            <a:extLst>
              <a:ext uri="{FF2B5EF4-FFF2-40B4-BE49-F238E27FC236}">
                <a16:creationId xmlns:a16="http://schemas.microsoft.com/office/drawing/2014/main" id="{EDBE2CC5-D6E9-5F4D-AD42-530B475E12AE}"/>
              </a:ext>
            </a:extLst>
          </p:cNvPr>
          <p:cNvSpPr/>
          <p:nvPr/>
        </p:nvSpPr>
        <p:spPr>
          <a:xfrm>
            <a:off x="8692177" y="4957976"/>
            <a:ext cx="195263" cy="147637"/>
          </a:xfrm>
          <a:prstGeom prst="actionButtonHom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Return 8">
            <a:hlinkClick r:id="" action="ppaction://hlinkshowjump?jump=lastslideviewed" highlightClick="1"/>
            <a:extLst>
              <a:ext uri="{FF2B5EF4-FFF2-40B4-BE49-F238E27FC236}">
                <a16:creationId xmlns:a16="http://schemas.microsoft.com/office/drawing/2014/main" id="{CD7D8292-C582-3543-8D23-6AC85BFA66F7}"/>
              </a:ext>
            </a:extLst>
          </p:cNvPr>
          <p:cNvSpPr/>
          <p:nvPr/>
        </p:nvSpPr>
        <p:spPr>
          <a:xfrm>
            <a:off x="8455511" y="4957543"/>
            <a:ext cx="195263" cy="147637"/>
          </a:xfrm>
          <a:prstGeom prst="actionButtonRetur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59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4170-2243-409E-AA90-FC0F7395C54C}"/>
              </a:ext>
            </a:extLst>
          </p:cNvPr>
          <p:cNvSpPr>
            <a:spLocks noGrp="1"/>
          </p:cNvSpPr>
          <p:nvPr>
            <p:ph type="title"/>
          </p:nvPr>
        </p:nvSpPr>
        <p:spPr/>
        <p:txBody>
          <a:bodyPr/>
          <a:lstStyle/>
          <a:p>
            <a:r>
              <a:rPr lang="en-US" dirty="0">
                <a:solidFill>
                  <a:schemeClr val="bg1"/>
                </a:solidFill>
                <a:cs typeface="Calibri Light"/>
              </a:rPr>
              <a:t>Enabled Applications 9-16</a:t>
            </a:r>
            <a:endParaRPr lang="en-US" dirty="0">
              <a:solidFill>
                <a:schemeClr val="bg1"/>
              </a:solidFill>
            </a:endParaRPr>
          </a:p>
        </p:txBody>
      </p:sp>
      <p:sp>
        <p:nvSpPr>
          <p:cNvPr id="7" name="TextBox 6">
            <a:extLst>
              <a:ext uri="{FF2B5EF4-FFF2-40B4-BE49-F238E27FC236}">
                <a16:creationId xmlns:a16="http://schemas.microsoft.com/office/drawing/2014/main" id="{61F0B2C8-064C-4797-8668-4EA42110E212}"/>
              </a:ext>
            </a:extLst>
          </p:cNvPr>
          <p:cNvSpPr txBox="1"/>
          <p:nvPr/>
        </p:nvSpPr>
        <p:spPr>
          <a:xfrm>
            <a:off x="2286000" y="2343150"/>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89C2BE58-2EED-4F01-80D4-20C077310D30}"/>
              </a:ext>
            </a:extLst>
          </p:cNvPr>
          <p:cNvGraphicFramePr>
            <a:graphicFrameLocks noGrp="1"/>
          </p:cNvGraphicFramePr>
          <p:nvPr>
            <p:extLst>
              <p:ext uri="{D42A27DB-BD31-4B8C-83A1-F6EECF244321}">
                <p14:modId xmlns:p14="http://schemas.microsoft.com/office/powerpoint/2010/main" val="2244843692"/>
              </p:ext>
            </p:extLst>
          </p:nvPr>
        </p:nvGraphicFramePr>
        <p:xfrm>
          <a:off x="116898" y="64942"/>
          <a:ext cx="8991619" cy="5035806"/>
        </p:xfrm>
        <a:graphic>
          <a:graphicData uri="http://schemas.openxmlformats.org/drawingml/2006/table">
            <a:tbl>
              <a:tblPr firstRow="1" bandRow="1">
                <a:tableStyleId>{8799B23B-EC83-4686-B30A-512413B5E67A}</a:tableStyleId>
              </a:tblPr>
              <a:tblGrid>
                <a:gridCol w="199390">
                  <a:extLst>
                    <a:ext uri="{9D8B030D-6E8A-4147-A177-3AD203B41FA5}">
                      <a16:colId xmlns:a16="http://schemas.microsoft.com/office/drawing/2014/main" val="1315877254"/>
                    </a:ext>
                  </a:extLst>
                </a:gridCol>
                <a:gridCol w="189895">
                  <a:extLst>
                    <a:ext uri="{9D8B030D-6E8A-4147-A177-3AD203B41FA5}">
                      <a16:colId xmlns:a16="http://schemas.microsoft.com/office/drawing/2014/main" val="1963323472"/>
                    </a:ext>
                  </a:extLst>
                </a:gridCol>
                <a:gridCol w="180400">
                  <a:extLst>
                    <a:ext uri="{9D8B030D-6E8A-4147-A177-3AD203B41FA5}">
                      <a16:colId xmlns:a16="http://schemas.microsoft.com/office/drawing/2014/main" val="3140958944"/>
                    </a:ext>
                  </a:extLst>
                </a:gridCol>
                <a:gridCol w="246865">
                  <a:extLst>
                    <a:ext uri="{9D8B030D-6E8A-4147-A177-3AD203B41FA5}">
                      <a16:colId xmlns:a16="http://schemas.microsoft.com/office/drawing/2014/main" val="384030693"/>
                    </a:ext>
                  </a:extLst>
                </a:gridCol>
                <a:gridCol w="4248150">
                  <a:extLst>
                    <a:ext uri="{9D8B030D-6E8A-4147-A177-3AD203B41FA5}">
                      <a16:colId xmlns:a16="http://schemas.microsoft.com/office/drawing/2014/main" val="404030433"/>
                    </a:ext>
                  </a:extLst>
                </a:gridCol>
                <a:gridCol w="1458659">
                  <a:extLst>
                    <a:ext uri="{9D8B030D-6E8A-4147-A177-3AD203B41FA5}">
                      <a16:colId xmlns:a16="http://schemas.microsoft.com/office/drawing/2014/main" val="2468669344"/>
                    </a:ext>
                  </a:extLst>
                </a:gridCol>
                <a:gridCol w="1619976">
                  <a:extLst>
                    <a:ext uri="{9D8B030D-6E8A-4147-A177-3AD203B41FA5}">
                      <a16:colId xmlns:a16="http://schemas.microsoft.com/office/drawing/2014/main" val="628648435"/>
                    </a:ext>
                  </a:extLst>
                </a:gridCol>
                <a:gridCol w="848284">
                  <a:extLst>
                    <a:ext uri="{9D8B030D-6E8A-4147-A177-3AD203B41FA5}">
                      <a16:colId xmlns:a16="http://schemas.microsoft.com/office/drawing/2014/main" val="567653930"/>
                    </a:ext>
                  </a:extLst>
                </a:gridCol>
              </a:tblGrid>
              <a:tr h="561773">
                <a:tc>
                  <a:txBody>
                    <a:bodyPr/>
                    <a:lstStyle/>
                    <a:p>
                      <a:pPr lvl="0" algn="ctr" eaLnBrk="1" latinLnBrk="0" hangingPunct="1">
                        <a:buNone/>
                      </a:pPr>
                      <a:r>
                        <a:rPr lang="en-US" sz="1100" b="1">
                          <a:effectLst/>
                        </a:rPr>
                        <a:t>A+CCP</a:t>
                      </a:r>
                    </a:p>
                  </a:txBody>
                  <a:tcPr marL="0" marR="0" marT="0" marB="0" vert="vert270" anchor="ctr">
                    <a:solidFill>
                      <a:schemeClr val="bg1">
                        <a:lumMod val="75000"/>
                      </a:schemeClr>
                    </a:solidFill>
                  </a:tcPr>
                </a:tc>
                <a:tc>
                  <a:txBody>
                    <a:bodyPr/>
                    <a:lstStyle/>
                    <a:p>
                      <a:pPr lvl="0" algn="ctr" eaLnBrk="1" latinLnBrk="0" hangingPunct="1">
                        <a:buNone/>
                      </a:pPr>
                      <a:r>
                        <a:rPr lang="en-US" sz="1100" b="1">
                          <a:effectLst/>
                        </a:rPr>
                        <a:t>A</a:t>
                      </a:r>
                    </a:p>
                  </a:txBody>
                  <a:tcPr marL="0" marR="0" marT="0" marB="0" vert="vert270" anchor="ctr">
                    <a:solidFill>
                      <a:schemeClr val="bg1">
                        <a:lumMod val="75000"/>
                      </a:schemeClr>
                    </a:solidFill>
                  </a:tcPr>
                </a:tc>
                <a:tc>
                  <a:txBody>
                    <a:bodyPr/>
                    <a:lstStyle/>
                    <a:p>
                      <a:pPr lvl="0" algn="ctr" eaLnBrk="1" latinLnBrk="0" hangingPunct="1">
                        <a:buNone/>
                      </a:pPr>
                      <a:r>
                        <a:rPr lang="en-US" sz="1100" b="1">
                          <a:effectLst/>
                        </a:rPr>
                        <a:t>CCP</a:t>
                      </a:r>
                    </a:p>
                  </a:txBody>
                  <a:tcPr marL="0" marR="0" marT="0" marB="0" vert="vert270" anchor="ctr">
                    <a:solidFill>
                      <a:schemeClr val="bg1">
                        <a:lumMod val="75000"/>
                      </a:schemeClr>
                    </a:solidFill>
                  </a:tcPr>
                </a:tc>
                <a:tc>
                  <a:txBody>
                    <a:bodyPr/>
                    <a:lstStyle/>
                    <a:p>
                      <a:pPr marL="73025" marR="73025" algn="l" rtl="0" eaLnBrk="1" latinLnBrk="0" hangingPunct="1">
                        <a:lnSpc>
                          <a:spcPct val="107000"/>
                        </a:lnSpc>
                        <a:spcBef>
                          <a:spcPts val="0"/>
                        </a:spcBef>
                        <a:spcAft>
                          <a:spcPts val="0"/>
                        </a:spcAft>
                      </a:pPr>
                      <a:r>
                        <a:rPr lang="en-US" sz="1100" kern="1200">
                          <a:effectLst/>
                        </a:rPr>
                        <a:t>   PEA#</a:t>
                      </a:r>
                      <a:endParaRPr lang="en-US" sz="1100">
                        <a:effectLst/>
                      </a:endParaRPr>
                    </a:p>
                  </a:txBody>
                  <a:tcPr marL="0" marR="0" marT="0" marB="0" vert="vert270" anchor="ctr">
                    <a:solidFill>
                      <a:schemeClr val="bg1">
                        <a:lumMod val="75000"/>
                      </a:schemeClr>
                    </a:solidFill>
                  </a:tcPr>
                </a:tc>
                <a:tc>
                  <a:txBody>
                    <a:bodyPr/>
                    <a:lstStyle/>
                    <a:p>
                      <a:pPr marL="0" marR="0" algn="ctr" rtl="0" eaLnBrk="1" latinLnBrk="0" hangingPunct="1">
                        <a:lnSpc>
                          <a:spcPct val="107000"/>
                        </a:lnSpc>
                        <a:spcBef>
                          <a:spcPts val="0"/>
                        </a:spcBef>
                        <a:spcAft>
                          <a:spcPts val="0"/>
                        </a:spcAft>
                      </a:pPr>
                      <a:r>
                        <a:rPr lang="en-US" sz="1100" kern="1200">
                          <a:effectLst/>
                        </a:rPr>
                        <a:t>Enabled Applications</a:t>
                      </a:r>
                      <a:endParaRPr lang="en-US" sz="1100">
                        <a:effectLst/>
                      </a:endParaRPr>
                    </a:p>
                  </a:txBody>
                  <a:tcPr marL="0" marR="0" marT="0" marB="0" anchor="ctr">
                    <a:solidFill>
                      <a:schemeClr val="bg1">
                        <a:lumMod val="75000"/>
                      </a:schemeClr>
                    </a:solidFill>
                  </a:tcPr>
                </a:tc>
                <a:tc>
                  <a:txBody>
                    <a:bodyPr/>
                    <a:lstStyle/>
                    <a:p>
                      <a:pPr marL="0" marR="0" algn="ctr" rtl="0" eaLnBrk="1" latinLnBrk="0" hangingPunct="1">
                        <a:lnSpc>
                          <a:spcPct val="107000"/>
                        </a:lnSpc>
                        <a:spcBef>
                          <a:spcPts val="0"/>
                        </a:spcBef>
                        <a:spcAft>
                          <a:spcPts val="0"/>
                        </a:spcAft>
                      </a:pPr>
                      <a:r>
                        <a:rPr lang="en-US" sz="1100" kern="1200"/>
                        <a:t>Partners</a:t>
                      </a:r>
                      <a:endParaRPr lang="en-US" sz="1100">
                        <a:effectLst/>
                      </a:endParaRPr>
                    </a:p>
                  </a:txBody>
                  <a:tcPr marL="0" marR="0" marT="0" marB="0" anchor="ctr">
                    <a:solidFill>
                      <a:schemeClr val="bg1">
                        <a:lumMod val="75000"/>
                      </a:schemeClr>
                    </a:solidFill>
                  </a:tcPr>
                </a:tc>
                <a:tc>
                  <a:txBody>
                    <a:bodyPr/>
                    <a:lstStyle/>
                    <a:p>
                      <a:pPr marL="0" marR="0" algn="ctr" rtl="0" eaLnBrk="1" latinLnBrk="0" hangingPunct="1">
                        <a:lnSpc>
                          <a:spcPct val="107000"/>
                        </a:lnSpc>
                        <a:spcBef>
                          <a:spcPts val="0"/>
                        </a:spcBef>
                        <a:spcAft>
                          <a:spcPts val="0"/>
                        </a:spcAft>
                      </a:pPr>
                      <a:r>
                        <a:rPr lang="en-US" sz="1100" kern="1200">
                          <a:effectLst/>
                        </a:rPr>
                        <a:t>Geophysical Variables</a:t>
                      </a:r>
                      <a:endParaRPr lang="en-US" sz="1100">
                        <a:effectLst/>
                      </a:endParaRPr>
                    </a:p>
                  </a:txBody>
                  <a:tcPr marL="0" marR="0" marT="0" marB="0" anchor="ctr">
                    <a:solidFill>
                      <a:schemeClr val="bg1">
                        <a:lumMod val="75000"/>
                      </a:schemeClr>
                    </a:solidFill>
                  </a:tcPr>
                </a:tc>
                <a:tc>
                  <a:txBody>
                    <a:bodyPr/>
                    <a:lstStyle/>
                    <a:p>
                      <a:pPr marL="0" marR="0" algn="ctr" rtl="0" eaLnBrk="1" latinLnBrk="0" hangingPunct="1">
                        <a:lnSpc>
                          <a:spcPct val="107000"/>
                        </a:lnSpc>
                        <a:spcBef>
                          <a:spcPts val="0"/>
                        </a:spcBef>
                        <a:spcAft>
                          <a:spcPts val="800"/>
                        </a:spcAft>
                      </a:pPr>
                      <a:r>
                        <a:rPr lang="en-US" sz="1100" kern="1200">
                          <a:effectLst/>
                        </a:rPr>
                        <a:t>Relevant Objective(s)</a:t>
                      </a:r>
                      <a:endParaRPr lang="en-US" sz="1100">
                        <a:effectLst/>
                      </a:endParaRPr>
                    </a:p>
                  </a:txBody>
                  <a:tcPr marL="0" marR="0" marT="0" marB="0" anchor="ctr">
                    <a:solidFill>
                      <a:schemeClr val="bg1">
                        <a:lumMod val="75000"/>
                      </a:schemeClr>
                    </a:solidFill>
                  </a:tcPr>
                </a:tc>
                <a:extLst>
                  <a:ext uri="{0D108BD9-81ED-4DB2-BD59-A6C34878D82A}">
                    <a16:rowId xmlns:a16="http://schemas.microsoft.com/office/drawing/2014/main" val="1253592261"/>
                  </a:ext>
                </a:extLst>
              </a:tr>
              <a:tr h="334027">
                <a:tc>
                  <a:txBody>
                    <a:bodyPr/>
                    <a:lstStyle/>
                    <a:p>
                      <a:pPr marL="0" lvl="0" algn="l" eaLnBrk="1" latinLnBrk="0" hangingPunct="1">
                        <a:spcBef>
                          <a:spcPts val="0"/>
                        </a:spcBef>
                        <a:spcAft>
                          <a:spcPts val="0"/>
                        </a:spcAft>
                        <a:buNone/>
                      </a:pPr>
                      <a:endParaRPr lang="en-US" sz="900">
                        <a:solidFill>
                          <a:schemeClr val="accent6">
                            <a:lumMod val="60000"/>
                            <a:lumOff val="40000"/>
                          </a:schemeClr>
                        </a:solidFill>
                        <a:effectLst/>
                      </a:endParaRPr>
                    </a:p>
                  </a:txBody>
                  <a:tcPr marL="0" marR="0" marT="0" marB="0" anchor="ctr"/>
                </a:tc>
                <a:tc>
                  <a:txBody>
                    <a:bodyPr/>
                    <a:lstStyle/>
                    <a:p>
                      <a:pPr marL="0" algn="l" rtl="0" eaLnBrk="1" latinLnBrk="0" hangingPunct="1">
                        <a:spcBef>
                          <a:spcPts val="0"/>
                        </a:spcBef>
                        <a:spcAft>
                          <a:spcPts val="0"/>
                        </a:spcAft>
                      </a:pPr>
                      <a:endParaRPr lang="en-US" sz="900">
                        <a:solidFill>
                          <a:schemeClr val="accent2">
                            <a:lumMod val="60000"/>
                            <a:lumOff val="40000"/>
                          </a:schemeClr>
                        </a:solidFill>
                        <a:effectLst/>
                      </a:endParaRPr>
                    </a:p>
                  </a:txBody>
                  <a:tcPr marL="0" marR="0" marT="0" marB="0" anchor="ctr"/>
                </a:tc>
                <a:tc>
                  <a:txBody>
                    <a:bodyPr/>
                    <a:lstStyle/>
                    <a:p>
                      <a:pPr marL="0" lvl="0" algn="ctr" eaLnBrk="1" latinLnBrk="0" hangingPunct="1">
                        <a:spcBef>
                          <a:spcPts val="0"/>
                        </a:spcBef>
                        <a:spcAft>
                          <a:spcPts val="0"/>
                        </a:spcAft>
                        <a:buNone/>
                      </a:pPr>
                      <a:endParaRPr lang="en-US" sz="900">
                        <a:solidFill>
                          <a:schemeClr val="accent1"/>
                        </a:solidFill>
                        <a:effectLst/>
                      </a:endParaRPr>
                    </a:p>
                  </a:txBody>
                  <a:tcPr marL="0" marR="0" marT="0" marB="0" anchor="ctr">
                    <a:solidFill>
                      <a:schemeClr val="accent5"/>
                    </a:solidFill>
                  </a:tcPr>
                </a:tc>
                <a:tc>
                  <a:txBody>
                    <a:bodyPr/>
                    <a:lstStyle/>
                    <a:p>
                      <a:pPr marL="0" lvl="0" algn="ctr" rtl="0" eaLnBrk="1" fontAlgn="auto" latinLnBrk="0" hangingPunct="1">
                        <a:spcBef>
                          <a:spcPts val="0"/>
                        </a:spcBef>
                        <a:spcAft>
                          <a:spcPts val="0"/>
                        </a:spcAft>
                        <a:buNone/>
                      </a:pPr>
                      <a:r>
                        <a:rPr lang="en-US" sz="900" kern="1200"/>
                        <a:t>9</a:t>
                      </a:r>
                      <a:endParaRPr lang="en-US" sz="900">
                        <a:effectLst/>
                      </a:endParaRPr>
                    </a:p>
                  </a:txBody>
                  <a:tcPr marL="0" marR="0" marT="0" marB="0" anchor="ctr"/>
                </a:tc>
                <a:tc>
                  <a:txBody>
                    <a:bodyPr/>
                    <a:lstStyle/>
                    <a:p>
                      <a:pPr marL="91440" marR="0" lvl="0" algn="l" rtl="0">
                        <a:lnSpc>
                          <a:spcPct val="107000"/>
                        </a:lnSpc>
                        <a:spcBef>
                          <a:spcPts val="0"/>
                        </a:spcBef>
                        <a:spcAft>
                          <a:spcPts val="0"/>
                        </a:spcAft>
                        <a:buNone/>
                      </a:pPr>
                      <a:r>
                        <a:rPr lang="en-US" sz="900" kern="1200"/>
                        <a:t>Estimates of ice content, optical depth and cloud height are used by the aviation industry to inform rime icing, threats to engine performance, and visibility hazards.</a:t>
                      </a:r>
                      <a:endParaRPr lang="en-US" sz="900">
                        <a:effectLst/>
                      </a:endParaRPr>
                    </a:p>
                  </a:txBody>
                  <a:tcPr marL="0" marR="0" marT="0" marB="0" anchor="ctr"/>
                </a:tc>
                <a:tc>
                  <a:txBody>
                    <a:bodyPr/>
                    <a:lstStyle/>
                    <a:p>
                      <a:pPr marL="36195" marR="36195" lvl="0" algn="l" rtl="0">
                        <a:lnSpc>
                          <a:spcPct val="107000"/>
                        </a:lnSpc>
                        <a:spcBef>
                          <a:spcPts val="0"/>
                        </a:spcBef>
                        <a:spcAft>
                          <a:spcPts val="0"/>
                        </a:spcAft>
                        <a:buNone/>
                      </a:pPr>
                      <a:r>
                        <a:rPr lang="en-US" sz="900" kern="1200"/>
                        <a:t>NOAA, FAA, AFWA, Airlines</a:t>
                      </a:r>
                      <a:endParaRPr lang="en-US" sz="900">
                        <a:effectLst/>
                      </a:endParaRPr>
                    </a:p>
                  </a:txBody>
                  <a:tcPr marL="0" marR="0" marT="0" marB="0" anchor="ctr"/>
                </a:tc>
                <a:tc>
                  <a:txBody>
                    <a:bodyPr/>
                    <a:lstStyle/>
                    <a:p>
                      <a:pPr marL="73025" marR="36195" lvl="0" algn="l" rtl="0">
                        <a:lnSpc>
                          <a:spcPct val="107000"/>
                        </a:lnSpc>
                        <a:spcBef>
                          <a:spcPts val="0"/>
                        </a:spcBef>
                        <a:spcAft>
                          <a:spcPts val="0"/>
                        </a:spcAft>
                        <a:buNone/>
                      </a:pPr>
                      <a:r>
                        <a:rPr lang="en-US" sz="900" kern="1200"/>
                        <a:t>Ice content, optical depth and cloud height</a:t>
                      </a:r>
                      <a:endParaRPr lang="en-US" sz="900">
                        <a:effectLst/>
                      </a:endParaRPr>
                    </a:p>
                  </a:txBody>
                  <a:tcPr marL="0" marR="0" marT="0" marB="0" anchor="ctr"/>
                </a:tc>
                <a:tc>
                  <a:txBody>
                    <a:bodyPr/>
                    <a:lstStyle/>
                    <a:p>
                      <a:pPr marL="36195" marR="36195" lvl="0" algn="ctr">
                        <a:lnSpc>
                          <a:spcPct val="107000"/>
                        </a:lnSpc>
                        <a:spcBef>
                          <a:spcPts val="0"/>
                        </a:spcBef>
                        <a:spcAft>
                          <a:spcPts val="800"/>
                        </a:spcAft>
                        <a:buNone/>
                      </a:pPr>
                      <a:r>
                        <a:rPr lang="en-US" sz="900" kern="1200">
                          <a:hlinkClick r:id="rId3" action="ppaction://hlinksldjump"/>
                        </a:rPr>
                        <a:t>O1</a:t>
                      </a:r>
                      <a:r>
                        <a:rPr lang="en-US" sz="900" kern="1200"/>
                        <a:t>, </a:t>
                      </a:r>
                      <a:r>
                        <a:rPr lang="en-US" sz="900" kern="1200">
                          <a:hlinkClick r:id="rId4" action="ppaction://hlinksldjump"/>
                        </a:rPr>
                        <a:t>O2</a:t>
                      </a:r>
                      <a:endParaRPr lang="en-US" sz="900">
                        <a:effectLst/>
                      </a:endParaRPr>
                    </a:p>
                  </a:txBody>
                  <a:tcPr marL="0" marR="0" marT="0" marB="0" anchor="ctr"/>
                </a:tc>
                <a:extLst>
                  <a:ext uri="{0D108BD9-81ED-4DB2-BD59-A6C34878D82A}">
                    <a16:rowId xmlns:a16="http://schemas.microsoft.com/office/drawing/2014/main" val="4208056695"/>
                  </a:ext>
                </a:extLst>
              </a:tr>
              <a:tr h="432717">
                <a:tc>
                  <a:txBody>
                    <a:bodyPr/>
                    <a:lstStyle/>
                    <a:p>
                      <a:pPr marL="0" algn="l" rtl="0" eaLnBrk="1" fontAlgn="auto" latinLnBrk="0" hangingPunct="1">
                        <a:spcBef>
                          <a:spcPts val="0"/>
                        </a:spcBef>
                        <a:spcAft>
                          <a:spcPts val="0"/>
                        </a:spcAft>
                      </a:pPr>
                      <a:endParaRPr lang="en-US" sz="900" kern="1200">
                        <a:solidFill>
                          <a:schemeClr val="accent6">
                            <a:lumMod val="60000"/>
                            <a:lumOff val="40000"/>
                          </a:schemeClr>
                        </a:solidFill>
                        <a:effectLst/>
                      </a:endParaRPr>
                    </a:p>
                  </a:txBody>
                  <a:tcPr marL="0" marR="0" marT="0" marB="0" anchor="ctr"/>
                </a:tc>
                <a:tc>
                  <a:txBody>
                    <a:bodyPr/>
                    <a:lstStyle/>
                    <a:p>
                      <a:pPr marL="0" algn="l" rtl="0" eaLnBrk="1" fontAlgn="auto" latinLnBrk="0" hangingPunct="1">
                        <a:spcBef>
                          <a:spcPts val="0"/>
                        </a:spcBef>
                        <a:spcAft>
                          <a:spcPts val="0"/>
                        </a:spcAft>
                      </a:pPr>
                      <a:endParaRPr lang="en-US" sz="900" kern="1200">
                        <a:solidFill>
                          <a:schemeClr val="accent2">
                            <a:lumMod val="60000"/>
                            <a:lumOff val="40000"/>
                          </a:schemeClr>
                        </a:solidFill>
                        <a:effectLst/>
                      </a:endParaRPr>
                    </a:p>
                  </a:txBody>
                  <a:tcPr marL="0" marR="0" marT="0" marB="0" anchor="ctr"/>
                </a:tc>
                <a:tc>
                  <a:txBody>
                    <a:bodyPr/>
                    <a:lstStyle/>
                    <a:p>
                      <a:pPr marL="0" lvl="0" algn="ctr" rtl="0" eaLnBrk="1" fontAlgn="auto" latinLnBrk="0" hangingPunct="1">
                        <a:spcBef>
                          <a:spcPts val="0"/>
                        </a:spcBef>
                        <a:spcAft>
                          <a:spcPts val="0"/>
                        </a:spcAft>
                        <a:buNone/>
                      </a:pPr>
                      <a:endParaRPr lang="en-US" sz="900">
                        <a:solidFill>
                          <a:schemeClr val="accent1"/>
                        </a:solidFill>
                        <a:effectLst/>
                      </a:endParaRPr>
                    </a:p>
                  </a:txBody>
                  <a:tcPr marL="0" marR="0" marT="0" marB="0" anchor="ctr">
                    <a:solidFill>
                      <a:schemeClr val="accent5"/>
                    </a:solidFill>
                  </a:tcPr>
                </a:tc>
                <a:tc>
                  <a:txBody>
                    <a:bodyPr/>
                    <a:lstStyle/>
                    <a:p>
                      <a:pPr marL="0" lvl="0" algn="ctr" rtl="0" eaLnBrk="1" fontAlgn="auto" latinLnBrk="0" hangingPunct="1">
                        <a:spcBef>
                          <a:spcPts val="0"/>
                        </a:spcBef>
                        <a:spcAft>
                          <a:spcPts val="0"/>
                        </a:spcAft>
                        <a:buNone/>
                      </a:pPr>
                      <a:r>
                        <a:rPr lang="en-US" sz="900" kern="1200"/>
                        <a:t>10</a:t>
                      </a:r>
                      <a:endParaRPr lang="en-US" sz="900">
                        <a:effectLst/>
                      </a:endParaRPr>
                    </a:p>
                  </a:txBody>
                  <a:tcPr marL="0" marR="0" marT="0" marB="0" anchor="ctr"/>
                </a:tc>
                <a:tc>
                  <a:txBody>
                    <a:bodyPr/>
                    <a:lstStyle/>
                    <a:p>
                      <a:pPr marL="91440" marR="0" lvl="0" algn="l" rtl="0">
                        <a:lnSpc>
                          <a:spcPct val="107000"/>
                        </a:lnSpc>
                        <a:spcBef>
                          <a:spcPts val="0"/>
                        </a:spcBef>
                        <a:spcAft>
                          <a:spcPts val="0"/>
                        </a:spcAft>
                        <a:buNone/>
                      </a:pPr>
                      <a:r>
                        <a:rPr lang="en-US" sz="900" kern="1200"/>
                        <a:t>Information on microphysical properties can inform the development of hail events and are used by the weather forecasting, reinsurance and agricultural communities to forecast and asses hail events and damage. </a:t>
                      </a:r>
                      <a:endParaRPr lang="en-US" sz="900">
                        <a:effectLst/>
                      </a:endParaRPr>
                    </a:p>
                  </a:txBody>
                  <a:tcPr marL="0" marR="0" marT="0" marB="0" anchor="ctr"/>
                </a:tc>
                <a:tc>
                  <a:txBody>
                    <a:bodyPr/>
                    <a:lstStyle/>
                    <a:p>
                      <a:pPr marL="36195" marR="36195" lvl="0" algn="l" rtl="0">
                        <a:lnSpc>
                          <a:spcPct val="107000"/>
                        </a:lnSpc>
                        <a:spcBef>
                          <a:spcPts val="0"/>
                        </a:spcBef>
                        <a:spcAft>
                          <a:spcPts val="0"/>
                        </a:spcAft>
                        <a:buNone/>
                      </a:pPr>
                      <a:r>
                        <a:rPr lang="en-US" sz="900" kern="1200"/>
                        <a:t>NOAA, reinsurance, and agricultural communities</a:t>
                      </a:r>
                      <a:endParaRPr lang="en-US" sz="900">
                        <a:effectLst/>
                      </a:endParaRPr>
                    </a:p>
                  </a:txBody>
                  <a:tcPr marL="0" marR="0" marT="0" marB="0" anchor="ctr"/>
                </a:tc>
                <a:tc>
                  <a:txBody>
                    <a:bodyPr/>
                    <a:lstStyle/>
                    <a:p>
                      <a:pPr marL="73025" marR="36195" lvl="0" algn="l" rtl="0">
                        <a:lnSpc>
                          <a:spcPct val="107000"/>
                        </a:lnSpc>
                        <a:spcBef>
                          <a:spcPts val="0"/>
                        </a:spcBef>
                        <a:spcAft>
                          <a:spcPts val="0"/>
                        </a:spcAft>
                        <a:buNone/>
                      </a:pPr>
                      <a:r>
                        <a:rPr lang="en-US" sz="900" kern="1200"/>
                        <a:t>Microphysical properties (cloud phase, vertical motion, radius)</a:t>
                      </a:r>
                      <a:endParaRPr lang="en-US" sz="900">
                        <a:effectLst/>
                      </a:endParaRPr>
                    </a:p>
                  </a:txBody>
                  <a:tcPr marL="0" marR="0" marT="0" marB="0" anchor="ctr"/>
                </a:tc>
                <a:tc>
                  <a:txBody>
                    <a:bodyPr/>
                    <a:lstStyle/>
                    <a:p>
                      <a:pPr marL="36195" marR="36195" lvl="0" indent="0" algn="ctr" defTabSz="685800" rtl="0" eaLnBrk="1" fontAlgn="auto" latinLnBrk="0" hangingPunct="1">
                        <a:lnSpc>
                          <a:spcPct val="107000"/>
                        </a:lnSpc>
                        <a:spcBef>
                          <a:spcPts val="0"/>
                        </a:spcBef>
                        <a:spcAft>
                          <a:spcPts val="800"/>
                        </a:spcAft>
                        <a:buClrTx/>
                        <a:buSzTx/>
                        <a:buFontTx/>
                        <a:buNone/>
                        <a:tabLst/>
                        <a:defRPr/>
                      </a:pPr>
                      <a:r>
                        <a:rPr lang="en-US" sz="900" kern="1200">
                          <a:hlinkClick r:id="rId4" action="ppaction://hlinksldjump"/>
                        </a:rPr>
                        <a:t>O2</a:t>
                      </a:r>
                      <a:r>
                        <a:rPr lang="en-US" sz="900" kern="1200"/>
                        <a:t>, </a:t>
                      </a:r>
                      <a:r>
                        <a:rPr lang="en-US" sz="900" kern="1200">
                          <a:hlinkClick r:id="rId5" action="ppaction://hlinksldjump"/>
                        </a:rPr>
                        <a:t>O3</a:t>
                      </a:r>
                      <a:endParaRPr lang="en-US" sz="900">
                        <a:effectLst/>
                      </a:endParaRPr>
                    </a:p>
                  </a:txBody>
                  <a:tcPr marL="0" marR="0" marT="0" marB="0" anchor="ctr"/>
                </a:tc>
                <a:extLst>
                  <a:ext uri="{0D108BD9-81ED-4DB2-BD59-A6C34878D82A}">
                    <a16:rowId xmlns:a16="http://schemas.microsoft.com/office/drawing/2014/main" val="609883807"/>
                  </a:ext>
                </a:extLst>
              </a:tr>
              <a:tr h="857842">
                <a:tc>
                  <a:txBody>
                    <a:bodyPr/>
                    <a:lstStyle/>
                    <a:p>
                      <a:pPr marL="0" algn="l" rtl="0" eaLnBrk="1" fontAlgn="auto" latinLnBrk="0" hangingPunct="1">
                        <a:spcBef>
                          <a:spcPts val="0"/>
                        </a:spcBef>
                        <a:spcAft>
                          <a:spcPts val="0"/>
                        </a:spcAft>
                      </a:pPr>
                      <a:endParaRPr lang="en-US" sz="900" kern="1200">
                        <a:solidFill>
                          <a:schemeClr val="accent6">
                            <a:lumMod val="60000"/>
                            <a:lumOff val="40000"/>
                          </a:schemeClr>
                        </a:solidFill>
                        <a:effectLst/>
                      </a:endParaRPr>
                    </a:p>
                  </a:txBody>
                  <a:tcPr marL="0" marR="0" marT="0" marB="0" anchor="ctr"/>
                </a:tc>
                <a:tc>
                  <a:txBody>
                    <a:bodyPr/>
                    <a:lstStyle/>
                    <a:p>
                      <a:pPr marL="0" lvl="0" algn="l" rtl="0" eaLnBrk="1" fontAlgn="auto" latinLnBrk="0" hangingPunct="1">
                        <a:spcBef>
                          <a:spcPts val="0"/>
                        </a:spcBef>
                        <a:spcAft>
                          <a:spcPts val="0"/>
                        </a:spcAft>
                        <a:buNone/>
                      </a:pPr>
                      <a:endParaRPr lang="en-US" sz="900">
                        <a:solidFill>
                          <a:schemeClr val="accent2">
                            <a:lumMod val="60000"/>
                            <a:lumOff val="40000"/>
                          </a:schemeClr>
                        </a:solidFill>
                        <a:effectLst/>
                      </a:endParaRPr>
                    </a:p>
                  </a:txBody>
                  <a:tcPr marL="0" marR="0" marT="0" marB="0" anchor="ctr"/>
                </a:tc>
                <a:tc>
                  <a:txBody>
                    <a:bodyPr/>
                    <a:lstStyle/>
                    <a:p>
                      <a:pPr marL="0" lvl="0" algn="ctr" eaLnBrk="1" fontAlgn="auto" latinLnBrk="0" hangingPunct="1">
                        <a:spcBef>
                          <a:spcPts val="0"/>
                        </a:spcBef>
                        <a:spcAft>
                          <a:spcPts val="0"/>
                        </a:spcAft>
                        <a:buNone/>
                      </a:pPr>
                      <a:endParaRPr lang="en-US" sz="900">
                        <a:solidFill>
                          <a:schemeClr val="accent1"/>
                        </a:solidFill>
                        <a:effectLst/>
                      </a:endParaRPr>
                    </a:p>
                  </a:txBody>
                  <a:tcPr marL="0" marR="0" marT="0" marB="0" anchor="ctr">
                    <a:solidFill>
                      <a:schemeClr val="accent5"/>
                    </a:solidFill>
                  </a:tcPr>
                </a:tc>
                <a:tc>
                  <a:txBody>
                    <a:bodyPr/>
                    <a:lstStyle/>
                    <a:p>
                      <a:pPr marL="0" lvl="0" algn="ctr" rtl="0" eaLnBrk="1" fontAlgn="auto" latinLnBrk="0" hangingPunct="1">
                        <a:spcBef>
                          <a:spcPts val="0"/>
                        </a:spcBef>
                        <a:spcAft>
                          <a:spcPts val="0"/>
                        </a:spcAft>
                        <a:buNone/>
                      </a:pPr>
                      <a:r>
                        <a:rPr lang="en-US" sz="900" kern="1200"/>
                        <a:t>11</a:t>
                      </a:r>
                      <a:endParaRPr lang="en-US" sz="900">
                        <a:effectLst/>
                      </a:endParaRPr>
                    </a:p>
                  </a:txBody>
                  <a:tcPr marL="0" marR="0" marT="0" marB="0" anchor="ctr"/>
                </a:tc>
                <a:tc>
                  <a:txBody>
                    <a:bodyPr/>
                    <a:lstStyle/>
                    <a:p>
                      <a:pPr marL="91440" marR="0" lvl="0" algn="l" rtl="0">
                        <a:lnSpc>
                          <a:spcPct val="107000"/>
                        </a:lnSpc>
                        <a:spcBef>
                          <a:spcPts val="0"/>
                        </a:spcBef>
                        <a:spcAft>
                          <a:spcPts val="0"/>
                        </a:spcAft>
                        <a:buNone/>
                      </a:pPr>
                      <a:r>
                        <a:rPr lang="en-US" sz="900" kern="1200"/>
                        <a:t>Surface precipitation observations are used by a range of public and private communities, international and domestic governmental organizations and NGOs as inputs into hydrologic models, vector and water borne disease modeling, animal migration tracking, insurance models, and disasters applications.</a:t>
                      </a:r>
                      <a:endParaRPr lang="en-US" sz="900">
                        <a:effectLst/>
                      </a:endParaRPr>
                    </a:p>
                  </a:txBody>
                  <a:tcPr marL="0" marR="0" marT="0" marB="0" anchor="ctr"/>
                </a:tc>
                <a:tc>
                  <a:txBody>
                    <a:bodyPr/>
                    <a:lstStyle/>
                    <a:p>
                      <a:pPr marL="36195" marR="36195" lvl="0" algn="l" rtl="0">
                        <a:lnSpc>
                          <a:spcPct val="107000"/>
                        </a:lnSpc>
                        <a:spcBef>
                          <a:spcPts val="0"/>
                        </a:spcBef>
                        <a:spcAft>
                          <a:spcPts val="0"/>
                        </a:spcAft>
                        <a:buNone/>
                      </a:pPr>
                      <a:r>
                        <a:rPr lang="en-US" sz="900" kern="1200"/>
                        <a:t>CDC, NOAA, Red Cross, NASA, reinsurance, World Bank and agricultural communities, public and private companies (e.g., Johnson &amp; Johnson, </a:t>
                      </a:r>
                      <a:r>
                        <a:rPr lang="en-US" sz="900" kern="1200" err="1"/>
                        <a:t>Agvesto</a:t>
                      </a:r>
                      <a:r>
                        <a:rPr lang="en-US" sz="900" kern="1200"/>
                        <a:t>, </a:t>
                      </a:r>
                      <a:r>
                        <a:rPr lang="en-US" sz="900" kern="1200" err="1"/>
                        <a:t>MiCRO</a:t>
                      </a:r>
                      <a:r>
                        <a:rPr lang="en-US" sz="900" kern="1200"/>
                        <a:t>)</a:t>
                      </a:r>
                      <a:endParaRPr lang="en-US" sz="900">
                        <a:effectLst/>
                      </a:endParaRPr>
                    </a:p>
                  </a:txBody>
                  <a:tcPr marL="0" marR="0" marT="0" marB="0" anchor="ctr"/>
                </a:tc>
                <a:tc>
                  <a:txBody>
                    <a:bodyPr/>
                    <a:lstStyle/>
                    <a:p>
                      <a:pPr marL="73025" marR="36195" lvl="0" algn="l" rtl="0">
                        <a:lnSpc>
                          <a:spcPct val="107000"/>
                        </a:lnSpc>
                        <a:spcBef>
                          <a:spcPts val="0"/>
                        </a:spcBef>
                        <a:spcAft>
                          <a:spcPts val="0"/>
                        </a:spcAft>
                        <a:buNone/>
                      </a:pPr>
                      <a:r>
                        <a:rPr lang="en-US" sz="900" kern="1200"/>
                        <a:t>Surface precipitation</a:t>
                      </a:r>
                      <a:endParaRPr lang="en-US" sz="900">
                        <a:effectLst/>
                      </a:endParaRPr>
                    </a:p>
                  </a:txBody>
                  <a:tcPr marL="0" marR="0" marT="0" marB="0" anchor="ctr"/>
                </a:tc>
                <a:tc>
                  <a:txBody>
                    <a:bodyPr/>
                    <a:lstStyle/>
                    <a:p>
                      <a:pPr marL="36195" marR="36195" lvl="0" algn="ctr" rtl="0">
                        <a:lnSpc>
                          <a:spcPct val="107000"/>
                        </a:lnSpc>
                        <a:spcBef>
                          <a:spcPts val="0"/>
                        </a:spcBef>
                        <a:spcAft>
                          <a:spcPts val="800"/>
                        </a:spcAft>
                        <a:buNone/>
                      </a:pPr>
                      <a:r>
                        <a:rPr lang="en-US" sz="900" kern="1200">
                          <a:hlinkClick r:id="rId5" action="ppaction://hlinksldjump"/>
                        </a:rPr>
                        <a:t>O3</a:t>
                      </a:r>
                      <a:r>
                        <a:rPr lang="en-US" sz="900" kern="1200"/>
                        <a:t>, </a:t>
                      </a:r>
                      <a:r>
                        <a:rPr lang="en-US" sz="900" kern="1200" baseline="0">
                          <a:effectLst/>
                          <a:hlinkClick r:id="rId6" action="ppaction://hlinksldjump"/>
                        </a:rPr>
                        <a:t>O4</a:t>
                      </a:r>
                      <a:endParaRPr lang="en-US" sz="900">
                        <a:effectLst/>
                      </a:endParaRPr>
                    </a:p>
                  </a:txBody>
                  <a:tcPr marL="0" marR="0" marT="0" marB="0" anchor="ctr"/>
                </a:tc>
                <a:extLst>
                  <a:ext uri="{0D108BD9-81ED-4DB2-BD59-A6C34878D82A}">
                    <a16:rowId xmlns:a16="http://schemas.microsoft.com/office/drawing/2014/main" val="4251881801"/>
                  </a:ext>
                </a:extLst>
              </a:tr>
              <a:tr h="432717">
                <a:tc>
                  <a:txBody>
                    <a:bodyPr/>
                    <a:lstStyle/>
                    <a:p>
                      <a:pPr marL="0" algn="l" rtl="0" eaLnBrk="1" fontAlgn="auto" latinLnBrk="0" hangingPunct="1">
                        <a:spcBef>
                          <a:spcPts val="0"/>
                        </a:spcBef>
                        <a:spcAft>
                          <a:spcPts val="0"/>
                        </a:spcAft>
                      </a:pPr>
                      <a:endParaRPr lang="en-US" sz="900" kern="1200">
                        <a:solidFill>
                          <a:schemeClr val="accent6">
                            <a:lumMod val="60000"/>
                            <a:lumOff val="40000"/>
                          </a:schemeClr>
                        </a:solidFill>
                        <a:effectLst/>
                      </a:endParaRPr>
                    </a:p>
                  </a:txBody>
                  <a:tcPr marL="0" marR="0" marT="0" marB="0" anchor="ctr"/>
                </a:tc>
                <a:tc>
                  <a:txBody>
                    <a:bodyPr/>
                    <a:lstStyle/>
                    <a:p>
                      <a:pPr marL="0" lvl="0" algn="l" rtl="0" eaLnBrk="1" fontAlgn="auto" latinLnBrk="0" hangingPunct="1">
                        <a:spcBef>
                          <a:spcPts val="0"/>
                        </a:spcBef>
                        <a:spcAft>
                          <a:spcPts val="0"/>
                        </a:spcAft>
                        <a:buNone/>
                      </a:pPr>
                      <a:endParaRPr lang="en-US" sz="900">
                        <a:solidFill>
                          <a:schemeClr val="accent2">
                            <a:lumMod val="60000"/>
                            <a:lumOff val="40000"/>
                          </a:schemeClr>
                        </a:solidFill>
                        <a:effectLst/>
                      </a:endParaRPr>
                    </a:p>
                  </a:txBody>
                  <a:tcPr marL="0" marR="0" marT="0" marB="0" anchor="ctr"/>
                </a:tc>
                <a:tc>
                  <a:txBody>
                    <a:bodyPr/>
                    <a:lstStyle/>
                    <a:p>
                      <a:pPr marL="0" lvl="0" algn="ctr" rtl="0" eaLnBrk="1" fontAlgn="auto" latinLnBrk="0" hangingPunct="1">
                        <a:spcBef>
                          <a:spcPts val="0"/>
                        </a:spcBef>
                        <a:spcAft>
                          <a:spcPts val="0"/>
                        </a:spcAft>
                        <a:buNone/>
                      </a:pPr>
                      <a:endParaRPr lang="en-US" sz="900">
                        <a:solidFill>
                          <a:schemeClr val="accent1"/>
                        </a:solidFill>
                        <a:effectLst/>
                      </a:endParaRPr>
                    </a:p>
                  </a:txBody>
                  <a:tcPr marL="0" marR="0" marT="0" marB="0" anchor="ctr">
                    <a:solidFill>
                      <a:schemeClr val="accent5"/>
                    </a:solidFill>
                  </a:tcPr>
                </a:tc>
                <a:tc>
                  <a:txBody>
                    <a:bodyPr/>
                    <a:lstStyle/>
                    <a:p>
                      <a:pPr marL="0" lvl="0" algn="ctr" rtl="0" eaLnBrk="1" fontAlgn="auto" latinLnBrk="0" hangingPunct="1">
                        <a:spcBef>
                          <a:spcPts val="0"/>
                        </a:spcBef>
                        <a:spcAft>
                          <a:spcPts val="0"/>
                        </a:spcAft>
                        <a:buNone/>
                      </a:pPr>
                      <a:r>
                        <a:rPr lang="en-US" sz="900" kern="1200"/>
                        <a:t>12</a:t>
                      </a:r>
                      <a:endParaRPr lang="en-US" sz="900">
                        <a:effectLst/>
                      </a:endParaRPr>
                    </a:p>
                  </a:txBody>
                  <a:tcPr marL="0" marR="0" marT="0" marB="0" anchor="ctr"/>
                </a:tc>
                <a:tc>
                  <a:txBody>
                    <a:bodyPr/>
                    <a:lstStyle/>
                    <a:p>
                      <a:pPr marL="91440" marR="0" lvl="0" algn="l" rtl="0">
                        <a:lnSpc>
                          <a:spcPct val="107000"/>
                        </a:lnSpc>
                        <a:spcBef>
                          <a:spcPts val="0"/>
                        </a:spcBef>
                        <a:spcAft>
                          <a:spcPts val="0"/>
                        </a:spcAft>
                        <a:buNone/>
                      </a:pPr>
                      <a:r>
                        <a:rPr lang="en-US" sz="900" kern="1200"/>
                        <a:t>Observations of surface precipitation rate are used by the weather forecast community to anticipate heavy rain, snow, or flooding in areas with gaps in the in situ observational network .</a:t>
                      </a:r>
                      <a:endParaRPr lang="en-US" sz="900">
                        <a:effectLst/>
                      </a:endParaRPr>
                    </a:p>
                  </a:txBody>
                  <a:tcPr marL="0" marR="0" marT="0" marB="0" anchor="ctr"/>
                </a:tc>
                <a:tc>
                  <a:txBody>
                    <a:bodyPr/>
                    <a:lstStyle/>
                    <a:p>
                      <a:pPr marL="36195" marR="36195" lvl="0" algn="l" rtl="0">
                        <a:lnSpc>
                          <a:spcPct val="107000"/>
                        </a:lnSpc>
                        <a:spcBef>
                          <a:spcPts val="0"/>
                        </a:spcBef>
                        <a:spcAft>
                          <a:spcPts val="0"/>
                        </a:spcAft>
                        <a:buNone/>
                      </a:pPr>
                      <a:r>
                        <a:rPr lang="en-US" sz="900" kern="1200"/>
                        <a:t>NOAA, Red Cross, NASA, FAO, US Army, reinsurance community</a:t>
                      </a:r>
                      <a:endParaRPr lang="en-US" sz="900">
                        <a:effectLst/>
                      </a:endParaRPr>
                    </a:p>
                  </a:txBody>
                  <a:tcPr marL="0" marR="0" marT="0" marB="0" anchor="ctr"/>
                </a:tc>
                <a:tc>
                  <a:txBody>
                    <a:bodyPr/>
                    <a:lstStyle/>
                    <a:p>
                      <a:pPr marL="73025" marR="36195" lvl="0" algn="l" rtl="0">
                        <a:lnSpc>
                          <a:spcPct val="107000"/>
                        </a:lnSpc>
                        <a:spcBef>
                          <a:spcPts val="0"/>
                        </a:spcBef>
                        <a:spcAft>
                          <a:spcPts val="0"/>
                        </a:spcAft>
                        <a:buNone/>
                      </a:pPr>
                      <a:r>
                        <a:rPr lang="en-US" sz="900" kern="1200"/>
                        <a:t>Surface precipitation</a:t>
                      </a:r>
                      <a:endParaRPr lang="en-US" sz="900">
                        <a:effectLst/>
                      </a:endParaRPr>
                    </a:p>
                  </a:txBody>
                  <a:tcPr marL="0" marR="0" marT="0" marB="0" anchor="ctr"/>
                </a:tc>
                <a:tc>
                  <a:txBody>
                    <a:bodyPr/>
                    <a:lstStyle/>
                    <a:p>
                      <a:pPr marL="36195" marR="36195" lvl="0" algn="ctr" rtl="0">
                        <a:lnSpc>
                          <a:spcPct val="107000"/>
                        </a:lnSpc>
                        <a:spcBef>
                          <a:spcPts val="0"/>
                        </a:spcBef>
                        <a:spcAft>
                          <a:spcPts val="800"/>
                        </a:spcAft>
                        <a:buNone/>
                      </a:pPr>
                      <a:r>
                        <a:rPr lang="en-US" sz="900" kern="1200">
                          <a:hlinkClick r:id="rId5" action="ppaction://hlinksldjump"/>
                        </a:rPr>
                        <a:t>O3</a:t>
                      </a:r>
                      <a:r>
                        <a:rPr lang="en-US" sz="900" kern="1200"/>
                        <a:t>, </a:t>
                      </a:r>
                      <a:r>
                        <a:rPr lang="en-US" sz="900" kern="1200" baseline="0">
                          <a:effectLst/>
                          <a:hlinkClick r:id="rId6" action="ppaction://hlinksldjump"/>
                        </a:rPr>
                        <a:t>O4</a:t>
                      </a:r>
                      <a:endParaRPr lang="en-US" sz="900">
                        <a:effectLst/>
                      </a:endParaRPr>
                    </a:p>
                  </a:txBody>
                  <a:tcPr marL="0" marR="0" marT="0" marB="0" anchor="ctr"/>
                </a:tc>
                <a:extLst>
                  <a:ext uri="{0D108BD9-81ED-4DB2-BD59-A6C34878D82A}">
                    <a16:rowId xmlns:a16="http://schemas.microsoft.com/office/drawing/2014/main" val="3085774532"/>
                  </a:ext>
                </a:extLst>
              </a:tr>
              <a:tr h="713603">
                <a:tc>
                  <a:txBody>
                    <a:bodyPr/>
                    <a:lstStyle/>
                    <a:p>
                      <a:pPr marL="0" algn="l" rtl="0" eaLnBrk="1" fontAlgn="auto" latinLnBrk="0" hangingPunct="1">
                        <a:spcBef>
                          <a:spcPts val="0"/>
                        </a:spcBef>
                        <a:spcAft>
                          <a:spcPts val="0"/>
                        </a:spcAft>
                      </a:pPr>
                      <a:endParaRPr lang="en-US" sz="900" kern="1200">
                        <a:solidFill>
                          <a:schemeClr val="accent6">
                            <a:lumMod val="60000"/>
                            <a:lumOff val="40000"/>
                          </a:schemeClr>
                        </a:solidFill>
                        <a:effectLst/>
                      </a:endParaRPr>
                    </a:p>
                  </a:txBody>
                  <a:tcPr marL="0" marR="0" marT="0" marB="0" anchor="ctr"/>
                </a:tc>
                <a:tc>
                  <a:txBody>
                    <a:bodyPr/>
                    <a:lstStyle/>
                    <a:p>
                      <a:pPr marL="0" lvl="0" algn="l" rtl="0" eaLnBrk="1" fontAlgn="auto" latinLnBrk="0" hangingPunct="1">
                        <a:spcBef>
                          <a:spcPts val="0"/>
                        </a:spcBef>
                        <a:spcAft>
                          <a:spcPts val="0"/>
                        </a:spcAft>
                        <a:buNone/>
                      </a:pPr>
                      <a:endParaRPr lang="en-US" sz="900" kern="1200">
                        <a:solidFill>
                          <a:schemeClr val="accent2">
                            <a:lumMod val="60000"/>
                            <a:lumOff val="40000"/>
                          </a:schemeClr>
                        </a:solidFill>
                        <a:effectLst/>
                      </a:endParaRPr>
                    </a:p>
                  </a:txBody>
                  <a:tcPr marL="0" marR="0" marT="0" marB="0" anchor="ctr"/>
                </a:tc>
                <a:tc>
                  <a:txBody>
                    <a:bodyPr/>
                    <a:lstStyle/>
                    <a:p>
                      <a:pPr marL="0" lvl="0" algn="ctr" eaLnBrk="1" fontAlgn="auto" latinLnBrk="0" hangingPunct="1">
                        <a:spcBef>
                          <a:spcPts val="0"/>
                        </a:spcBef>
                        <a:spcAft>
                          <a:spcPts val="0"/>
                        </a:spcAft>
                        <a:buNone/>
                      </a:pPr>
                      <a:endParaRPr lang="en-US" sz="900">
                        <a:solidFill>
                          <a:schemeClr val="accent1"/>
                        </a:solidFill>
                        <a:effectLst/>
                      </a:endParaRPr>
                    </a:p>
                  </a:txBody>
                  <a:tcPr marL="0" marR="0" marT="0" marB="0" anchor="ctr">
                    <a:solidFill>
                      <a:schemeClr val="accent5"/>
                    </a:solidFill>
                  </a:tcPr>
                </a:tc>
                <a:tc>
                  <a:txBody>
                    <a:bodyPr/>
                    <a:lstStyle/>
                    <a:p>
                      <a:pPr marL="0" lvl="0" algn="ctr" rtl="0" eaLnBrk="1" fontAlgn="auto" latinLnBrk="0" hangingPunct="1">
                        <a:spcBef>
                          <a:spcPts val="0"/>
                        </a:spcBef>
                        <a:spcAft>
                          <a:spcPts val="0"/>
                        </a:spcAft>
                        <a:buNone/>
                      </a:pPr>
                      <a:r>
                        <a:rPr lang="en-US" sz="900" kern="1200"/>
                        <a:t>13</a:t>
                      </a:r>
                      <a:endParaRPr lang="en-US" sz="900">
                        <a:effectLst/>
                      </a:endParaRPr>
                    </a:p>
                  </a:txBody>
                  <a:tcPr marL="0" marR="0" marT="0" marB="0" anchor="ctr"/>
                </a:tc>
                <a:tc>
                  <a:txBody>
                    <a:bodyPr/>
                    <a:lstStyle/>
                    <a:p>
                      <a:pPr marL="91440" marR="0" lvl="0" algn="l" rtl="0">
                        <a:lnSpc>
                          <a:spcPct val="107000"/>
                        </a:lnSpc>
                        <a:spcBef>
                          <a:spcPts val="0"/>
                        </a:spcBef>
                        <a:spcAft>
                          <a:spcPts val="0"/>
                        </a:spcAft>
                        <a:buNone/>
                      </a:pPr>
                      <a:r>
                        <a:rPr lang="en-US" sz="900" kern="1200"/>
                        <a:t>Estimates of extreme and orographically enhanced precipitation within mountainous regions are used by the hydrologic modeling and emergency response communities for modeling/estimating flooding and landslide hazards.  </a:t>
                      </a:r>
                      <a:endParaRPr lang="en-US" sz="900">
                        <a:effectLst/>
                      </a:endParaRPr>
                    </a:p>
                  </a:txBody>
                  <a:tcPr marL="0" marR="0" marT="0" marB="0" anchor="ctr"/>
                </a:tc>
                <a:tc>
                  <a:txBody>
                    <a:bodyPr/>
                    <a:lstStyle/>
                    <a:p>
                      <a:pPr marL="36195" marR="36195" lvl="0" algn="l" rtl="0">
                        <a:lnSpc>
                          <a:spcPct val="107000"/>
                        </a:lnSpc>
                        <a:spcBef>
                          <a:spcPts val="0"/>
                        </a:spcBef>
                        <a:spcAft>
                          <a:spcPts val="0"/>
                        </a:spcAft>
                        <a:buNone/>
                      </a:pPr>
                      <a:r>
                        <a:rPr lang="en-US" sz="900" kern="1200"/>
                        <a:t>NOAA, Red Cross, NASA, reinsurance community, hydrologic modeling communities, Red Cross, NGOs, PDC</a:t>
                      </a:r>
                      <a:endParaRPr lang="en-US" sz="900">
                        <a:effectLst/>
                      </a:endParaRPr>
                    </a:p>
                  </a:txBody>
                  <a:tcPr marL="0" marR="0" marT="0" marB="0" anchor="ctr"/>
                </a:tc>
                <a:tc>
                  <a:txBody>
                    <a:bodyPr/>
                    <a:lstStyle/>
                    <a:p>
                      <a:pPr marL="73025" marR="36195" lvl="0" algn="l" rtl="0">
                        <a:lnSpc>
                          <a:spcPct val="107000"/>
                        </a:lnSpc>
                        <a:spcBef>
                          <a:spcPts val="0"/>
                        </a:spcBef>
                        <a:spcAft>
                          <a:spcPts val="0"/>
                        </a:spcAft>
                        <a:buNone/>
                      </a:pPr>
                      <a:r>
                        <a:rPr lang="en-US" sz="900" kern="1200"/>
                        <a:t>Surface precipitation</a:t>
                      </a:r>
                      <a:endParaRPr lang="en-US" sz="900">
                        <a:effectLst/>
                      </a:endParaRPr>
                    </a:p>
                  </a:txBody>
                  <a:tcPr marL="0" marR="0" marT="0" marB="0" anchor="ctr"/>
                </a:tc>
                <a:tc>
                  <a:txBody>
                    <a:bodyPr/>
                    <a:lstStyle/>
                    <a:p>
                      <a:pPr marL="36195" marR="36195" lvl="0" algn="ctr" rtl="0">
                        <a:lnSpc>
                          <a:spcPct val="107000"/>
                        </a:lnSpc>
                        <a:spcBef>
                          <a:spcPts val="0"/>
                        </a:spcBef>
                        <a:spcAft>
                          <a:spcPts val="800"/>
                        </a:spcAft>
                        <a:buNone/>
                      </a:pPr>
                      <a:r>
                        <a:rPr lang="en-US" sz="900" kern="1200">
                          <a:hlinkClick r:id="rId5" action="ppaction://hlinksldjump"/>
                        </a:rPr>
                        <a:t>O3</a:t>
                      </a:r>
                      <a:r>
                        <a:rPr lang="en-US" sz="900" kern="1200"/>
                        <a:t>, </a:t>
                      </a:r>
                      <a:r>
                        <a:rPr lang="en-US" sz="900" kern="1200" baseline="0">
                          <a:effectLst/>
                          <a:hlinkClick r:id="rId6" action="ppaction://hlinksldjump"/>
                        </a:rPr>
                        <a:t>O4</a:t>
                      </a:r>
                      <a:endParaRPr lang="en-US" sz="900">
                        <a:effectLst/>
                      </a:endParaRPr>
                    </a:p>
                  </a:txBody>
                  <a:tcPr marL="0" marR="0" marT="0" marB="0" anchor="ctr"/>
                </a:tc>
                <a:extLst>
                  <a:ext uri="{0D108BD9-81ED-4DB2-BD59-A6C34878D82A}">
                    <a16:rowId xmlns:a16="http://schemas.microsoft.com/office/drawing/2014/main" val="2155020665"/>
                  </a:ext>
                </a:extLst>
              </a:tr>
              <a:tr h="592139">
                <a:tc>
                  <a:txBody>
                    <a:bodyPr/>
                    <a:lstStyle/>
                    <a:p>
                      <a:pPr marL="0" algn="l" rtl="0" eaLnBrk="1" fontAlgn="auto" latinLnBrk="0" hangingPunct="1">
                        <a:spcBef>
                          <a:spcPts val="0"/>
                        </a:spcBef>
                        <a:spcAft>
                          <a:spcPts val="0"/>
                        </a:spcAft>
                      </a:pPr>
                      <a:endParaRPr lang="en-US" sz="900" kern="1200">
                        <a:solidFill>
                          <a:schemeClr val="accent6">
                            <a:lumMod val="60000"/>
                            <a:lumOff val="40000"/>
                          </a:schemeClr>
                        </a:solidFill>
                        <a:effectLst/>
                      </a:endParaRPr>
                    </a:p>
                  </a:txBody>
                  <a:tcPr marL="0" marR="0" marT="0" marB="0" anchor="ctr"/>
                </a:tc>
                <a:tc>
                  <a:txBody>
                    <a:bodyPr/>
                    <a:lstStyle/>
                    <a:p>
                      <a:pPr marL="0" lvl="0" algn="l" rtl="0" eaLnBrk="1" fontAlgn="auto" latinLnBrk="0" hangingPunct="1">
                        <a:spcBef>
                          <a:spcPts val="0"/>
                        </a:spcBef>
                        <a:spcAft>
                          <a:spcPts val="0"/>
                        </a:spcAft>
                        <a:buNone/>
                      </a:pPr>
                      <a:endParaRPr lang="en-US" sz="900">
                        <a:solidFill>
                          <a:schemeClr val="accent2">
                            <a:lumMod val="60000"/>
                            <a:lumOff val="40000"/>
                          </a:schemeClr>
                        </a:solidFill>
                        <a:effectLst/>
                      </a:endParaRPr>
                    </a:p>
                  </a:txBody>
                  <a:tcPr marL="0" marR="0" marT="0" marB="0" anchor="ctr"/>
                </a:tc>
                <a:tc>
                  <a:txBody>
                    <a:bodyPr/>
                    <a:lstStyle/>
                    <a:p>
                      <a:pPr marL="0" lvl="0" algn="ctr" rtl="0" eaLnBrk="1" fontAlgn="auto" latinLnBrk="0" hangingPunct="1">
                        <a:spcBef>
                          <a:spcPts val="0"/>
                        </a:spcBef>
                        <a:spcAft>
                          <a:spcPts val="0"/>
                        </a:spcAft>
                        <a:buNone/>
                      </a:pPr>
                      <a:endParaRPr lang="en-US" sz="900">
                        <a:solidFill>
                          <a:schemeClr val="accent1"/>
                        </a:solidFill>
                        <a:effectLst/>
                      </a:endParaRPr>
                    </a:p>
                  </a:txBody>
                  <a:tcPr marL="0" marR="0" marT="0" marB="0" anchor="ctr">
                    <a:solidFill>
                      <a:schemeClr val="accent5"/>
                    </a:solidFill>
                  </a:tcPr>
                </a:tc>
                <a:tc>
                  <a:txBody>
                    <a:bodyPr/>
                    <a:lstStyle/>
                    <a:p>
                      <a:pPr marL="0" lvl="0" algn="ctr" rtl="0" eaLnBrk="1" fontAlgn="auto" latinLnBrk="0" hangingPunct="1">
                        <a:spcBef>
                          <a:spcPts val="0"/>
                        </a:spcBef>
                        <a:spcAft>
                          <a:spcPts val="0"/>
                        </a:spcAft>
                        <a:buNone/>
                      </a:pPr>
                      <a:r>
                        <a:rPr lang="en-US" sz="900" kern="1200"/>
                        <a:t>14</a:t>
                      </a:r>
                      <a:endParaRPr lang="en-US" sz="900">
                        <a:effectLst/>
                      </a:endParaRPr>
                    </a:p>
                  </a:txBody>
                  <a:tcPr marL="0" marR="0" marT="0" marB="0" anchor="ctr"/>
                </a:tc>
                <a:tc>
                  <a:txBody>
                    <a:bodyPr/>
                    <a:lstStyle/>
                    <a:p>
                      <a:pPr marL="91440" marR="0" lvl="0" algn="l" rtl="0">
                        <a:lnSpc>
                          <a:spcPct val="107000"/>
                        </a:lnSpc>
                        <a:spcBef>
                          <a:spcPts val="0"/>
                        </a:spcBef>
                        <a:spcAft>
                          <a:spcPts val="0"/>
                        </a:spcAft>
                        <a:buNone/>
                      </a:pPr>
                      <a:r>
                        <a:rPr lang="en-US" sz="900" kern="1200"/>
                        <a:t>Estimates of total water volume and long-term surface precipitation observations are critical for water resource managers, agricultural communities, and energy companies   for estimating streamflow, flooding and inundation impacts, assessing drought conditions, and modeling/forecasting crop yields.</a:t>
                      </a:r>
                      <a:endParaRPr lang="en-US" sz="900">
                        <a:effectLst/>
                      </a:endParaRPr>
                    </a:p>
                  </a:txBody>
                  <a:tcPr marL="0" marR="0" marT="0" marB="0" anchor="ctr"/>
                </a:tc>
                <a:tc>
                  <a:txBody>
                    <a:bodyPr/>
                    <a:lstStyle/>
                    <a:p>
                      <a:pPr marL="36195" marR="36195" lvl="0" algn="l" rtl="0">
                        <a:lnSpc>
                          <a:spcPct val="107000"/>
                        </a:lnSpc>
                        <a:spcBef>
                          <a:spcPts val="0"/>
                        </a:spcBef>
                        <a:spcAft>
                          <a:spcPts val="0"/>
                        </a:spcAft>
                        <a:buNone/>
                      </a:pPr>
                      <a:r>
                        <a:rPr lang="en-US" sz="900" kern="1200"/>
                        <a:t>USDA, Water Resource Management community</a:t>
                      </a:r>
                      <a:endParaRPr lang="en-US" sz="900">
                        <a:effectLst/>
                      </a:endParaRPr>
                    </a:p>
                  </a:txBody>
                  <a:tcPr marL="0" marR="0" marT="0" marB="0" anchor="ctr"/>
                </a:tc>
                <a:tc>
                  <a:txBody>
                    <a:bodyPr/>
                    <a:lstStyle/>
                    <a:p>
                      <a:pPr marL="73025" marR="36195" lvl="0" algn="l" rtl="0">
                        <a:lnSpc>
                          <a:spcPct val="107000"/>
                        </a:lnSpc>
                        <a:spcBef>
                          <a:spcPts val="0"/>
                        </a:spcBef>
                        <a:spcAft>
                          <a:spcPts val="0"/>
                        </a:spcAft>
                        <a:buNone/>
                      </a:pPr>
                      <a:r>
                        <a:rPr lang="en-US" sz="900" kern="1200"/>
                        <a:t>Surface precipitation</a:t>
                      </a:r>
                      <a:endParaRPr lang="en-US" sz="900">
                        <a:effectLst/>
                      </a:endParaRPr>
                    </a:p>
                  </a:txBody>
                  <a:tcPr marL="0" marR="0" marT="0" marB="0" anchor="ctr"/>
                </a:tc>
                <a:tc>
                  <a:txBody>
                    <a:bodyPr/>
                    <a:lstStyle/>
                    <a:p>
                      <a:pPr marL="36195" marR="36195" lvl="0" algn="ctr" rtl="0">
                        <a:lnSpc>
                          <a:spcPct val="107000"/>
                        </a:lnSpc>
                        <a:spcBef>
                          <a:spcPts val="0"/>
                        </a:spcBef>
                        <a:spcAft>
                          <a:spcPts val="800"/>
                        </a:spcAft>
                        <a:buNone/>
                      </a:pPr>
                      <a:r>
                        <a:rPr lang="en-US" sz="900" kern="1200">
                          <a:hlinkClick r:id="rId5" action="ppaction://hlinksldjump"/>
                        </a:rPr>
                        <a:t>O3</a:t>
                      </a:r>
                      <a:r>
                        <a:rPr lang="en-US" sz="900" kern="1200"/>
                        <a:t>, </a:t>
                      </a:r>
                      <a:r>
                        <a:rPr lang="en-US" sz="900" kern="1200" baseline="0">
                          <a:effectLst/>
                          <a:hlinkClick r:id="rId6" action="ppaction://hlinksldjump"/>
                        </a:rPr>
                        <a:t>O4</a:t>
                      </a:r>
                      <a:endParaRPr lang="en-US" sz="900">
                        <a:effectLst/>
                      </a:endParaRPr>
                    </a:p>
                  </a:txBody>
                  <a:tcPr marL="0" marR="0" marT="0" marB="0" anchor="ctr"/>
                </a:tc>
                <a:extLst>
                  <a:ext uri="{0D108BD9-81ED-4DB2-BD59-A6C34878D82A}">
                    <a16:rowId xmlns:a16="http://schemas.microsoft.com/office/drawing/2014/main" val="192651628"/>
                  </a:ext>
                </a:extLst>
              </a:tr>
              <a:tr h="432717">
                <a:tc>
                  <a:txBody>
                    <a:bodyPr/>
                    <a:lstStyle/>
                    <a:p>
                      <a:pPr marL="0" algn="l" rtl="0" eaLnBrk="1" fontAlgn="auto" latinLnBrk="0" hangingPunct="1">
                        <a:spcBef>
                          <a:spcPts val="0"/>
                        </a:spcBef>
                        <a:spcAft>
                          <a:spcPts val="0"/>
                        </a:spcAft>
                      </a:pPr>
                      <a:endParaRPr lang="en-US" sz="900">
                        <a:effectLst/>
                      </a:endParaRPr>
                    </a:p>
                  </a:txBody>
                  <a:tcPr marL="0" marR="0" marT="0" marB="0" anchor="ctr"/>
                </a:tc>
                <a:tc>
                  <a:txBody>
                    <a:bodyPr/>
                    <a:lstStyle/>
                    <a:p>
                      <a:pPr marL="0" lvl="0" algn="l" rtl="0" eaLnBrk="1" fontAlgn="auto" latinLnBrk="0" hangingPunct="1">
                        <a:spcBef>
                          <a:spcPts val="0"/>
                        </a:spcBef>
                        <a:spcAft>
                          <a:spcPts val="0"/>
                        </a:spcAft>
                        <a:buNone/>
                      </a:pPr>
                      <a:endParaRPr lang="en-US" sz="900" kern="1200">
                        <a:effectLst/>
                      </a:endParaRPr>
                    </a:p>
                  </a:txBody>
                  <a:tcPr marL="0" marR="0" marT="0" marB="0" anchor="ctr"/>
                </a:tc>
                <a:tc>
                  <a:txBody>
                    <a:bodyPr/>
                    <a:lstStyle/>
                    <a:p>
                      <a:pPr marL="0" lvl="0" algn="ctr" eaLnBrk="1" fontAlgn="auto" latinLnBrk="0" hangingPunct="1">
                        <a:spcBef>
                          <a:spcPts val="0"/>
                        </a:spcBef>
                        <a:spcAft>
                          <a:spcPts val="0"/>
                        </a:spcAft>
                        <a:buNone/>
                      </a:pPr>
                      <a:endParaRPr lang="en-US" sz="900">
                        <a:solidFill>
                          <a:schemeClr val="accent1"/>
                        </a:solidFill>
                        <a:effectLst/>
                      </a:endParaRPr>
                    </a:p>
                  </a:txBody>
                  <a:tcPr marL="0" marR="0" marT="0" marB="0" anchor="ctr">
                    <a:solidFill>
                      <a:schemeClr val="accent5"/>
                    </a:solidFill>
                  </a:tcPr>
                </a:tc>
                <a:tc>
                  <a:txBody>
                    <a:bodyPr/>
                    <a:lstStyle/>
                    <a:p>
                      <a:pPr marL="0" lvl="0" algn="ctr" rtl="0" eaLnBrk="1" fontAlgn="auto" latinLnBrk="0" hangingPunct="1">
                        <a:spcBef>
                          <a:spcPts val="0"/>
                        </a:spcBef>
                        <a:spcAft>
                          <a:spcPts val="0"/>
                        </a:spcAft>
                        <a:buNone/>
                      </a:pPr>
                      <a:r>
                        <a:rPr lang="en-US" sz="900" kern="1200"/>
                        <a:t>15</a:t>
                      </a:r>
                      <a:endParaRPr lang="en-US" sz="900">
                        <a:effectLst/>
                      </a:endParaRPr>
                    </a:p>
                  </a:txBody>
                  <a:tcPr marL="0" marR="0" marT="0" marB="0" anchor="ctr"/>
                </a:tc>
                <a:tc>
                  <a:txBody>
                    <a:bodyPr/>
                    <a:lstStyle/>
                    <a:p>
                      <a:pPr marL="91440" marR="0" lvl="0" algn="l" rtl="0">
                        <a:lnSpc>
                          <a:spcPct val="107000"/>
                        </a:lnSpc>
                        <a:spcBef>
                          <a:spcPts val="500"/>
                        </a:spcBef>
                        <a:spcAft>
                          <a:spcPts val="0"/>
                        </a:spcAft>
                        <a:buNone/>
                      </a:pPr>
                      <a:r>
                        <a:rPr lang="en-US" sz="900" kern="1200"/>
                        <a:t>Estimates of ice content, and vertical motion are used by the weather forecast and NWP modeling communities as a proxy for lightning initiation to anticipate severe storm development. </a:t>
                      </a:r>
                      <a:endParaRPr lang="en-US" sz="900">
                        <a:effectLst/>
                      </a:endParaRPr>
                    </a:p>
                  </a:txBody>
                  <a:tcPr marL="0" marR="0" marT="0" marB="0" anchor="ctr"/>
                </a:tc>
                <a:tc>
                  <a:txBody>
                    <a:bodyPr/>
                    <a:lstStyle/>
                    <a:p>
                      <a:pPr marL="36195" marR="36195" lvl="0" algn="l" rtl="0">
                        <a:lnSpc>
                          <a:spcPct val="107000"/>
                        </a:lnSpc>
                        <a:spcBef>
                          <a:spcPts val="0"/>
                        </a:spcBef>
                        <a:spcAft>
                          <a:spcPts val="0"/>
                        </a:spcAft>
                        <a:buNone/>
                      </a:pPr>
                      <a:r>
                        <a:rPr lang="en-US" sz="900" kern="1200"/>
                        <a:t>NOAA, AFWA, NWP modeling communities</a:t>
                      </a:r>
                      <a:endParaRPr lang="en-US" sz="900">
                        <a:effectLst/>
                      </a:endParaRPr>
                    </a:p>
                  </a:txBody>
                  <a:tcPr marL="0" marR="0" marT="0" marB="0" anchor="ctr"/>
                </a:tc>
                <a:tc>
                  <a:txBody>
                    <a:bodyPr/>
                    <a:lstStyle/>
                    <a:p>
                      <a:pPr marL="73025" marR="36195" lvl="0" algn="l" rtl="0">
                        <a:lnSpc>
                          <a:spcPct val="107000"/>
                        </a:lnSpc>
                        <a:spcBef>
                          <a:spcPts val="0"/>
                        </a:spcBef>
                        <a:spcAft>
                          <a:spcPts val="0"/>
                        </a:spcAft>
                        <a:buNone/>
                      </a:pPr>
                      <a:r>
                        <a:rPr lang="en-US" sz="900" kern="1200"/>
                        <a:t>ice content and vertical motion</a:t>
                      </a:r>
                      <a:endParaRPr lang="en-US" sz="900">
                        <a:effectLst/>
                      </a:endParaRPr>
                    </a:p>
                  </a:txBody>
                  <a:tcPr marL="0" marR="0" marT="0" marB="0" anchor="ctr"/>
                </a:tc>
                <a:tc>
                  <a:txBody>
                    <a:bodyPr/>
                    <a:lstStyle/>
                    <a:p>
                      <a:pPr marL="36195" marR="36195" lvl="0" algn="ctr">
                        <a:lnSpc>
                          <a:spcPct val="107000"/>
                        </a:lnSpc>
                        <a:spcBef>
                          <a:spcPts val="0"/>
                        </a:spcBef>
                        <a:spcAft>
                          <a:spcPts val="800"/>
                        </a:spcAft>
                        <a:buNone/>
                      </a:pPr>
                      <a:r>
                        <a:rPr lang="en-US" sz="900" kern="1200">
                          <a:hlinkClick r:id="rId3" action="ppaction://hlinksldjump"/>
                        </a:rPr>
                        <a:t>O1</a:t>
                      </a:r>
                      <a:r>
                        <a:rPr lang="en-US" sz="900" kern="1200"/>
                        <a:t>, </a:t>
                      </a:r>
                      <a:r>
                        <a:rPr lang="en-US" sz="900" kern="1200">
                          <a:hlinkClick r:id="rId4" action="ppaction://hlinksldjump"/>
                        </a:rPr>
                        <a:t>O2</a:t>
                      </a:r>
                      <a:r>
                        <a:rPr lang="en-US" sz="900" kern="1200"/>
                        <a:t>, </a:t>
                      </a:r>
                      <a:r>
                        <a:rPr lang="en-US" sz="900" kern="1200">
                          <a:hlinkClick r:id="rId5" action="ppaction://hlinksldjump"/>
                        </a:rPr>
                        <a:t>O3</a:t>
                      </a:r>
                      <a:endParaRPr lang="en-US" sz="900">
                        <a:effectLst/>
                      </a:endParaRPr>
                    </a:p>
                  </a:txBody>
                  <a:tcPr marL="0" marR="0" marT="0" marB="0" anchor="ctr"/>
                </a:tc>
                <a:extLst>
                  <a:ext uri="{0D108BD9-81ED-4DB2-BD59-A6C34878D82A}">
                    <a16:rowId xmlns:a16="http://schemas.microsoft.com/office/drawing/2014/main" val="870395935"/>
                  </a:ext>
                </a:extLst>
              </a:tr>
              <a:tr h="645280">
                <a:tc>
                  <a:txBody>
                    <a:bodyPr/>
                    <a:lstStyle/>
                    <a:p>
                      <a:pPr marL="0" algn="l" rtl="0" eaLnBrk="1" fontAlgn="auto" latinLnBrk="0" hangingPunct="1">
                        <a:spcBef>
                          <a:spcPts val="0"/>
                        </a:spcBef>
                        <a:spcAft>
                          <a:spcPts val="0"/>
                        </a:spcAft>
                      </a:pPr>
                      <a:endParaRPr lang="en-US" sz="900">
                        <a:effectLst/>
                      </a:endParaRPr>
                    </a:p>
                  </a:txBody>
                  <a:tcPr marL="0" marR="0" marT="0" marB="0" anchor="ctr"/>
                </a:tc>
                <a:tc>
                  <a:txBody>
                    <a:bodyPr/>
                    <a:lstStyle/>
                    <a:p>
                      <a:pPr marL="0" algn="l" rtl="0" eaLnBrk="1" fontAlgn="auto" latinLnBrk="0" hangingPunct="1">
                        <a:spcBef>
                          <a:spcPts val="0"/>
                        </a:spcBef>
                        <a:spcAft>
                          <a:spcPts val="0"/>
                        </a:spcAft>
                      </a:pPr>
                      <a:endParaRPr lang="en-US" sz="900">
                        <a:effectLst/>
                      </a:endParaRPr>
                    </a:p>
                  </a:txBody>
                  <a:tcPr marL="0" marR="0" marT="0" marB="0" anchor="ctr"/>
                </a:tc>
                <a:tc>
                  <a:txBody>
                    <a:bodyPr/>
                    <a:lstStyle/>
                    <a:p>
                      <a:pPr marL="0" algn="ctr" rtl="0" eaLnBrk="1" fontAlgn="auto" latinLnBrk="0" hangingPunct="1">
                        <a:spcBef>
                          <a:spcPts val="0"/>
                        </a:spcBef>
                        <a:spcAft>
                          <a:spcPts val="0"/>
                        </a:spcAft>
                      </a:pPr>
                      <a:endParaRPr lang="en-US" sz="900">
                        <a:solidFill>
                          <a:schemeClr val="accent1"/>
                        </a:solidFill>
                        <a:effectLst/>
                      </a:endParaRPr>
                    </a:p>
                  </a:txBody>
                  <a:tcPr marL="0" marR="0" marT="0" marB="0" anchor="ctr">
                    <a:solidFill>
                      <a:schemeClr val="accent5"/>
                    </a:solidFill>
                  </a:tcPr>
                </a:tc>
                <a:tc>
                  <a:txBody>
                    <a:bodyPr/>
                    <a:lstStyle/>
                    <a:p>
                      <a:pPr marL="0" lvl="0" algn="ctr" rtl="0" eaLnBrk="1" fontAlgn="auto" latinLnBrk="0" hangingPunct="1">
                        <a:spcBef>
                          <a:spcPts val="0"/>
                        </a:spcBef>
                        <a:spcAft>
                          <a:spcPts val="0"/>
                        </a:spcAft>
                        <a:buNone/>
                      </a:pPr>
                      <a:r>
                        <a:rPr lang="en-US" sz="900" kern="1200"/>
                        <a:t>16</a:t>
                      </a:r>
                      <a:endParaRPr lang="en-US" sz="900">
                        <a:effectLst/>
                      </a:endParaRPr>
                    </a:p>
                  </a:txBody>
                  <a:tcPr marL="0" marR="0" marT="0" marB="0" anchor="ctr"/>
                </a:tc>
                <a:tc>
                  <a:txBody>
                    <a:bodyPr/>
                    <a:lstStyle/>
                    <a:p>
                      <a:pPr marL="91440" marR="0" lvl="0" algn="l" rtl="0">
                        <a:lnSpc>
                          <a:spcPct val="107000"/>
                        </a:lnSpc>
                        <a:spcBef>
                          <a:spcPts val="0"/>
                        </a:spcBef>
                        <a:spcAft>
                          <a:spcPts val="0"/>
                        </a:spcAft>
                        <a:buNone/>
                      </a:pPr>
                      <a:r>
                        <a:rPr lang="en-US" sz="900" kern="1200"/>
                        <a:t>Observations of cloud/precipitation vertical structure, surface precipitation rate, and particle size are used by the weather forecast community for monitoring and forecasting snow and mixed precipitation events. </a:t>
                      </a:r>
                      <a:endParaRPr lang="en-US" sz="900">
                        <a:effectLst/>
                      </a:endParaRPr>
                    </a:p>
                  </a:txBody>
                  <a:tcPr marL="0" marR="0" marT="0" marB="0" anchor="ctr"/>
                </a:tc>
                <a:tc>
                  <a:txBody>
                    <a:bodyPr/>
                    <a:lstStyle/>
                    <a:p>
                      <a:pPr marL="36195" marR="36195" lvl="0" algn="l" rtl="0">
                        <a:lnSpc>
                          <a:spcPct val="107000"/>
                        </a:lnSpc>
                        <a:spcBef>
                          <a:spcPts val="0"/>
                        </a:spcBef>
                        <a:spcAft>
                          <a:spcPts val="0"/>
                        </a:spcAft>
                        <a:buNone/>
                      </a:pPr>
                      <a:r>
                        <a:rPr lang="en-US" sz="900" kern="1200"/>
                        <a:t>NOAA, NWP modeling communities</a:t>
                      </a:r>
                      <a:endParaRPr lang="en-US" sz="900">
                        <a:effectLst/>
                      </a:endParaRPr>
                    </a:p>
                  </a:txBody>
                  <a:tcPr marL="0" marR="0" marT="0" marB="0" anchor="ctr"/>
                </a:tc>
                <a:tc>
                  <a:txBody>
                    <a:bodyPr/>
                    <a:lstStyle/>
                    <a:p>
                      <a:pPr marL="73025" marR="36195" lvl="0" algn="l" rtl="0">
                        <a:lnSpc>
                          <a:spcPct val="107000"/>
                        </a:lnSpc>
                        <a:spcBef>
                          <a:spcPts val="0"/>
                        </a:spcBef>
                        <a:spcAft>
                          <a:spcPts val="0"/>
                        </a:spcAft>
                        <a:buNone/>
                      </a:pPr>
                      <a:r>
                        <a:rPr lang="en-US" sz="900" kern="1200"/>
                        <a:t>Cloud/precipitation vertical structure, surface precipitation rate, and particle size</a:t>
                      </a:r>
                      <a:endParaRPr lang="en-US" sz="900">
                        <a:effectLst/>
                      </a:endParaRPr>
                    </a:p>
                  </a:txBody>
                  <a:tcPr marL="0" marR="0" marT="0" marB="0" anchor="ctr"/>
                </a:tc>
                <a:tc>
                  <a:txBody>
                    <a:bodyPr/>
                    <a:lstStyle/>
                    <a:p>
                      <a:pPr marL="36195" marR="36195" lvl="0" algn="ctr">
                        <a:lnSpc>
                          <a:spcPct val="107000"/>
                        </a:lnSpc>
                        <a:spcBef>
                          <a:spcPts val="0"/>
                        </a:spcBef>
                        <a:spcAft>
                          <a:spcPts val="800"/>
                        </a:spcAft>
                        <a:buNone/>
                      </a:pPr>
                      <a:r>
                        <a:rPr lang="en-US" sz="900" kern="1200">
                          <a:hlinkClick r:id="rId3" action="ppaction://hlinksldjump"/>
                        </a:rPr>
                        <a:t>O1</a:t>
                      </a:r>
                      <a:r>
                        <a:rPr lang="en-US" sz="900" kern="1200"/>
                        <a:t>, </a:t>
                      </a:r>
                      <a:r>
                        <a:rPr lang="en-US" sz="900" kern="1200">
                          <a:hlinkClick r:id="rId5" action="ppaction://hlinksldjump"/>
                        </a:rPr>
                        <a:t>O3</a:t>
                      </a:r>
                      <a:r>
                        <a:rPr lang="en-US" sz="900" kern="1200"/>
                        <a:t>, </a:t>
                      </a:r>
                      <a:r>
                        <a:rPr lang="en-US" sz="900" kern="1200" baseline="0">
                          <a:effectLst/>
                          <a:hlinkClick r:id="rId6" action="ppaction://hlinksldjump"/>
                        </a:rPr>
                        <a:t>O4</a:t>
                      </a:r>
                      <a:endParaRPr lang="en-US" sz="900">
                        <a:effectLst/>
                      </a:endParaRPr>
                    </a:p>
                  </a:txBody>
                  <a:tcPr marL="0" marR="0" marT="0" marB="0" anchor="ctr"/>
                </a:tc>
                <a:extLst>
                  <a:ext uri="{0D108BD9-81ED-4DB2-BD59-A6C34878D82A}">
                    <a16:rowId xmlns:a16="http://schemas.microsoft.com/office/drawing/2014/main" val="3542155152"/>
                  </a:ext>
                </a:extLst>
              </a:tr>
            </a:tbl>
          </a:graphicData>
        </a:graphic>
      </p:graphicFrame>
      <p:sp>
        <p:nvSpPr>
          <p:cNvPr id="15" name="TextBox 14">
            <a:extLst>
              <a:ext uri="{FF2B5EF4-FFF2-40B4-BE49-F238E27FC236}">
                <a16:creationId xmlns:a16="http://schemas.microsoft.com/office/drawing/2014/main" id="{81323103-455E-4459-AA5A-20F70E0CC2D0}"/>
              </a:ext>
            </a:extLst>
          </p:cNvPr>
          <p:cNvSpPr txBox="1"/>
          <p:nvPr/>
        </p:nvSpPr>
        <p:spPr>
          <a:xfrm>
            <a:off x="2286000" y="2343150"/>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8" name="TextBox 17">
            <a:extLst>
              <a:ext uri="{FF2B5EF4-FFF2-40B4-BE49-F238E27FC236}">
                <a16:creationId xmlns:a16="http://schemas.microsoft.com/office/drawing/2014/main" id="{E809F3FA-55CD-4DAC-9793-B5E94CBB0C13}"/>
              </a:ext>
            </a:extLst>
          </p:cNvPr>
          <p:cNvSpPr txBox="1"/>
          <p:nvPr/>
        </p:nvSpPr>
        <p:spPr>
          <a:xfrm>
            <a:off x="2286000" y="2343150"/>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1" name="TextBox 20">
            <a:extLst>
              <a:ext uri="{FF2B5EF4-FFF2-40B4-BE49-F238E27FC236}">
                <a16:creationId xmlns:a16="http://schemas.microsoft.com/office/drawing/2014/main" id="{88A788CB-6838-4CE8-BF24-6954A269BAC9}"/>
              </a:ext>
            </a:extLst>
          </p:cNvPr>
          <p:cNvSpPr txBox="1"/>
          <p:nvPr/>
        </p:nvSpPr>
        <p:spPr>
          <a:xfrm>
            <a:off x="2286000" y="2343150"/>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4" name="TextBox 23">
            <a:extLst>
              <a:ext uri="{FF2B5EF4-FFF2-40B4-BE49-F238E27FC236}">
                <a16:creationId xmlns:a16="http://schemas.microsoft.com/office/drawing/2014/main" id="{01BBEF11-927F-4D7F-A812-88CE06295747}"/>
              </a:ext>
            </a:extLst>
          </p:cNvPr>
          <p:cNvSpPr txBox="1"/>
          <p:nvPr/>
        </p:nvSpPr>
        <p:spPr>
          <a:xfrm>
            <a:off x="2286000" y="2343150"/>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Slide Number Placeholder 3">
            <a:extLst>
              <a:ext uri="{FF2B5EF4-FFF2-40B4-BE49-F238E27FC236}">
                <a16:creationId xmlns:a16="http://schemas.microsoft.com/office/drawing/2014/main" id="{8CC6C309-9CD1-E646-9BDC-5034AED5BC1F}"/>
              </a:ext>
            </a:extLst>
          </p:cNvPr>
          <p:cNvSpPr>
            <a:spLocks noGrp="1"/>
          </p:cNvSpPr>
          <p:nvPr>
            <p:ph type="sldNum" sz="quarter" idx="12"/>
          </p:nvPr>
        </p:nvSpPr>
        <p:spPr>
          <a:xfrm>
            <a:off x="7084007" y="4876234"/>
            <a:ext cx="2057400" cy="273844"/>
          </a:xfrm>
        </p:spPr>
        <p:txBody>
          <a:bodyPr/>
          <a:lstStyle/>
          <a:p>
            <a:fld id="{B12B35DD-64F7-B048-B2BB-3953229FF8CC}" type="slidenum">
              <a:rPr lang="en-US" smtClean="0"/>
              <a:pPr/>
              <a:t>32</a:t>
            </a:fld>
            <a:endParaRPr lang="en-US"/>
          </a:p>
        </p:txBody>
      </p:sp>
      <p:sp>
        <p:nvSpPr>
          <p:cNvPr id="10" name="Action Button: Home 9">
            <a:hlinkClick r:id="rId7" action="ppaction://hlinksldjump" highlightClick="1"/>
            <a:extLst>
              <a:ext uri="{FF2B5EF4-FFF2-40B4-BE49-F238E27FC236}">
                <a16:creationId xmlns:a16="http://schemas.microsoft.com/office/drawing/2014/main" id="{058763F4-9A08-4848-BE19-9DB64C3EB178}"/>
              </a:ext>
            </a:extLst>
          </p:cNvPr>
          <p:cNvSpPr/>
          <p:nvPr/>
        </p:nvSpPr>
        <p:spPr>
          <a:xfrm>
            <a:off x="8692177" y="4957976"/>
            <a:ext cx="195263" cy="147637"/>
          </a:xfrm>
          <a:prstGeom prst="actionButtonHom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Return 10">
            <a:hlinkClick r:id="" action="ppaction://hlinkshowjump?jump=lastslideviewed" highlightClick="1"/>
            <a:extLst>
              <a:ext uri="{FF2B5EF4-FFF2-40B4-BE49-F238E27FC236}">
                <a16:creationId xmlns:a16="http://schemas.microsoft.com/office/drawing/2014/main" id="{5FF03222-9595-9643-854C-A0E40EC2B62E}"/>
              </a:ext>
            </a:extLst>
          </p:cNvPr>
          <p:cNvSpPr/>
          <p:nvPr/>
        </p:nvSpPr>
        <p:spPr>
          <a:xfrm>
            <a:off x="8455511" y="4957543"/>
            <a:ext cx="195263" cy="147637"/>
          </a:xfrm>
          <a:prstGeom prst="actionButtonRetur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16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CD50-EA70-444D-9432-23A52BC36A9E}"/>
              </a:ext>
            </a:extLst>
          </p:cNvPr>
          <p:cNvSpPr>
            <a:spLocks noGrp="1"/>
          </p:cNvSpPr>
          <p:nvPr>
            <p:ph type="title"/>
          </p:nvPr>
        </p:nvSpPr>
        <p:spPr/>
        <p:txBody>
          <a:bodyPr/>
          <a:lstStyle/>
          <a:p>
            <a:r>
              <a:rPr lang="en-US" dirty="0">
                <a:solidFill>
                  <a:schemeClr val="bg1"/>
                </a:solidFill>
                <a:cs typeface="Calibri Light"/>
              </a:rPr>
              <a:t>Enabling Applications 17-22</a:t>
            </a:r>
            <a:endParaRPr lang="en-US" dirty="0">
              <a:solidFill>
                <a:schemeClr val="bg1"/>
              </a:solidFill>
            </a:endParaRPr>
          </a:p>
        </p:txBody>
      </p:sp>
      <p:graphicFrame>
        <p:nvGraphicFramePr>
          <p:cNvPr id="4" name="Table 3">
            <a:extLst>
              <a:ext uri="{FF2B5EF4-FFF2-40B4-BE49-F238E27FC236}">
                <a16:creationId xmlns:a16="http://schemas.microsoft.com/office/drawing/2014/main" id="{8768EA56-6F81-4E7D-8C98-C0B6D9693D26}"/>
              </a:ext>
            </a:extLst>
          </p:cNvPr>
          <p:cNvGraphicFramePr>
            <a:graphicFrameLocks noGrp="1"/>
          </p:cNvGraphicFramePr>
          <p:nvPr>
            <p:extLst>
              <p:ext uri="{D42A27DB-BD31-4B8C-83A1-F6EECF244321}">
                <p14:modId xmlns:p14="http://schemas.microsoft.com/office/powerpoint/2010/main" val="3893716766"/>
              </p:ext>
            </p:extLst>
          </p:nvPr>
        </p:nvGraphicFramePr>
        <p:xfrm>
          <a:off x="116898" y="64942"/>
          <a:ext cx="8991619" cy="4666643"/>
        </p:xfrm>
        <a:graphic>
          <a:graphicData uri="http://schemas.openxmlformats.org/drawingml/2006/table">
            <a:tbl>
              <a:tblPr firstRow="1" bandRow="1">
                <a:tableStyleId>{8799B23B-EC83-4686-B30A-512413B5E67A}</a:tableStyleId>
              </a:tblPr>
              <a:tblGrid>
                <a:gridCol w="199390">
                  <a:extLst>
                    <a:ext uri="{9D8B030D-6E8A-4147-A177-3AD203B41FA5}">
                      <a16:colId xmlns:a16="http://schemas.microsoft.com/office/drawing/2014/main" val="1315877254"/>
                    </a:ext>
                  </a:extLst>
                </a:gridCol>
                <a:gridCol w="189895">
                  <a:extLst>
                    <a:ext uri="{9D8B030D-6E8A-4147-A177-3AD203B41FA5}">
                      <a16:colId xmlns:a16="http://schemas.microsoft.com/office/drawing/2014/main" val="1963323472"/>
                    </a:ext>
                  </a:extLst>
                </a:gridCol>
                <a:gridCol w="180400">
                  <a:extLst>
                    <a:ext uri="{9D8B030D-6E8A-4147-A177-3AD203B41FA5}">
                      <a16:colId xmlns:a16="http://schemas.microsoft.com/office/drawing/2014/main" val="3140958944"/>
                    </a:ext>
                  </a:extLst>
                </a:gridCol>
                <a:gridCol w="246865">
                  <a:extLst>
                    <a:ext uri="{9D8B030D-6E8A-4147-A177-3AD203B41FA5}">
                      <a16:colId xmlns:a16="http://schemas.microsoft.com/office/drawing/2014/main" val="384030693"/>
                    </a:ext>
                  </a:extLst>
                </a:gridCol>
                <a:gridCol w="4248150">
                  <a:extLst>
                    <a:ext uri="{9D8B030D-6E8A-4147-A177-3AD203B41FA5}">
                      <a16:colId xmlns:a16="http://schemas.microsoft.com/office/drawing/2014/main" val="404030433"/>
                    </a:ext>
                  </a:extLst>
                </a:gridCol>
                <a:gridCol w="1458659">
                  <a:extLst>
                    <a:ext uri="{9D8B030D-6E8A-4147-A177-3AD203B41FA5}">
                      <a16:colId xmlns:a16="http://schemas.microsoft.com/office/drawing/2014/main" val="2468669344"/>
                    </a:ext>
                  </a:extLst>
                </a:gridCol>
                <a:gridCol w="1619976">
                  <a:extLst>
                    <a:ext uri="{9D8B030D-6E8A-4147-A177-3AD203B41FA5}">
                      <a16:colId xmlns:a16="http://schemas.microsoft.com/office/drawing/2014/main" val="628648435"/>
                    </a:ext>
                  </a:extLst>
                </a:gridCol>
                <a:gridCol w="848284">
                  <a:extLst>
                    <a:ext uri="{9D8B030D-6E8A-4147-A177-3AD203B41FA5}">
                      <a16:colId xmlns:a16="http://schemas.microsoft.com/office/drawing/2014/main" val="567653930"/>
                    </a:ext>
                  </a:extLst>
                </a:gridCol>
              </a:tblGrid>
              <a:tr h="561773">
                <a:tc>
                  <a:txBody>
                    <a:bodyPr/>
                    <a:lstStyle/>
                    <a:p>
                      <a:pPr lvl="0" algn="ctr" eaLnBrk="1" latinLnBrk="0" hangingPunct="1">
                        <a:buNone/>
                      </a:pPr>
                      <a:r>
                        <a:rPr lang="en-US" sz="1100" b="1">
                          <a:effectLst/>
                        </a:rPr>
                        <a:t>A+CCP</a:t>
                      </a:r>
                    </a:p>
                  </a:txBody>
                  <a:tcPr marL="0" marR="0" marT="0" marB="0" vert="vert270" anchor="ctr">
                    <a:solidFill>
                      <a:schemeClr val="bg1">
                        <a:lumMod val="75000"/>
                      </a:schemeClr>
                    </a:solidFill>
                  </a:tcPr>
                </a:tc>
                <a:tc>
                  <a:txBody>
                    <a:bodyPr/>
                    <a:lstStyle/>
                    <a:p>
                      <a:pPr lvl="0" algn="ctr" eaLnBrk="1" latinLnBrk="0" hangingPunct="1">
                        <a:buNone/>
                      </a:pPr>
                      <a:r>
                        <a:rPr lang="en-US" sz="1100" b="1">
                          <a:effectLst/>
                        </a:rPr>
                        <a:t>A</a:t>
                      </a:r>
                    </a:p>
                  </a:txBody>
                  <a:tcPr marL="0" marR="0" marT="0" marB="0" vert="vert270" anchor="ctr">
                    <a:solidFill>
                      <a:schemeClr val="bg1">
                        <a:lumMod val="75000"/>
                      </a:schemeClr>
                    </a:solidFill>
                  </a:tcPr>
                </a:tc>
                <a:tc>
                  <a:txBody>
                    <a:bodyPr/>
                    <a:lstStyle/>
                    <a:p>
                      <a:pPr lvl="0" algn="ctr" eaLnBrk="1" latinLnBrk="0" hangingPunct="1">
                        <a:buNone/>
                      </a:pPr>
                      <a:r>
                        <a:rPr lang="en-US" sz="1100" b="1">
                          <a:effectLst/>
                        </a:rPr>
                        <a:t>CCP</a:t>
                      </a:r>
                    </a:p>
                  </a:txBody>
                  <a:tcPr marL="0" marR="0" marT="0" marB="0" vert="vert270" anchor="ctr">
                    <a:solidFill>
                      <a:schemeClr val="bg1">
                        <a:lumMod val="75000"/>
                      </a:schemeClr>
                    </a:solidFill>
                  </a:tcPr>
                </a:tc>
                <a:tc>
                  <a:txBody>
                    <a:bodyPr/>
                    <a:lstStyle/>
                    <a:p>
                      <a:pPr marL="73025" marR="73025" algn="l" rtl="0" eaLnBrk="1" latinLnBrk="0" hangingPunct="1">
                        <a:lnSpc>
                          <a:spcPct val="107000"/>
                        </a:lnSpc>
                        <a:spcBef>
                          <a:spcPts val="0"/>
                        </a:spcBef>
                        <a:spcAft>
                          <a:spcPts val="0"/>
                        </a:spcAft>
                      </a:pPr>
                      <a:r>
                        <a:rPr lang="en-US" sz="1100" kern="1200">
                          <a:effectLst/>
                        </a:rPr>
                        <a:t>    PEA#</a:t>
                      </a:r>
                      <a:endParaRPr lang="en-US" sz="1100">
                        <a:effectLst/>
                      </a:endParaRPr>
                    </a:p>
                  </a:txBody>
                  <a:tcPr marL="0" marR="0" marT="0" marB="0" vert="vert270" anchor="ctr">
                    <a:solidFill>
                      <a:schemeClr val="bg1">
                        <a:lumMod val="75000"/>
                      </a:schemeClr>
                    </a:solidFill>
                  </a:tcPr>
                </a:tc>
                <a:tc>
                  <a:txBody>
                    <a:bodyPr/>
                    <a:lstStyle/>
                    <a:p>
                      <a:pPr marL="0" marR="0" algn="ctr" rtl="0" eaLnBrk="1" latinLnBrk="0" hangingPunct="1">
                        <a:lnSpc>
                          <a:spcPct val="107000"/>
                        </a:lnSpc>
                        <a:spcBef>
                          <a:spcPts val="0"/>
                        </a:spcBef>
                        <a:spcAft>
                          <a:spcPts val="0"/>
                        </a:spcAft>
                      </a:pPr>
                      <a:r>
                        <a:rPr lang="en-US" sz="1100" kern="1200">
                          <a:effectLst/>
                        </a:rPr>
                        <a:t>Enabled Applications</a:t>
                      </a:r>
                      <a:endParaRPr lang="en-US" sz="1100">
                        <a:effectLst/>
                      </a:endParaRPr>
                    </a:p>
                  </a:txBody>
                  <a:tcPr marL="0" marR="0" marT="0" marB="0" anchor="ctr">
                    <a:solidFill>
                      <a:schemeClr val="bg1">
                        <a:lumMod val="75000"/>
                      </a:schemeClr>
                    </a:solidFill>
                  </a:tcPr>
                </a:tc>
                <a:tc>
                  <a:txBody>
                    <a:bodyPr/>
                    <a:lstStyle/>
                    <a:p>
                      <a:pPr marL="0" marR="0" algn="ctr" rtl="0" eaLnBrk="1" latinLnBrk="0" hangingPunct="1">
                        <a:lnSpc>
                          <a:spcPct val="107000"/>
                        </a:lnSpc>
                        <a:spcBef>
                          <a:spcPts val="0"/>
                        </a:spcBef>
                        <a:spcAft>
                          <a:spcPts val="0"/>
                        </a:spcAft>
                      </a:pPr>
                      <a:r>
                        <a:rPr lang="en-US" sz="1100" kern="1200"/>
                        <a:t>Partners</a:t>
                      </a:r>
                      <a:endParaRPr lang="en-US" sz="1100">
                        <a:effectLst/>
                      </a:endParaRPr>
                    </a:p>
                  </a:txBody>
                  <a:tcPr marL="0" marR="0" marT="0" marB="0" anchor="ctr">
                    <a:solidFill>
                      <a:schemeClr val="bg1">
                        <a:lumMod val="75000"/>
                      </a:schemeClr>
                    </a:solidFill>
                  </a:tcPr>
                </a:tc>
                <a:tc>
                  <a:txBody>
                    <a:bodyPr/>
                    <a:lstStyle/>
                    <a:p>
                      <a:pPr marL="0" marR="0" algn="ctr" rtl="0" eaLnBrk="1" latinLnBrk="0" hangingPunct="1">
                        <a:lnSpc>
                          <a:spcPct val="107000"/>
                        </a:lnSpc>
                        <a:spcBef>
                          <a:spcPts val="0"/>
                        </a:spcBef>
                        <a:spcAft>
                          <a:spcPts val="0"/>
                        </a:spcAft>
                      </a:pPr>
                      <a:r>
                        <a:rPr lang="en-US" sz="1100" kern="1200">
                          <a:effectLst/>
                        </a:rPr>
                        <a:t>Geophysical Variables</a:t>
                      </a:r>
                      <a:endParaRPr lang="en-US" sz="1100">
                        <a:effectLst/>
                      </a:endParaRPr>
                    </a:p>
                  </a:txBody>
                  <a:tcPr marL="0" marR="0" marT="0" marB="0" anchor="ctr">
                    <a:solidFill>
                      <a:schemeClr val="bg1">
                        <a:lumMod val="75000"/>
                      </a:schemeClr>
                    </a:solidFill>
                  </a:tcPr>
                </a:tc>
                <a:tc>
                  <a:txBody>
                    <a:bodyPr/>
                    <a:lstStyle/>
                    <a:p>
                      <a:pPr marL="0" marR="0" algn="ctr" rtl="0" eaLnBrk="1" latinLnBrk="0" hangingPunct="1">
                        <a:lnSpc>
                          <a:spcPct val="107000"/>
                        </a:lnSpc>
                        <a:spcBef>
                          <a:spcPts val="0"/>
                        </a:spcBef>
                        <a:spcAft>
                          <a:spcPts val="800"/>
                        </a:spcAft>
                      </a:pPr>
                      <a:r>
                        <a:rPr lang="en-US" sz="1100" kern="1200">
                          <a:effectLst/>
                        </a:rPr>
                        <a:t>Relevant Objective(s)</a:t>
                      </a:r>
                      <a:endParaRPr lang="en-US" sz="1100">
                        <a:effectLst/>
                      </a:endParaRPr>
                    </a:p>
                  </a:txBody>
                  <a:tcPr marL="0" marR="0" marT="0" marB="0" anchor="ctr">
                    <a:solidFill>
                      <a:schemeClr val="bg1">
                        <a:lumMod val="75000"/>
                      </a:schemeClr>
                    </a:solidFill>
                  </a:tcPr>
                </a:tc>
                <a:extLst>
                  <a:ext uri="{0D108BD9-81ED-4DB2-BD59-A6C34878D82A}">
                    <a16:rowId xmlns:a16="http://schemas.microsoft.com/office/drawing/2014/main" val="1253592261"/>
                  </a:ext>
                </a:extLst>
              </a:tr>
              <a:tr h="334027">
                <a:tc>
                  <a:txBody>
                    <a:bodyPr/>
                    <a:lstStyle/>
                    <a:p>
                      <a:pPr marL="0" lvl="0" algn="l" eaLnBrk="1" latinLnBrk="0" hangingPunct="1">
                        <a:spcBef>
                          <a:spcPts val="0"/>
                        </a:spcBef>
                        <a:spcAft>
                          <a:spcPts val="0"/>
                        </a:spcAft>
                        <a:buNone/>
                      </a:pPr>
                      <a:endParaRPr lang="en-US" sz="900">
                        <a:solidFill>
                          <a:schemeClr val="accent6">
                            <a:lumMod val="60000"/>
                            <a:lumOff val="40000"/>
                          </a:schemeClr>
                        </a:solidFill>
                        <a:effectLst/>
                      </a:endParaRPr>
                    </a:p>
                  </a:txBody>
                  <a:tcPr marL="0" marR="0" marT="0" marB="0" anchor="ctr"/>
                </a:tc>
                <a:tc>
                  <a:txBody>
                    <a:bodyPr/>
                    <a:lstStyle/>
                    <a:p>
                      <a:pPr marL="0" lvl="0" algn="ctr" eaLnBrk="1" latinLnBrk="0" hangingPunct="1">
                        <a:spcBef>
                          <a:spcPts val="0"/>
                        </a:spcBef>
                        <a:spcAft>
                          <a:spcPts val="0"/>
                        </a:spcAft>
                        <a:buNone/>
                      </a:pPr>
                      <a:endParaRPr lang="en-US" sz="900">
                        <a:solidFill>
                          <a:schemeClr val="accent2"/>
                        </a:solidFill>
                        <a:effectLst/>
                      </a:endParaRPr>
                    </a:p>
                  </a:txBody>
                  <a:tcPr marL="0" marR="0" marT="0" marB="0" anchor="ctr">
                    <a:solidFill>
                      <a:schemeClr val="accent2">
                        <a:lumMod val="60000"/>
                        <a:lumOff val="40000"/>
                      </a:schemeClr>
                    </a:solidFill>
                  </a:tcPr>
                </a:tc>
                <a:tc>
                  <a:txBody>
                    <a:bodyPr/>
                    <a:lstStyle/>
                    <a:p>
                      <a:pPr marL="0" lvl="0" algn="ctr" eaLnBrk="1" latinLnBrk="0" hangingPunct="1">
                        <a:spcBef>
                          <a:spcPts val="0"/>
                        </a:spcBef>
                        <a:spcAft>
                          <a:spcPts val="0"/>
                        </a:spcAft>
                        <a:buNone/>
                      </a:pPr>
                      <a:endParaRPr lang="en-US" sz="900">
                        <a:solidFill>
                          <a:schemeClr val="accent1"/>
                        </a:solidFill>
                        <a:effectLst/>
                      </a:endParaRPr>
                    </a:p>
                  </a:txBody>
                  <a:tcPr marL="0" marR="0" marT="0" marB="0" anchor="ctr"/>
                </a:tc>
                <a:tc>
                  <a:txBody>
                    <a:bodyPr/>
                    <a:lstStyle/>
                    <a:p>
                      <a:pPr marL="0" lvl="0" algn="ctr" rtl="0" eaLnBrk="1" fontAlgn="auto" latinLnBrk="0" hangingPunct="1">
                        <a:spcBef>
                          <a:spcPts val="0"/>
                        </a:spcBef>
                        <a:spcAft>
                          <a:spcPts val="0"/>
                        </a:spcAft>
                        <a:buNone/>
                      </a:pPr>
                      <a:r>
                        <a:rPr lang="en-US" sz="900" kern="1200"/>
                        <a:t>17</a:t>
                      </a:r>
                      <a:endParaRPr lang="en-US" sz="900">
                        <a:effectLst/>
                      </a:endParaRPr>
                    </a:p>
                  </a:txBody>
                  <a:tcPr marL="0" marR="0" marT="0" marB="0" anchor="ctr"/>
                </a:tc>
                <a:tc>
                  <a:txBody>
                    <a:bodyPr/>
                    <a:lstStyle/>
                    <a:p>
                      <a:pPr marL="91440" marR="0" lvl="0" algn="l" rtl="0">
                        <a:lnSpc>
                          <a:spcPct val="107000"/>
                        </a:lnSpc>
                        <a:spcBef>
                          <a:spcPts val="0"/>
                        </a:spcBef>
                        <a:spcAft>
                          <a:spcPts val="0"/>
                        </a:spcAft>
                        <a:buNone/>
                      </a:pPr>
                      <a:r>
                        <a:rPr lang="en-US" sz="900" kern="1200"/>
                        <a:t>Observations of aerosols are used for source attribution of pollution, including interhemispheric transport.</a:t>
                      </a:r>
                      <a:endParaRPr lang="en-US" sz="900"/>
                    </a:p>
                    <a:p>
                      <a:pPr marL="91440" marR="0" lvl="0" indent="8890" algn="l" rtl="0">
                        <a:lnSpc>
                          <a:spcPct val="107000"/>
                        </a:lnSpc>
                        <a:spcBef>
                          <a:spcPts val="0"/>
                        </a:spcBef>
                        <a:spcAft>
                          <a:spcPts val="0"/>
                        </a:spcAft>
                        <a:buNone/>
                      </a:pPr>
                      <a:endParaRPr lang="en-US" sz="900">
                        <a:effectLst/>
                      </a:endParaRPr>
                    </a:p>
                  </a:txBody>
                  <a:tcPr marL="0" marR="0" marT="0" marB="0" anchor="ctr"/>
                </a:tc>
                <a:tc>
                  <a:txBody>
                    <a:bodyPr/>
                    <a:lstStyle/>
                    <a:p>
                      <a:pPr marL="36195" marR="36195" lvl="0" algn="l" rtl="0">
                        <a:lnSpc>
                          <a:spcPct val="107000"/>
                        </a:lnSpc>
                        <a:spcBef>
                          <a:spcPts val="0"/>
                        </a:spcBef>
                        <a:spcAft>
                          <a:spcPts val="10"/>
                        </a:spcAft>
                        <a:buNone/>
                      </a:pPr>
                      <a:r>
                        <a:rPr lang="en-US" sz="900" kern="1200"/>
                        <a:t>Federal weather and AQ agencies (EPA, NOAA), state AQ agencies, other modeling communities</a:t>
                      </a:r>
                      <a:endParaRPr lang="en-US" sz="900">
                        <a:effectLst/>
                      </a:endParaRPr>
                    </a:p>
                  </a:txBody>
                  <a:tcPr marL="0" marR="0" marT="0" marB="0" anchor="ctr"/>
                </a:tc>
                <a:tc>
                  <a:txBody>
                    <a:bodyPr/>
                    <a:lstStyle/>
                    <a:p>
                      <a:pPr marL="73025" marR="36195" lvl="0" algn="l" rtl="0">
                        <a:lnSpc>
                          <a:spcPct val="107000"/>
                        </a:lnSpc>
                        <a:spcBef>
                          <a:spcPts val="0"/>
                        </a:spcBef>
                        <a:spcAft>
                          <a:spcPts val="0"/>
                        </a:spcAft>
                        <a:buNone/>
                      </a:pPr>
                      <a:r>
                        <a:rPr lang="en-US" sz="900" kern="1200"/>
                        <a:t>Aerosol Optical Depth, Aerosol Concentration Profiles, Aerosol Speciation</a:t>
                      </a:r>
                      <a:endParaRPr lang="en-US" sz="900">
                        <a:effectLst/>
                      </a:endParaRPr>
                    </a:p>
                  </a:txBody>
                  <a:tcPr marL="0" marR="0" marT="0" marB="0" anchor="ctr"/>
                </a:tc>
                <a:tc>
                  <a:txBody>
                    <a:bodyPr/>
                    <a:lstStyle/>
                    <a:p>
                      <a:pPr marL="36195" marR="36195" lvl="0" algn="ctr" rtl="0">
                        <a:lnSpc>
                          <a:spcPct val="107000"/>
                        </a:lnSpc>
                        <a:spcBef>
                          <a:spcPts val="0"/>
                        </a:spcBef>
                        <a:spcAft>
                          <a:spcPts val="800"/>
                        </a:spcAft>
                        <a:buNone/>
                      </a:pPr>
                      <a:r>
                        <a:rPr lang="en-US" sz="900" kern="1200">
                          <a:hlinkClick r:id="rId3" action="ppaction://hlinksldjump"/>
                        </a:rPr>
                        <a:t>O6</a:t>
                      </a:r>
                      <a:r>
                        <a:rPr lang="en-US" sz="900" kern="1200"/>
                        <a:t>, </a:t>
                      </a:r>
                      <a:r>
                        <a:rPr lang="en-US" sz="900" kern="1200">
                          <a:hlinkClick r:id="rId4" action="ppaction://hlinksldjump"/>
                        </a:rPr>
                        <a:t>O9</a:t>
                      </a:r>
                      <a:r>
                        <a:rPr lang="en-US" sz="900" kern="1200"/>
                        <a:t>, </a:t>
                      </a:r>
                      <a:r>
                        <a:rPr lang="en-US" sz="900" b="0" i="0" u="none" strike="noStrike" kern="1200" noProof="0">
                          <a:solidFill>
                            <a:srgbClr val="7030A0"/>
                          </a:solidFill>
                          <a:latin typeface="+mn-lt"/>
                          <a:hlinkClick r:id="rId5" action="ppaction://hlinksldjump"/>
                        </a:rPr>
                        <a:t>O10</a:t>
                      </a:r>
                      <a:endParaRPr lang="en-US" sz="900">
                        <a:effectLst/>
                      </a:endParaRPr>
                    </a:p>
                  </a:txBody>
                  <a:tcPr marL="0" marR="0" marT="0" marB="0" anchor="ctr"/>
                </a:tc>
                <a:extLst>
                  <a:ext uri="{0D108BD9-81ED-4DB2-BD59-A6C34878D82A}">
                    <a16:rowId xmlns:a16="http://schemas.microsoft.com/office/drawing/2014/main" val="4208056695"/>
                  </a:ext>
                </a:extLst>
              </a:tr>
              <a:tr h="783771">
                <a:tc>
                  <a:txBody>
                    <a:bodyPr/>
                    <a:lstStyle/>
                    <a:p>
                      <a:pPr marL="0" algn="l" rtl="0" eaLnBrk="1" fontAlgn="auto" latinLnBrk="0" hangingPunct="1">
                        <a:spcBef>
                          <a:spcPts val="0"/>
                        </a:spcBef>
                        <a:spcAft>
                          <a:spcPts val="0"/>
                        </a:spcAft>
                      </a:pPr>
                      <a:endParaRPr lang="en-US" sz="900" kern="1200">
                        <a:solidFill>
                          <a:schemeClr val="accent6">
                            <a:lumMod val="60000"/>
                            <a:lumOff val="40000"/>
                          </a:schemeClr>
                        </a:solidFill>
                        <a:effectLst/>
                      </a:endParaRPr>
                    </a:p>
                  </a:txBody>
                  <a:tcPr marL="0" marR="0" marT="0" marB="0" anchor="ctr"/>
                </a:tc>
                <a:tc>
                  <a:txBody>
                    <a:bodyPr/>
                    <a:lstStyle/>
                    <a:p>
                      <a:pPr marL="0" lvl="0" algn="ctr" rtl="0" eaLnBrk="1" fontAlgn="auto" latinLnBrk="0" hangingPunct="1">
                        <a:spcBef>
                          <a:spcPts val="0"/>
                        </a:spcBef>
                        <a:spcAft>
                          <a:spcPts val="0"/>
                        </a:spcAft>
                        <a:buNone/>
                      </a:pPr>
                      <a:endParaRPr lang="en-US" sz="900">
                        <a:solidFill>
                          <a:schemeClr val="accent2"/>
                        </a:solidFill>
                        <a:effectLst/>
                      </a:endParaRPr>
                    </a:p>
                  </a:txBody>
                  <a:tcPr marL="0" marR="0" marT="0" marB="0" anchor="ctr">
                    <a:solidFill>
                      <a:schemeClr val="accent2">
                        <a:lumMod val="60000"/>
                        <a:lumOff val="40000"/>
                      </a:schemeClr>
                    </a:solidFill>
                  </a:tcPr>
                </a:tc>
                <a:tc>
                  <a:txBody>
                    <a:bodyPr/>
                    <a:lstStyle/>
                    <a:p>
                      <a:pPr marL="0" lvl="0" algn="ctr" rtl="0" eaLnBrk="1" fontAlgn="auto" latinLnBrk="0" hangingPunct="1">
                        <a:spcBef>
                          <a:spcPts val="0"/>
                        </a:spcBef>
                        <a:spcAft>
                          <a:spcPts val="0"/>
                        </a:spcAft>
                        <a:buNone/>
                      </a:pPr>
                      <a:endParaRPr lang="en-US" sz="900">
                        <a:solidFill>
                          <a:schemeClr val="accent1"/>
                        </a:solidFill>
                        <a:effectLst/>
                      </a:endParaRPr>
                    </a:p>
                  </a:txBody>
                  <a:tcPr marL="0" marR="0" marT="0" marB="0" anchor="ctr"/>
                </a:tc>
                <a:tc>
                  <a:txBody>
                    <a:bodyPr/>
                    <a:lstStyle/>
                    <a:p>
                      <a:pPr marL="0" lvl="0" algn="ctr" rtl="0" eaLnBrk="1" fontAlgn="auto" latinLnBrk="0" hangingPunct="1">
                        <a:spcBef>
                          <a:spcPts val="0"/>
                        </a:spcBef>
                        <a:spcAft>
                          <a:spcPts val="0"/>
                        </a:spcAft>
                        <a:buNone/>
                      </a:pPr>
                      <a:r>
                        <a:rPr lang="en-US" sz="900" kern="1200"/>
                        <a:t>18</a:t>
                      </a:r>
                      <a:endParaRPr lang="en-US" sz="900">
                        <a:effectLst/>
                      </a:endParaRPr>
                    </a:p>
                  </a:txBody>
                  <a:tcPr marL="0" marR="0" marT="0" marB="0" anchor="ctr"/>
                </a:tc>
                <a:tc>
                  <a:txBody>
                    <a:bodyPr/>
                    <a:lstStyle/>
                    <a:p>
                      <a:pPr marL="91440" marR="0" lvl="0" algn="l" rtl="0">
                        <a:lnSpc>
                          <a:spcPct val="107000"/>
                        </a:lnSpc>
                        <a:spcBef>
                          <a:spcPts val="0"/>
                        </a:spcBef>
                        <a:spcAft>
                          <a:spcPts val="0"/>
                        </a:spcAft>
                        <a:buNone/>
                      </a:pPr>
                      <a:r>
                        <a:rPr lang="en-US" sz="900" kern="1200"/>
                        <a:t>Observations of aerosols are used to estimate concentrations and location of volcanic ash and issue aviation safety alerts, which are vital to the aviation community. Aircraft engine manufacturers use ambient aerosol concentration data to assess impact of PM on engine performance. </a:t>
                      </a:r>
                      <a:endParaRPr lang="en-US" sz="900">
                        <a:effectLst/>
                      </a:endParaRPr>
                    </a:p>
                  </a:txBody>
                  <a:tcPr marL="0" marR="0" marT="0" marB="0"/>
                </a:tc>
                <a:tc>
                  <a:txBody>
                    <a:bodyPr/>
                    <a:lstStyle/>
                    <a:p>
                      <a:pPr marL="36195" marR="36195" lvl="0" algn="l" rtl="0">
                        <a:lnSpc>
                          <a:spcPct val="107000"/>
                        </a:lnSpc>
                        <a:spcBef>
                          <a:spcPts val="0"/>
                        </a:spcBef>
                        <a:spcAft>
                          <a:spcPts val="10"/>
                        </a:spcAft>
                        <a:buNone/>
                      </a:pPr>
                      <a:r>
                        <a:rPr lang="en-US" sz="900" kern="1200"/>
                        <a:t>Aviation Industry: FAA, VAACs, private industry (e.g., General Electric, Pratt and Whitney, Rolls Royce, Northrop Grumman)</a:t>
                      </a:r>
                      <a:endParaRPr lang="en-US" sz="900"/>
                    </a:p>
                  </a:txBody>
                  <a:tcPr marL="0" marR="0" marT="0" marB="0"/>
                </a:tc>
                <a:tc>
                  <a:txBody>
                    <a:bodyPr/>
                    <a:lstStyle/>
                    <a:p>
                      <a:pPr marL="73025" marR="36195" lvl="0" algn="l" rtl="0">
                        <a:lnSpc>
                          <a:spcPct val="107000"/>
                        </a:lnSpc>
                        <a:spcBef>
                          <a:spcPts val="0"/>
                        </a:spcBef>
                        <a:spcAft>
                          <a:spcPts val="0"/>
                        </a:spcAft>
                        <a:buNone/>
                      </a:pPr>
                      <a:r>
                        <a:rPr lang="en-US" sz="900" kern="1200"/>
                        <a:t>Aerosol Optical Depth, Aerosol Concentration Profiles, Aerosol Speciation</a:t>
                      </a:r>
                      <a:endParaRPr lang="en-US" sz="900">
                        <a:effectLst/>
                      </a:endParaRPr>
                    </a:p>
                  </a:txBody>
                  <a:tcPr marL="0" marR="0" marT="0" marB="0"/>
                </a:tc>
                <a:tc>
                  <a:txBody>
                    <a:bodyPr/>
                    <a:lstStyle/>
                    <a:p>
                      <a:pPr marL="36195" marR="36195" lvl="0" algn="ctr" rtl="0">
                        <a:lnSpc>
                          <a:spcPct val="107000"/>
                        </a:lnSpc>
                        <a:spcBef>
                          <a:spcPts val="0"/>
                        </a:spcBef>
                        <a:spcAft>
                          <a:spcPts val="800"/>
                        </a:spcAft>
                        <a:buNone/>
                      </a:pPr>
                      <a:r>
                        <a:rPr lang="en-US" sz="900" kern="1200">
                          <a:hlinkClick r:id="rId3" action="ppaction://hlinksldjump"/>
                        </a:rPr>
                        <a:t>O6</a:t>
                      </a:r>
                      <a:endParaRPr lang="en-US" sz="900">
                        <a:effectLst/>
                      </a:endParaRPr>
                    </a:p>
                  </a:txBody>
                  <a:tcPr marL="0" marR="0" marT="0" marB="0" anchor="ctr"/>
                </a:tc>
                <a:extLst>
                  <a:ext uri="{0D108BD9-81ED-4DB2-BD59-A6C34878D82A}">
                    <a16:rowId xmlns:a16="http://schemas.microsoft.com/office/drawing/2014/main" val="609883807"/>
                  </a:ext>
                </a:extLst>
              </a:tr>
              <a:tr h="857842">
                <a:tc>
                  <a:txBody>
                    <a:bodyPr/>
                    <a:lstStyle/>
                    <a:p>
                      <a:pPr marL="0" algn="l" rtl="0" eaLnBrk="1" fontAlgn="auto" latinLnBrk="0" hangingPunct="1">
                        <a:spcBef>
                          <a:spcPts val="0"/>
                        </a:spcBef>
                        <a:spcAft>
                          <a:spcPts val="0"/>
                        </a:spcAft>
                      </a:pPr>
                      <a:endParaRPr lang="en-US" sz="900" kern="1200">
                        <a:solidFill>
                          <a:schemeClr val="accent6">
                            <a:lumMod val="60000"/>
                            <a:lumOff val="40000"/>
                          </a:schemeClr>
                        </a:solidFill>
                        <a:effectLst/>
                      </a:endParaRPr>
                    </a:p>
                  </a:txBody>
                  <a:tcPr marL="0" marR="0" marT="0" marB="0" anchor="ctr"/>
                </a:tc>
                <a:tc>
                  <a:txBody>
                    <a:bodyPr/>
                    <a:lstStyle/>
                    <a:p>
                      <a:pPr marL="0" lvl="0" algn="ctr" eaLnBrk="1" fontAlgn="auto" latinLnBrk="0" hangingPunct="1">
                        <a:spcBef>
                          <a:spcPts val="0"/>
                        </a:spcBef>
                        <a:spcAft>
                          <a:spcPts val="0"/>
                        </a:spcAft>
                        <a:buNone/>
                      </a:pPr>
                      <a:endParaRPr lang="en-US" sz="900">
                        <a:solidFill>
                          <a:schemeClr val="accent2"/>
                        </a:solidFill>
                        <a:effectLst/>
                      </a:endParaRPr>
                    </a:p>
                  </a:txBody>
                  <a:tcPr marL="0" marR="0" marT="0" marB="0" anchor="ctr">
                    <a:solidFill>
                      <a:schemeClr val="accent2">
                        <a:lumMod val="60000"/>
                        <a:lumOff val="40000"/>
                      </a:schemeClr>
                    </a:solidFill>
                  </a:tcPr>
                </a:tc>
                <a:tc>
                  <a:txBody>
                    <a:bodyPr/>
                    <a:lstStyle/>
                    <a:p>
                      <a:pPr marL="0" lvl="0" algn="ctr" eaLnBrk="1" fontAlgn="auto" latinLnBrk="0" hangingPunct="1">
                        <a:spcBef>
                          <a:spcPts val="0"/>
                        </a:spcBef>
                        <a:spcAft>
                          <a:spcPts val="0"/>
                        </a:spcAft>
                        <a:buNone/>
                      </a:pPr>
                      <a:endParaRPr lang="en-US" sz="900">
                        <a:solidFill>
                          <a:schemeClr val="accent1"/>
                        </a:solidFill>
                        <a:effectLst/>
                      </a:endParaRPr>
                    </a:p>
                  </a:txBody>
                  <a:tcPr marL="0" marR="0" marT="0" marB="0" anchor="ctr"/>
                </a:tc>
                <a:tc>
                  <a:txBody>
                    <a:bodyPr/>
                    <a:lstStyle/>
                    <a:p>
                      <a:pPr marL="0" lvl="0" algn="ctr" rtl="0" eaLnBrk="1" fontAlgn="auto" latinLnBrk="0" hangingPunct="1">
                        <a:spcBef>
                          <a:spcPts val="0"/>
                        </a:spcBef>
                        <a:spcAft>
                          <a:spcPts val="0"/>
                        </a:spcAft>
                        <a:buNone/>
                      </a:pPr>
                      <a:r>
                        <a:rPr lang="en-US" sz="900" kern="1200"/>
                        <a:t>19</a:t>
                      </a:r>
                      <a:endParaRPr lang="en-US" sz="900">
                        <a:effectLst/>
                      </a:endParaRPr>
                    </a:p>
                  </a:txBody>
                  <a:tcPr marL="0" marR="0" marT="0" marB="0" anchor="ctr"/>
                </a:tc>
                <a:tc>
                  <a:txBody>
                    <a:bodyPr/>
                    <a:lstStyle/>
                    <a:p>
                      <a:pPr marL="91440" marR="0" lvl="0" algn="l" rtl="0">
                        <a:lnSpc>
                          <a:spcPct val="107000"/>
                        </a:lnSpc>
                        <a:spcBef>
                          <a:spcPts val="0"/>
                        </a:spcBef>
                        <a:spcAft>
                          <a:spcPts val="0"/>
                        </a:spcAft>
                        <a:buNone/>
                      </a:pPr>
                      <a:r>
                        <a:rPr lang="en-US" sz="900" kern="1200"/>
                        <a:t>Observations of aerosols are used to estimate wildfire smoke injection heights, which enable more accurate initialization of smoke transport models for improving air quality forecasts and estimating exposure to wildfire PM and co-emitted trace gas pollutants.</a:t>
                      </a:r>
                      <a:endParaRPr lang="en-US" sz="900">
                        <a:effectLst/>
                      </a:endParaRPr>
                    </a:p>
                  </a:txBody>
                  <a:tcPr marL="0" marR="0" marT="0" marB="0" anchor="ctr"/>
                </a:tc>
                <a:tc>
                  <a:txBody>
                    <a:bodyPr/>
                    <a:lstStyle/>
                    <a:p>
                      <a:pPr marL="36195" marR="36195" lvl="0" algn="l" rtl="0">
                        <a:lnSpc>
                          <a:spcPct val="107000"/>
                        </a:lnSpc>
                        <a:spcBef>
                          <a:spcPts val="0"/>
                        </a:spcBef>
                        <a:spcAft>
                          <a:spcPts val="10"/>
                        </a:spcAft>
                        <a:buNone/>
                      </a:pPr>
                      <a:r>
                        <a:rPr lang="en-US" sz="900" kern="1200"/>
                        <a:t>Wildfire management: Federal AQ agencies (EPA, NOAA, Forest Service), state AQ agencies, other modeling communities</a:t>
                      </a:r>
                      <a:endParaRPr lang="en-US" sz="900">
                        <a:effectLst/>
                      </a:endParaRPr>
                    </a:p>
                  </a:txBody>
                  <a:tcPr marL="0" marR="0" marT="0" marB="0" anchor="ctr"/>
                </a:tc>
                <a:tc>
                  <a:txBody>
                    <a:bodyPr/>
                    <a:lstStyle/>
                    <a:p>
                      <a:pPr marL="73025" marR="36195" lvl="0" algn="l" rtl="0">
                        <a:lnSpc>
                          <a:spcPct val="107000"/>
                        </a:lnSpc>
                        <a:spcBef>
                          <a:spcPts val="0"/>
                        </a:spcBef>
                        <a:spcAft>
                          <a:spcPts val="0"/>
                        </a:spcAft>
                        <a:buNone/>
                      </a:pPr>
                      <a:r>
                        <a:rPr lang="en-US" sz="900" kern="1200"/>
                        <a:t>Aerosol Optical Depth, Aerosol Concentration Profiles, Aerosol Speciation</a:t>
                      </a:r>
                      <a:endParaRPr lang="en-US" sz="900">
                        <a:effectLst/>
                      </a:endParaRPr>
                    </a:p>
                  </a:txBody>
                  <a:tcPr marL="0" marR="0" marT="0" marB="0" anchor="ctr"/>
                </a:tc>
                <a:tc>
                  <a:txBody>
                    <a:bodyPr/>
                    <a:lstStyle/>
                    <a:p>
                      <a:pPr marL="36195" marR="36195" lvl="0" algn="ctr" rtl="0">
                        <a:lnSpc>
                          <a:spcPct val="107000"/>
                        </a:lnSpc>
                        <a:spcBef>
                          <a:spcPts val="0"/>
                        </a:spcBef>
                        <a:spcAft>
                          <a:spcPts val="800"/>
                        </a:spcAft>
                        <a:buNone/>
                      </a:pPr>
                      <a:r>
                        <a:rPr lang="en-US" sz="900" kern="1200">
                          <a:hlinkClick r:id="rId3" action="ppaction://hlinksldjump"/>
                        </a:rPr>
                        <a:t>O6</a:t>
                      </a:r>
                      <a:r>
                        <a:rPr lang="en-US" sz="900" kern="1200"/>
                        <a:t>, </a:t>
                      </a:r>
                      <a:r>
                        <a:rPr lang="en-US" sz="900" kern="1200">
                          <a:effectLst/>
                          <a:hlinkClick r:id="rId6" action="ppaction://hlinksldjump"/>
                        </a:rPr>
                        <a:t>O7</a:t>
                      </a:r>
                      <a:endParaRPr lang="en-US" sz="900">
                        <a:effectLst/>
                      </a:endParaRPr>
                    </a:p>
                  </a:txBody>
                  <a:tcPr marL="0" marR="0" marT="0" marB="0" anchor="ctr"/>
                </a:tc>
                <a:extLst>
                  <a:ext uri="{0D108BD9-81ED-4DB2-BD59-A6C34878D82A}">
                    <a16:rowId xmlns:a16="http://schemas.microsoft.com/office/drawing/2014/main" val="4251881801"/>
                  </a:ext>
                </a:extLst>
              </a:tr>
              <a:tr h="432717">
                <a:tc>
                  <a:txBody>
                    <a:bodyPr/>
                    <a:lstStyle/>
                    <a:p>
                      <a:pPr marL="0" algn="l" rtl="0" eaLnBrk="1" fontAlgn="auto" latinLnBrk="0" hangingPunct="1">
                        <a:spcBef>
                          <a:spcPts val="0"/>
                        </a:spcBef>
                        <a:spcAft>
                          <a:spcPts val="0"/>
                        </a:spcAft>
                      </a:pPr>
                      <a:endParaRPr lang="en-US" sz="900" kern="1200">
                        <a:solidFill>
                          <a:schemeClr val="accent6">
                            <a:lumMod val="60000"/>
                            <a:lumOff val="40000"/>
                          </a:schemeClr>
                        </a:solidFill>
                        <a:effectLst/>
                      </a:endParaRPr>
                    </a:p>
                  </a:txBody>
                  <a:tcPr marL="0" marR="0" marT="0" marB="0" anchor="ctr"/>
                </a:tc>
                <a:tc>
                  <a:txBody>
                    <a:bodyPr/>
                    <a:lstStyle/>
                    <a:p>
                      <a:pPr marL="0" lvl="0" algn="ctr" rtl="0" eaLnBrk="1" fontAlgn="auto" latinLnBrk="0" hangingPunct="1">
                        <a:spcBef>
                          <a:spcPts val="0"/>
                        </a:spcBef>
                        <a:spcAft>
                          <a:spcPts val="0"/>
                        </a:spcAft>
                        <a:buNone/>
                      </a:pPr>
                      <a:endParaRPr lang="en-US" sz="900">
                        <a:solidFill>
                          <a:schemeClr val="accent2"/>
                        </a:solidFill>
                        <a:effectLst/>
                      </a:endParaRPr>
                    </a:p>
                  </a:txBody>
                  <a:tcPr marL="0" marR="0" marT="0" marB="0" anchor="ctr">
                    <a:solidFill>
                      <a:schemeClr val="accent2">
                        <a:lumMod val="60000"/>
                        <a:lumOff val="40000"/>
                      </a:schemeClr>
                    </a:solidFill>
                  </a:tcPr>
                </a:tc>
                <a:tc>
                  <a:txBody>
                    <a:bodyPr/>
                    <a:lstStyle/>
                    <a:p>
                      <a:pPr marL="0" lvl="0" algn="ctr" rtl="0" eaLnBrk="1" fontAlgn="auto" latinLnBrk="0" hangingPunct="1">
                        <a:spcBef>
                          <a:spcPts val="0"/>
                        </a:spcBef>
                        <a:spcAft>
                          <a:spcPts val="0"/>
                        </a:spcAft>
                        <a:buNone/>
                      </a:pPr>
                      <a:endParaRPr lang="en-US" sz="900">
                        <a:solidFill>
                          <a:schemeClr val="accent1"/>
                        </a:solidFill>
                        <a:effectLst/>
                      </a:endParaRPr>
                    </a:p>
                  </a:txBody>
                  <a:tcPr marL="0" marR="0" marT="0" marB="0" anchor="ctr"/>
                </a:tc>
                <a:tc>
                  <a:txBody>
                    <a:bodyPr/>
                    <a:lstStyle/>
                    <a:p>
                      <a:pPr marL="0" lvl="0" algn="ctr" rtl="0" eaLnBrk="1" fontAlgn="auto" latinLnBrk="0" hangingPunct="1">
                        <a:spcBef>
                          <a:spcPts val="0"/>
                        </a:spcBef>
                        <a:spcAft>
                          <a:spcPts val="0"/>
                        </a:spcAft>
                        <a:buNone/>
                      </a:pPr>
                      <a:r>
                        <a:rPr lang="en-US" sz="900" kern="1200"/>
                        <a:t>20</a:t>
                      </a:r>
                      <a:endParaRPr lang="en-US" sz="900">
                        <a:effectLst/>
                      </a:endParaRPr>
                    </a:p>
                  </a:txBody>
                  <a:tcPr marL="0" marR="0" marT="0" marB="0" anchor="ctr"/>
                </a:tc>
                <a:tc>
                  <a:txBody>
                    <a:bodyPr/>
                    <a:lstStyle/>
                    <a:p>
                      <a:pPr marL="91440" marR="0" lvl="0" algn="l" rtl="0">
                        <a:lnSpc>
                          <a:spcPct val="107000"/>
                        </a:lnSpc>
                        <a:spcBef>
                          <a:spcPts val="0"/>
                        </a:spcBef>
                        <a:spcAft>
                          <a:spcPts val="800"/>
                        </a:spcAft>
                        <a:buNone/>
                      </a:pPr>
                      <a:r>
                        <a:rPr lang="en-US" sz="900" kern="1200"/>
                        <a:t>Observations of aerosol are used to infer </a:t>
                      </a:r>
                      <a:r>
                        <a:rPr lang="en-US" sz="900" kern="1200" err="1"/>
                        <a:t>spatio</a:t>
                      </a:r>
                      <a:r>
                        <a:rPr lang="en-US" sz="900" kern="1200"/>
                        <a:t>-temporal variations &amp; trends of speciated surface-level PM (PM</a:t>
                      </a:r>
                      <a:r>
                        <a:rPr lang="en-US" sz="900" kern="1200" baseline="-25000"/>
                        <a:t>1</a:t>
                      </a:r>
                      <a:r>
                        <a:rPr lang="en-US" sz="900" kern="1200"/>
                        <a:t>, PM</a:t>
                      </a:r>
                      <a:r>
                        <a:rPr lang="en-US" sz="900" kern="1200" baseline="-25000"/>
                        <a:t>2.5</a:t>
                      </a:r>
                      <a:r>
                        <a:rPr lang="en-US" sz="900" kern="1200"/>
                        <a:t>, PM</a:t>
                      </a:r>
                      <a:r>
                        <a:rPr lang="en-US" sz="900" kern="1200" baseline="-25000"/>
                        <a:t>10</a:t>
                      </a:r>
                      <a:r>
                        <a:rPr lang="en-US" sz="900" kern="1200"/>
                        <a:t>), which are used for health studies, such as to associate the effects of exposure to PM with specific health outcomes, and to calculate health risks and longevity.</a:t>
                      </a:r>
                      <a:endParaRPr lang="en-US" sz="900">
                        <a:effectLst/>
                      </a:endParaRPr>
                    </a:p>
                  </a:txBody>
                  <a:tcPr marL="0" marR="0" marT="0" marB="0" anchor="ctr"/>
                </a:tc>
                <a:tc>
                  <a:txBody>
                    <a:bodyPr/>
                    <a:lstStyle/>
                    <a:p>
                      <a:pPr marL="36195" marR="36195" lvl="0" algn="l" rtl="0">
                        <a:lnSpc>
                          <a:spcPct val="107000"/>
                        </a:lnSpc>
                        <a:spcBef>
                          <a:spcPts val="0"/>
                        </a:spcBef>
                        <a:spcAft>
                          <a:spcPts val="10"/>
                        </a:spcAft>
                        <a:buNone/>
                      </a:pPr>
                      <a:r>
                        <a:rPr lang="en-US" sz="900" kern="1200"/>
                        <a:t>Health: CDC, WHO, NIH, health researchers at universities (e.g., Global Burden of Disease), reinsurance industry</a:t>
                      </a:r>
                      <a:endParaRPr lang="en-US" sz="900">
                        <a:effectLst/>
                      </a:endParaRPr>
                    </a:p>
                  </a:txBody>
                  <a:tcPr marL="0" marR="0" marT="0" marB="0" anchor="ctr"/>
                </a:tc>
                <a:tc>
                  <a:txBody>
                    <a:bodyPr/>
                    <a:lstStyle/>
                    <a:p>
                      <a:pPr marL="73025" marR="36195" lvl="0" algn="l" rtl="0">
                        <a:lnSpc>
                          <a:spcPct val="107000"/>
                        </a:lnSpc>
                        <a:spcBef>
                          <a:spcPts val="0"/>
                        </a:spcBef>
                        <a:spcAft>
                          <a:spcPts val="800"/>
                        </a:spcAft>
                        <a:buNone/>
                      </a:pPr>
                      <a:r>
                        <a:rPr lang="en-US" sz="900" kern="1200"/>
                        <a:t>Aerosol Optical Depth, Aerosol Concentration Profiles, Aerosol Speciation</a:t>
                      </a:r>
                      <a:endParaRPr lang="en-US" sz="900">
                        <a:effectLst/>
                      </a:endParaRPr>
                    </a:p>
                  </a:txBody>
                  <a:tcPr marL="0" marR="0" marT="0" marB="0" anchor="ctr"/>
                </a:tc>
                <a:tc>
                  <a:txBody>
                    <a:bodyPr/>
                    <a:lstStyle/>
                    <a:p>
                      <a:pPr marL="36195" marR="36195" lvl="0" algn="ctr" rtl="0">
                        <a:lnSpc>
                          <a:spcPct val="107000"/>
                        </a:lnSpc>
                        <a:spcBef>
                          <a:spcPts val="0"/>
                        </a:spcBef>
                        <a:spcAft>
                          <a:spcPts val="800"/>
                        </a:spcAft>
                        <a:buNone/>
                      </a:pPr>
                      <a:r>
                        <a:rPr lang="en-US" sz="900" kern="1200">
                          <a:hlinkClick r:id="rId3" action="ppaction://hlinksldjump"/>
                        </a:rPr>
                        <a:t>O6</a:t>
                      </a:r>
                      <a:r>
                        <a:rPr lang="en-US" sz="900" kern="1200"/>
                        <a:t>, </a:t>
                      </a:r>
                      <a:r>
                        <a:rPr lang="en-US" sz="900" kern="1200">
                          <a:effectLst/>
                          <a:hlinkClick r:id="rId6" action="ppaction://hlinksldjump"/>
                        </a:rPr>
                        <a:t>O7</a:t>
                      </a:r>
                      <a:r>
                        <a:rPr lang="en-US" sz="900" kern="1200"/>
                        <a:t>, </a:t>
                      </a:r>
                      <a:r>
                        <a:rPr lang="en-US" sz="900" kern="1200">
                          <a:hlinkClick r:id="rId4" action="ppaction://hlinksldjump"/>
                        </a:rPr>
                        <a:t>O9</a:t>
                      </a:r>
                      <a:endParaRPr lang="en-US" sz="900">
                        <a:effectLst/>
                      </a:endParaRPr>
                    </a:p>
                  </a:txBody>
                  <a:tcPr marL="0" marR="0" marT="0" marB="0" anchor="ctr"/>
                </a:tc>
                <a:extLst>
                  <a:ext uri="{0D108BD9-81ED-4DB2-BD59-A6C34878D82A}">
                    <a16:rowId xmlns:a16="http://schemas.microsoft.com/office/drawing/2014/main" val="3085774532"/>
                  </a:ext>
                </a:extLst>
              </a:tr>
              <a:tr h="563335">
                <a:tc>
                  <a:txBody>
                    <a:bodyPr/>
                    <a:lstStyle/>
                    <a:p>
                      <a:pPr marL="0" algn="l" rtl="0" eaLnBrk="1" fontAlgn="auto" latinLnBrk="0" hangingPunct="1">
                        <a:spcBef>
                          <a:spcPts val="0"/>
                        </a:spcBef>
                        <a:spcAft>
                          <a:spcPts val="0"/>
                        </a:spcAft>
                      </a:pPr>
                      <a:endParaRPr lang="en-US" sz="900" kern="1200">
                        <a:solidFill>
                          <a:schemeClr val="accent6">
                            <a:lumMod val="60000"/>
                            <a:lumOff val="40000"/>
                          </a:schemeClr>
                        </a:solidFill>
                        <a:effectLst/>
                      </a:endParaRPr>
                    </a:p>
                  </a:txBody>
                  <a:tcPr marL="0" marR="0" marT="0" marB="0" anchor="ctr"/>
                </a:tc>
                <a:tc>
                  <a:txBody>
                    <a:bodyPr/>
                    <a:lstStyle/>
                    <a:p>
                      <a:pPr marL="0" lvl="0" algn="ctr" eaLnBrk="1" fontAlgn="auto" latinLnBrk="0" hangingPunct="1">
                        <a:spcBef>
                          <a:spcPts val="0"/>
                        </a:spcBef>
                        <a:spcAft>
                          <a:spcPts val="0"/>
                        </a:spcAft>
                        <a:buNone/>
                      </a:pPr>
                      <a:endParaRPr lang="en-US" sz="900">
                        <a:solidFill>
                          <a:schemeClr val="accent2"/>
                        </a:solidFill>
                        <a:effectLst/>
                      </a:endParaRPr>
                    </a:p>
                  </a:txBody>
                  <a:tcPr marL="0" marR="0" marT="0" marB="0" anchor="ctr">
                    <a:solidFill>
                      <a:schemeClr val="accent2">
                        <a:lumMod val="60000"/>
                        <a:lumOff val="40000"/>
                      </a:schemeClr>
                    </a:solidFill>
                  </a:tcPr>
                </a:tc>
                <a:tc>
                  <a:txBody>
                    <a:bodyPr/>
                    <a:lstStyle/>
                    <a:p>
                      <a:pPr marL="0" lvl="0" algn="ctr" eaLnBrk="1" fontAlgn="auto" latinLnBrk="0" hangingPunct="1">
                        <a:spcBef>
                          <a:spcPts val="0"/>
                        </a:spcBef>
                        <a:spcAft>
                          <a:spcPts val="0"/>
                        </a:spcAft>
                        <a:buNone/>
                      </a:pPr>
                      <a:endParaRPr lang="en-US" sz="900">
                        <a:solidFill>
                          <a:schemeClr val="accent1"/>
                        </a:solidFill>
                        <a:effectLst/>
                      </a:endParaRPr>
                    </a:p>
                  </a:txBody>
                  <a:tcPr marL="0" marR="0" marT="0" marB="0" anchor="ctr"/>
                </a:tc>
                <a:tc>
                  <a:txBody>
                    <a:bodyPr/>
                    <a:lstStyle/>
                    <a:p>
                      <a:pPr marL="0" lvl="0" algn="ctr" rtl="0" eaLnBrk="1" fontAlgn="auto" latinLnBrk="0" hangingPunct="1">
                        <a:spcBef>
                          <a:spcPts val="0"/>
                        </a:spcBef>
                        <a:spcAft>
                          <a:spcPts val="0"/>
                        </a:spcAft>
                        <a:buNone/>
                      </a:pPr>
                      <a:r>
                        <a:rPr lang="en-US" sz="900" kern="1200"/>
                        <a:t>21</a:t>
                      </a:r>
                      <a:endParaRPr lang="en-US" sz="900">
                        <a:effectLst/>
                      </a:endParaRPr>
                    </a:p>
                  </a:txBody>
                  <a:tcPr marL="0" marR="0" marT="0" marB="0" anchor="ctr"/>
                </a:tc>
                <a:tc>
                  <a:txBody>
                    <a:bodyPr/>
                    <a:lstStyle/>
                    <a:p>
                      <a:pPr marL="91440" marR="0" lvl="0" algn="l" rtl="0">
                        <a:lnSpc>
                          <a:spcPct val="107000"/>
                        </a:lnSpc>
                        <a:spcBef>
                          <a:spcPts val="0"/>
                        </a:spcBef>
                        <a:spcAft>
                          <a:spcPts val="800"/>
                        </a:spcAft>
                        <a:buNone/>
                      </a:pPr>
                      <a:r>
                        <a:rPr lang="en-US" sz="900" kern="1200"/>
                        <a:t>Observations of aerosol are used to infer </a:t>
                      </a:r>
                      <a:r>
                        <a:rPr lang="en-US" sz="900" kern="1200" err="1"/>
                        <a:t>spatio</a:t>
                      </a:r>
                      <a:r>
                        <a:rPr lang="en-US" sz="900" kern="1200"/>
                        <a:t>-temporal variations &amp; trends of speciated surface-level PM (PM</a:t>
                      </a:r>
                      <a:r>
                        <a:rPr lang="en-US" sz="900" kern="1200" baseline="-25000"/>
                        <a:t>1</a:t>
                      </a:r>
                      <a:r>
                        <a:rPr lang="en-US" sz="900" kern="1200"/>
                        <a:t>, PM</a:t>
                      </a:r>
                      <a:r>
                        <a:rPr lang="en-US" sz="900" kern="1200" baseline="-25000"/>
                        <a:t>2.5</a:t>
                      </a:r>
                      <a:r>
                        <a:rPr lang="en-US" sz="900" kern="1200"/>
                        <a:t>, PM</a:t>
                      </a:r>
                      <a:r>
                        <a:rPr lang="en-US" sz="900" kern="1200" baseline="-25000"/>
                        <a:t>10</a:t>
                      </a:r>
                      <a:r>
                        <a:rPr lang="en-US" sz="900" kern="1200"/>
                        <a:t>), which used to support AQ rule-making and define exceptional events. </a:t>
                      </a:r>
                      <a:endParaRPr lang="en-US" sz="900">
                        <a:effectLst/>
                      </a:endParaRPr>
                    </a:p>
                  </a:txBody>
                  <a:tcPr marL="0" marR="0" marT="0" marB="0" anchor="ctr"/>
                </a:tc>
                <a:tc>
                  <a:txBody>
                    <a:bodyPr/>
                    <a:lstStyle/>
                    <a:p>
                      <a:pPr marL="36195" marR="36195" lvl="0" algn="l" rtl="0">
                        <a:lnSpc>
                          <a:spcPct val="107000"/>
                        </a:lnSpc>
                        <a:spcBef>
                          <a:spcPts val="0"/>
                        </a:spcBef>
                        <a:spcAft>
                          <a:spcPts val="10"/>
                        </a:spcAft>
                        <a:buNone/>
                      </a:pPr>
                      <a:r>
                        <a:rPr lang="en-US" sz="900" kern="1200"/>
                        <a:t>AQ Rule-making: EPA, state AQ agencies</a:t>
                      </a:r>
                      <a:endParaRPr lang="en-US" sz="900">
                        <a:effectLst/>
                      </a:endParaRPr>
                    </a:p>
                  </a:txBody>
                  <a:tcPr marL="0" marR="0" marT="0" marB="0" anchor="ctr"/>
                </a:tc>
                <a:tc>
                  <a:txBody>
                    <a:bodyPr/>
                    <a:lstStyle/>
                    <a:p>
                      <a:pPr marL="73025" marR="36195" lvl="0" algn="l" rtl="0">
                        <a:lnSpc>
                          <a:spcPct val="107000"/>
                        </a:lnSpc>
                        <a:spcBef>
                          <a:spcPts val="0"/>
                        </a:spcBef>
                        <a:spcAft>
                          <a:spcPts val="800"/>
                        </a:spcAft>
                        <a:buNone/>
                      </a:pPr>
                      <a:r>
                        <a:rPr lang="en-US" sz="900" kern="1200"/>
                        <a:t>Aerosol Optical Depth, Aerosol Concentration Profiles, Aerosol Speciation</a:t>
                      </a:r>
                      <a:endParaRPr lang="en-US" sz="900">
                        <a:effectLst/>
                      </a:endParaRPr>
                    </a:p>
                  </a:txBody>
                  <a:tcPr marL="0" marR="0" marT="0" marB="0" anchor="ctr"/>
                </a:tc>
                <a:tc>
                  <a:txBody>
                    <a:bodyPr/>
                    <a:lstStyle/>
                    <a:p>
                      <a:pPr marL="36195" marR="36195" lvl="0" algn="ctr" rtl="0">
                        <a:lnSpc>
                          <a:spcPct val="107000"/>
                        </a:lnSpc>
                        <a:spcBef>
                          <a:spcPts val="0"/>
                        </a:spcBef>
                        <a:spcAft>
                          <a:spcPts val="800"/>
                        </a:spcAft>
                        <a:buNone/>
                      </a:pPr>
                      <a:r>
                        <a:rPr lang="en-US" sz="900" kern="1200">
                          <a:hlinkClick r:id="rId3" action="ppaction://hlinksldjump"/>
                        </a:rPr>
                        <a:t>O6</a:t>
                      </a:r>
                      <a:r>
                        <a:rPr lang="en-US" sz="900" kern="1200"/>
                        <a:t>, </a:t>
                      </a:r>
                      <a:r>
                        <a:rPr lang="en-US" sz="900" kern="1200">
                          <a:effectLst/>
                          <a:hlinkClick r:id="rId6" action="ppaction://hlinksldjump"/>
                        </a:rPr>
                        <a:t>O7</a:t>
                      </a:r>
                      <a:r>
                        <a:rPr lang="en-US" sz="900" kern="1200"/>
                        <a:t>, </a:t>
                      </a:r>
                      <a:r>
                        <a:rPr lang="en-US" sz="900" kern="1200">
                          <a:hlinkClick r:id="rId4" action="ppaction://hlinksldjump"/>
                        </a:rPr>
                        <a:t>O9</a:t>
                      </a:r>
                      <a:r>
                        <a:rPr lang="en-US" sz="900" kern="1200"/>
                        <a:t>, </a:t>
                      </a:r>
                      <a:r>
                        <a:rPr lang="en-US" sz="900" b="0" i="0" u="none" strike="noStrike" kern="1200" noProof="0">
                          <a:solidFill>
                            <a:srgbClr val="7030A0"/>
                          </a:solidFill>
                          <a:latin typeface="+mn-lt"/>
                          <a:hlinkClick r:id="rId5" action="ppaction://hlinksldjump"/>
                        </a:rPr>
                        <a:t>O10</a:t>
                      </a:r>
                      <a:endParaRPr lang="en-US" sz="900" kern="1200">
                        <a:effectLst/>
                      </a:endParaRPr>
                    </a:p>
                  </a:txBody>
                  <a:tcPr marL="0" marR="0" marT="0" marB="0" anchor="ctr"/>
                </a:tc>
                <a:extLst>
                  <a:ext uri="{0D108BD9-81ED-4DB2-BD59-A6C34878D82A}">
                    <a16:rowId xmlns:a16="http://schemas.microsoft.com/office/drawing/2014/main" val="2155020665"/>
                  </a:ext>
                </a:extLst>
              </a:tr>
              <a:tr h="592139">
                <a:tc>
                  <a:txBody>
                    <a:bodyPr/>
                    <a:lstStyle/>
                    <a:p>
                      <a:pPr marL="0" algn="l" rtl="0" eaLnBrk="1" fontAlgn="auto" latinLnBrk="0" hangingPunct="1">
                        <a:spcBef>
                          <a:spcPts val="0"/>
                        </a:spcBef>
                        <a:spcAft>
                          <a:spcPts val="0"/>
                        </a:spcAft>
                      </a:pPr>
                      <a:endParaRPr lang="en-US" sz="900" kern="1200">
                        <a:solidFill>
                          <a:schemeClr val="accent6">
                            <a:lumMod val="60000"/>
                            <a:lumOff val="40000"/>
                          </a:schemeClr>
                        </a:solidFill>
                        <a:effectLst/>
                      </a:endParaRPr>
                    </a:p>
                  </a:txBody>
                  <a:tcPr marL="0" marR="0" marT="0" marB="0" anchor="ctr"/>
                </a:tc>
                <a:tc>
                  <a:txBody>
                    <a:bodyPr/>
                    <a:lstStyle/>
                    <a:p>
                      <a:pPr marL="0" lvl="0" algn="ctr" rtl="0" eaLnBrk="1" fontAlgn="auto" latinLnBrk="0" hangingPunct="1">
                        <a:spcBef>
                          <a:spcPts val="0"/>
                        </a:spcBef>
                        <a:spcAft>
                          <a:spcPts val="0"/>
                        </a:spcAft>
                        <a:buNone/>
                      </a:pPr>
                      <a:endParaRPr lang="en-US" sz="900">
                        <a:solidFill>
                          <a:schemeClr val="accent2"/>
                        </a:solidFill>
                        <a:effectLst/>
                      </a:endParaRPr>
                    </a:p>
                  </a:txBody>
                  <a:tcPr marL="0" marR="0" marT="0" marB="0" anchor="ctr">
                    <a:solidFill>
                      <a:schemeClr val="accent2">
                        <a:lumMod val="60000"/>
                        <a:lumOff val="40000"/>
                      </a:schemeClr>
                    </a:solidFill>
                  </a:tcPr>
                </a:tc>
                <a:tc>
                  <a:txBody>
                    <a:bodyPr/>
                    <a:lstStyle/>
                    <a:p>
                      <a:pPr marL="0" lvl="0" algn="ctr" rtl="0" eaLnBrk="1" fontAlgn="auto" latinLnBrk="0" hangingPunct="1">
                        <a:spcBef>
                          <a:spcPts val="0"/>
                        </a:spcBef>
                        <a:spcAft>
                          <a:spcPts val="0"/>
                        </a:spcAft>
                        <a:buNone/>
                      </a:pPr>
                      <a:endParaRPr lang="en-US" sz="900">
                        <a:solidFill>
                          <a:schemeClr val="accent1"/>
                        </a:solidFill>
                        <a:effectLst/>
                      </a:endParaRPr>
                    </a:p>
                  </a:txBody>
                  <a:tcPr marL="0" marR="0" marT="0" marB="0" anchor="ctr"/>
                </a:tc>
                <a:tc>
                  <a:txBody>
                    <a:bodyPr/>
                    <a:lstStyle/>
                    <a:p>
                      <a:pPr marL="0" lvl="0" algn="ctr" rtl="0" eaLnBrk="1" fontAlgn="auto" latinLnBrk="0" hangingPunct="1">
                        <a:spcBef>
                          <a:spcPts val="0"/>
                        </a:spcBef>
                        <a:spcAft>
                          <a:spcPts val="0"/>
                        </a:spcAft>
                        <a:buNone/>
                      </a:pPr>
                      <a:r>
                        <a:rPr lang="en-US" sz="900" kern="1200"/>
                        <a:t>22</a:t>
                      </a:r>
                      <a:endParaRPr lang="en-US" sz="900">
                        <a:effectLst/>
                      </a:endParaRPr>
                    </a:p>
                  </a:txBody>
                  <a:tcPr marL="0" marR="0" marT="0" marB="0" anchor="ctr"/>
                </a:tc>
                <a:tc>
                  <a:txBody>
                    <a:bodyPr/>
                    <a:lstStyle/>
                    <a:p>
                      <a:pPr marL="91440" marR="0" lvl="0" algn="l" rtl="0">
                        <a:lnSpc>
                          <a:spcPct val="107000"/>
                        </a:lnSpc>
                        <a:spcBef>
                          <a:spcPts val="0"/>
                        </a:spcBef>
                        <a:spcAft>
                          <a:spcPts val="800"/>
                        </a:spcAft>
                        <a:buNone/>
                      </a:pPr>
                      <a:r>
                        <a:rPr lang="en-US" sz="900" kern="1200"/>
                        <a:t>Aerosol observations are used to infer vertically-resolved, speciated PM for operational weather and AQ forecasting (e.g., forecast initialization), tracking dust plumes, and issuing AQ alerts.  </a:t>
                      </a:r>
                      <a:endParaRPr lang="en-US" sz="900">
                        <a:effectLst/>
                      </a:endParaRPr>
                    </a:p>
                  </a:txBody>
                  <a:tcPr marL="0" marR="0" marT="0" marB="0" anchor="ctr"/>
                </a:tc>
                <a:tc>
                  <a:txBody>
                    <a:bodyPr/>
                    <a:lstStyle/>
                    <a:p>
                      <a:pPr marL="36195" marR="36195" lvl="0" algn="l" rtl="0">
                        <a:lnSpc>
                          <a:spcPct val="107000"/>
                        </a:lnSpc>
                        <a:spcBef>
                          <a:spcPts val="0"/>
                        </a:spcBef>
                        <a:spcAft>
                          <a:spcPts val="10"/>
                        </a:spcAft>
                        <a:buNone/>
                      </a:pPr>
                      <a:r>
                        <a:rPr lang="en-US" sz="900" kern="1200"/>
                        <a:t>Operational AQ Forecasts: Federal (NOAA) and state AQ agencies</a:t>
                      </a:r>
                      <a:endParaRPr lang="en-US" sz="900">
                        <a:effectLst/>
                      </a:endParaRPr>
                    </a:p>
                  </a:txBody>
                  <a:tcPr marL="0" marR="0" marT="0" marB="0" anchor="ctr"/>
                </a:tc>
                <a:tc>
                  <a:txBody>
                    <a:bodyPr/>
                    <a:lstStyle/>
                    <a:p>
                      <a:pPr marL="73025" marR="36195" lvl="0" algn="l" rtl="0">
                        <a:lnSpc>
                          <a:spcPct val="107000"/>
                        </a:lnSpc>
                        <a:spcBef>
                          <a:spcPts val="0"/>
                        </a:spcBef>
                        <a:spcAft>
                          <a:spcPts val="800"/>
                        </a:spcAft>
                        <a:buNone/>
                      </a:pPr>
                      <a:r>
                        <a:rPr lang="en-US" sz="900" kern="1200"/>
                        <a:t>Aerosol Optical Depth, Aerosol Concentration Profiles, Aerosol Speciation</a:t>
                      </a:r>
                      <a:endParaRPr lang="en-US" sz="900">
                        <a:effectLst/>
                      </a:endParaRPr>
                    </a:p>
                  </a:txBody>
                  <a:tcPr marL="0" marR="0" marT="0" marB="0" anchor="ctr"/>
                </a:tc>
                <a:tc>
                  <a:txBody>
                    <a:bodyPr/>
                    <a:lstStyle/>
                    <a:p>
                      <a:pPr marL="36195" marR="36195" lvl="0" algn="l" rtl="0">
                        <a:lnSpc>
                          <a:spcPct val="107000"/>
                        </a:lnSpc>
                        <a:spcBef>
                          <a:spcPts val="0"/>
                        </a:spcBef>
                        <a:spcAft>
                          <a:spcPts val="800"/>
                        </a:spcAft>
                        <a:buNone/>
                      </a:pPr>
                      <a:r>
                        <a:rPr lang="en-US" sz="900" kern="1200">
                          <a:hlinkClick r:id="rId3" action="ppaction://hlinksldjump"/>
                        </a:rPr>
                        <a:t>O6</a:t>
                      </a:r>
                      <a:r>
                        <a:rPr lang="en-US" sz="900" kern="1200"/>
                        <a:t>, </a:t>
                      </a:r>
                      <a:r>
                        <a:rPr lang="en-US" sz="900" kern="1200">
                          <a:effectLst/>
                          <a:hlinkClick r:id="rId6" action="ppaction://hlinksldjump"/>
                        </a:rPr>
                        <a:t>O7</a:t>
                      </a:r>
                      <a:r>
                        <a:rPr lang="en-US" sz="900" kern="1200"/>
                        <a:t>, </a:t>
                      </a:r>
                      <a:r>
                        <a:rPr lang="en-US" sz="900" kern="1200">
                          <a:hlinkClick r:id="rId7" action="ppaction://hlinksldjump"/>
                        </a:rPr>
                        <a:t>O8</a:t>
                      </a:r>
                      <a:r>
                        <a:rPr lang="en-US" sz="900" kern="1200"/>
                        <a:t>, </a:t>
                      </a:r>
                      <a:r>
                        <a:rPr lang="en-US" sz="900" kern="1200">
                          <a:hlinkClick r:id="rId4" action="ppaction://hlinksldjump"/>
                        </a:rPr>
                        <a:t>O9</a:t>
                      </a:r>
                      <a:r>
                        <a:rPr lang="en-US" sz="900" kern="1200"/>
                        <a:t>, </a:t>
                      </a:r>
                      <a:r>
                        <a:rPr lang="en-US" sz="900" b="0" i="0" u="none" strike="noStrike" kern="1200" noProof="0">
                          <a:solidFill>
                            <a:srgbClr val="7030A0"/>
                          </a:solidFill>
                          <a:latin typeface="+mn-lt"/>
                          <a:hlinkClick r:id="rId5" action="ppaction://hlinksldjump"/>
                        </a:rPr>
                        <a:t>O10</a:t>
                      </a:r>
                      <a:endParaRPr lang="en-US" sz="900">
                        <a:effectLst/>
                      </a:endParaRPr>
                    </a:p>
                  </a:txBody>
                  <a:tcPr marL="0" marR="0" marT="0" marB="0" anchor="ctr"/>
                </a:tc>
                <a:extLst>
                  <a:ext uri="{0D108BD9-81ED-4DB2-BD59-A6C34878D82A}">
                    <a16:rowId xmlns:a16="http://schemas.microsoft.com/office/drawing/2014/main" val="192651628"/>
                  </a:ext>
                </a:extLst>
              </a:tr>
            </a:tbl>
          </a:graphicData>
        </a:graphic>
      </p:graphicFrame>
      <p:sp>
        <p:nvSpPr>
          <p:cNvPr id="7" name="TextBox 6">
            <a:extLst>
              <a:ext uri="{FF2B5EF4-FFF2-40B4-BE49-F238E27FC236}">
                <a16:creationId xmlns:a16="http://schemas.microsoft.com/office/drawing/2014/main" id="{F8592CD0-416E-42A2-B310-F20E48D26894}"/>
              </a:ext>
            </a:extLst>
          </p:cNvPr>
          <p:cNvSpPr txBox="1"/>
          <p:nvPr/>
        </p:nvSpPr>
        <p:spPr>
          <a:xfrm>
            <a:off x="2286000" y="2343150"/>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E6226441-F7B3-4EB8-BE28-81E698F30B0A}"/>
              </a:ext>
            </a:extLst>
          </p:cNvPr>
          <p:cNvSpPr txBox="1"/>
          <p:nvPr/>
        </p:nvSpPr>
        <p:spPr>
          <a:xfrm>
            <a:off x="2286000" y="2343150"/>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B399F0CB-D081-43E2-9D19-0858B97CE5DF}"/>
              </a:ext>
            </a:extLst>
          </p:cNvPr>
          <p:cNvSpPr txBox="1"/>
          <p:nvPr/>
        </p:nvSpPr>
        <p:spPr>
          <a:xfrm>
            <a:off x="2286000" y="2343150"/>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A7FC878E-BFED-45C6-B130-E39AB980BFA4}"/>
              </a:ext>
            </a:extLst>
          </p:cNvPr>
          <p:cNvSpPr txBox="1"/>
          <p:nvPr/>
        </p:nvSpPr>
        <p:spPr>
          <a:xfrm>
            <a:off x="2286000" y="2343150"/>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3523BB6D-6543-4A0E-BF1A-DB841C046A7A}"/>
              </a:ext>
            </a:extLst>
          </p:cNvPr>
          <p:cNvSpPr txBox="1"/>
          <p:nvPr/>
        </p:nvSpPr>
        <p:spPr>
          <a:xfrm>
            <a:off x="2286000" y="2343150"/>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5" name="Slide Number Placeholder 4">
            <a:extLst>
              <a:ext uri="{FF2B5EF4-FFF2-40B4-BE49-F238E27FC236}">
                <a16:creationId xmlns:a16="http://schemas.microsoft.com/office/drawing/2014/main" id="{511AD04A-216E-EB47-86F7-FBF9B07C4628}"/>
              </a:ext>
            </a:extLst>
          </p:cNvPr>
          <p:cNvSpPr>
            <a:spLocks noGrp="1"/>
          </p:cNvSpPr>
          <p:nvPr>
            <p:ph type="sldNum" sz="quarter" idx="12"/>
          </p:nvPr>
        </p:nvSpPr>
        <p:spPr>
          <a:xfrm>
            <a:off x="7102625" y="4898824"/>
            <a:ext cx="2057400" cy="273844"/>
          </a:xfrm>
        </p:spPr>
        <p:txBody>
          <a:bodyPr/>
          <a:lstStyle/>
          <a:p>
            <a:fld id="{B12B35DD-64F7-B048-B2BB-3953229FF8CC}" type="slidenum">
              <a:rPr lang="en-US" smtClean="0"/>
              <a:pPr/>
              <a:t>33</a:t>
            </a:fld>
            <a:endParaRPr lang="en-US"/>
          </a:p>
        </p:txBody>
      </p:sp>
    </p:spTree>
    <p:extLst>
      <p:ext uri="{BB962C8B-B14F-4D97-AF65-F5344CB8AC3E}">
        <p14:creationId xmlns:p14="http://schemas.microsoft.com/office/powerpoint/2010/main" val="2644310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3FD4-676F-6C4A-9B8A-4C3DC3BA107F}"/>
              </a:ext>
            </a:extLst>
          </p:cNvPr>
          <p:cNvSpPr>
            <a:spLocks noGrp="1"/>
          </p:cNvSpPr>
          <p:nvPr>
            <p:ph type="title"/>
          </p:nvPr>
        </p:nvSpPr>
        <p:spPr>
          <a:xfrm>
            <a:off x="372928" y="244441"/>
            <a:ext cx="6485072" cy="666427"/>
          </a:xfrm>
        </p:spPr>
        <p:txBody>
          <a:bodyPr/>
          <a:lstStyle/>
          <a:p>
            <a:r>
              <a:rPr lang="en-US" dirty="0"/>
              <a:t>DS Traceability Goals 1-2</a:t>
            </a:r>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2323375425"/>
              </p:ext>
            </p:extLst>
          </p:nvPr>
        </p:nvGraphicFramePr>
        <p:xfrm>
          <a:off x="158419" y="908455"/>
          <a:ext cx="8650450" cy="3600252"/>
        </p:xfrm>
        <a:graphic>
          <a:graphicData uri="http://schemas.openxmlformats.org/drawingml/2006/table">
            <a:tbl>
              <a:tblPr firstRow="1" bandRow="1">
                <a:tableStyleId>{5940675A-B579-460E-94D1-54222C63F5DA}</a:tableStyleId>
              </a:tblPr>
              <a:tblGrid>
                <a:gridCol w="5869403">
                  <a:extLst>
                    <a:ext uri="{9D8B030D-6E8A-4147-A177-3AD203B41FA5}">
                      <a16:colId xmlns:a16="http://schemas.microsoft.com/office/drawing/2014/main" val="779814212"/>
                    </a:ext>
                  </a:extLst>
                </a:gridCol>
                <a:gridCol w="2781047">
                  <a:extLst>
                    <a:ext uri="{9D8B030D-6E8A-4147-A177-3AD203B41FA5}">
                      <a16:colId xmlns:a16="http://schemas.microsoft.com/office/drawing/2014/main" val="1770906266"/>
                    </a:ext>
                  </a:extLst>
                </a:gridCol>
              </a:tblGrid>
              <a:tr h="537012">
                <a:tc>
                  <a:txBody>
                    <a:bodyPr/>
                    <a:lstStyle/>
                    <a:p>
                      <a:pPr algn="ctr"/>
                      <a:r>
                        <a:rPr lang="en-US" sz="1200" b="1"/>
                        <a:t>2017 Decadal Survey</a:t>
                      </a:r>
                      <a:r>
                        <a:rPr lang="en-US" sz="1200" b="1" baseline="0"/>
                        <a:t> Objectives</a:t>
                      </a:r>
                    </a:p>
                    <a:p>
                      <a:pPr algn="ctr"/>
                      <a:r>
                        <a:rPr lang="en-US" sz="1200" b="1" baseline="0"/>
                        <a:t>(from Appendix B)</a:t>
                      </a:r>
                      <a:endParaRPr lang="en-US" sz="1200" b="1"/>
                    </a:p>
                  </a:txBody>
                  <a:tcPr marL="68580" marR="68580" marT="34290" marB="34290" anchor="ctr">
                    <a:solidFill>
                      <a:schemeClr val="bg1">
                        <a:lumMod val="75000"/>
                      </a:schemeClr>
                    </a:solidFill>
                  </a:tcPr>
                </a:tc>
                <a:tc>
                  <a:txBody>
                    <a:bodyPr/>
                    <a:lstStyle/>
                    <a:p>
                      <a:pPr algn="ctr"/>
                      <a:r>
                        <a:rPr lang="en-US" sz="1400" b="1"/>
                        <a:t>A-CCP Goals</a:t>
                      </a:r>
                    </a:p>
                  </a:txBody>
                  <a:tcPr marL="68580" marR="68580" marT="34290" marB="34290" anchor="ctr">
                    <a:solidFill>
                      <a:schemeClr val="bg1">
                        <a:lumMod val="75000"/>
                      </a:schemeClr>
                    </a:solidFill>
                  </a:tcPr>
                </a:tc>
                <a:extLst>
                  <a:ext uri="{0D108BD9-81ED-4DB2-BD59-A6C34878D82A}">
                    <a16:rowId xmlns:a16="http://schemas.microsoft.com/office/drawing/2014/main" val="3955711646"/>
                  </a:ext>
                </a:extLst>
              </a:tr>
              <a:tr h="1120140">
                <a:tc>
                  <a:txBody>
                    <a:bodyPr/>
                    <a:lstStyle/>
                    <a:p>
                      <a:pPr marL="365760" indent="-365760"/>
                      <a:r>
                        <a:rPr lang="en-US" sz="1100" b="1" i="0">
                          <a:solidFill>
                            <a:srgbClr val="FF0000"/>
                          </a:solidFill>
                          <a:latin typeface="Arial Narrow" panose="020B0604020202020204" pitchFamily="34" charset="0"/>
                          <a:cs typeface="Arial Narrow" panose="020B0604020202020204" pitchFamily="34" charset="0"/>
                        </a:rPr>
                        <a:t>C-2a</a:t>
                      </a:r>
                      <a:r>
                        <a:rPr lang="en-US" sz="1400" b="0" i="0" u="none" strike="noStrike" kern="1200" baseline="0">
                          <a:solidFill>
                            <a:schemeClr val="tx1"/>
                          </a:solidFill>
                          <a:latin typeface="Arial Narrow" panose="020B0604020202020204" pitchFamily="34" charset="0"/>
                          <a:ea typeface="+mn-ea"/>
                          <a:cs typeface="Arial Narrow" panose="020B0604020202020204" pitchFamily="34" charset="0"/>
                        </a:rPr>
                        <a:t> </a:t>
                      </a:r>
                      <a:r>
                        <a:rPr lang="en-US" sz="1100" b="0" i="0" u="none" strike="noStrike" kern="1200" baseline="0">
                          <a:solidFill>
                            <a:schemeClr val="tx1"/>
                          </a:solidFill>
                          <a:latin typeface="Arial Narrow" panose="020B0604020202020204" pitchFamily="34" charset="0"/>
                          <a:ea typeface="+mn-ea"/>
                          <a:cs typeface="Arial Narrow" panose="020B0604020202020204" pitchFamily="34" charset="0"/>
                        </a:rPr>
                        <a:t>  Reduce uncertainty in low and high cloud feedback.</a:t>
                      </a:r>
                      <a:endParaRPr lang="en-US" sz="1100" b="0" i="0">
                        <a:solidFill>
                          <a:srgbClr val="FF0000"/>
                        </a:solidFill>
                        <a:latin typeface="Arial Narrow" panose="020B0604020202020204" pitchFamily="34" charset="0"/>
                        <a:cs typeface="Arial Narrow" panose="020B0604020202020204" pitchFamily="34" charset="0"/>
                      </a:endParaRPr>
                    </a:p>
                    <a:p>
                      <a:pPr marL="365760" indent="-365760"/>
                      <a:r>
                        <a:rPr lang="en-US" sz="1100" b="1" i="0" u="none" strike="noStrike" kern="1200">
                          <a:solidFill>
                            <a:srgbClr val="FF0000"/>
                          </a:solidFill>
                          <a:effectLst/>
                          <a:latin typeface="Arial Narrow" panose="020B0604020202020204" pitchFamily="34" charset="0"/>
                          <a:ea typeface="+mn-ea"/>
                          <a:cs typeface="Arial Narrow" panose="020B0604020202020204" pitchFamily="34" charset="0"/>
                        </a:rPr>
                        <a:t>W-1a</a:t>
                      </a:r>
                      <a:r>
                        <a:rPr lang="en-US" sz="1100" b="1" i="0" u="none" strike="noStrike" kern="1200">
                          <a:solidFill>
                            <a:schemeClr val="tx1"/>
                          </a:solidFill>
                          <a:effectLst/>
                          <a:latin typeface="Arial Narrow" panose="020B0604020202020204" pitchFamily="34" charset="0"/>
                          <a:ea typeface="+mn-ea"/>
                          <a:cs typeface="Arial Narrow" panose="020B0604020202020204" pitchFamily="34" charset="0"/>
                        </a:rPr>
                        <a:t>   </a:t>
                      </a:r>
                      <a:r>
                        <a:rPr lang="en-US" sz="1100" b="0" i="0" u="none" strike="noStrike" kern="1200">
                          <a:solidFill>
                            <a:schemeClr val="tx1"/>
                          </a:solidFill>
                          <a:effectLst/>
                          <a:latin typeface="Arial Narrow" panose="020B0604020202020204" pitchFamily="34" charset="0"/>
                          <a:ea typeface="+mn-ea"/>
                          <a:cs typeface="Arial Narrow" panose="020B0604020202020204" pitchFamily="34" charset="0"/>
                        </a:rPr>
                        <a:t>Determine the effects of key boundary layer processes on weather, hydrological, and air quality forecasts at minutes to </a:t>
                      </a:r>
                      <a:r>
                        <a:rPr lang="en-US" sz="1100" b="0" i="0" u="none" strike="noStrike" kern="1200" err="1">
                          <a:solidFill>
                            <a:schemeClr val="tx1"/>
                          </a:solidFill>
                          <a:effectLst/>
                          <a:latin typeface="Arial Narrow" panose="020B0604020202020204" pitchFamily="34" charset="0"/>
                          <a:ea typeface="+mn-ea"/>
                          <a:cs typeface="Arial Narrow" panose="020B0604020202020204" pitchFamily="34" charset="0"/>
                        </a:rPr>
                        <a:t>subseasonal</a:t>
                      </a:r>
                      <a:r>
                        <a:rPr lang="en-US" sz="1100" b="0" i="0" u="none" strike="noStrike" kern="1200">
                          <a:solidFill>
                            <a:schemeClr val="tx1"/>
                          </a:solidFill>
                          <a:effectLst/>
                          <a:latin typeface="Arial Narrow" panose="020B0604020202020204" pitchFamily="34" charset="0"/>
                          <a:ea typeface="+mn-ea"/>
                          <a:cs typeface="Arial Narrow" panose="020B0604020202020204" pitchFamily="34" charset="0"/>
                        </a:rPr>
                        <a:t> time scales.​</a:t>
                      </a:r>
                    </a:p>
                    <a:p>
                      <a:pPr marL="365760" indent="-365760"/>
                      <a:r>
                        <a:rPr lang="en-US" sz="1100" b="1" i="0">
                          <a:solidFill>
                            <a:srgbClr val="FF0000"/>
                          </a:solidFill>
                          <a:latin typeface="Arial Narrow" panose="020B0604020202020204" pitchFamily="34" charset="0"/>
                          <a:cs typeface="Arial Narrow" panose="020B0604020202020204" pitchFamily="34" charset="0"/>
                        </a:rPr>
                        <a:t>W-2a</a:t>
                      </a:r>
                      <a:r>
                        <a:rPr lang="en-US" sz="1100" b="0" i="0" u="none" strike="noStrike" kern="1200" baseline="0">
                          <a:solidFill>
                            <a:schemeClr val="tx1"/>
                          </a:solidFill>
                          <a:latin typeface="Arial Narrow" panose="020B0604020202020204" pitchFamily="34" charset="0"/>
                          <a:ea typeface="+mn-ea"/>
                          <a:cs typeface="Arial Narrow" panose="020B0604020202020204" pitchFamily="34" charset="0"/>
                        </a:rPr>
                        <a:t>   Improve the observed and modeled representation of natural, low-frequency modes of weather/climate variability.</a:t>
                      </a:r>
                      <a:endParaRPr lang="en-US" sz="1100" b="0" i="0">
                        <a:solidFill>
                          <a:srgbClr val="FF0000"/>
                        </a:solidFill>
                        <a:latin typeface="Arial Narrow" panose="020B0604020202020204" pitchFamily="34" charset="0"/>
                        <a:cs typeface="Arial Narrow" panose="020B0604020202020204" pitchFamily="34" charset="0"/>
                      </a:endParaRPr>
                    </a:p>
                    <a:p>
                      <a:pPr marL="365760" indent="-365760"/>
                      <a:r>
                        <a:rPr lang="en-US" sz="1100" b="1" i="0">
                          <a:solidFill>
                            <a:srgbClr val="0432FF"/>
                          </a:solidFill>
                          <a:latin typeface="Arial Narrow" panose="020B0604020202020204" pitchFamily="34" charset="0"/>
                          <a:cs typeface="Arial Narrow" panose="020B0604020202020204" pitchFamily="34" charset="0"/>
                        </a:rPr>
                        <a:t>C-2g</a:t>
                      </a:r>
                      <a:r>
                        <a:rPr lang="en-US" sz="1400" b="0" i="0" u="none" strike="noStrike" kern="1200" baseline="0">
                          <a:solidFill>
                            <a:schemeClr val="tx1"/>
                          </a:solidFill>
                          <a:latin typeface="Arial Narrow" panose="020B0604020202020204" pitchFamily="34" charset="0"/>
                          <a:ea typeface="+mn-ea"/>
                          <a:cs typeface="Arial Narrow" panose="020B0604020202020204" pitchFamily="34" charset="0"/>
                        </a:rPr>
                        <a:t> </a:t>
                      </a:r>
                      <a:r>
                        <a:rPr lang="en-US" sz="1100" b="0" i="0" u="none" strike="noStrike" kern="1200" baseline="0">
                          <a:solidFill>
                            <a:schemeClr val="tx1"/>
                          </a:solidFill>
                          <a:latin typeface="Arial Narrow" panose="020B0604020202020204" pitchFamily="34" charset="0"/>
                          <a:ea typeface="+mn-ea"/>
                          <a:cs typeface="Arial Narrow" panose="020B0604020202020204" pitchFamily="34" charset="0"/>
                        </a:rPr>
                        <a:t>  Quantify the contribution of the UTS to climate feedbacks and change.</a:t>
                      </a:r>
                      <a:endParaRPr lang="en-US" sz="1100" b="0" i="0">
                        <a:solidFill>
                          <a:srgbClr val="0070C0"/>
                        </a:solidFill>
                        <a:latin typeface="Arial Narrow" panose="020B0604020202020204" pitchFamily="34" charset="0"/>
                        <a:cs typeface="Arial Narrow" panose="020B0604020202020204" pitchFamily="34" charset="0"/>
                      </a:endParaRPr>
                    </a:p>
                  </a:txBody>
                  <a:tcPr marL="68580" marR="68580" marT="34290" marB="34290">
                    <a:noFill/>
                  </a:tcPr>
                </a:tc>
                <a:tc>
                  <a:txBody>
                    <a:bodyPr/>
                    <a:lstStyle/>
                    <a:p>
                      <a:endParaRPr lang="en-US" sz="1100" b="1" kern="1200">
                        <a:effectLst/>
                      </a:endParaRPr>
                    </a:p>
                    <a:p>
                      <a:r>
                        <a:rPr lang="en-US" sz="1100" b="1" kern="1200">
                          <a:effectLst/>
                        </a:rPr>
                        <a:t>G1</a:t>
                      </a:r>
                      <a:r>
                        <a:rPr lang="en-US" sz="1100" kern="1200"/>
                        <a:t> </a:t>
                      </a:r>
                      <a:r>
                        <a:rPr lang="en-US" sz="1100" kern="1200">
                          <a:hlinkClick r:id="rId3" action="ppaction://hlinksldjump"/>
                        </a:rPr>
                        <a:t>Cloud Feedbacks</a:t>
                      </a:r>
                      <a:endParaRPr lang="en-US" sz="1100" kern="1200">
                        <a:effectLst/>
                      </a:endParaRPr>
                    </a:p>
                    <a:p>
                      <a:pPr>
                        <a:spcBef>
                          <a:spcPts val="600"/>
                        </a:spcBef>
                        <a:spcAft>
                          <a:spcPts val="600"/>
                        </a:spcAft>
                      </a:pPr>
                      <a:r>
                        <a:rPr lang="en-US" sz="1100" i="1" strike="noStrike" kern="1200">
                          <a:solidFill>
                            <a:schemeClr val="tx1"/>
                          </a:solidFill>
                          <a:effectLst/>
                        </a:rPr>
                        <a:t>Reduce the uncertainty in low- and high-cloud climate feedbacks by </a:t>
                      </a:r>
                      <a:r>
                        <a:rPr lang="en-US" sz="1100" i="1" kern="1200">
                          <a:solidFill>
                            <a:schemeClr val="tx1"/>
                          </a:solidFill>
                          <a:effectLst/>
                        </a:rPr>
                        <a:t>advancing our ability to predict the properties of low and high clouds.</a:t>
                      </a:r>
                      <a:r>
                        <a:rPr lang="en-US" sz="1100" i="1" kern="1200">
                          <a:solidFill>
                            <a:schemeClr val="tx1"/>
                          </a:solidFill>
                        </a:rPr>
                        <a:t> </a:t>
                      </a:r>
                      <a:endParaRPr lang="en-US" sz="1100" i="1">
                        <a:solidFill>
                          <a:schemeClr val="tx1"/>
                        </a:solidFill>
                      </a:endParaRPr>
                    </a:p>
                    <a:p>
                      <a:endParaRPr lang="en-US" sz="1100">
                        <a:solidFill>
                          <a:schemeClr val="tx1"/>
                        </a:solidFill>
                      </a:endParaRPr>
                    </a:p>
                  </a:txBody>
                  <a:tcPr marL="68580" marR="68580" marT="34290" marB="34290"/>
                </a:tc>
                <a:extLst>
                  <a:ext uri="{0D108BD9-81ED-4DB2-BD59-A6C34878D82A}">
                    <a16:rowId xmlns:a16="http://schemas.microsoft.com/office/drawing/2014/main" val="870596705"/>
                  </a:ext>
                </a:extLst>
              </a:tr>
              <a:tr h="1760220">
                <a:tc>
                  <a:txBody>
                    <a:bodyPr/>
                    <a:lstStyle/>
                    <a:p>
                      <a:pPr marL="365760" marR="0" lvl="0" indent="-365760" algn="l" defTabSz="914400" rtl="0" eaLnBrk="1" fontAlgn="auto" latinLnBrk="0" hangingPunct="1">
                        <a:lnSpc>
                          <a:spcPct val="100000"/>
                        </a:lnSpc>
                        <a:spcBef>
                          <a:spcPts val="0"/>
                        </a:spcBef>
                        <a:spcAft>
                          <a:spcPts val="0"/>
                        </a:spcAft>
                        <a:buClrTx/>
                        <a:buSzTx/>
                        <a:buFontTx/>
                        <a:buNone/>
                        <a:tabLst/>
                        <a:defRPr/>
                      </a:pPr>
                      <a:r>
                        <a:rPr lang="en-US" sz="1100" b="1" i="0">
                          <a:solidFill>
                            <a:srgbClr val="0432FF"/>
                          </a:solidFill>
                          <a:latin typeface="Arial Narrow" panose="020B0604020202020204" pitchFamily="34" charset="0"/>
                          <a:cs typeface="Arial Narrow" panose="020B0604020202020204" pitchFamily="34" charset="0"/>
                        </a:rPr>
                        <a:t>C-5c</a:t>
                      </a:r>
                      <a:r>
                        <a:rPr lang="en-US" sz="1100" b="0" i="0">
                          <a:solidFill>
                            <a:srgbClr val="0070C0"/>
                          </a:solidFill>
                          <a:latin typeface="Arial Narrow" panose="020B0604020202020204" pitchFamily="34" charset="0"/>
                          <a:cs typeface="Arial Narrow" panose="020B0604020202020204" pitchFamily="34" charset="0"/>
                        </a:rPr>
                        <a:t> </a:t>
                      </a:r>
                      <a:r>
                        <a:rPr lang="en-US" sz="1100" b="0" i="0" kern="1200">
                          <a:solidFill>
                            <a:srgbClr val="0070C0"/>
                          </a:solidFill>
                          <a:effectLst/>
                          <a:latin typeface="Arial Narrow" panose="020B0604020202020204" pitchFamily="34" charset="0"/>
                          <a:ea typeface="+mn-ea"/>
                          <a:cs typeface="Arial Narrow" panose="020B0604020202020204" pitchFamily="34" charset="0"/>
                        </a:rPr>
                        <a:t>  </a:t>
                      </a:r>
                      <a:r>
                        <a:rPr lang="en-US" sz="1100" b="0" i="0" u="none" strike="noStrike" kern="1200" baseline="0">
                          <a:solidFill>
                            <a:schemeClr val="tx1"/>
                          </a:solidFill>
                          <a:latin typeface="Arial Narrow" panose="020B0604020202020204" pitchFamily="34" charset="0"/>
                          <a:ea typeface="+mn-ea"/>
                          <a:cs typeface="Arial Narrow" panose="020B0604020202020204" pitchFamily="34" charset="0"/>
                        </a:rPr>
                        <a:t>Quantify the effect that aerosol has on cloud.</a:t>
                      </a:r>
                      <a:endParaRPr lang="en-US" sz="1100" b="0" i="0">
                        <a:solidFill>
                          <a:srgbClr val="0070C0"/>
                        </a:solidFill>
                        <a:latin typeface="Arial Narrow" panose="020B0604020202020204" pitchFamily="34" charset="0"/>
                        <a:cs typeface="Arial Narrow" panose="020B0604020202020204" pitchFamily="34" charset="0"/>
                      </a:endParaRPr>
                    </a:p>
                    <a:p>
                      <a:pPr marL="365760" marR="0" lvl="0" indent="-365760" algn="l" defTabSz="914400" rtl="0" eaLnBrk="1" fontAlgn="auto" latinLnBrk="0" hangingPunct="1">
                        <a:lnSpc>
                          <a:spcPct val="100000"/>
                        </a:lnSpc>
                        <a:spcBef>
                          <a:spcPts val="0"/>
                        </a:spcBef>
                        <a:spcAft>
                          <a:spcPts val="0"/>
                        </a:spcAft>
                        <a:buClrTx/>
                        <a:buSzTx/>
                        <a:buFontTx/>
                        <a:buNone/>
                        <a:tabLst/>
                        <a:defRPr/>
                      </a:pPr>
                      <a:r>
                        <a:rPr lang="en-US" sz="1100" b="1" i="0">
                          <a:solidFill>
                            <a:srgbClr val="0432FF"/>
                          </a:solidFill>
                          <a:latin typeface="Arial Narrow" panose="020B0604020202020204" pitchFamily="34" charset="0"/>
                          <a:cs typeface="Arial Narrow" panose="020B0604020202020204" pitchFamily="34" charset="0"/>
                        </a:rPr>
                        <a:t>C-2g</a:t>
                      </a:r>
                      <a:r>
                        <a:rPr lang="en-US" sz="1400" b="0" i="0" u="none" strike="noStrike" kern="1200" baseline="0">
                          <a:solidFill>
                            <a:schemeClr val="tx1"/>
                          </a:solidFill>
                          <a:latin typeface="Arial Narrow" panose="020B0604020202020204" pitchFamily="34" charset="0"/>
                          <a:ea typeface="+mn-ea"/>
                          <a:cs typeface="Arial Narrow" panose="020B0604020202020204" pitchFamily="34" charset="0"/>
                        </a:rPr>
                        <a:t> </a:t>
                      </a:r>
                      <a:r>
                        <a:rPr lang="en-US" sz="1100" b="0" i="0" u="none" strike="noStrike" kern="1200" baseline="0">
                          <a:solidFill>
                            <a:schemeClr val="tx1"/>
                          </a:solidFill>
                          <a:latin typeface="Arial Narrow" panose="020B0604020202020204" pitchFamily="34" charset="0"/>
                          <a:ea typeface="+mn-ea"/>
                          <a:cs typeface="Arial Narrow" panose="020B0604020202020204" pitchFamily="34" charset="0"/>
                        </a:rPr>
                        <a:t>  Quantify the contribution of the UTS to climate feedbacks and change.</a:t>
                      </a:r>
                    </a:p>
                    <a:p>
                      <a:pPr marL="365760" marR="0" lvl="0" indent="-36576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a:solidFill>
                            <a:srgbClr val="FF0000"/>
                          </a:solidFill>
                          <a:effectLst/>
                          <a:latin typeface="Arial Narrow" panose="020B0604020202020204" pitchFamily="34" charset="0"/>
                          <a:ea typeface="+mn-ea"/>
                          <a:cs typeface="Arial Narrow" panose="020B0604020202020204" pitchFamily="34" charset="0"/>
                        </a:rPr>
                        <a:t>H-1b</a:t>
                      </a:r>
                      <a:r>
                        <a:rPr lang="en-US" sz="1100" b="0" i="0" u="none" strike="noStrike" kern="1200">
                          <a:solidFill>
                            <a:srgbClr val="FF0000"/>
                          </a:solidFill>
                          <a:effectLst/>
                          <a:latin typeface="Arial Narrow" panose="020B0604020202020204" pitchFamily="34" charset="0"/>
                          <a:ea typeface="+mn-ea"/>
                          <a:cs typeface="Arial Narrow" panose="020B0604020202020204" pitchFamily="34" charset="0"/>
                        </a:rPr>
                        <a:t> </a:t>
                      </a:r>
                      <a:r>
                        <a:rPr lang="en-US" sz="1100" b="0" i="0" u="none" strike="noStrike" kern="1200">
                          <a:solidFill>
                            <a:schemeClr val="tx1"/>
                          </a:solidFill>
                          <a:effectLst/>
                          <a:latin typeface="Arial Narrow" panose="020B0604020202020204" pitchFamily="34" charset="0"/>
                          <a:ea typeface="+mn-ea"/>
                          <a:cs typeface="Arial Narrow" panose="020B0604020202020204" pitchFamily="34" charset="0"/>
                        </a:rPr>
                        <a:t> </a:t>
                      </a:r>
                      <a:r>
                        <a:rPr lang="en-US" sz="1100" b="0" i="0" u="none" strike="noStrike" kern="1200">
                          <a:solidFill>
                            <a:srgbClr val="FF0000"/>
                          </a:solidFill>
                          <a:effectLst/>
                          <a:latin typeface="Arial Narrow" panose="020B0604020202020204" pitchFamily="34" charset="0"/>
                          <a:ea typeface="+mn-ea"/>
                          <a:cs typeface="Arial Narrow" panose="020B0604020202020204" pitchFamily="34" charset="0"/>
                        </a:rPr>
                        <a:t> </a:t>
                      </a:r>
                      <a:r>
                        <a:rPr lang="en-US" sz="1100" b="0" i="0" u="none" strike="noStrike" kern="1200">
                          <a:solidFill>
                            <a:schemeClr val="tx1"/>
                          </a:solidFill>
                          <a:effectLst/>
                          <a:latin typeface="Arial Narrow" panose="020B0604020202020204" pitchFamily="34" charset="0"/>
                          <a:ea typeface="+mn-ea"/>
                          <a:cs typeface="Arial Narrow" panose="020B0604020202020204" pitchFamily="34" charset="0"/>
                        </a:rPr>
                        <a:t>Quantify rates of precipitation and its phase (rain and snow/ice) worldwide at convective and orographic scales suitable to capture flash floods and beyond.​</a:t>
                      </a:r>
                    </a:p>
                    <a:p>
                      <a:pPr marL="365760" indent="-365760"/>
                      <a:r>
                        <a:rPr lang="en-US" sz="1100" b="1" i="0">
                          <a:solidFill>
                            <a:srgbClr val="FF0000"/>
                          </a:solidFill>
                          <a:latin typeface="Arial Narrow" panose="020B0604020202020204" pitchFamily="34" charset="0"/>
                          <a:cs typeface="Arial Narrow" panose="020B0604020202020204" pitchFamily="34" charset="0"/>
                        </a:rPr>
                        <a:t>W-1a</a:t>
                      </a:r>
                      <a:r>
                        <a:rPr lang="en-US" sz="1400" b="0" i="0" u="none" strike="noStrike" kern="1200" baseline="0">
                          <a:solidFill>
                            <a:schemeClr val="tx1"/>
                          </a:solidFill>
                          <a:latin typeface="Arial Narrow" panose="020B0604020202020204" pitchFamily="34" charset="0"/>
                          <a:ea typeface="+mn-ea"/>
                          <a:cs typeface="Arial Narrow" panose="020B0604020202020204" pitchFamily="34" charset="0"/>
                        </a:rPr>
                        <a:t> </a:t>
                      </a:r>
                      <a:r>
                        <a:rPr lang="en-US" sz="1100" b="0" i="0" u="none" strike="noStrike" kern="1200" baseline="0">
                          <a:solidFill>
                            <a:schemeClr val="tx1"/>
                          </a:solidFill>
                          <a:latin typeface="Arial Narrow" panose="020B0604020202020204" pitchFamily="34" charset="0"/>
                          <a:ea typeface="+mn-ea"/>
                          <a:cs typeface="Arial Narrow" panose="020B0604020202020204" pitchFamily="34" charset="0"/>
                        </a:rPr>
                        <a:t>  Determine the effects of key boundary layer processes on weather, hydrological, and air quality.</a:t>
                      </a:r>
                    </a:p>
                    <a:p>
                      <a:pPr marL="365760" marR="0" lvl="0" indent="-365760" algn="l" defTabSz="914400" rtl="0" eaLnBrk="1" fontAlgn="auto" latinLnBrk="0" hangingPunct="1">
                        <a:lnSpc>
                          <a:spcPct val="100000"/>
                        </a:lnSpc>
                        <a:spcBef>
                          <a:spcPts val="0"/>
                        </a:spcBef>
                        <a:spcAft>
                          <a:spcPts val="0"/>
                        </a:spcAft>
                        <a:buClrTx/>
                        <a:buSzTx/>
                        <a:buFontTx/>
                        <a:buNone/>
                        <a:tabLst/>
                        <a:defRPr/>
                      </a:pPr>
                      <a:r>
                        <a:rPr lang="en-US" sz="1100" b="1" i="0">
                          <a:solidFill>
                            <a:srgbClr val="FF0000"/>
                          </a:solidFill>
                          <a:latin typeface="Arial Narrow" panose="020B0604020202020204" pitchFamily="34" charset="0"/>
                          <a:cs typeface="Arial Narrow" panose="020B0604020202020204" pitchFamily="34" charset="0"/>
                        </a:rPr>
                        <a:t>W-2a</a:t>
                      </a:r>
                      <a:r>
                        <a:rPr lang="en-US" sz="1100" b="0" i="0" u="none" strike="noStrike" kern="1200" baseline="0">
                          <a:solidFill>
                            <a:schemeClr val="tx1"/>
                          </a:solidFill>
                          <a:latin typeface="Arial Narrow" panose="020B0604020202020204" pitchFamily="34" charset="0"/>
                          <a:ea typeface="+mn-ea"/>
                          <a:cs typeface="Arial Narrow" panose="020B0604020202020204" pitchFamily="34" charset="0"/>
                        </a:rPr>
                        <a:t>   Improve the observed and modeled representation of natural, low-frequency modes of weather/climate variability</a:t>
                      </a:r>
                      <a:r>
                        <a:rPr lang="en-US" sz="1100" b="0" i="0" u="none" strike="noStrike" kern="1200" baseline="0">
                          <a:solidFill>
                            <a:srgbClr val="FF0000"/>
                          </a:solidFill>
                          <a:latin typeface="Arial Narrow" panose="020B0604020202020204" pitchFamily="34" charset="0"/>
                          <a:ea typeface="+mn-ea"/>
                          <a:cs typeface="Arial Narrow" panose="020B0604020202020204" pitchFamily="34" charset="0"/>
                        </a:rPr>
                        <a:t>.</a:t>
                      </a:r>
                      <a:endParaRPr lang="en-US" sz="1100" b="0" i="0" u="none" strike="noStrike" kern="1200" baseline="0">
                        <a:solidFill>
                          <a:schemeClr val="tx1"/>
                        </a:solidFill>
                        <a:latin typeface="Arial Narrow" panose="020B0604020202020204" pitchFamily="34" charset="0"/>
                        <a:ea typeface="+mn-ea"/>
                        <a:cs typeface="Arial Narrow" panose="020B0604020202020204" pitchFamily="34" charset="0"/>
                      </a:endParaRPr>
                    </a:p>
                    <a:p>
                      <a:pPr marL="365760" indent="-365760"/>
                      <a:r>
                        <a:rPr lang="en-US" sz="1100" b="1" i="0" u="none" strike="noStrike" kern="1200">
                          <a:solidFill>
                            <a:srgbClr val="FF0000"/>
                          </a:solidFill>
                          <a:effectLst/>
                          <a:latin typeface="Arial Narrow" panose="020B0604020202020204" pitchFamily="34" charset="0"/>
                          <a:ea typeface="+mn-ea"/>
                          <a:cs typeface="Arial Narrow" panose="020B0604020202020204" pitchFamily="34" charset="0"/>
                        </a:rPr>
                        <a:t>W-4a</a:t>
                      </a:r>
                      <a:r>
                        <a:rPr lang="en-US" sz="1100" b="0" i="0" u="none" strike="noStrike" kern="1200">
                          <a:solidFill>
                            <a:schemeClr val="tx1"/>
                          </a:solidFill>
                          <a:effectLst/>
                          <a:latin typeface="Arial Narrow" panose="020B0604020202020204" pitchFamily="34" charset="0"/>
                          <a:ea typeface="+mn-ea"/>
                          <a:cs typeface="Arial Narrow" panose="020B0604020202020204" pitchFamily="34" charset="0"/>
                        </a:rPr>
                        <a:t>   Measure the vertical motion within deep convection to within 1 m/s and heavy precipitation rates to within 1 mm/hour to improve model representation of extreme precipitation and to determine convective transport and redistribution of mass, moisture, momentum, and chemical species.​</a:t>
                      </a:r>
                      <a:endParaRPr lang="en-US" sz="1100" b="0" i="0">
                        <a:solidFill>
                          <a:srgbClr val="FF0000"/>
                        </a:solidFill>
                        <a:latin typeface="Arial Narrow" panose="020B0604020202020204" pitchFamily="34" charset="0"/>
                        <a:cs typeface="Arial Narrow" panose="020B0604020202020204" pitchFamily="34" charset="0"/>
                      </a:endParaRPr>
                    </a:p>
                  </a:txBody>
                  <a:tcPr marL="68580" marR="68580" marT="34290" marB="34290">
                    <a:noFill/>
                  </a:tcPr>
                </a:tc>
                <a:tc>
                  <a:txBody>
                    <a:bodyPr/>
                    <a:lstStyle/>
                    <a:p>
                      <a:endParaRPr lang="en-US" sz="1100" b="1"/>
                    </a:p>
                    <a:p>
                      <a:endParaRPr lang="en-US" sz="1100" b="1"/>
                    </a:p>
                    <a:p>
                      <a:r>
                        <a:rPr lang="en-US" sz="1100" b="1"/>
                        <a:t>G2</a:t>
                      </a:r>
                      <a:r>
                        <a:rPr lang="en-US" sz="1100"/>
                        <a:t> </a:t>
                      </a:r>
                      <a:r>
                        <a:rPr lang="en-US" sz="1100">
                          <a:hlinkClick r:id="rId4" action="ppaction://hlinksldjump"/>
                        </a:rPr>
                        <a:t>Storm Dynamics</a:t>
                      </a:r>
                      <a:endParaRPr lang="en-US" sz="1100" kern="1200">
                        <a:solidFill>
                          <a:schemeClr val="tx1"/>
                        </a:solidFill>
                        <a:effectLst/>
                        <a:latin typeface="+mn-lt"/>
                        <a:ea typeface="+mn-ea"/>
                        <a:cs typeface="+mn-cs"/>
                      </a:endParaRPr>
                    </a:p>
                    <a:p>
                      <a:pPr>
                        <a:spcBef>
                          <a:spcPts val="600"/>
                        </a:spcBef>
                      </a:pPr>
                      <a:r>
                        <a:rPr lang="en-US" sz="1100" i="1" kern="1200">
                          <a:solidFill>
                            <a:schemeClr val="tx1"/>
                          </a:solidFill>
                          <a:effectLst/>
                          <a:latin typeface="+mn-lt"/>
                          <a:ea typeface="+mn-ea"/>
                          <a:cs typeface="+mn-cs"/>
                        </a:rPr>
                        <a:t>Improve our physical understanding and model representations of cloud</a:t>
                      </a:r>
                      <a:r>
                        <a:rPr lang="en-US" sz="1100" i="1" kern="1200" baseline="0">
                          <a:solidFill>
                            <a:schemeClr val="tx1"/>
                          </a:solidFill>
                          <a:effectLst/>
                          <a:latin typeface="+mn-lt"/>
                          <a:ea typeface="+mn-ea"/>
                          <a:cs typeface="+mn-cs"/>
                        </a:rPr>
                        <a:t>, </a:t>
                      </a:r>
                      <a:r>
                        <a:rPr lang="en-US" sz="1100" i="1" kern="1200">
                          <a:solidFill>
                            <a:schemeClr val="tx1"/>
                          </a:solidFill>
                          <a:effectLst/>
                          <a:latin typeface="+mn-lt"/>
                          <a:ea typeface="+mn-ea"/>
                          <a:cs typeface="+mn-cs"/>
                        </a:rPr>
                        <a:t>precipitation and </a:t>
                      </a:r>
                      <a:r>
                        <a:rPr lang="en-US" sz="1100" i="1" kern="1200">
                          <a:solidFill>
                            <a:srgbClr val="FF0000"/>
                          </a:solidFill>
                          <a:effectLst/>
                          <a:latin typeface="+mn-lt"/>
                          <a:ea typeface="+mn-ea"/>
                          <a:cs typeface="+mn-cs"/>
                        </a:rPr>
                        <a:t>dynamical</a:t>
                      </a:r>
                      <a:r>
                        <a:rPr lang="en-US" sz="1100" i="1" kern="1200">
                          <a:solidFill>
                            <a:schemeClr val="tx1"/>
                          </a:solidFill>
                          <a:effectLst/>
                          <a:latin typeface="+mn-lt"/>
                          <a:ea typeface="+mn-ea"/>
                          <a:cs typeface="+mn-cs"/>
                        </a:rPr>
                        <a:t> processes within storms.</a:t>
                      </a:r>
                      <a:r>
                        <a:rPr lang="en-US" sz="1100">
                          <a:solidFill>
                            <a:schemeClr val="tx1"/>
                          </a:solidFill>
                        </a:rPr>
                        <a:t> </a:t>
                      </a:r>
                      <a:endParaRPr lang="en-US" sz="1100" kern="1200">
                        <a:solidFill>
                          <a:schemeClr val="tx1"/>
                        </a:solidFill>
                        <a:effectLst/>
                        <a:latin typeface="+mn-lt"/>
                        <a:ea typeface="+mn-ea"/>
                        <a:cs typeface="+mn-cs"/>
                      </a:endParaRPr>
                    </a:p>
                  </a:txBody>
                  <a:tcPr marL="68580" marR="68580" marT="34290" marB="34290"/>
                </a:tc>
                <a:extLst>
                  <a:ext uri="{0D108BD9-81ED-4DB2-BD59-A6C34878D82A}">
                    <a16:rowId xmlns:a16="http://schemas.microsoft.com/office/drawing/2014/main" val="4249172827"/>
                  </a:ext>
                </a:extLst>
              </a:tr>
            </a:tbl>
          </a:graphicData>
        </a:graphic>
      </p:graphicFrame>
      <p:sp>
        <p:nvSpPr>
          <p:cNvPr id="3" name="TextBox 2">
            <a:extLst>
              <a:ext uri="{FF2B5EF4-FFF2-40B4-BE49-F238E27FC236}">
                <a16:creationId xmlns:a16="http://schemas.microsoft.com/office/drawing/2014/main" id="{E0DE2B30-BFA4-1946-9794-D93D1175E8C3}"/>
              </a:ext>
            </a:extLst>
          </p:cNvPr>
          <p:cNvSpPr txBox="1"/>
          <p:nvPr/>
        </p:nvSpPr>
        <p:spPr>
          <a:xfrm>
            <a:off x="1906064" y="4710607"/>
            <a:ext cx="1199559" cy="276999"/>
          </a:xfrm>
          <a:prstGeom prst="rect">
            <a:avLst/>
          </a:prstGeom>
          <a:noFill/>
        </p:spPr>
        <p:txBody>
          <a:bodyPr wrap="none" rtlCol="0">
            <a:spAutoFit/>
          </a:bodyPr>
          <a:lstStyle/>
          <a:p>
            <a:r>
              <a:rPr lang="en-US" sz="1200">
                <a:solidFill>
                  <a:srgbClr val="FF0000"/>
                </a:solidFill>
              </a:rPr>
              <a:t>Most Important</a:t>
            </a:r>
          </a:p>
        </p:txBody>
      </p:sp>
      <p:sp>
        <p:nvSpPr>
          <p:cNvPr id="6" name="TextBox 5">
            <a:extLst>
              <a:ext uri="{FF2B5EF4-FFF2-40B4-BE49-F238E27FC236}">
                <a16:creationId xmlns:a16="http://schemas.microsoft.com/office/drawing/2014/main" id="{FCA630F9-7D64-EC4A-8E28-78318A2927ED}"/>
              </a:ext>
            </a:extLst>
          </p:cNvPr>
          <p:cNvSpPr txBox="1"/>
          <p:nvPr/>
        </p:nvSpPr>
        <p:spPr>
          <a:xfrm>
            <a:off x="3307726" y="4710606"/>
            <a:ext cx="1128258" cy="276999"/>
          </a:xfrm>
          <a:prstGeom prst="rect">
            <a:avLst/>
          </a:prstGeom>
          <a:noFill/>
        </p:spPr>
        <p:txBody>
          <a:bodyPr wrap="none" rtlCol="0">
            <a:spAutoFit/>
          </a:bodyPr>
          <a:lstStyle/>
          <a:p>
            <a:r>
              <a:rPr lang="en-US" sz="1200">
                <a:solidFill>
                  <a:srgbClr val="0432FF"/>
                </a:solidFill>
              </a:rPr>
              <a:t>Very Important</a:t>
            </a:r>
          </a:p>
        </p:txBody>
      </p:sp>
    </p:spTree>
    <p:extLst>
      <p:ext uri="{BB962C8B-B14F-4D97-AF65-F5344CB8AC3E}">
        <p14:creationId xmlns:p14="http://schemas.microsoft.com/office/powerpoint/2010/main" val="1528413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8165-F695-A847-803B-CFFFE4E98A03}"/>
              </a:ext>
            </a:extLst>
          </p:cNvPr>
          <p:cNvSpPr>
            <a:spLocks noGrp="1"/>
          </p:cNvSpPr>
          <p:nvPr>
            <p:ph type="title"/>
          </p:nvPr>
        </p:nvSpPr>
        <p:spPr>
          <a:xfrm>
            <a:off x="492634" y="1034336"/>
            <a:ext cx="7886700" cy="994172"/>
          </a:xfrm>
        </p:spPr>
        <p:txBody>
          <a:bodyPr/>
          <a:lstStyle/>
          <a:p>
            <a:r>
              <a:rPr lang="en-US" dirty="0"/>
              <a:t>DS Traceability Goals</a:t>
            </a:r>
            <a:r>
              <a:rPr lang="en-US" baseline="0" dirty="0"/>
              <a:t> 3-5</a:t>
            </a:r>
            <a:endParaRPr lang="en-US" dirty="0"/>
          </a:p>
        </p:txBody>
      </p:sp>
      <p:graphicFrame>
        <p:nvGraphicFramePr>
          <p:cNvPr id="3" name="Table 2">
            <a:extLst>
              <a:ext uri="{FF2B5EF4-FFF2-40B4-BE49-F238E27FC236}">
                <a16:creationId xmlns:a16="http://schemas.microsoft.com/office/drawing/2014/main" id="{C420ED7F-AB87-E44E-A256-411662802331}"/>
              </a:ext>
            </a:extLst>
          </p:cNvPr>
          <p:cNvGraphicFramePr>
            <a:graphicFrameLocks noGrp="1"/>
          </p:cNvGraphicFramePr>
          <p:nvPr>
            <p:extLst>
              <p:ext uri="{D42A27DB-BD31-4B8C-83A1-F6EECF244321}">
                <p14:modId xmlns:p14="http://schemas.microsoft.com/office/powerpoint/2010/main" val="558382826"/>
              </p:ext>
            </p:extLst>
          </p:nvPr>
        </p:nvGraphicFramePr>
        <p:xfrm>
          <a:off x="246775" y="880108"/>
          <a:ext cx="8650450" cy="3958392"/>
        </p:xfrm>
        <a:graphic>
          <a:graphicData uri="http://schemas.openxmlformats.org/drawingml/2006/table">
            <a:tbl>
              <a:tblPr firstRow="1" bandRow="1">
                <a:tableStyleId>{5940675A-B579-460E-94D1-54222C63F5DA}</a:tableStyleId>
              </a:tblPr>
              <a:tblGrid>
                <a:gridCol w="5869403">
                  <a:extLst>
                    <a:ext uri="{9D8B030D-6E8A-4147-A177-3AD203B41FA5}">
                      <a16:colId xmlns:a16="http://schemas.microsoft.com/office/drawing/2014/main" val="779814212"/>
                    </a:ext>
                  </a:extLst>
                </a:gridCol>
                <a:gridCol w="2781047">
                  <a:extLst>
                    <a:ext uri="{9D8B030D-6E8A-4147-A177-3AD203B41FA5}">
                      <a16:colId xmlns:a16="http://schemas.microsoft.com/office/drawing/2014/main" val="1770906266"/>
                    </a:ext>
                  </a:extLst>
                </a:gridCol>
              </a:tblGrid>
              <a:tr h="537012">
                <a:tc>
                  <a:txBody>
                    <a:bodyPr/>
                    <a:lstStyle/>
                    <a:p>
                      <a:pPr algn="ctr"/>
                      <a:r>
                        <a:rPr lang="en-US" sz="1200" b="1"/>
                        <a:t>2017 Decadal Survey</a:t>
                      </a:r>
                      <a:r>
                        <a:rPr lang="en-US" sz="1200" b="1" baseline="0"/>
                        <a:t> Objectives</a:t>
                      </a:r>
                    </a:p>
                    <a:p>
                      <a:pPr algn="ctr"/>
                      <a:r>
                        <a:rPr lang="en-US" sz="1200" b="1" baseline="0"/>
                        <a:t>(from Appendix B)</a:t>
                      </a:r>
                      <a:endParaRPr lang="en-US" sz="1200" b="1"/>
                    </a:p>
                  </a:txBody>
                  <a:tcPr marL="68580" marR="68580" marT="34290" marB="34290" anchor="ctr">
                    <a:solidFill>
                      <a:schemeClr val="bg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a:t>A-CCP Goals</a:t>
                      </a:r>
                    </a:p>
                  </a:txBody>
                  <a:tcPr marL="68580" marR="68580" marT="34290" marB="34290" anchor="ctr">
                    <a:solidFill>
                      <a:schemeClr val="bg1">
                        <a:lumMod val="75000"/>
                      </a:schemeClr>
                    </a:solidFill>
                  </a:tcPr>
                </a:tc>
                <a:extLst>
                  <a:ext uri="{0D108BD9-81ED-4DB2-BD59-A6C34878D82A}">
                    <a16:rowId xmlns:a16="http://schemas.microsoft.com/office/drawing/2014/main" val="3955711646"/>
                  </a:ext>
                </a:extLst>
              </a:tr>
              <a:tr h="1074420">
                <a:tc>
                  <a:txBody>
                    <a:bodyPr/>
                    <a:lstStyle/>
                    <a:p>
                      <a:pPr marL="365760" marR="0" lvl="0" indent="-36576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a:solidFill>
                            <a:srgbClr val="FF0000"/>
                          </a:solidFill>
                          <a:effectLst/>
                          <a:latin typeface="Arial Narrow" panose="020B0604020202020204" pitchFamily="34" charset="0"/>
                          <a:ea typeface="+mn-ea"/>
                          <a:cs typeface="Arial Narrow" panose="020B0604020202020204" pitchFamily="34" charset="0"/>
                        </a:rPr>
                        <a:t>H-1b</a:t>
                      </a:r>
                      <a:r>
                        <a:rPr lang="en-US" sz="1100" b="0" i="0" u="none" strike="noStrike" kern="1200">
                          <a:solidFill>
                            <a:srgbClr val="FF0000"/>
                          </a:solidFill>
                          <a:effectLst/>
                          <a:latin typeface="Arial Narrow" panose="020B0604020202020204" pitchFamily="34" charset="0"/>
                          <a:ea typeface="+mn-ea"/>
                          <a:cs typeface="Arial Narrow" panose="020B0604020202020204" pitchFamily="34" charset="0"/>
                        </a:rPr>
                        <a:t> </a:t>
                      </a:r>
                      <a:r>
                        <a:rPr lang="en-US" sz="1100" b="0" i="0" u="none" strike="noStrike" kern="1200">
                          <a:solidFill>
                            <a:schemeClr val="tx1"/>
                          </a:solidFill>
                          <a:effectLst/>
                          <a:latin typeface="Arial Narrow" panose="020B0604020202020204" pitchFamily="34" charset="0"/>
                          <a:ea typeface="+mn-ea"/>
                          <a:cs typeface="Arial Narrow" panose="020B0604020202020204" pitchFamily="34" charset="0"/>
                        </a:rPr>
                        <a:t> </a:t>
                      </a:r>
                      <a:r>
                        <a:rPr lang="en-US" sz="1100" b="0" i="0" u="none" strike="noStrike" kern="1200">
                          <a:solidFill>
                            <a:srgbClr val="FF0000"/>
                          </a:solidFill>
                          <a:effectLst/>
                          <a:latin typeface="Arial Narrow" panose="020B0604020202020204" pitchFamily="34" charset="0"/>
                          <a:ea typeface="+mn-ea"/>
                          <a:cs typeface="Arial Narrow" panose="020B0604020202020204" pitchFamily="34" charset="0"/>
                        </a:rPr>
                        <a:t> </a:t>
                      </a:r>
                      <a:r>
                        <a:rPr lang="en-US" sz="1100" b="0" i="0" u="none" strike="noStrike" kern="1200">
                          <a:solidFill>
                            <a:schemeClr val="tx1"/>
                          </a:solidFill>
                          <a:effectLst/>
                          <a:latin typeface="Arial Narrow" panose="020B0604020202020204" pitchFamily="34" charset="0"/>
                          <a:ea typeface="+mn-ea"/>
                          <a:cs typeface="Arial Narrow" panose="020B0604020202020204" pitchFamily="34" charset="0"/>
                        </a:rPr>
                        <a:t>Quantify rates of precipitation and its phase (rain and snow/ice) worldwide at convective and orographic scales suitable to capture flash floods and beyond.​</a:t>
                      </a:r>
                    </a:p>
                    <a:p>
                      <a:pPr marL="365760" marR="0" lvl="0" indent="-365760" algn="l">
                        <a:lnSpc>
                          <a:spcPct val="100000"/>
                        </a:lnSpc>
                        <a:spcBef>
                          <a:spcPts val="0"/>
                        </a:spcBef>
                        <a:spcAft>
                          <a:spcPts val="0"/>
                        </a:spcAft>
                        <a:buFontTx/>
                        <a:buNone/>
                      </a:pPr>
                      <a:r>
                        <a:rPr lang="en-US" sz="1100" b="1" i="0" u="none" strike="noStrike" kern="1200">
                          <a:solidFill>
                            <a:srgbClr val="FF0000"/>
                          </a:solidFill>
                          <a:latin typeface="Arial Narrow" panose="020B0604020202020204" pitchFamily="34" charset="0"/>
                          <a:ea typeface="+mn-ea"/>
                          <a:cs typeface="Arial Narrow" panose="020B0604020202020204" pitchFamily="34" charset="0"/>
                        </a:rPr>
                        <a:t>H-1c</a:t>
                      </a:r>
                      <a:r>
                        <a:rPr lang="en-US" sz="1100" b="1" i="0" u="none" strike="noStrike" kern="1200">
                          <a:solidFill>
                            <a:schemeClr val="tx1"/>
                          </a:solidFill>
                          <a:latin typeface="Arial Narrow" panose="020B0604020202020204" pitchFamily="34" charset="0"/>
                          <a:ea typeface="+mn-ea"/>
                          <a:cs typeface="Arial Narrow" panose="020B0604020202020204" pitchFamily="34" charset="0"/>
                        </a:rPr>
                        <a:t> </a:t>
                      </a:r>
                      <a:r>
                        <a:rPr lang="en-US" sz="1100" b="0" i="0" u="none" strike="noStrike" kern="1200">
                          <a:solidFill>
                            <a:schemeClr val="tx1"/>
                          </a:solidFill>
                          <a:latin typeface="Arial Narrow" panose="020B0604020202020204" pitchFamily="34" charset="0"/>
                          <a:ea typeface="+mn-ea"/>
                          <a:cs typeface="Arial Narrow" panose="020B0604020202020204" pitchFamily="34" charset="0"/>
                        </a:rPr>
                        <a:t>  Quantify rates of snow accumulation, snowmelt, ice melt, and sublimation from snow and ice worldwide at scales driven by topographic variability.</a:t>
                      </a:r>
                    </a:p>
                    <a:p>
                      <a:pPr marL="365760" marR="0" lvl="0" indent="-365760" algn="l" defTabSz="914400" rtl="0" eaLnBrk="1" fontAlgn="auto" latinLnBrk="0" hangingPunct="1">
                        <a:lnSpc>
                          <a:spcPct val="100000"/>
                        </a:lnSpc>
                        <a:spcBef>
                          <a:spcPts val="0"/>
                        </a:spcBef>
                        <a:spcAft>
                          <a:spcPts val="0"/>
                        </a:spcAft>
                        <a:buClrTx/>
                        <a:buSzTx/>
                        <a:buFontTx/>
                        <a:buNone/>
                        <a:tabLst/>
                        <a:defRPr/>
                      </a:pPr>
                      <a:r>
                        <a:rPr lang="en-US" sz="1100" b="1" i="0">
                          <a:solidFill>
                            <a:srgbClr val="FF0000"/>
                          </a:solidFill>
                          <a:latin typeface="Arial Narrow" panose="020B0604020202020204" pitchFamily="34" charset="0"/>
                          <a:cs typeface="Arial Narrow" panose="020B0604020202020204" pitchFamily="34" charset="0"/>
                        </a:rPr>
                        <a:t>W-1a</a:t>
                      </a:r>
                      <a:r>
                        <a:rPr lang="en-US" sz="1400" b="0" i="0" u="none" strike="noStrike" kern="1200" baseline="0">
                          <a:solidFill>
                            <a:schemeClr val="tx1"/>
                          </a:solidFill>
                          <a:latin typeface="Arial Narrow" panose="020B0604020202020204" pitchFamily="34" charset="0"/>
                          <a:ea typeface="+mn-ea"/>
                          <a:cs typeface="Arial Narrow" panose="020B0604020202020204" pitchFamily="34" charset="0"/>
                        </a:rPr>
                        <a:t>  </a:t>
                      </a:r>
                      <a:r>
                        <a:rPr lang="en-US" sz="1100" b="0" i="0" u="none" strike="noStrike" kern="1200" baseline="0">
                          <a:solidFill>
                            <a:schemeClr val="tx1"/>
                          </a:solidFill>
                          <a:latin typeface="Arial Narrow" panose="020B0604020202020204" pitchFamily="34" charset="0"/>
                          <a:ea typeface="+mn-ea"/>
                          <a:cs typeface="Arial Narrow" panose="020B0604020202020204" pitchFamily="34" charset="0"/>
                        </a:rPr>
                        <a:t>Determine the effects of key boundary layer processes on weather, hydrological, and air quality.</a:t>
                      </a:r>
                    </a:p>
                    <a:p>
                      <a:pPr marL="365760" marR="0" lvl="0" indent="-36576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a:solidFill>
                            <a:srgbClr val="FF0000"/>
                          </a:solidFill>
                          <a:effectLst/>
                          <a:latin typeface="Arial Narrow" panose="020B0604020202020204" pitchFamily="34" charset="0"/>
                          <a:ea typeface="+mn-ea"/>
                          <a:cs typeface="Arial Narrow" panose="020B0604020202020204" pitchFamily="34" charset="0"/>
                        </a:rPr>
                        <a:t>S-4a</a:t>
                      </a:r>
                      <a:r>
                        <a:rPr lang="en-US" sz="1100" b="0" i="0" u="none" strike="noStrike" kern="1200">
                          <a:solidFill>
                            <a:schemeClr val="tx1"/>
                          </a:solidFill>
                          <a:effectLst/>
                          <a:latin typeface="Arial Narrow" panose="020B0604020202020204" pitchFamily="34" charset="0"/>
                          <a:ea typeface="+mn-ea"/>
                          <a:cs typeface="Arial Narrow" panose="020B0604020202020204" pitchFamily="34" charset="0"/>
                        </a:rPr>
                        <a:t>   Quantify global, decadal landscape change produced by abrupt events and by continuous reshaping of Earth's surface due to surface processes, tectonics, and societal activity.  (Recommended measurement of rainfall and snowfall rates)​.</a:t>
                      </a:r>
                    </a:p>
                  </a:txBody>
                  <a:tcPr marL="68580" marR="68580" marT="34290" marB="34290">
                    <a:noFill/>
                  </a:tcPr>
                </a:tc>
                <a:tc>
                  <a:txBody>
                    <a:bodyPr/>
                    <a:lstStyle/>
                    <a:p>
                      <a:pPr marL="0" marR="0" lvl="0" indent="0" algn="l" rtl="0">
                        <a:lnSpc>
                          <a:spcPct val="100000"/>
                        </a:lnSpc>
                        <a:spcBef>
                          <a:spcPts val="0"/>
                        </a:spcBef>
                        <a:spcAft>
                          <a:spcPts val="0"/>
                        </a:spcAft>
                        <a:buFontTx/>
                        <a:buNone/>
                      </a:pPr>
                      <a:endParaRPr lang="en-US" sz="1100" b="1" kern="1200">
                        <a:solidFill>
                          <a:schemeClr val="tx1"/>
                        </a:solidFill>
                        <a:effectLst/>
                        <a:latin typeface="+mn-lt"/>
                        <a:ea typeface="+mn-ea"/>
                        <a:cs typeface="+mn-cs"/>
                      </a:endParaRPr>
                    </a:p>
                    <a:p>
                      <a:pPr marL="0" marR="0" lvl="0" indent="0" algn="l" rtl="0">
                        <a:lnSpc>
                          <a:spcPct val="100000"/>
                        </a:lnSpc>
                        <a:spcBef>
                          <a:spcPts val="0"/>
                        </a:spcBef>
                        <a:spcAft>
                          <a:spcPts val="0"/>
                        </a:spcAft>
                        <a:buFontTx/>
                        <a:buNone/>
                      </a:pPr>
                      <a:r>
                        <a:rPr lang="en-US" sz="1100" b="1" kern="1200">
                          <a:solidFill>
                            <a:schemeClr val="tx1"/>
                          </a:solidFill>
                          <a:effectLst/>
                          <a:latin typeface="+mn-lt"/>
                          <a:ea typeface="+mn-ea"/>
                          <a:cs typeface="+mn-cs"/>
                        </a:rPr>
                        <a:t>G3</a:t>
                      </a:r>
                      <a:r>
                        <a:rPr lang="en-US" sz="1100" kern="1200">
                          <a:solidFill>
                            <a:schemeClr val="tx1"/>
                          </a:solidFill>
                          <a:latin typeface="+mn-lt"/>
                          <a:ea typeface="+mn-ea"/>
                          <a:cs typeface="+mn-cs"/>
                        </a:rPr>
                        <a:t> </a:t>
                      </a:r>
                      <a:r>
                        <a:rPr lang="en-US" sz="1100" kern="1200">
                          <a:solidFill>
                            <a:schemeClr val="tx1"/>
                          </a:solidFill>
                          <a:latin typeface="+mn-lt"/>
                          <a:ea typeface="+mn-ea"/>
                          <a:cs typeface="+mn-cs"/>
                          <a:hlinkClick r:id="rId3" action="ppaction://hlinksldjump"/>
                        </a:rPr>
                        <a:t>Falling Snow</a:t>
                      </a:r>
                      <a:endParaRPr lang="en-US" sz="1100" kern="1200">
                        <a:solidFill>
                          <a:schemeClr val="tx1"/>
                        </a:solidFill>
                        <a:effectLst/>
                        <a:latin typeface="+mn-lt"/>
                        <a:ea typeface="+mn-ea"/>
                        <a:cs typeface="+mn-cs"/>
                      </a:endParaRPr>
                    </a:p>
                    <a:p>
                      <a:pPr lvl="0" algn="l">
                        <a:lnSpc>
                          <a:spcPct val="100000"/>
                        </a:lnSpc>
                        <a:spcBef>
                          <a:spcPts val="600"/>
                        </a:spcBef>
                        <a:spcAft>
                          <a:spcPts val="0"/>
                        </a:spcAft>
                        <a:buNone/>
                      </a:pPr>
                      <a:r>
                        <a:rPr lang="en-US" sz="1100" b="0" i="1" u="none" strike="noStrike" kern="1200" noProof="0">
                          <a:solidFill>
                            <a:schemeClr val="tx1"/>
                          </a:solidFill>
                          <a:latin typeface="+mn-lt"/>
                        </a:rPr>
                        <a:t>To advance understanding of its role in </a:t>
                      </a:r>
                      <a:r>
                        <a:rPr lang="en-US" sz="1100" b="0" i="1" u="none" strike="noStrike" kern="1200" noProof="0" err="1">
                          <a:solidFill>
                            <a:schemeClr val="tx1"/>
                          </a:solidFill>
                          <a:latin typeface="+mn-lt"/>
                        </a:rPr>
                        <a:t>cryospheric</a:t>
                      </a:r>
                      <a:r>
                        <a:rPr lang="en-US" sz="1100" b="0" i="1" u="none" strike="noStrike" kern="1200" noProof="0">
                          <a:solidFill>
                            <a:schemeClr val="tx1"/>
                          </a:solidFill>
                          <a:latin typeface="+mn-lt"/>
                        </a:rPr>
                        <a:t>-climate feedbacks, q</a:t>
                      </a:r>
                      <a:r>
                        <a:rPr lang="en-US" sz="1100" i="1" kern="1200" err="1">
                          <a:solidFill>
                            <a:schemeClr val="tx1"/>
                          </a:solidFill>
                          <a:latin typeface="+mn-lt"/>
                          <a:ea typeface="+mn-ea"/>
                          <a:cs typeface="+mn-cs"/>
                        </a:rPr>
                        <a:t>uantify</a:t>
                      </a:r>
                      <a:r>
                        <a:rPr lang="en-US" sz="1100" i="1" kern="1200">
                          <a:solidFill>
                            <a:schemeClr val="tx1"/>
                          </a:solidFill>
                          <a:effectLst/>
                          <a:latin typeface="+mn-lt"/>
                          <a:ea typeface="+mn-ea"/>
                          <a:cs typeface="+mn-cs"/>
                        </a:rPr>
                        <a:t> the rate of falling snow, particularly at middle to high latitudes.</a:t>
                      </a:r>
                    </a:p>
                  </a:txBody>
                  <a:tcPr marL="68580" marR="68580" marT="34290" marB="34290"/>
                </a:tc>
                <a:extLst>
                  <a:ext uri="{0D108BD9-81ED-4DB2-BD59-A6C34878D82A}">
                    <a16:rowId xmlns:a16="http://schemas.microsoft.com/office/drawing/2014/main" val="332315307"/>
                  </a:ext>
                </a:extLst>
              </a:tr>
              <a:tr h="754380">
                <a:tc>
                  <a:txBody>
                    <a:bodyPr/>
                    <a:lstStyle/>
                    <a:p>
                      <a:pPr marL="365760" marR="0" lvl="0" indent="-365760" algn="l" rtl="0">
                        <a:lnSpc>
                          <a:spcPct val="100000"/>
                        </a:lnSpc>
                        <a:spcBef>
                          <a:spcPts val="800"/>
                        </a:spcBef>
                        <a:spcAft>
                          <a:spcPts val="0"/>
                        </a:spcAft>
                        <a:buFontTx/>
                        <a:buNone/>
                      </a:pPr>
                      <a:endParaRPr lang="en-US" sz="1100" b="0" i="0" kern="1200">
                        <a:solidFill>
                          <a:srgbClr val="FF0000"/>
                        </a:solidFill>
                        <a:effectLst/>
                        <a:latin typeface="Arial Narrow" panose="020B0604020202020204" pitchFamily="34" charset="0"/>
                        <a:ea typeface="+mn-ea"/>
                        <a:cs typeface="Arial Narrow" panose="020B0604020202020204" pitchFamily="34" charset="0"/>
                      </a:endParaRPr>
                    </a:p>
                    <a:p>
                      <a:pPr marL="365760" marR="0" lvl="0" indent="-365760" algn="l" rtl="0">
                        <a:lnSpc>
                          <a:spcPct val="100000"/>
                        </a:lnSpc>
                        <a:spcBef>
                          <a:spcPts val="800"/>
                        </a:spcBef>
                        <a:spcAft>
                          <a:spcPts val="0"/>
                        </a:spcAft>
                        <a:buFontTx/>
                        <a:buNone/>
                      </a:pPr>
                      <a:r>
                        <a:rPr lang="en-US" sz="1100" b="1" i="0" kern="1200">
                          <a:solidFill>
                            <a:srgbClr val="FF0000"/>
                          </a:solidFill>
                          <a:effectLst/>
                          <a:latin typeface="Arial Narrow" panose="020B0604020202020204" pitchFamily="34" charset="0"/>
                          <a:ea typeface="+mn-ea"/>
                          <a:cs typeface="Arial Narrow" panose="020B0604020202020204" pitchFamily="34" charset="0"/>
                        </a:rPr>
                        <a:t>W-1a</a:t>
                      </a:r>
                      <a:r>
                        <a:rPr lang="en-US" sz="1100" b="0" i="0" kern="1200">
                          <a:solidFill>
                            <a:srgbClr val="FF0000"/>
                          </a:solidFill>
                          <a:latin typeface="Arial Narrow" panose="020B0604020202020204" pitchFamily="34" charset="0"/>
                          <a:ea typeface="+mn-ea"/>
                          <a:cs typeface="Arial Narrow" panose="020B0604020202020204" pitchFamily="34" charset="0"/>
                        </a:rPr>
                        <a:t>  </a:t>
                      </a:r>
                      <a:r>
                        <a:rPr lang="en-US" sz="1100" b="0" i="0" kern="1200">
                          <a:solidFill>
                            <a:srgbClr val="FF0000"/>
                          </a:solidFill>
                          <a:effectLst/>
                          <a:latin typeface="Arial Narrow" panose="020B0604020202020204" pitchFamily="34" charset="0"/>
                          <a:ea typeface="+mn-ea"/>
                          <a:cs typeface="Arial Narrow" panose="020B0604020202020204" pitchFamily="34" charset="0"/>
                        </a:rPr>
                        <a:t> </a:t>
                      </a:r>
                      <a:r>
                        <a:rPr lang="en-US" sz="1100" b="0" i="0" kern="1200">
                          <a:solidFill>
                            <a:schemeClr val="tx1"/>
                          </a:solidFill>
                          <a:effectLst/>
                          <a:latin typeface="Arial Narrow" panose="020B0604020202020204" pitchFamily="34" charset="0"/>
                          <a:ea typeface="+mn-ea"/>
                          <a:cs typeface="Arial Narrow" panose="020B0604020202020204" pitchFamily="34" charset="0"/>
                        </a:rPr>
                        <a:t>(</a:t>
                      </a:r>
                      <a:r>
                        <a:rPr lang="en-US" sz="1100" b="0" i="0" u="none" strike="noStrike" kern="1200" baseline="0">
                          <a:solidFill>
                            <a:schemeClr val="tx1"/>
                          </a:solidFill>
                          <a:latin typeface="Arial Narrow" panose="020B0604020202020204" pitchFamily="34" charset="0"/>
                          <a:ea typeface="+mn-ea"/>
                          <a:cs typeface="Arial Narrow" panose="020B0604020202020204" pitchFamily="34" charset="0"/>
                        </a:rPr>
                        <a:t>boundary layer processes</a:t>
                      </a:r>
                      <a:r>
                        <a:rPr lang="en-US" sz="1100" b="0" i="0" kern="1200">
                          <a:solidFill>
                            <a:schemeClr val="tx1"/>
                          </a:solidFill>
                          <a:effectLst/>
                          <a:latin typeface="Arial Narrow" panose="020B0604020202020204" pitchFamily="34" charset="0"/>
                          <a:ea typeface="+mn-ea"/>
                          <a:cs typeface="Arial Narrow" panose="020B0604020202020204" pitchFamily="34" charset="0"/>
                        </a:rPr>
                        <a:t>)</a:t>
                      </a:r>
                    </a:p>
                    <a:p>
                      <a:pPr marL="365760" indent="-365760"/>
                      <a:r>
                        <a:rPr lang="en-US" sz="1100" b="1" i="0" kern="1200">
                          <a:solidFill>
                            <a:srgbClr val="FF0000"/>
                          </a:solidFill>
                          <a:effectLst/>
                          <a:latin typeface="Arial Narrow" panose="020B0604020202020204" pitchFamily="34" charset="0"/>
                          <a:ea typeface="+mn-ea"/>
                          <a:cs typeface="Arial Narrow" panose="020B0604020202020204" pitchFamily="34" charset="0"/>
                        </a:rPr>
                        <a:t>W-5a</a:t>
                      </a:r>
                      <a:r>
                        <a:rPr lang="en-US" sz="1100" b="0" i="0" kern="1200">
                          <a:solidFill>
                            <a:srgbClr val="FF0000"/>
                          </a:solidFill>
                          <a:latin typeface="Arial Narrow" panose="020B0604020202020204" pitchFamily="34" charset="0"/>
                          <a:ea typeface="+mn-ea"/>
                          <a:cs typeface="Arial Narrow" panose="020B0604020202020204" pitchFamily="34" charset="0"/>
                        </a:rPr>
                        <a:t>  </a:t>
                      </a:r>
                      <a:r>
                        <a:rPr lang="en-US" sz="1100" b="0" i="0" kern="1200">
                          <a:solidFill>
                            <a:srgbClr val="FF0000"/>
                          </a:solidFill>
                          <a:effectLst/>
                          <a:latin typeface="Arial Narrow" panose="020B0604020202020204" pitchFamily="34" charset="0"/>
                          <a:ea typeface="+mn-ea"/>
                          <a:cs typeface="Arial Narrow" panose="020B0604020202020204" pitchFamily="34" charset="0"/>
                        </a:rPr>
                        <a:t> </a:t>
                      </a:r>
                      <a:r>
                        <a:rPr lang="en-US" sz="1100" b="0" i="0" kern="1200">
                          <a:solidFill>
                            <a:schemeClr val="tx1"/>
                          </a:solidFill>
                          <a:effectLst/>
                          <a:latin typeface="Arial Narrow" panose="020B0604020202020204" pitchFamily="34" charset="0"/>
                          <a:ea typeface="+mn-ea"/>
                          <a:cs typeface="Arial Narrow" panose="020B0604020202020204" pitchFamily="34" charset="0"/>
                        </a:rPr>
                        <a:t>(</a:t>
                      </a:r>
                      <a:r>
                        <a:rPr lang="en-US" sz="1100" b="0" i="0" u="none" strike="noStrike" kern="1200" baseline="0">
                          <a:solidFill>
                            <a:schemeClr val="tx1"/>
                          </a:solidFill>
                          <a:effectLst/>
                          <a:latin typeface="Arial Narrow" panose="020B0604020202020204" pitchFamily="34" charset="0"/>
                          <a:ea typeface="+mn-ea"/>
                          <a:cs typeface="Arial Narrow" panose="020B0604020202020204" pitchFamily="34" charset="0"/>
                        </a:rPr>
                        <a:t>air pollution and health</a:t>
                      </a:r>
                      <a:r>
                        <a:rPr lang="en-US" sz="1100" b="0" i="0" kern="1200">
                          <a:solidFill>
                            <a:schemeClr val="tx1"/>
                          </a:solidFill>
                          <a:effectLst/>
                          <a:latin typeface="Arial Narrow" panose="020B0604020202020204" pitchFamily="34" charset="0"/>
                          <a:ea typeface="+mn-ea"/>
                          <a:cs typeface="Arial Narrow" panose="020B0604020202020204" pitchFamily="34" charset="0"/>
                        </a:rPr>
                        <a:t>)</a:t>
                      </a:r>
                      <a:endParaRPr lang="en-US" sz="1100" b="0" i="0" kern="1200">
                        <a:solidFill>
                          <a:srgbClr val="FF0000"/>
                        </a:solidFill>
                        <a:effectLst/>
                        <a:latin typeface="Arial Narrow" panose="020B0604020202020204" pitchFamily="34" charset="0"/>
                        <a:ea typeface="+mn-ea"/>
                        <a:cs typeface="Arial Narrow" panose="020B0604020202020204" pitchFamily="34" charset="0"/>
                      </a:endParaRPr>
                    </a:p>
                    <a:p>
                      <a:pPr marL="365760" indent="-365760" algn="l"/>
                      <a:r>
                        <a:rPr lang="en-US" sz="1100" b="1" i="0" kern="1200">
                          <a:solidFill>
                            <a:srgbClr val="0432FF"/>
                          </a:solidFill>
                          <a:effectLst/>
                          <a:latin typeface="Arial Narrow" panose="020B0604020202020204" pitchFamily="34" charset="0"/>
                          <a:ea typeface="+mn-ea"/>
                          <a:cs typeface="Arial Narrow" panose="020B0604020202020204" pitchFamily="34" charset="0"/>
                        </a:rPr>
                        <a:t>C-5a</a:t>
                      </a:r>
                      <a:r>
                        <a:rPr lang="en-US" sz="1100" b="0" i="0" kern="1200">
                          <a:solidFill>
                            <a:srgbClr val="0070C0"/>
                          </a:solidFill>
                          <a:effectLst/>
                          <a:latin typeface="Arial Narrow" panose="020B0604020202020204" pitchFamily="34" charset="0"/>
                          <a:ea typeface="+mn-ea"/>
                          <a:cs typeface="Arial Narrow" panose="020B0604020202020204" pitchFamily="34" charset="0"/>
                        </a:rPr>
                        <a:t>    </a:t>
                      </a:r>
                      <a:r>
                        <a:rPr lang="en-US" sz="1100" b="0" i="0" u="none" strike="noStrike" kern="1200" baseline="0">
                          <a:solidFill>
                            <a:schemeClr val="tx1"/>
                          </a:solidFill>
                          <a:latin typeface="Arial Narrow" panose="020B0604020202020204" pitchFamily="34" charset="0"/>
                          <a:ea typeface="+mn-ea"/>
                          <a:cs typeface="Arial Narrow" panose="020B0604020202020204" pitchFamily="34" charset="0"/>
                        </a:rPr>
                        <a:t>Improve estimates of the emissions of natural and anthropogenic aerosols</a:t>
                      </a:r>
                      <a:endParaRPr lang="en-US" sz="1100" b="0" i="0" kern="1200">
                        <a:solidFill>
                          <a:srgbClr val="0070C0"/>
                        </a:solidFill>
                        <a:effectLst/>
                        <a:latin typeface="Arial Narrow" panose="020B0604020202020204" pitchFamily="34" charset="0"/>
                        <a:ea typeface="+mn-ea"/>
                        <a:cs typeface="Arial Narrow" panose="020B0604020202020204" pitchFamily="34" charset="0"/>
                      </a:endParaRPr>
                    </a:p>
                  </a:txBody>
                  <a:tcPr marL="68580" marR="68580" marT="34290" marB="34290">
                    <a:noFill/>
                  </a:tcPr>
                </a:tc>
                <a:tc>
                  <a:txBody>
                    <a:bodyPr/>
                    <a:lstStyle/>
                    <a:p>
                      <a:endParaRPr lang="en-US" sz="1100" b="1"/>
                    </a:p>
                    <a:p>
                      <a:r>
                        <a:rPr lang="en-US" sz="1100" b="1"/>
                        <a:t>G4</a:t>
                      </a:r>
                      <a:r>
                        <a:rPr lang="en-US" sz="1100"/>
                        <a:t> </a:t>
                      </a:r>
                      <a:r>
                        <a:rPr lang="en-US" sz="1100">
                          <a:hlinkClick r:id="rId4" action="ppaction://hlinksldjump"/>
                        </a:rPr>
                        <a:t>Aerosol Processes</a:t>
                      </a:r>
                      <a:r>
                        <a:rPr lang="en-US" sz="1100"/>
                        <a:t> </a:t>
                      </a:r>
                    </a:p>
                    <a:p>
                      <a:pPr marL="0" marR="0" lvl="0" indent="0" algn="l" rtl="0">
                        <a:lnSpc>
                          <a:spcPct val="100000"/>
                        </a:lnSpc>
                        <a:spcBef>
                          <a:spcPts val="600"/>
                        </a:spcBef>
                        <a:spcAft>
                          <a:spcPts val="600"/>
                        </a:spcAft>
                        <a:buFontTx/>
                        <a:buNone/>
                      </a:pPr>
                      <a:r>
                        <a:rPr lang="en-US" sz="1100" i="1" kern="1200">
                          <a:solidFill>
                            <a:schemeClr val="tx1"/>
                          </a:solidFill>
                          <a:effectLst/>
                        </a:rPr>
                        <a:t>Reduce uncertainty in key processes that link aerosols to weather, climate and air quality related impacts.</a:t>
                      </a:r>
                    </a:p>
                  </a:txBody>
                  <a:tcPr marL="68580" marR="68580" marT="34290" marB="34290"/>
                </a:tc>
                <a:extLst>
                  <a:ext uri="{0D108BD9-81ED-4DB2-BD59-A6C34878D82A}">
                    <a16:rowId xmlns:a16="http://schemas.microsoft.com/office/drawing/2014/main" val="203654784"/>
                  </a:ext>
                </a:extLst>
              </a:tr>
              <a:tr h="754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strike="noStrike">
                        <a:solidFill>
                          <a:srgbClr val="FF0000"/>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trike="noStrike">
                          <a:solidFill>
                            <a:srgbClr val="FF0000"/>
                          </a:solidFill>
                          <a:latin typeface="Arial Narrow" panose="020B0604020202020204" pitchFamily="34" charset="0"/>
                          <a:cs typeface="Arial Narrow" panose="020B0604020202020204" pitchFamily="34" charset="0"/>
                        </a:rPr>
                        <a:t>C-2a</a:t>
                      </a:r>
                      <a:r>
                        <a:rPr lang="en-US" sz="1400" b="0" i="0" u="none" strike="noStrike" kern="1200" baseline="0">
                          <a:solidFill>
                            <a:schemeClr val="tx1"/>
                          </a:solidFill>
                          <a:latin typeface="Arial Narrow" panose="020B0604020202020204" pitchFamily="34" charset="0"/>
                          <a:ea typeface="+mn-ea"/>
                          <a:cs typeface="Arial Narrow" panose="020B0604020202020204" pitchFamily="34" charset="0"/>
                        </a:rPr>
                        <a:t> </a:t>
                      </a:r>
                      <a:r>
                        <a:rPr lang="en-US" sz="1100" b="0" i="0" u="none" strike="noStrike" kern="1200" baseline="0">
                          <a:solidFill>
                            <a:schemeClr val="tx1"/>
                          </a:solidFill>
                          <a:latin typeface="Arial Narrow" panose="020B0604020202020204" pitchFamily="34" charset="0"/>
                          <a:ea typeface="+mn-ea"/>
                          <a:cs typeface="Arial Narrow" panose="020B0604020202020204" pitchFamily="34" charset="0"/>
                        </a:rPr>
                        <a:t>  Reduce uncertainty in low and high cloud feedback.</a:t>
                      </a:r>
                      <a:endParaRPr lang="en-US" sz="1100" b="0" i="0" strike="noStrike">
                        <a:latin typeface="Arial Narrow" panose="020B0604020202020204" pitchFamily="34" charset="0"/>
                        <a:cs typeface="Arial Narrow" panose="020B0604020202020204" pitchFamily="34" charset="0"/>
                      </a:endParaRPr>
                    </a:p>
                    <a:p>
                      <a:r>
                        <a:rPr lang="en-US" sz="1100" b="1" i="0">
                          <a:solidFill>
                            <a:srgbClr val="FF0000"/>
                          </a:solidFill>
                          <a:latin typeface="Arial Narrow" panose="020B0604020202020204" pitchFamily="34" charset="0"/>
                          <a:cs typeface="Arial Narrow" panose="020B0604020202020204" pitchFamily="34" charset="0"/>
                        </a:rPr>
                        <a:t>C-2h</a:t>
                      </a:r>
                      <a:r>
                        <a:rPr lang="en-US" sz="1100" b="0" i="0">
                          <a:solidFill>
                            <a:srgbClr val="FF0000"/>
                          </a:solidFill>
                          <a:latin typeface="Arial Narrow" panose="020B0604020202020204" pitchFamily="34" charset="0"/>
                          <a:cs typeface="Arial Narrow" panose="020B0604020202020204" pitchFamily="34" charset="0"/>
                        </a:rPr>
                        <a:t> </a:t>
                      </a:r>
                      <a:r>
                        <a:rPr lang="en-US" sz="1100" b="0" i="0" u="none" strike="noStrike" kern="1200" baseline="0">
                          <a:solidFill>
                            <a:schemeClr val="tx1"/>
                          </a:solidFill>
                          <a:latin typeface="Arial Narrow" panose="020B0604020202020204" pitchFamily="34" charset="0"/>
                          <a:ea typeface="+mn-ea"/>
                          <a:cs typeface="Arial Narrow" panose="020B0604020202020204" pitchFamily="34" charset="0"/>
                        </a:rPr>
                        <a:t>  Reduce aerosol radiative forcing uncertainty </a:t>
                      </a:r>
                    </a:p>
                    <a:p>
                      <a:r>
                        <a:rPr lang="en-US" sz="1100" b="1" i="0">
                          <a:solidFill>
                            <a:srgbClr val="0432FF"/>
                          </a:solidFill>
                          <a:latin typeface="Arial Narrow" panose="020B0604020202020204" pitchFamily="34" charset="0"/>
                          <a:cs typeface="Arial Narrow" panose="020B0604020202020204" pitchFamily="34" charset="0"/>
                        </a:rPr>
                        <a:t>C-5c</a:t>
                      </a:r>
                      <a:r>
                        <a:rPr lang="en-US" sz="1100" b="0" i="0">
                          <a:solidFill>
                            <a:srgbClr val="0070C0"/>
                          </a:solidFill>
                          <a:latin typeface="Arial Narrow" panose="020B0604020202020204" pitchFamily="34" charset="0"/>
                          <a:cs typeface="Arial Narrow" panose="020B0604020202020204" pitchFamily="34" charset="0"/>
                        </a:rPr>
                        <a:t> </a:t>
                      </a:r>
                      <a:r>
                        <a:rPr lang="en-US" sz="1100" b="0" i="0" kern="1200">
                          <a:solidFill>
                            <a:srgbClr val="0070C0"/>
                          </a:solidFill>
                          <a:effectLst/>
                          <a:latin typeface="Arial Narrow" panose="020B0604020202020204" pitchFamily="34" charset="0"/>
                          <a:ea typeface="+mn-ea"/>
                          <a:cs typeface="Arial Narrow" panose="020B0604020202020204" pitchFamily="34" charset="0"/>
                        </a:rPr>
                        <a:t>  </a:t>
                      </a:r>
                      <a:r>
                        <a:rPr lang="en-US" sz="1100" b="0" i="0" u="none" strike="noStrike" kern="1200" baseline="0">
                          <a:solidFill>
                            <a:schemeClr val="tx1"/>
                          </a:solidFill>
                          <a:latin typeface="Arial Narrow" panose="020B0604020202020204" pitchFamily="34" charset="0"/>
                          <a:ea typeface="+mn-ea"/>
                          <a:cs typeface="Arial Narrow" panose="020B0604020202020204" pitchFamily="34" charset="0"/>
                        </a:rPr>
                        <a:t>Quantify the effect that aerosol has on cloud</a:t>
                      </a:r>
                      <a:endParaRPr lang="en-US" sz="1100" b="0" i="0">
                        <a:solidFill>
                          <a:srgbClr val="0070C0"/>
                        </a:solidFill>
                        <a:latin typeface="Arial Narrow" panose="020B0604020202020204" pitchFamily="34" charset="0"/>
                        <a:cs typeface="Arial Narrow" panose="020B0604020202020204" pitchFamily="34" charset="0"/>
                      </a:endParaRPr>
                    </a:p>
                  </a:txBody>
                  <a:tcPr marL="68580" marR="68580" marT="34290" marB="34290">
                    <a:noFill/>
                  </a:tcPr>
                </a:tc>
                <a:tc>
                  <a:txBody>
                    <a:bodyPr/>
                    <a:lstStyle/>
                    <a:p>
                      <a:endParaRPr lang="en-US" sz="1100" b="1" kern="1200">
                        <a:effectLst/>
                      </a:endParaRPr>
                    </a:p>
                    <a:p>
                      <a:r>
                        <a:rPr lang="en-US" sz="1100" b="1" kern="1200">
                          <a:effectLst/>
                        </a:rPr>
                        <a:t>G5</a:t>
                      </a:r>
                      <a:r>
                        <a:rPr lang="en-US" sz="1100" kern="1200">
                          <a:effectLst/>
                        </a:rPr>
                        <a:t> </a:t>
                      </a:r>
                      <a:r>
                        <a:rPr lang="en-US" sz="1100" kern="1200">
                          <a:effectLst/>
                          <a:hlinkClick r:id="rId5" action="ppaction://hlinksldjump"/>
                        </a:rPr>
                        <a:t>Aerosol Radiative Forcing</a:t>
                      </a:r>
                      <a:endParaRPr lang="en-US" sz="1100" kern="1200">
                        <a:effectLst/>
                      </a:endParaRPr>
                    </a:p>
                    <a:p>
                      <a:pPr>
                        <a:spcBef>
                          <a:spcPts val="600"/>
                        </a:spcBef>
                      </a:pPr>
                      <a:r>
                        <a:rPr lang="en-US" sz="1100" i="1" kern="1200">
                          <a:solidFill>
                            <a:schemeClr val="tx1"/>
                          </a:solidFill>
                          <a:effectLst/>
                        </a:rPr>
                        <a:t>Reduce the uncertainty in Direct (D) and Indirect (I) aerosol-related radiative forcing of the climate system.</a:t>
                      </a:r>
                      <a:endParaRPr lang="en-US" sz="1100" i="1">
                        <a:solidFill>
                          <a:schemeClr val="tx1"/>
                        </a:solidFill>
                      </a:endParaRPr>
                    </a:p>
                  </a:txBody>
                  <a:tcPr marL="68580" marR="68580" marT="34290" marB="34290"/>
                </a:tc>
                <a:extLst>
                  <a:ext uri="{0D108BD9-81ED-4DB2-BD59-A6C34878D82A}">
                    <a16:rowId xmlns:a16="http://schemas.microsoft.com/office/drawing/2014/main" val="3544639599"/>
                  </a:ext>
                </a:extLst>
              </a:tr>
            </a:tbl>
          </a:graphicData>
        </a:graphic>
      </p:graphicFrame>
      <p:sp>
        <p:nvSpPr>
          <p:cNvPr id="5" name="TextBox 4">
            <a:extLst>
              <a:ext uri="{FF2B5EF4-FFF2-40B4-BE49-F238E27FC236}">
                <a16:creationId xmlns:a16="http://schemas.microsoft.com/office/drawing/2014/main" id="{FE391AA8-023E-8B43-801A-BF4143731613}"/>
              </a:ext>
            </a:extLst>
          </p:cNvPr>
          <p:cNvSpPr txBox="1"/>
          <p:nvPr/>
        </p:nvSpPr>
        <p:spPr>
          <a:xfrm>
            <a:off x="1906064" y="4838501"/>
            <a:ext cx="1199559" cy="276999"/>
          </a:xfrm>
          <a:prstGeom prst="rect">
            <a:avLst/>
          </a:prstGeom>
          <a:noFill/>
        </p:spPr>
        <p:txBody>
          <a:bodyPr wrap="none" rtlCol="0">
            <a:spAutoFit/>
          </a:bodyPr>
          <a:lstStyle/>
          <a:p>
            <a:r>
              <a:rPr lang="en-US" sz="1200">
                <a:solidFill>
                  <a:srgbClr val="FF0000"/>
                </a:solidFill>
              </a:rPr>
              <a:t>Most Important</a:t>
            </a:r>
          </a:p>
        </p:txBody>
      </p:sp>
      <p:sp>
        <p:nvSpPr>
          <p:cNvPr id="6" name="TextBox 5">
            <a:extLst>
              <a:ext uri="{FF2B5EF4-FFF2-40B4-BE49-F238E27FC236}">
                <a16:creationId xmlns:a16="http://schemas.microsoft.com/office/drawing/2014/main" id="{A4A218FC-2FAB-7843-8117-D5F7C7A51BD8}"/>
              </a:ext>
            </a:extLst>
          </p:cNvPr>
          <p:cNvSpPr txBox="1"/>
          <p:nvPr/>
        </p:nvSpPr>
        <p:spPr>
          <a:xfrm>
            <a:off x="3307726" y="4838500"/>
            <a:ext cx="1128258" cy="276999"/>
          </a:xfrm>
          <a:prstGeom prst="rect">
            <a:avLst/>
          </a:prstGeom>
          <a:noFill/>
        </p:spPr>
        <p:txBody>
          <a:bodyPr wrap="none" rtlCol="0">
            <a:spAutoFit/>
          </a:bodyPr>
          <a:lstStyle/>
          <a:p>
            <a:r>
              <a:rPr lang="en-US" sz="1200">
                <a:solidFill>
                  <a:srgbClr val="0432FF"/>
                </a:solidFill>
              </a:rPr>
              <a:t>Very Important</a:t>
            </a:r>
          </a:p>
        </p:txBody>
      </p:sp>
      <p:sp>
        <p:nvSpPr>
          <p:cNvPr id="7" name="Title 1">
            <a:extLst>
              <a:ext uri="{FF2B5EF4-FFF2-40B4-BE49-F238E27FC236}">
                <a16:creationId xmlns:a16="http://schemas.microsoft.com/office/drawing/2014/main" id="{EE88D863-F82E-D54D-829D-0B3D65EAE562}"/>
              </a:ext>
            </a:extLst>
          </p:cNvPr>
          <p:cNvSpPr txBox="1">
            <a:spLocks/>
          </p:cNvSpPr>
          <p:nvPr/>
        </p:nvSpPr>
        <p:spPr>
          <a:xfrm>
            <a:off x="327661" y="213680"/>
            <a:ext cx="6485072" cy="66642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a:solidFill>
                  <a:schemeClr val="tx1"/>
                </a:solidFill>
              </a:rPr>
              <a:t>DS Traceability Goals 3-5</a:t>
            </a:r>
          </a:p>
        </p:txBody>
      </p:sp>
    </p:spTree>
    <p:extLst>
      <p:ext uri="{BB962C8B-B14F-4D97-AF65-F5344CB8AC3E}">
        <p14:creationId xmlns:p14="http://schemas.microsoft.com/office/powerpoint/2010/main" val="1091578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608A-03F8-488D-A7B1-7FA2DA0D82E9}"/>
              </a:ext>
            </a:extLst>
          </p:cNvPr>
          <p:cNvSpPr>
            <a:spLocks noGrp="1"/>
          </p:cNvSpPr>
          <p:nvPr>
            <p:ph type="title"/>
          </p:nvPr>
        </p:nvSpPr>
        <p:spPr>
          <a:xfrm>
            <a:off x="74825" y="-73768"/>
            <a:ext cx="7886700" cy="994172"/>
          </a:xfrm>
        </p:spPr>
        <p:txBody>
          <a:bodyPr>
            <a:normAutofit fontScale="90000"/>
          </a:bodyPr>
          <a:lstStyle/>
          <a:p>
            <a:r>
              <a:rPr lang="en-US" dirty="0">
                <a:cs typeface="Calibri Light"/>
              </a:rPr>
              <a:t>Acronyms </a:t>
            </a:r>
            <a:br>
              <a:rPr lang="en-US" dirty="0">
                <a:cs typeface="Calibri Light"/>
              </a:rPr>
            </a:br>
            <a:r>
              <a:rPr lang="en-US" dirty="0">
                <a:cs typeface="Calibri Light"/>
              </a:rPr>
              <a:t>(1/3)</a:t>
            </a:r>
            <a:endParaRPr lang="en-US" dirty="0"/>
          </a:p>
        </p:txBody>
      </p:sp>
      <p:sp>
        <p:nvSpPr>
          <p:cNvPr id="5" name="TextBox 4">
            <a:extLst>
              <a:ext uri="{FF2B5EF4-FFF2-40B4-BE49-F238E27FC236}">
                <a16:creationId xmlns:a16="http://schemas.microsoft.com/office/drawing/2014/main" id="{93954990-58D9-4DE2-9878-F25B9BA23145}"/>
              </a:ext>
            </a:extLst>
          </p:cNvPr>
          <p:cNvSpPr txBox="1"/>
          <p:nvPr/>
        </p:nvSpPr>
        <p:spPr>
          <a:xfrm>
            <a:off x="1143000" y="4685495"/>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288A90CE-A44B-8C47-BF7B-46DACF350914}"/>
              </a:ext>
            </a:extLst>
          </p:cNvPr>
          <p:cNvSpPr>
            <a:spLocks noGrp="1"/>
          </p:cNvSpPr>
          <p:nvPr>
            <p:ph type="sldNum" sz="quarter" idx="12"/>
          </p:nvPr>
        </p:nvSpPr>
        <p:spPr>
          <a:xfrm>
            <a:off x="7089471" y="4911980"/>
            <a:ext cx="2057400" cy="273844"/>
          </a:xfrm>
        </p:spPr>
        <p:txBody>
          <a:bodyPr/>
          <a:lstStyle/>
          <a:p>
            <a:fld id="{B12B35DD-64F7-B048-B2BB-3953229FF8CC}" type="slidenum">
              <a:rPr lang="en-US" smtClean="0"/>
              <a:pPr/>
              <a:t>36</a:t>
            </a:fld>
            <a:endParaRPr lang="en-US"/>
          </a:p>
        </p:txBody>
      </p:sp>
      <p:graphicFrame>
        <p:nvGraphicFramePr>
          <p:cNvPr id="7" name="Table 6">
            <a:extLst>
              <a:ext uri="{FF2B5EF4-FFF2-40B4-BE49-F238E27FC236}">
                <a16:creationId xmlns:a16="http://schemas.microsoft.com/office/drawing/2014/main" id="{81C92F11-129B-4947-9960-5F953EE5C943}"/>
              </a:ext>
            </a:extLst>
          </p:cNvPr>
          <p:cNvGraphicFramePr>
            <a:graphicFrameLocks noGrp="1"/>
          </p:cNvGraphicFramePr>
          <p:nvPr>
            <p:extLst>
              <p:ext uri="{D42A27DB-BD31-4B8C-83A1-F6EECF244321}">
                <p14:modId xmlns:p14="http://schemas.microsoft.com/office/powerpoint/2010/main" val="1298582180"/>
              </p:ext>
            </p:extLst>
          </p:nvPr>
        </p:nvGraphicFramePr>
        <p:xfrm>
          <a:off x="2136962" y="489400"/>
          <a:ext cx="4786220" cy="4209994"/>
        </p:xfrm>
        <a:graphic>
          <a:graphicData uri="http://schemas.openxmlformats.org/drawingml/2006/table">
            <a:tbl>
              <a:tblPr firstRow="1" firstCol="1" bandRow="1">
                <a:tableStyleId>{D7AC3CCA-C797-4891-BE02-D94E43425B78}</a:tableStyleId>
              </a:tblPr>
              <a:tblGrid>
                <a:gridCol w="809238">
                  <a:extLst>
                    <a:ext uri="{9D8B030D-6E8A-4147-A177-3AD203B41FA5}">
                      <a16:colId xmlns:a16="http://schemas.microsoft.com/office/drawing/2014/main" val="211259757"/>
                    </a:ext>
                  </a:extLst>
                </a:gridCol>
                <a:gridCol w="3976982">
                  <a:extLst>
                    <a:ext uri="{9D8B030D-6E8A-4147-A177-3AD203B41FA5}">
                      <a16:colId xmlns:a16="http://schemas.microsoft.com/office/drawing/2014/main" val="3824730462"/>
                    </a:ext>
                  </a:extLst>
                </a:gridCol>
              </a:tblGrid>
              <a:tr h="184795">
                <a:tc>
                  <a:txBody>
                    <a:bodyPr/>
                    <a:lstStyle/>
                    <a:p>
                      <a:pPr>
                        <a:spcAft>
                          <a:spcPts val="0"/>
                        </a:spcAft>
                      </a:pPr>
                      <a:r>
                        <a:rPr lang="en-US" sz="1200">
                          <a:effectLst/>
                        </a:rPr>
                        <a:t>A</a:t>
                      </a:r>
                    </a:p>
                  </a:txBody>
                  <a:tcPr marL="68580" marR="68580" marT="0" marB="0"/>
                </a:tc>
                <a:tc>
                  <a:txBody>
                    <a:bodyPr/>
                    <a:lstStyle/>
                    <a:p>
                      <a:pPr>
                        <a:spcAft>
                          <a:spcPts val="0"/>
                        </a:spcAft>
                      </a:pPr>
                      <a:r>
                        <a:rPr lang="en-US" sz="1200" b="0">
                          <a:effectLst/>
                        </a:rPr>
                        <a:t>Aerosols</a:t>
                      </a:r>
                    </a:p>
                  </a:txBody>
                  <a:tcPr marL="68580" marR="68580" marT="0" marB="0"/>
                </a:tc>
                <a:extLst>
                  <a:ext uri="{0D108BD9-81ED-4DB2-BD59-A6C34878D82A}">
                    <a16:rowId xmlns:a16="http://schemas.microsoft.com/office/drawing/2014/main" val="977841240"/>
                  </a:ext>
                </a:extLst>
              </a:tr>
              <a:tr h="184795">
                <a:tc>
                  <a:txBody>
                    <a:bodyPr/>
                    <a:lstStyle/>
                    <a:p>
                      <a:pPr>
                        <a:spcAft>
                          <a:spcPts val="0"/>
                        </a:spcAft>
                      </a:pPr>
                      <a:r>
                        <a:rPr lang="en-US" sz="1200">
                          <a:effectLst/>
                        </a:rPr>
                        <a:t>AFWA</a:t>
                      </a:r>
                      <a:endParaRPr lang="en-US">
                        <a:effectLst/>
                      </a:endParaRPr>
                    </a:p>
                  </a:txBody>
                  <a:tcPr marL="68580" marR="68580" marT="0" marB="0"/>
                </a:tc>
                <a:tc>
                  <a:txBody>
                    <a:bodyPr/>
                    <a:lstStyle/>
                    <a:p>
                      <a:pPr>
                        <a:spcAft>
                          <a:spcPts val="0"/>
                        </a:spcAft>
                      </a:pPr>
                      <a:r>
                        <a:rPr lang="en-US" sz="1200">
                          <a:effectLst/>
                        </a:rPr>
                        <a:t>Air Force Weather Agency</a:t>
                      </a:r>
                      <a:endParaRPr lang="en-US">
                        <a:effectLst/>
                      </a:endParaRPr>
                    </a:p>
                  </a:txBody>
                  <a:tcPr marL="68580" marR="68580" marT="0" marB="0"/>
                </a:tc>
                <a:extLst>
                  <a:ext uri="{0D108BD9-81ED-4DB2-BD59-A6C34878D82A}">
                    <a16:rowId xmlns:a16="http://schemas.microsoft.com/office/drawing/2014/main" val="743500986"/>
                  </a:ext>
                </a:extLst>
              </a:tr>
              <a:tr h="216934">
                <a:tc>
                  <a:txBody>
                    <a:bodyPr/>
                    <a:lstStyle/>
                    <a:p>
                      <a:pPr>
                        <a:spcAft>
                          <a:spcPts val="0"/>
                        </a:spcAft>
                      </a:pPr>
                      <a:r>
                        <a:rPr lang="en-US">
                          <a:effectLst/>
                        </a:rPr>
                        <a:t>AAOD</a:t>
                      </a:r>
                    </a:p>
                  </a:txBody>
                  <a:tcPr marL="68580" marR="68580" marT="0" marB="0"/>
                </a:tc>
                <a:tc>
                  <a:txBody>
                    <a:bodyPr/>
                    <a:lstStyle/>
                    <a:p>
                      <a:pPr>
                        <a:spcAft>
                          <a:spcPts val="0"/>
                        </a:spcAft>
                      </a:pPr>
                      <a:r>
                        <a:rPr lang="en-US">
                          <a:effectLst/>
                        </a:rPr>
                        <a:t>Absorbing Aerosol Optical Depth</a:t>
                      </a:r>
                    </a:p>
                  </a:txBody>
                  <a:tcPr marL="68580" marR="68580" marT="0" marB="0"/>
                </a:tc>
                <a:extLst>
                  <a:ext uri="{0D108BD9-81ED-4DB2-BD59-A6C34878D82A}">
                    <a16:rowId xmlns:a16="http://schemas.microsoft.com/office/drawing/2014/main" val="2521240991"/>
                  </a:ext>
                </a:extLst>
              </a:tr>
              <a:tr h="216934">
                <a:tc>
                  <a:txBody>
                    <a:bodyPr/>
                    <a:lstStyle/>
                    <a:p>
                      <a:pPr>
                        <a:spcAft>
                          <a:spcPts val="0"/>
                        </a:spcAft>
                      </a:pPr>
                      <a:r>
                        <a:rPr lang="en-US">
                          <a:effectLst/>
                        </a:rPr>
                        <a:t>AOD</a:t>
                      </a:r>
                    </a:p>
                  </a:txBody>
                  <a:tcPr marL="68580" marR="68580" marT="0" marB="0"/>
                </a:tc>
                <a:tc>
                  <a:txBody>
                    <a:bodyPr/>
                    <a:lstStyle/>
                    <a:p>
                      <a:pPr>
                        <a:spcAft>
                          <a:spcPts val="0"/>
                        </a:spcAft>
                      </a:pPr>
                      <a:r>
                        <a:rPr lang="en-US">
                          <a:effectLst/>
                        </a:rPr>
                        <a:t>Aerosol Optical Depth</a:t>
                      </a:r>
                    </a:p>
                  </a:txBody>
                  <a:tcPr marL="68580" marR="68580" marT="0" marB="0"/>
                </a:tc>
                <a:extLst>
                  <a:ext uri="{0D108BD9-81ED-4DB2-BD59-A6C34878D82A}">
                    <a16:rowId xmlns:a16="http://schemas.microsoft.com/office/drawing/2014/main" val="1026140941"/>
                  </a:ext>
                </a:extLst>
              </a:tr>
              <a:tr h="216934">
                <a:tc>
                  <a:txBody>
                    <a:bodyPr/>
                    <a:lstStyle/>
                    <a:p>
                      <a:pPr>
                        <a:spcAft>
                          <a:spcPts val="0"/>
                        </a:spcAft>
                      </a:pPr>
                      <a:r>
                        <a:rPr lang="en-US" sz="1200">
                          <a:effectLst/>
                        </a:rPr>
                        <a:t>AQ</a:t>
                      </a:r>
                      <a:endParaRPr lang="en-US">
                        <a:effectLst/>
                      </a:endParaRPr>
                    </a:p>
                  </a:txBody>
                  <a:tcPr marL="68580" marR="68580" marT="0" marB="0"/>
                </a:tc>
                <a:tc>
                  <a:txBody>
                    <a:bodyPr/>
                    <a:lstStyle/>
                    <a:p>
                      <a:pPr>
                        <a:spcAft>
                          <a:spcPts val="0"/>
                        </a:spcAft>
                      </a:pPr>
                      <a:r>
                        <a:rPr lang="en-US" sz="1200">
                          <a:effectLst/>
                        </a:rPr>
                        <a:t>Air Quality</a:t>
                      </a:r>
                      <a:endParaRPr lang="en-US">
                        <a:effectLst/>
                      </a:endParaRPr>
                    </a:p>
                  </a:txBody>
                  <a:tcPr marL="68580" marR="68580" marT="0" marB="0"/>
                </a:tc>
                <a:extLst>
                  <a:ext uri="{0D108BD9-81ED-4DB2-BD59-A6C34878D82A}">
                    <a16:rowId xmlns:a16="http://schemas.microsoft.com/office/drawing/2014/main" val="3072395346"/>
                  </a:ext>
                </a:extLst>
              </a:tr>
              <a:tr h="184795">
                <a:tc>
                  <a:txBody>
                    <a:bodyPr/>
                    <a:lstStyle/>
                    <a:p>
                      <a:pPr>
                        <a:spcAft>
                          <a:spcPts val="0"/>
                        </a:spcAft>
                      </a:pPr>
                      <a:r>
                        <a:rPr lang="en-US" sz="1200">
                          <a:effectLst/>
                        </a:rPr>
                        <a:t>CCP</a:t>
                      </a:r>
                    </a:p>
                  </a:txBody>
                  <a:tcPr marL="68580" marR="68580" marT="0" marB="0"/>
                </a:tc>
                <a:tc>
                  <a:txBody>
                    <a:bodyPr/>
                    <a:lstStyle/>
                    <a:p>
                      <a:pPr>
                        <a:spcAft>
                          <a:spcPts val="0"/>
                        </a:spcAft>
                      </a:pPr>
                      <a:r>
                        <a:rPr lang="en-US" sz="1200">
                          <a:effectLst/>
                        </a:rPr>
                        <a:t>Clouds, Convection, and Precipitation</a:t>
                      </a:r>
                    </a:p>
                  </a:txBody>
                  <a:tcPr marL="68580" marR="68580" marT="0" marB="0"/>
                </a:tc>
                <a:extLst>
                  <a:ext uri="{0D108BD9-81ED-4DB2-BD59-A6C34878D82A}">
                    <a16:rowId xmlns:a16="http://schemas.microsoft.com/office/drawing/2014/main" val="3461848413"/>
                  </a:ext>
                </a:extLst>
              </a:tr>
              <a:tr h="184795">
                <a:tc>
                  <a:txBody>
                    <a:bodyPr/>
                    <a:lstStyle/>
                    <a:p>
                      <a:pPr>
                        <a:spcAft>
                          <a:spcPts val="0"/>
                        </a:spcAft>
                      </a:pPr>
                      <a:r>
                        <a:rPr lang="en-US" sz="1200">
                          <a:effectLst/>
                        </a:rPr>
                        <a:t>CDC</a:t>
                      </a:r>
                      <a:endParaRPr lang="en-US">
                        <a:effectLst/>
                      </a:endParaRPr>
                    </a:p>
                  </a:txBody>
                  <a:tcPr marL="68580" marR="68580" marT="0" marB="0"/>
                </a:tc>
                <a:tc>
                  <a:txBody>
                    <a:bodyPr/>
                    <a:lstStyle/>
                    <a:p>
                      <a:pPr>
                        <a:spcAft>
                          <a:spcPts val="0"/>
                        </a:spcAft>
                      </a:pPr>
                      <a:r>
                        <a:rPr lang="en-US" sz="1200">
                          <a:effectLst/>
                        </a:rPr>
                        <a:t>Centers for Disease Control</a:t>
                      </a:r>
                      <a:endParaRPr lang="en-US">
                        <a:effectLst/>
                      </a:endParaRPr>
                    </a:p>
                  </a:txBody>
                  <a:tcPr marL="68580" marR="68580" marT="0" marB="0"/>
                </a:tc>
                <a:extLst>
                  <a:ext uri="{0D108BD9-81ED-4DB2-BD59-A6C34878D82A}">
                    <a16:rowId xmlns:a16="http://schemas.microsoft.com/office/drawing/2014/main" val="2956392352"/>
                  </a:ext>
                </a:extLst>
              </a:tr>
              <a:tr h="249528">
                <a:tc>
                  <a:txBody>
                    <a:bodyPr/>
                    <a:lstStyle/>
                    <a:p>
                      <a:pPr>
                        <a:spcAft>
                          <a:spcPts val="0"/>
                        </a:spcAft>
                      </a:pPr>
                      <a:r>
                        <a:rPr lang="en-US" sz="1200">
                          <a:effectLst/>
                        </a:rPr>
                        <a:t>CMAQ</a:t>
                      </a:r>
                      <a:endParaRPr lang="en-US">
                        <a:effectLst/>
                      </a:endParaRPr>
                    </a:p>
                  </a:txBody>
                  <a:tcPr marL="68580" marR="68580" marT="0" marB="0"/>
                </a:tc>
                <a:tc>
                  <a:txBody>
                    <a:bodyPr/>
                    <a:lstStyle/>
                    <a:p>
                      <a:pPr>
                        <a:spcAft>
                          <a:spcPts val="0"/>
                        </a:spcAft>
                      </a:pPr>
                      <a:r>
                        <a:rPr lang="en-US" sz="1200">
                          <a:effectLst/>
                        </a:rPr>
                        <a:t>The Community Multiscale Air Quality Modeling System</a:t>
                      </a:r>
                      <a:endParaRPr lang="en-US">
                        <a:effectLst/>
                      </a:endParaRPr>
                    </a:p>
                  </a:txBody>
                  <a:tcPr marL="68580" marR="68580" marT="0" marB="0"/>
                </a:tc>
                <a:extLst>
                  <a:ext uri="{0D108BD9-81ED-4DB2-BD59-A6C34878D82A}">
                    <a16:rowId xmlns:a16="http://schemas.microsoft.com/office/drawing/2014/main" val="1312906955"/>
                  </a:ext>
                </a:extLst>
              </a:tr>
              <a:tr h="249527">
                <a:tc>
                  <a:txBody>
                    <a:bodyPr/>
                    <a:lstStyle/>
                    <a:p>
                      <a:pPr lvl="0">
                        <a:spcAft>
                          <a:spcPts val="0"/>
                        </a:spcAft>
                        <a:buNone/>
                      </a:pPr>
                      <a:r>
                        <a:rPr lang="en-US" sz="1200"/>
                        <a:t>CTM</a:t>
                      </a:r>
                      <a:endParaRPr lang="en-US" sz="1200">
                        <a:effectLst/>
                      </a:endParaRPr>
                    </a:p>
                  </a:txBody>
                  <a:tcPr marL="68580" marR="68580" marT="0" marB="0"/>
                </a:tc>
                <a:tc>
                  <a:txBody>
                    <a:bodyPr/>
                    <a:lstStyle/>
                    <a:p>
                      <a:pPr lvl="0">
                        <a:spcAft>
                          <a:spcPts val="0"/>
                        </a:spcAft>
                        <a:buNone/>
                      </a:pPr>
                      <a:r>
                        <a:rPr lang="en-US" sz="1200"/>
                        <a:t>Chemical Transport Model</a:t>
                      </a:r>
                      <a:endParaRPr lang="en-US" sz="1200">
                        <a:effectLst/>
                      </a:endParaRPr>
                    </a:p>
                  </a:txBody>
                  <a:tcPr marL="68580" marR="68580" marT="0" marB="0"/>
                </a:tc>
                <a:extLst>
                  <a:ext uri="{0D108BD9-81ED-4DB2-BD59-A6C34878D82A}">
                    <a16:rowId xmlns:a16="http://schemas.microsoft.com/office/drawing/2014/main" val="2413831835"/>
                  </a:ext>
                </a:extLst>
              </a:tr>
              <a:tr h="184795">
                <a:tc>
                  <a:txBody>
                    <a:bodyPr/>
                    <a:lstStyle/>
                    <a:p>
                      <a:pPr>
                        <a:spcAft>
                          <a:spcPts val="0"/>
                        </a:spcAft>
                      </a:pPr>
                      <a:r>
                        <a:rPr lang="en-US">
                          <a:effectLst/>
                        </a:rPr>
                        <a:t>D</a:t>
                      </a:r>
                    </a:p>
                  </a:txBody>
                  <a:tcPr marL="68580" marR="68580" marT="0" marB="0"/>
                </a:tc>
                <a:tc>
                  <a:txBody>
                    <a:bodyPr/>
                    <a:lstStyle/>
                    <a:p>
                      <a:pPr>
                        <a:spcAft>
                          <a:spcPts val="0"/>
                        </a:spcAft>
                      </a:pPr>
                      <a:r>
                        <a:rPr lang="en-US">
                          <a:effectLst/>
                        </a:rPr>
                        <a:t>Direct</a:t>
                      </a:r>
                    </a:p>
                  </a:txBody>
                  <a:tcPr marL="68580" marR="68580" marT="0" marB="0"/>
                </a:tc>
                <a:extLst>
                  <a:ext uri="{0D108BD9-81ED-4DB2-BD59-A6C34878D82A}">
                    <a16:rowId xmlns:a16="http://schemas.microsoft.com/office/drawing/2014/main" val="937888430"/>
                  </a:ext>
                </a:extLst>
              </a:tr>
              <a:tr h="184795">
                <a:tc>
                  <a:txBody>
                    <a:bodyPr/>
                    <a:lstStyle/>
                    <a:p>
                      <a:pPr>
                        <a:spcAft>
                          <a:spcPts val="0"/>
                        </a:spcAft>
                      </a:pPr>
                      <a:r>
                        <a:rPr lang="en-US" sz="1200">
                          <a:effectLst/>
                        </a:rPr>
                        <a:t>DOD</a:t>
                      </a:r>
                      <a:endParaRPr lang="en-US">
                        <a:effectLst/>
                      </a:endParaRPr>
                    </a:p>
                  </a:txBody>
                  <a:tcPr marL="68580" marR="68580" marT="0" marB="0"/>
                </a:tc>
                <a:tc>
                  <a:txBody>
                    <a:bodyPr/>
                    <a:lstStyle/>
                    <a:p>
                      <a:pPr>
                        <a:spcAft>
                          <a:spcPts val="0"/>
                        </a:spcAft>
                      </a:pPr>
                      <a:r>
                        <a:rPr lang="en-US" sz="1200">
                          <a:effectLst/>
                        </a:rPr>
                        <a:t>Department of Defense</a:t>
                      </a:r>
                      <a:endParaRPr lang="en-US">
                        <a:effectLst/>
                      </a:endParaRPr>
                    </a:p>
                  </a:txBody>
                  <a:tcPr marL="68580" marR="68580" marT="0" marB="0"/>
                </a:tc>
                <a:extLst>
                  <a:ext uri="{0D108BD9-81ED-4DB2-BD59-A6C34878D82A}">
                    <a16:rowId xmlns:a16="http://schemas.microsoft.com/office/drawing/2014/main" val="340589166"/>
                  </a:ext>
                </a:extLst>
              </a:tr>
              <a:tr h="184795">
                <a:tc>
                  <a:txBody>
                    <a:bodyPr/>
                    <a:lstStyle/>
                    <a:p>
                      <a:pPr>
                        <a:spcAft>
                          <a:spcPts val="0"/>
                        </a:spcAft>
                      </a:pPr>
                      <a:r>
                        <a:rPr lang="en-US" sz="1200">
                          <a:effectLst/>
                        </a:rPr>
                        <a:t>DOE</a:t>
                      </a:r>
                      <a:endParaRPr lang="en-US">
                        <a:effectLst/>
                      </a:endParaRPr>
                    </a:p>
                  </a:txBody>
                  <a:tcPr marL="68580" marR="68580" marT="0" marB="0"/>
                </a:tc>
                <a:tc>
                  <a:txBody>
                    <a:bodyPr/>
                    <a:lstStyle/>
                    <a:p>
                      <a:pPr>
                        <a:spcAft>
                          <a:spcPts val="0"/>
                        </a:spcAft>
                      </a:pPr>
                      <a:r>
                        <a:rPr lang="en-US" sz="1200">
                          <a:effectLst/>
                        </a:rPr>
                        <a:t>Department of Energy</a:t>
                      </a:r>
                      <a:endParaRPr lang="en-US">
                        <a:effectLst/>
                      </a:endParaRPr>
                    </a:p>
                  </a:txBody>
                  <a:tcPr marL="68580" marR="68580" marT="0" marB="0"/>
                </a:tc>
                <a:extLst>
                  <a:ext uri="{0D108BD9-81ED-4DB2-BD59-A6C34878D82A}">
                    <a16:rowId xmlns:a16="http://schemas.microsoft.com/office/drawing/2014/main" val="1346276906"/>
                  </a:ext>
                </a:extLst>
              </a:tr>
              <a:tr h="184795">
                <a:tc>
                  <a:txBody>
                    <a:bodyPr/>
                    <a:lstStyle/>
                    <a:p>
                      <a:pPr>
                        <a:spcAft>
                          <a:spcPts val="0"/>
                        </a:spcAft>
                      </a:pPr>
                      <a:r>
                        <a:rPr lang="en-US">
                          <a:effectLst/>
                        </a:rPr>
                        <a:t>DRE</a:t>
                      </a:r>
                    </a:p>
                  </a:txBody>
                  <a:tcPr marL="68580" marR="68580" marT="0" marB="0"/>
                </a:tc>
                <a:tc>
                  <a:txBody>
                    <a:bodyPr/>
                    <a:lstStyle/>
                    <a:p>
                      <a:pPr>
                        <a:spcAft>
                          <a:spcPts val="0"/>
                        </a:spcAft>
                      </a:pPr>
                      <a:r>
                        <a:rPr lang="en-US">
                          <a:effectLst/>
                        </a:rPr>
                        <a:t>Direct Radiative Effect</a:t>
                      </a:r>
                    </a:p>
                  </a:txBody>
                  <a:tcPr marL="68580" marR="68580" marT="0" marB="0"/>
                </a:tc>
                <a:extLst>
                  <a:ext uri="{0D108BD9-81ED-4DB2-BD59-A6C34878D82A}">
                    <a16:rowId xmlns:a16="http://schemas.microsoft.com/office/drawing/2014/main" val="3268057344"/>
                  </a:ext>
                </a:extLst>
              </a:tr>
              <a:tr h="225380">
                <a:tc>
                  <a:txBody>
                    <a:bodyPr/>
                    <a:lstStyle/>
                    <a:p>
                      <a:pPr>
                        <a:spcAft>
                          <a:spcPts val="0"/>
                        </a:spcAft>
                      </a:pPr>
                      <a:r>
                        <a:rPr lang="en-US" sz="1200">
                          <a:effectLst/>
                        </a:rPr>
                        <a:t>ECMWF</a:t>
                      </a:r>
                      <a:endParaRPr lang="en-US">
                        <a:effectLst/>
                      </a:endParaRPr>
                    </a:p>
                  </a:txBody>
                  <a:tcPr marL="68580" marR="68580" marT="0" marB="0"/>
                </a:tc>
                <a:tc>
                  <a:txBody>
                    <a:bodyPr/>
                    <a:lstStyle/>
                    <a:p>
                      <a:pPr>
                        <a:spcAft>
                          <a:spcPts val="0"/>
                        </a:spcAft>
                      </a:pPr>
                      <a:r>
                        <a:rPr lang="en-US" sz="1200">
                          <a:effectLst/>
                        </a:rPr>
                        <a:t>European Centre for Medium-Range Weather Forecasts</a:t>
                      </a:r>
                      <a:endParaRPr lang="en-US">
                        <a:effectLst/>
                      </a:endParaRPr>
                    </a:p>
                  </a:txBody>
                  <a:tcPr marL="68580" marR="68580" marT="0" marB="0"/>
                </a:tc>
                <a:extLst>
                  <a:ext uri="{0D108BD9-81ED-4DB2-BD59-A6C34878D82A}">
                    <a16:rowId xmlns:a16="http://schemas.microsoft.com/office/drawing/2014/main" val="1717018614"/>
                  </a:ext>
                </a:extLst>
              </a:tr>
              <a:tr h="184795">
                <a:tc>
                  <a:txBody>
                    <a:bodyPr/>
                    <a:lstStyle/>
                    <a:p>
                      <a:pPr>
                        <a:spcAft>
                          <a:spcPts val="0"/>
                        </a:spcAft>
                      </a:pPr>
                      <a:r>
                        <a:rPr lang="en-US" sz="1200">
                          <a:effectLst/>
                        </a:rPr>
                        <a:t>EPA</a:t>
                      </a:r>
                      <a:endParaRPr lang="en-US">
                        <a:effectLst/>
                      </a:endParaRPr>
                    </a:p>
                  </a:txBody>
                  <a:tcPr marL="68580" marR="68580" marT="0" marB="0"/>
                </a:tc>
                <a:tc>
                  <a:txBody>
                    <a:bodyPr/>
                    <a:lstStyle/>
                    <a:p>
                      <a:pPr>
                        <a:spcAft>
                          <a:spcPts val="0"/>
                        </a:spcAft>
                      </a:pPr>
                      <a:r>
                        <a:rPr lang="en-US" sz="1200">
                          <a:effectLst/>
                        </a:rPr>
                        <a:t>Environmental Protection Agency</a:t>
                      </a:r>
                      <a:endParaRPr lang="en-US">
                        <a:effectLst/>
                      </a:endParaRPr>
                    </a:p>
                  </a:txBody>
                  <a:tcPr marL="68580" marR="68580" marT="0" marB="0"/>
                </a:tc>
                <a:extLst>
                  <a:ext uri="{0D108BD9-81ED-4DB2-BD59-A6C34878D82A}">
                    <a16:rowId xmlns:a16="http://schemas.microsoft.com/office/drawing/2014/main" val="1035042818"/>
                  </a:ext>
                </a:extLst>
              </a:tr>
              <a:tr h="184795">
                <a:tc>
                  <a:txBody>
                    <a:bodyPr/>
                    <a:lstStyle/>
                    <a:p>
                      <a:pPr>
                        <a:spcAft>
                          <a:spcPts val="0"/>
                        </a:spcAft>
                      </a:pPr>
                      <a:r>
                        <a:rPr lang="en-US" sz="1200">
                          <a:effectLst/>
                        </a:rPr>
                        <a:t>FAA</a:t>
                      </a:r>
                      <a:endParaRPr lang="en-US">
                        <a:effectLst/>
                      </a:endParaRPr>
                    </a:p>
                  </a:txBody>
                  <a:tcPr marL="68580" marR="68580" marT="0" marB="0"/>
                </a:tc>
                <a:tc>
                  <a:txBody>
                    <a:bodyPr/>
                    <a:lstStyle/>
                    <a:p>
                      <a:pPr>
                        <a:spcAft>
                          <a:spcPts val="0"/>
                        </a:spcAft>
                      </a:pPr>
                      <a:r>
                        <a:rPr lang="en-US" sz="1200">
                          <a:effectLst/>
                        </a:rPr>
                        <a:t>Federal Aviation Administration</a:t>
                      </a:r>
                      <a:endParaRPr lang="en-US">
                        <a:effectLst/>
                      </a:endParaRPr>
                    </a:p>
                  </a:txBody>
                  <a:tcPr marL="68580" marR="68580" marT="0" marB="0"/>
                </a:tc>
                <a:extLst>
                  <a:ext uri="{0D108BD9-81ED-4DB2-BD59-A6C34878D82A}">
                    <a16:rowId xmlns:a16="http://schemas.microsoft.com/office/drawing/2014/main" val="3974719860"/>
                  </a:ext>
                </a:extLst>
              </a:tr>
              <a:tr h="184795">
                <a:tc>
                  <a:txBody>
                    <a:bodyPr/>
                    <a:lstStyle/>
                    <a:p>
                      <a:pPr>
                        <a:spcAft>
                          <a:spcPts val="0"/>
                        </a:spcAft>
                      </a:pPr>
                      <a:r>
                        <a:rPr lang="en-US" sz="1200">
                          <a:effectLst/>
                        </a:rPr>
                        <a:t>FAO</a:t>
                      </a:r>
                      <a:endParaRPr lang="en-US">
                        <a:effectLst/>
                      </a:endParaRPr>
                    </a:p>
                  </a:txBody>
                  <a:tcPr marL="68580" marR="68580" marT="0" marB="0"/>
                </a:tc>
                <a:tc>
                  <a:txBody>
                    <a:bodyPr/>
                    <a:lstStyle/>
                    <a:p>
                      <a:pPr>
                        <a:spcAft>
                          <a:spcPts val="0"/>
                        </a:spcAft>
                      </a:pPr>
                      <a:r>
                        <a:rPr lang="en-US" sz="1200">
                          <a:effectLst/>
                        </a:rPr>
                        <a:t>Food and Agriculture Organization</a:t>
                      </a:r>
                      <a:endParaRPr lang="en-US">
                        <a:effectLst/>
                      </a:endParaRPr>
                    </a:p>
                  </a:txBody>
                  <a:tcPr marL="68580" marR="68580" marT="0" marB="0"/>
                </a:tc>
                <a:extLst>
                  <a:ext uri="{0D108BD9-81ED-4DB2-BD59-A6C34878D82A}">
                    <a16:rowId xmlns:a16="http://schemas.microsoft.com/office/drawing/2014/main" val="3652746422"/>
                  </a:ext>
                </a:extLst>
              </a:tr>
              <a:tr h="184795">
                <a:tc>
                  <a:txBody>
                    <a:bodyPr/>
                    <a:lstStyle/>
                    <a:p>
                      <a:pPr>
                        <a:spcAft>
                          <a:spcPts val="0"/>
                        </a:spcAft>
                      </a:pPr>
                      <a:r>
                        <a:rPr lang="en-US">
                          <a:effectLst/>
                        </a:rPr>
                        <a:t>FP</a:t>
                      </a:r>
                    </a:p>
                  </a:txBody>
                  <a:tcPr marL="68580" marR="68580" marT="0" marB="0"/>
                </a:tc>
                <a:tc>
                  <a:txBody>
                    <a:bodyPr/>
                    <a:lstStyle/>
                    <a:p>
                      <a:pPr>
                        <a:spcAft>
                          <a:spcPts val="0"/>
                        </a:spcAft>
                      </a:pPr>
                      <a:r>
                        <a:rPr lang="en-US">
                          <a:effectLst/>
                        </a:rPr>
                        <a:t>Footprint</a:t>
                      </a:r>
                    </a:p>
                  </a:txBody>
                  <a:tcPr marL="68580" marR="68580" marT="0" marB="0"/>
                </a:tc>
                <a:extLst>
                  <a:ext uri="{0D108BD9-81ED-4DB2-BD59-A6C34878D82A}">
                    <a16:rowId xmlns:a16="http://schemas.microsoft.com/office/drawing/2014/main" val="1332375553"/>
                  </a:ext>
                </a:extLst>
              </a:tr>
              <a:tr h="184794">
                <a:tc>
                  <a:txBody>
                    <a:bodyPr/>
                    <a:lstStyle/>
                    <a:p>
                      <a:pPr lvl="0">
                        <a:spcAft>
                          <a:spcPts val="0"/>
                        </a:spcAft>
                        <a:buNone/>
                      </a:pPr>
                      <a:r>
                        <a:rPr lang="en-US" sz="1200">
                          <a:effectLst/>
                        </a:rPr>
                        <a:t>G</a:t>
                      </a:r>
                    </a:p>
                  </a:txBody>
                  <a:tcPr marL="68580" marR="68580" marT="0" marB="0"/>
                </a:tc>
                <a:tc>
                  <a:txBody>
                    <a:bodyPr/>
                    <a:lstStyle/>
                    <a:p>
                      <a:pPr lvl="0">
                        <a:spcAft>
                          <a:spcPts val="0"/>
                        </a:spcAft>
                        <a:buNone/>
                      </a:pPr>
                      <a:r>
                        <a:rPr lang="en-US" sz="1200">
                          <a:effectLst/>
                        </a:rPr>
                        <a:t>Goal</a:t>
                      </a:r>
                    </a:p>
                  </a:txBody>
                  <a:tcPr marL="68580" marR="68580" marT="0" marB="0"/>
                </a:tc>
                <a:extLst>
                  <a:ext uri="{0D108BD9-81ED-4DB2-BD59-A6C34878D82A}">
                    <a16:rowId xmlns:a16="http://schemas.microsoft.com/office/drawing/2014/main" val="1446218115"/>
                  </a:ext>
                </a:extLst>
              </a:tr>
              <a:tr h="184794">
                <a:tc>
                  <a:txBody>
                    <a:bodyPr/>
                    <a:lstStyle/>
                    <a:p>
                      <a:pPr lvl="0">
                        <a:spcAft>
                          <a:spcPts val="0"/>
                        </a:spcAft>
                        <a:buNone/>
                      </a:pPr>
                      <a:r>
                        <a:rPr lang="en-US" sz="1200"/>
                        <a:t>GE</a:t>
                      </a:r>
                      <a:endParaRPr lang="en-US" sz="1200">
                        <a:effectLst/>
                      </a:endParaRPr>
                    </a:p>
                  </a:txBody>
                  <a:tcPr marL="68580" marR="68580" marT="0" marB="0"/>
                </a:tc>
                <a:tc>
                  <a:txBody>
                    <a:bodyPr/>
                    <a:lstStyle/>
                    <a:p>
                      <a:pPr lvl="0">
                        <a:spcAft>
                          <a:spcPts val="0"/>
                        </a:spcAft>
                        <a:buNone/>
                      </a:pPr>
                      <a:r>
                        <a:rPr lang="en-US" sz="1200"/>
                        <a:t>General Electric </a:t>
                      </a:r>
                      <a:endParaRPr lang="en-US" sz="1200">
                        <a:effectLst/>
                      </a:endParaRPr>
                    </a:p>
                  </a:txBody>
                  <a:tcPr marL="68580" marR="68580" marT="0" marB="0"/>
                </a:tc>
                <a:extLst>
                  <a:ext uri="{0D108BD9-81ED-4DB2-BD59-A6C34878D82A}">
                    <a16:rowId xmlns:a16="http://schemas.microsoft.com/office/drawing/2014/main" val="1998912880"/>
                  </a:ext>
                </a:extLst>
              </a:tr>
              <a:tr h="184794">
                <a:tc>
                  <a:txBody>
                    <a:bodyPr/>
                    <a:lstStyle/>
                    <a:p>
                      <a:pPr lvl="0">
                        <a:spcAft>
                          <a:spcPts val="0"/>
                        </a:spcAft>
                        <a:buNone/>
                      </a:pPr>
                      <a:r>
                        <a:rPr lang="en-US" sz="1200">
                          <a:effectLst/>
                        </a:rPr>
                        <a:t>GPS</a:t>
                      </a:r>
                    </a:p>
                  </a:txBody>
                  <a:tcPr marL="68580" marR="68580" marT="0" marB="0"/>
                </a:tc>
                <a:tc>
                  <a:txBody>
                    <a:bodyPr/>
                    <a:lstStyle/>
                    <a:p>
                      <a:pPr lvl="0">
                        <a:spcAft>
                          <a:spcPts val="0"/>
                        </a:spcAft>
                        <a:buNone/>
                      </a:pPr>
                      <a:r>
                        <a:rPr lang="en-US" sz="1200">
                          <a:effectLst/>
                        </a:rPr>
                        <a:t>Global Positioning System</a:t>
                      </a:r>
                    </a:p>
                  </a:txBody>
                  <a:tcPr marL="68580" marR="68580" marT="0" marB="0"/>
                </a:tc>
                <a:extLst>
                  <a:ext uri="{0D108BD9-81ED-4DB2-BD59-A6C34878D82A}">
                    <a16:rowId xmlns:a16="http://schemas.microsoft.com/office/drawing/2014/main" val="2091038296"/>
                  </a:ext>
                </a:extLst>
              </a:tr>
            </a:tbl>
          </a:graphicData>
        </a:graphic>
      </p:graphicFrame>
    </p:spTree>
    <p:extLst>
      <p:ext uri="{BB962C8B-B14F-4D97-AF65-F5344CB8AC3E}">
        <p14:creationId xmlns:p14="http://schemas.microsoft.com/office/powerpoint/2010/main" val="2299112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608A-03F8-488D-A7B1-7FA2DA0D82E9}"/>
              </a:ext>
            </a:extLst>
          </p:cNvPr>
          <p:cNvSpPr>
            <a:spLocks noGrp="1"/>
          </p:cNvSpPr>
          <p:nvPr>
            <p:ph type="title"/>
          </p:nvPr>
        </p:nvSpPr>
        <p:spPr>
          <a:xfrm>
            <a:off x="74825" y="-73768"/>
            <a:ext cx="7886700" cy="994172"/>
          </a:xfrm>
        </p:spPr>
        <p:txBody>
          <a:bodyPr>
            <a:normAutofit fontScale="90000"/>
          </a:bodyPr>
          <a:lstStyle/>
          <a:p>
            <a:r>
              <a:rPr lang="en-US" dirty="0">
                <a:cs typeface="Calibri Light"/>
              </a:rPr>
              <a:t>Acronyms </a:t>
            </a:r>
            <a:br>
              <a:rPr lang="en-US" dirty="0">
                <a:cs typeface="Calibri Light"/>
              </a:rPr>
            </a:br>
            <a:r>
              <a:rPr lang="en-US" dirty="0">
                <a:cs typeface="Calibri Light"/>
              </a:rPr>
              <a:t>(2/3)</a:t>
            </a:r>
            <a:endParaRPr lang="en-US" dirty="0"/>
          </a:p>
        </p:txBody>
      </p:sp>
      <p:sp>
        <p:nvSpPr>
          <p:cNvPr id="5" name="TextBox 4">
            <a:extLst>
              <a:ext uri="{FF2B5EF4-FFF2-40B4-BE49-F238E27FC236}">
                <a16:creationId xmlns:a16="http://schemas.microsoft.com/office/drawing/2014/main" id="{93954990-58D9-4DE2-9878-F25B9BA23145}"/>
              </a:ext>
            </a:extLst>
          </p:cNvPr>
          <p:cNvSpPr txBox="1"/>
          <p:nvPr/>
        </p:nvSpPr>
        <p:spPr>
          <a:xfrm>
            <a:off x="1143000" y="4685495"/>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288A90CE-A44B-8C47-BF7B-46DACF350914}"/>
              </a:ext>
            </a:extLst>
          </p:cNvPr>
          <p:cNvSpPr>
            <a:spLocks noGrp="1"/>
          </p:cNvSpPr>
          <p:nvPr>
            <p:ph type="sldNum" sz="quarter" idx="12"/>
          </p:nvPr>
        </p:nvSpPr>
        <p:spPr>
          <a:xfrm>
            <a:off x="7089471" y="4911980"/>
            <a:ext cx="2057400" cy="273844"/>
          </a:xfrm>
        </p:spPr>
        <p:txBody>
          <a:bodyPr/>
          <a:lstStyle/>
          <a:p>
            <a:fld id="{B12B35DD-64F7-B048-B2BB-3953229FF8CC}" type="slidenum">
              <a:rPr lang="en-US" smtClean="0"/>
              <a:pPr/>
              <a:t>37</a:t>
            </a:fld>
            <a:endParaRPr lang="en-US"/>
          </a:p>
        </p:txBody>
      </p:sp>
      <p:graphicFrame>
        <p:nvGraphicFramePr>
          <p:cNvPr id="7" name="Table 6">
            <a:extLst>
              <a:ext uri="{FF2B5EF4-FFF2-40B4-BE49-F238E27FC236}">
                <a16:creationId xmlns:a16="http://schemas.microsoft.com/office/drawing/2014/main" id="{81C92F11-129B-4947-9960-5F953EE5C943}"/>
              </a:ext>
            </a:extLst>
          </p:cNvPr>
          <p:cNvGraphicFramePr>
            <a:graphicFrameLocks noGrp="1"/>
          </p:cNvGraphicFramePr>
          <p:nvPr>
            <p:extLst>
              <p:ext uri="{D42A27DB-BD31-4B8C-83A1-F6EECF244321}">
                <p14:modId xmlns:p14="http://schemas.microsoft.com/office/powerpoint/2010/main" val="1258419513"/>
              </p:ext>
            </p:extLst>
          </p:nvPr>
        </p:nvGraphicFramePr>
        <p:xfrm>
          <a:off x="2136962" y="426023"/>
          <a:ext cx="4786220" cy="4274936"/>
        </p:xfrm>
        <a:graphic>
          <a:graphicData uri="http://schemas.openxmlformats.org/drawingml/2006/table">
            <a:tbl>
              <a:tblPr firstRow="1" firstCol="1" bandRow="1">
                <a:tableStyleId>{D7AC3CCA-C797-4891-BE02-D94E43425B78}</a:tableStyleId>
              </a:tblPr>
              <a:tblGrid>
                <a:gridCol w="809238">
                  <a:extLst>
                    <a:ext uri="{9D8B030D-6E8A-4147-A177-3AD203B41FA5}">
                      <a16:colId xmlns:a16="http://schemas.microsoft.com/office/drawing/2014/main" val="211259757"/>
                    </a:ext>
                  </a:extLst>
                </a:gridCol>
                <a:gridCol w="3976982">
                  <a:extLst>
                    <a:ext uri="{9D8B030D-6E8A-4147-A177-3AD203B41FA5}">
                      <a16:colId xmlns:a16="http://schemas.microsoft.com/office/drawing/2014/main" val="3824730462"/>
                    </a:ext>
                  </a:extLst>
                </a:gridCol>
              </a:tblGrid>
              <a:tr h="184795">
                <a:tc>
                  <a:txBody>
                    <a:bodyPr/>
                    <a:lstStyle/>
                    <a:p>
                      <a:pPr>
                        <a:spcAft>
                          <a:spcPts val="0"/>
                        </a:spcAft>
                      </a:pPr>
                      <a:r>
                        <a:rPr lang="en-US">
                          <a:effectLst/>
                        </a:rPr>
                        <a:t>I</a:t>
                      </a:r>
                    </a:p>
                  </a:txBody>
                  <a:tcPr marL="68580" marR="68580" marT="0" marB="0"/>
                </a:tc>
                <a:tc>
                  <a:txBody>
                    <a:bodyPr/>
                    <a:lstStyle/>
                    <a:p>
                      <a:pPr>
                        <a:spcAft>
                          <a:spcPts val="0"/>
                        </a:spcAft>
                      </a:pPr>
                      <a:r>
                        <a:rPr lang="en-US">
                          <a:effectLst/>
                        </a:rPr>
                        <a:t>Indirect</a:t>
                      </a:r>
                    </a:p>
                  </a:txBody>
                  <a:tcPr marL="68580" marR="68580" marT="0" marB="0"/>
                </a:tc>
                <a:extLst>
                  <a:ext uri="{0D108BD9-81ED-4DB2-BD59-A6C34878D82A}">
                    <a16:rowId xmlns:a16="http://schemas.microsoft.com/office/drawing/2014/main" val="1951110143"/>
                  </a:ext>
                </a:extLst>
              </a:tr>
              <a:tr h="184795">
                <a:tc>
                  <a:txBody>
                    <a:bodyPr/>
                    <a:lstStyle/>
                    <a:p>
                      <a:pPr>
                        <a:spcAft>
                          <a:spcPts val="0"/>
                        </a:spcAft>
                      </a:pPr>
                      <a:r>
                        <a:rPr lang="en-US">
                          <a:effectLst/>
                        </a:rPr>
                        <a:t>IR</a:t>
                      </a:r>
                    </a:p>
                  </a:txBody>
                  <a:tcPr marL="68580" marR="68580" marT="0" marB="0"/>
                </a:tc>
                <a:tc>
                  <a:txBody>
                    <a:bodyPr/>
                    <a:lstStyle/>
                    <a:p>
                      <a:pPr>
                        <a:spcAft>
                          <a:spcPts val="0"/>
                        </a:spcAft>
                      </a:pPr>
                      <a:r>
                        <a:rPr lang="en-US">
                          <a:effectLst/>
                        </a:rPr>
                        <a:t>Infrared</a:t>
                      </a:r>
                    </a:p>
                  </a:txBody>
                  <a:tcPr marL="68580" marR="68580" marT="0" marB="0"/>
                </a:tc>
                <a:extLst>
                  <a:ext uri="{0D108BD9-81ED-4DB2-BD59-A6C34878D82A}">
                    <a16:rowId xmlns:a16="http://schemas.microsoft.com/office/drawing/2014/main" val="1426767966"/>
                  </a:ext>
                </a:extLst>
              </a:tr>
              <a:tr h="184795">
                <a:tc>
                  <a:txBody>
                    <a:bodyPr/>
                    <a:lstStyle/>
                    <a:p>
                      <a:pPr>
                        <a:spcAft>
                          <a:spcPts val="0"/>
                        </a:spcAft>
                      </a:pPr>
                      <a:r>
                        <a:rPr lang="en-US" sz="1200">
                          <a:effectLst/>
                        </a:rPr>
                        <a:t>JMA</a:t>
                      </a:r>
                      <a:endParaRPr lang="en-US">
                        <a:effectLst/>
                      </a:endParaRPr>
                    </a:p>
                  </a:txBody>
                  <a:tcPr marL="68580" marR="68580" marT="0" marB="0"/>
                </a:tc>
                <a:tc>
                  <a:txBody>
                    <a:bodyPr/>
                    <a:lstStyle/>
                    <a:p>
                      <a:pPr>
                        <a:spcAft>
                          <a:spcPts val="0"/>
                        </a:spcAft>
                      </a:pPr>
                      <a:r>
                        <a:rPr lang="en-US" sz="1200">
                          <a:effectLst/>
                        </a:rPr>
                        <a:t>Japan Meteorological Agency</a:t>
                      </a:r>
                      <a:endParaRPr lang="en-US">
                        <a:effectLst/>
                      </a:endParaRPr>
                    </a:p>
                  </a:txBody>
                  <a:tcPr marL="68580" marR="68580" marT="0" marB="0"/>
                </a:tc>
                <a:extLst>
                  <a:ext uri="{0D108BD9-81ED-4DB2-BD59-A6C34878D82A}">
                    <a16:rowId xmlns:a16="http://schemas.microsoft.com/office/drawing/2014/main" val="1145591881"/>
                  </a:ext>
                </a:extLst>
              </a:tr>
              <a:tr h="184795">
                <a:tc>
                  <a:txBody>
                    <a:bodyPr/>
                    <a:lstStyle/>
                    <a:p>
                      <a:pPr>
                        <a:spcAft>
                          <a:spcPts val="0"/>
                        </a:spcAft>
                      </a:pPr>
                      <a:r>
                        <a:rPr lang="en-US" sz="1200">
                          <a:effectLst/>
                        </a:rPr>
                        <a:t>JTWC</a:t>
                      </a:r>
                      <a:endParaRPr lang="en-US">
                        <a:effectLst/>
                      </a:endParaRPr>
                    </a:p>
                  </a:txBody>
                  <a:tcPr marL="68580" marR="68580" marT="0" marB="0"/>
                </a:tc>
                <a:tc>
                  <a:txBody>
                    <a:bodyPr/>
                    <a:lstStyle/>
                    <a:p>
                      <a:pPr>
                        <a:spcAft>
                          <a:spcPts val="0"/>
                        </a:spcAft>
                      </a:pPr>
                      <a:r>
                        <a:rPr lang="en-US" sz="1200">
                          <a:effectLst/>
                        </a:rPr>
                        <a:t>Joint Typhoon Warning Center</a:t>
                      </a:r>
                      <a:endParaRPr lang="en-US">
                        <a:effectLst/>
                      </a:endParaRPr>
                    </a:p>
                  </a:txBody>
                  <a:tcPr marL="68580" marR="68580" marT="0" marB="0"/>
                </a:tc>
                <a:extLst>
                  <a:ext uri="{0D108BD9-81ED-4DB2-BD59-A6C34878D82A}">
                    <a16:rowId xmlns:a16="http://schemas.microsoft.com/office/drawing/2014/main" val="1459601558"/>
                  </a:ext>
                </a:extLst>
              </a:tr>
              <a:tr h="184795">
                <a:tc>
                  <a:txBody>
                    <a:bodyPr/>
                    <a:lstStyle/>
                    <a:p>
                      <a:pPr>
                        <a:spcAft>
                          <a:spcPts val="0"/>
                        </a:spcAft>
                      </a:pPr>
                      <a:r>
                        <a:rPr lang="en-US">
                          <a:effectLst/>
                        </a:rPr>
                        <a:t>LW</a:t>
                      </a:r>
                    </a:p>
                  </a:txBody>
                  <a:tcPr marL="68580" marR="68580" marT="0" marB="0"/>
                </a:tc>
                <a:tc>
                  <a:txBody>
                    <a:bodyPr/>
                    <a:lstStyle/>
                    <a:p>
                      <a:pPr>
                        <a:spcAft>
                          <a:spcPts val="0"/>
                        </a:spcAft>
                      </a:pPr>
                      <a:r>
                        <a:rPr lang="en-US">
                          <a:effectLst/>
                        </a:rPr>
                        <a:t>Longwave</a:t>
                      </a:r>
                    </a:p>
                  </a:txBody>
                  <a:tcPr marL="68580" marR="68580" marT="0" marB="0"/>
                </a:tc>
                <a:extLst>
                  <a:ext uri="{0D108BD9-81ED-4DB2-BD59-A6C34878D82A}">
                    <a16:rowId xmlns:a16="http://schemas.microsoft.com/office/drawing/2014/main" val="4027863272"/>
                  </a:ext>
                </a:extLst>
              </a:tr>
              <a:tr h="184795">
                <a:tc>
                  <a:txBody>
                    <a:bodyPr/>
                    <a:lstStyle/>
                    <a:p>
                      <a:pPr>
                        <a:spcAft>
                          <a:spcPts val="0"/>
                        </a:spcAft>
                      </a:pPr>
                      <a:r>
                        <a:rPr lang="en-US">
                          <a:effectLst/>
                        </a:rPr>
                        <a:t>LWP</a:t>
                      </a:r>
                    </a:p>
                  </a:txBody>
                  <a:tcPr marL="68580" marR="68580" marT="0" marB="0"/>
                </a:tc>
                <a:tc>
                  <a:txBody>
                    <a:bodyPr/>
                    <a:lstStyle/>
                    <a:p>
                      <a:pPr>
                        <a:spcAft>
                          <a:spcPts val="0"/>
                        </a:spcAft>
                      </a:pPr>
                      <a:r>
                        <a:rPr lang="en-US">
                          <a:effectLst/>
                        </a:rPr>
                        <a:t>Liquid Water Path</a:t>
                      </a:r>
                    </a:p>
                  </a:txBody>
                  <a:tcPr marL="68580" marR="68580" marT="0" marB="0"/>
                </a:tc>
                <a:extLst>
                  <a:ext uri="{0D108BD9-81ED-4DB2-BD59-A6C34878D82A}">
                    <a16:rowId xmlns:a16="http://schemas.microsoft.com/office/drawing/2014/main" val="3662276964"/>
                  </a:ext>
                </a:extLst>
              </a:tr>
              <a:tr h="184795">
                <a:tc>
                  <a:txBody>
                    <a:bodyPr/>
                    <a:lstStyle/>
                    <a:p>
                      <a:pPr>
                        <a:spcAft>
                          <a:spcPts val="0"/>
                        </a:spcAft>
                      </a:pPr>
                      <a:r>
                        <a:rPr lang="en-US" sz="1200">
                          <a:effectLst/>
                        </a:rPr>
                        <a:t>NCAR</a:t>
                      </a:r>
                      <a:endParaRPr lang="en-US">
                        <a:effectLst/>
                      </a:endParaRPr>
                    </a:p>
                  </a:txBody>
                  <a:tcPr marL="68580" marR="68580" marT="0" marB="0"/>
                </a:tc>
                <a:tc>
                  <a:txBody>
                    <a:bodyPr/>
                    <a:lstStyle/>
                    <a:p>
                      <a:pPr>
                        <a:spcAft>
                          <a:spcPts val="0"/>
                        </a:spcAft>
                      </a:pPr>
                      <a:r>
                        <a:rPr lang="en-US" sz="1200">
                          <a:effectLst/>
                        </a:rPr>
                        <a:t>National Center for Atmospheric Research</a:t>
                      </a:r>
                      <a:endParaRPr lang="en-US">
                        <a:effectLst/>
                      </a:endParaRPr>
                    </a:p>
                  </a:txBody>
                  <a:tcPr marL="68580" marR="68580" marT="0" marB="0"/>
                </a:tc>
                <a:extLst>
                  <a:ext uri="{0D108BD9-81ED-4DB2-BD59-A6C34878D82A}">
                    <a16:rowId xmlns:a16="http://schemas.microsoft.com/office/drawing/2014/main" val="3470073843"/>
                  </a:ext>
                </a:extLst>
              </a:tr>
              <a:tr h="184795">
                <a:tc>
                  <a:txBody>
                    <a:bodyPr/>
                    <a:lstStyle/>
                    <a:p>
                      <a:pPr>
                        <a:spcAft>
                          <a:spcPts val="0"/>
                        </a:spcAft>
                      </a:pPr>
                      <a:r>
                        <a:rPr lang="en-US" sz="1200">
                          <a:effectLst/>
                        </a:rPr>
                        <a:t>NIH</a:t>
                      </a:r>
                      <a:endParaRPr lang="en-US">
                        <a:effectLst/>
                      </a:endParaRPr>
                    </a:p>
                  </a:txBody>
                  <a:tcPr marL="68580" marR="68580" marT="0" marB="0"/>
                </a:tc>
                <a:tc>
                  <a:txBody>
                    <a:bodyPr/>
                    <a:lstStyle/>
                    <a:p>
                      <a:pPr>
                        <a:spcAft>
                          <a:spcPts val="0"/>
                        </a:spcAft>
                      </a:pPr>
                      <a:r>
                        <a:rPr lang="en-US" sz="1200">
                          <a:effectLst/>
                        </a:rPr>
                        <a:t>National Institutes of Health</a:t>
                      </a:r>
                      <a:endParaRPr lang="en-US">
                        <a:effectLst/>
                      </a:endParaRPr>
                    </a:p>
                  </a:txBody>
                  <a:tcPr marL="68580" marR="68580" marT="0" marB="0"/>
                </a:tc>
                <a:extLst>
                  <a:ext uri="{0D108BD9-81ED-4DB2-BD59-A6C34878D82A}">
                    <a16:rowId xmlns:a16="http://schemas.microsoft.com/office/drawing/2014/main" val="3882179225"/>
                  </a:ext>
                </a:extLst>
              </a:tr>
              <a:tr h="184794">
                <a:tc>
                  <a:txBody>
                    <a:bodyPr/>
                    <a:lstStyle/>
                    <a:p>
                      <a:pPr lvl="0">
                        <a:spcAft>
                          <a:spcPts val="0"/>
                        </a:spcAft>
                        <a:buNone/>
                      </a:pPr>
                      <a:r>
                        <a:rPr lang="en-US" sz="1200"/>
                        <a:t>NG</a:t>
                      </a:r>
                      <a:endParaRPr lang="en-US" sz="1200">
                        <a:effectLst/>
                      </a:endParaRPr>
                    </a:p>
                  </a:txBody>
                  <a:tcPr marL="68580" marR="68580" marT="0" marB="0"/>
                </a:tc>
                <a:tc>
                  <a:txBody>
                    <a:bodyPr/>
                    <a:lstStyle/>
                    <a:p>
                      <a:pPr lvl="0">
                        <a:spcAft>
                          <a:spcPts val="0"/>
                        </a:spcAft>
                        <a:buNone/>
                      </a:pPr>
                      <a:r>
                        <a:rPr lang="en-US" sz="1200"/>
                        <a:t>Northrop Grumman</a:t>
                      </a:r>
                      <a:endParaRPr lang="en-US" sz="1200">
                        <a:effectLst/>
                      </a:endParaRPr>
                    </a:p>
                  </a:txBody>
                  <a:tcPr marL="68580" marR="68580" marT="0" marB="0"/>
                </a:tc>
                <a:extLst>
                  <a:ext uri="{0D108BD9-81ED-4DB2-BD59-A6C34878D82A}">
                    <a16:rowId xmlns:a16="http://schemas.microsoft.com/office/drawing/2014/main" val="2378564483"/>
                  </a:ext>
                </a:extLst>
              </a:tr>
              <a:tr h="184795">
                <a:tc>
                  <a:txBody>
                    <a:bodyPr/>
                    <a:lstStyle/>
                    <a:p>
                      <a:pPr>
                        <a:spcAft>
                          <a:spcPts val="0"/>
                        </a:spcAft>
                      </a:pPr>
                      <a:r>
                        <a:rPr lang="en-US" sz="1200">
                          <a:effectLst/>
                        </a:rPr>
                        <a:t>NOAA</a:t>
                      </a:r>
                      <a:endParaRPr lang="en-US">
                        <a:effectLst/>
                      </a:endParaRPr>
                    </a:p>
                  </a:txBody>
                  <a:tcPr marL="68580" marR="68580" marT="0" marB="0"/>
                </a:tc>
                <a:tc>
                  <a:txBody>
                    <a:bodyPr/>
                    <a:lstStyle/>
                    <a:p>
                      <a:pPr>
                        <a:spcAft>
                          <a:spcPts val="0"/>
                        </a:spcAft>
                      </a:pPr>
                      <a:r>
                        <a:rPr lang="en-US" sz="1200">
                          <a:effectLst/>
                        </a:rPr>
                        <a:t>National Oceanic and Atmospheric Administration</a:t>
                      </a:r>
                      <a:endParaRPr lang="en-US">
                        <a:effectLst/>
                      </a:endParaRPr>
                    </a:p>
                  </a:txBody>
                  <a:tcPr marL="68580" marR="68580" marT="0" marB="0"/>
                </a:tc>
                <a:extLst>
                  <a:ext uri="{0D108BD9-81ED-4DB2-BD59-A6C34878D82A}">
                    <a16:rowId xmlns:a16="http://schemas.microsoft.com/office/drawing/2014/main" val="1670616645"/>
                  </a:ext>
                </a:extLst>
              </a:tr>
              <a:tr h="184795">
                <a:tc>
                  <a:txBody>
                    <a:bodyPr/>
                    <a:lstStyle/>
                    <a:p>
                      <a:pPr>
                        <a:spcAft>
                          <a:spcPts val="0"/>
                        </a:spcAft>
                      </a:pPr>
                      <a:r>
                        <a:rPr lang="en-US" sz="1200">
                          <a:effectLst/>
                        </a:rPr>
                        <a:t>NRL</a:t>
                      </a:r>
                      <a:endParaRPr lang="en-US">
                        <a:effectLst/>
                      </a:endParaRPr>
                    </a:p>
                  </a:txBody>
                  <a:tcPr marL="68580" marR="68580" marT="0" marB="0"/>
                </a:tc>
                <a:tc>
                  <a:txBody>
                    <a:bodyPr/>
                    <a:lstStyle/>
                    <a:p>
                      <a:pPr>
                        <a:spcAft>
                          <a:spcPts val="0"/>
                        </a:spcAft>
                      </a:pPr>
                      <a:r>
                        <a:rPr lang="en-US" sz="1200">
                          <a:effectLst/>
                        </a:rPr>
                        <a:t>Naval Research Laboratory</a:t>
                      </a:r>
                      <a:endParaRPr lang="en-US">
                        <a:effectLst/>
                      </a:endParaRPr>
                    </a:p>
                  </a:txBody>
                  <a:tcPr marL="68580" marR="68580" marT="0" marB="0"/>
                </a:tc>
                <a:extLst>
                  <a:ext uri="{0D108BD9-81ED-4DB2-BD59-A6C34878D82A}">
                    <a16:rowId xmlns:a16="http://schemas.microsoft.com/office/drawing/2014/main" val="1522429242"/>
                  </a:ext>
                </a:extLst>
              </a:tr>
              <a:tr h="184795">
                <a:tc>
                  <a:txBody>
                    <a:bodyPr/>
                    <a:lstStyle/>
                    <a:p>
                      <a:pPr>
                        <a:spcAft>
                          <a:spcPts val="0"/>
                        </a:spcAft>
                      </a:pPr>
                      <a:r>
                        <a:rPr lang="en-US" sz="1200">
                          <a:effectLst/>
                        </a:rPr>
                        <a:t>NWP</a:t>
                      </a:r>
                      <a:endParaRPr lang="en-US">
                        <a:effectLst/>
                      </a:endParaRPr>
                    </a:p>
                  </a:txBody>
                  <a:tcPr marL="68580" marR="68580" marT="0" marB="0"/>
                </a:tc>
                <a:tc>
                  <a:txBody>
                    <a:bodyPr/>
                    <a:lstStyle/>
                    <a:p>
                      <a:pPr>
                        <a:spcAft>
                          <a:spcPts val="0"/>
                        </a:spcAft>
                      </a:pPr>
                      <a:r>
                        <a:rPr lang="en-US" sz="1200">
                          <a:effectLst/>
                        </a:rPr>
                        <a:t>Numerical Weather Prediction</a:t>
                      </a:r>
                      <a:endParaRPr lang="en-US">
                        <a:effectLst/>
                      </a:endParaRPr>
                    </a:p>
                  </a:txBody>
                  <a:tcPr marL="68580" marR="68580" marT="0" marB="0"/>
                </a:tc>
                <a:extLst>
                  <a:ext uri="{0D108BD9-81ED-4DB2-BD59-A6C34878D82A}">
                    <a16:rowId xmlns:a16="http://schemas.microsoft.com/office/drawing/2014/main" val="3059964355"/>
                  </a:ext>
                </a:extLst>
              </a:tr>
              <a:tr h="184795">
                <a:tc>
                  <a:txBody>
                    <a:bodyPr/>
                    <a:lstStyle/>
                    <a:p>
                      <a:pPr>
                        <a:spcAft>
                          <a:spcPts val="0"/>
                        </a:spcAft>
                      </a:pPr>
                      <a:r>
                        <a:rPr lang="en-US">
                          <a:effectLst/>
                        </a:rPr>
                        <a:t>O</a:t>
                      </a:r>
                    </a:p>
                  </a:txBody>
                  <a:tcPr marL="68580" marR="68580" marT="0" marB="0"/>
                </a:tc>
                <a:tc>
                  <a:txBody>
                    <a:bodyPr/>
                    <a:lstStyle/>
                    <a:p>
                      <a:pPr>
                        <a:spcAft>
                          <a:spcPts val="0"/>
                        </a:spcAft>
                      </a:pPr>
                      <a:r>
                        <a:rPr lang="en-US">
                          <a:effectLst/>
                        </a:rPr>
                        <a:t>Objective</a:t>
                      </a:r>
                    </a:p>
                  </a:txBody>
                  <a:tcPr marL="68580" marR="68580" marT="0" marB="0"/>
                </a:tc>
                <a:extLst>
                  <a:ext uri="{0D108BD9-81ED-4DB2-BD59-A6C34878D82A}">
                    <a16:rowId xmlns:a16="http://schemas.microsoft.com/office/drawing/2014/main" val="3446581910"/>
                  </a:ext>
                </a:extLst>
              </a:tr>
              <a:tr h="184795">
                <a:tc>
                  <a:txBody>
                    <a:bodyPr/>
                    <a:lstStyle/>
                    <a:p>
                      <a:pPr>
                        <a:spcAft>
                          <a:spcPts val="0"/>
                        </a:spcAft>
                      </a:pPr>
                      <a:r>
                        <a:rPr lang="en-US">
                          <a:effectLst/>
                        </a:rPr>
                        <a:t>OD</a:t>
                      </a:r>
                    </a:p>
                  </a:txBody>
                  <a:tcPr marL="68580" marR="68580" marT="0" marB="0"/>
                </a:tc>
                <a:tc>
                  <a:txBody>
                    <a:bodyPr/>
                    <a:lstStyle/>
                    <a:p>
                      <a:pPr>
                        <a:spcAft>
                          <a:spcPts val="0"/>
                        </a:spcAft>
                      </a:pPr>
                      <a:r>
                        <a:rPr lang="en-US">
                          <a:effectLst/>
                        </a:rPr>
                        <a:t>Optical Depth</a:t>
                      </a:r>
                    </a:p>
                  </a:txBody>
                  <a:tcPr marL="68580" marR="68580" marT="0" marB="0"/>
                </a:tc>
                <a:extLst>
                  <a:ext uri="{0D108BD9-81ED-4DB2-BD59-A6C34878D82A}">
                    <a16:rowId xmlns:a16="http://schemas.microsoft.com/office/drawing/2014/main" val="2992932647"/>
                  </a:ext>
                </a:extLst>
              </a:tr>
              <a:tr h="184795">
                <a:tc>
                  <a:txBody>
                    <a:bodyPr/>
                    <a:lstStyle/>
                    <a:p>
                      <a:pPr>
                        <a:spcAft>
                          <a:spcPts val="0"/>
                        </a:spcAft>
                      </a:pPr>
                      <a:r>
                        <a:rPr lang="en-US">
                          <a:effectLst/>
                        </a:rPr>
                        <a:t>PBL</a:t>
                      </a:r>
                    </a:p>
                  </a:txBody>
                  <a:tcPr marL="68580" marR="68580" marT="0" marB="0"/>
                </a:tc>
                <a:tc>
                  <a:txBody>
                    <a:bodyPr/>
                    <a:lstStyle/>
                    <a:p>
                      <a:pPr>
                        <a:spcAft>
                          <a:spcPts val="0"/>
                        </a:spcAft>
                      </a:pPr>
                      <a:r>
                        <a:rPr lang="en-US">
                          <a:effectLst/>
                        </a:rPr>
                        <a:t>Planetary Boundary Layer</a:t>
                      </a:r>
                    </a:p>
                  </a:txBody>
                  <a:tcPr marL="68580" marR="68580" marT="0" marB="0"/>
                </a:tc>
                <a:extLst>
                  <a:ext uri="{0D108BD9-81ED-4DB2-BD59-A6C34878D82A}">
                    <a16:rowId xmlns:a16="http://schemas.microsoft.com/office/drawing/2014/main" val="851161984"/>
                  </a:ext>
                </a:extLst>
              </a:tr>
              <a:tr h="184795">
                <a:tc>
                  <a:txBody>
                    <a:bodyPr/>
                    <a:lstStyle/>
                    <a:p>
                      <a:pPr>
                        <a:spcAft>
                          <a:spcPts val="0"/>
                        </a:spcAft>
                      </a:pPr>
                      <a:r>
                        <a:rPr lang="en-US" sz="1200">
                          <a:effectLst/>
                        </a:rPr>
                        <a:t>PDC</a:t>
                      </a:r>
                      <a:endParaRPr lang="en-US">
                        <a:effectLst/>
                      </a:endParaRPr>
                    </a:p>
                  </a:txBody>
                  <a:tcPr marL="68580" marR="68580" marT="0" marB="0"/>
                </a:tc>
                <a:tc>
                  <a:txBody>
                    <a:bodyPr/>
                    <a:lstStyle/>
                    <a:p>
                      <a:pPr>
                        <a:spcAft>
                          <a:spcPts val="0"/>
                        </a:spcAft>
                      </a:pPr>
                      <a:r>
                        <a:rPr lang="en-US" sz="1200">
                          <a:effectLst/>
                        </a:rPr>
                        <a:t>Pacific Disaster Center</a:t>
                      </a:r>
                      <a:endParaRPr lang="en-US">
                        <a:effectLst/>
                      </a:endParaRPr>
                    </a:p>
                  </a:txBody>
                  <a:tcPr marL="68580" marR="68580" marT="0" marB="0"/>
                </a:tc>
                <a:extLst>
                  <a:ext uri="{0D108BD9-81ED-4DB2-BD59-A6C34878D82A}">
                    <a16:rowId xmlns:a16="http://schemas.microsoft.com/office/drawing/2014/main" val="2601827547"/>
                  </a:ext>
                </a:extLst>
              </a:tr>
              <a:tr h="184795">
                <a:tc>
                  <a:txBody>
                    <a:bodyPr/>
                    <a:lstStyle/>
                    <a:p>
                      <a:pPr>
                        <a:spcAft>
                          <a:spcPts val="0"/>
                        </a:spcAft>
                      </a:pPr>
                      <a:r>
                        <a:rPr lang="en-US">
                          <a:effectLst/>
                        </a:rPr>
                        <a:t>PEA</a:t>
                      </a:r>
                    </a:p>
                  </a:txBody>
                  <a:tcPr marL="68580" marR="68580" marT="0" marB="0"/>
                </a:tc>
                <a:tc>
                  <a:txBody>
                    <a:bodyPr/>
                    <a:lstStyle/>
                    <a:p>
                      <a:pPr>
                        <a:spcAft>
                          <a:spcPts val="0"/>
                        </a:spcAft>
                      </a:pPr>
                      <a:r>
                        <a:rPr lang="en-US">
                          <a:effectLst/>
                        </a:rPr>
                        <a:t>Potential Enabled Application</a:t>
                      </a:r>
                    </a:p>
                  </a:txBody>
                  <a:tcPr marL="68580" marR="68580" marT="0" marB="0"/>
                </a:tc>
                <a:extLst>
                  <a:ext uri="{0D108BD9-81ED-4DB2-BD59-A6C34878D82A}">
                    <a16:rowId xmlns:a16="http://schemas.microsoft.com/office/drawing/2014/main" val="103716835"/>
                  </a:ext>
                </a:extLst>
              </a:tr>
              <a:tr h="184795">
                <a:tc>
                  <a:txBody>
                    <a:bodyPr/>
                    <a:lstStyle/>
                    <a:p>
                      <a:pPr>
                        <a:spcAft>
                          <a:spcPts val="0"/>
                        </a:spcAft>
                      </a:pPr>
                      <a:r>
                        <a:rPr lang="en-US">
                          <a:effectLst/>
                        </a:rPr>
                        <a:t>PM</a:t>
                      </a:r>
                    </a:p>
                  </a:txBody>
                  <a:tcPr marL="68580" marR="68580" marT="0" marB="0"/>
                </a:tc>
                <a:tc>
                  <a:txBody>
                    <a:bodyPr/>
                    <a:lstStyle/>
                    <a:p>
                      <a:pPr>
                        <a:spcAft>
                          <a:spcPts val="0"/>
                        </a:spcAft>
                      </a:pPr>
                      <a:r>
                        <a:rPr lang="en-US">
                          <a:effectLst/>
                        </a:rPr>
                        <a:t>Particulate Matter</a:t>
                      </a:r>
                    </a:p>
                  </a:txBody>
                  <a:tcPr marL="68580" marR="68580" marT="0" marB="0"/>
                </a:tc>
                <a:extLst>
                  <a:ext uri="{0D108BD9-81ED-4DB2-BD59-A6C34878D82A}">
                    <a16:rowId xmlns:a16="http://schemas.microsoft.com/office/drawing/2014/main" val="1786873849"/>
                  </a:ext>
                </a:extLst>
              </a:tr>
              <a:tr h="184795">
                <a:tc>
                  <a:txBody>
                    <a:bodyPr/>
                    <a:lstStyle/>
                    <a:p>
                      <a:pPr>
                        <a:spcAft>
                          <a:spcPts val="0"/>
                        </a:spcAft>
                      </a:pPr>
                      <a:r>
                        <a:rPr lang="en-US" err="1">
                          <a:effectLst/>
                        </a:rPr>
                        <a:t>PoR</a:t>
                      </a:r>
                      <a:endParaRPr lang="en-US">
                        <a:effectLst/>
                      </a:endParaRPr>
                    </a:p>
                  </a:txBody>
                  <a:tcPr marL="68580" marR="68580" marT="0" marB="0"/>
                </a:tc>
                <a:tc>
                  <a:txBody>
                    <a:bodyPr/>
                    <a:lstStyle/>
                    <a:p>
                      <a:pPr>
                        <a:spcAft>
                          <a:spcPts val="0"/>
                        </a:spcAft>
                      </a:pPr>
                      <a:r>
                        <a:rPr lang="en-US">
                          <a:effectLst/>
                        </a:rPr>
                        <a:t>Program of Record</a:t>
                      </a:r>
                    </a:p>
                  </a:txBody>
                  <a:tcPr marL="68580" marR="68580" marT="0" marB="0"/>
                </a:tc>
                <a:extLst>
                  <a:ext uri="{0D108BD9-81ED-4DB2-BD59-A6C34878D82A}">
                    <a16:rowId xmlns:a16="http://schemas.microsoft.com/office/drawing/2014/main" val="350838998"/>
                  </a:ext>
                </a:extLst>
              </a:tr>
              <a:tr h="184794">
                <a:tc>
                  <a:txBody>
                    <a:bodyPr/>
                    <a:lstStyle/>
                    <a:p>
                      <a:pPr lvl="0">
                        <a:spcAft>
                          <a:spcPts val="0"/>
                        </a:spcAft>
                        <a:buNone/>
                      </a:pPr>
                      <a:r>
                        <a:rPr lang="en-US" sz="1200"/>
                        <a:t>P&amp;W</a:t>
                      </a:r>
                      <a:endParaRPr lang="en-US" sz="1200">
                        <a:effectLst/>
                      </a:endParaRPr>
                    </a:p>
                  </a:txBody>
                  <a:tcPr marL="68580" marR="68580" marT="0" marB="0"/>
                </a:tc>
                <a:tc>
                  <a:txBody>
                    <a:bodyPr/>
                    <a:lstStyle/>
                    <a:p>
                      <a:pPr lvl="0">
                        <a:spcAft>
                          <a:spcPts val="0"/>
                        </a:spcAft>
                        <a:buNone/>
                      </a:pPr>
                      <a:r>
                        <a:rPr lang="en-US" sz="1200"/>
                        <a:t>Pratt &amp; Whitney</a:t>
                      </a:r>
                      <a:endParaRPr lang="en-US" sz="1200">
                        <a:effectLst/>
                      </a:endParaRPr>
                    </a:p>
                  </a:txBody>
                  <a:tcPr marL="68580" marR="68580" marT="0" marB="0"/>
                </a:tc>
                <a:extLst>
                  <a:ext uri="{0D108BD9-81ED-4DB2-BD59-A6C34878D82A}">
                    <a16:rowId xmlns:a16="http://schemas.microsoft.com/office/drawing/2014/main" val="3851116648"/>
                  </a:ext>
                </a:extLst>
              </a:tr>
              <a:tr h="184794">
                <a:tc>
                  <a:txBody>
                    <a:bodyPr/>
                    <a:lstStyle/>
                    <a:p>
                      <a:pPr lvl="0">
                        <a:spcAft>
                          <a:spcPts val="0"/>
                        </a:spcAft>
                        <a:buNone/>
                      </a:pPr>
                      <a:r>
                        <a:rPr lang="en-US" sz="1200">
                          <a:effectLst/>
                        </a:rPr>
                        <a:t>RO</a:t>
                      </a:r>
                    </a:p>
                  </a:txBody>
                  <a:tcPr marL="68580" marR="68580" marT="0" marB="0"/>
                </a:tc>
                <a:tc>
                  <a:txBody>
                    <a:bodyPr/>
                    <a:lstStyle/>
                    <a:p>
                      <a:pPr lvl="0">
                        <a:spcAft>
                          <a:spcPts val="0"/>
                        </a:spcAft>
                        <a:buNone/>
                      </a:pPr>
                      <a:r>
                        <a:rPr lang="en-US" sz="1200">
                          <a:effectLst/>
                        </a:rPr>
                        <a:t>Radio Occultation</a:t>
                      </a:r>
                    </a:p>
                  </a:txBody>
                  <a:tcPr marL="68580" marR="68580" marT="0" marB="0"/>
                </a:tc>
                <a:extLst>
                  <a:ext uri="{0D108BD9-81ED-4DB2-BD59-A6C34878D82A}">
                    <a16:rowId xmlns:a16="http://schemas.microsoft.com/office/drawing/2014/main" val="1523660779"/>
                  </a:ext>
                </a:extLst>
              </a:tr>
              <a:tr h="184794">
                <a:tc>
                  <a:txBody>
                    <a:bodyPr/>
                    <a:lstStyle/>
                    <a:p>
                      <a:pPr lvl="0">
                        <a:spcAft>
                          <a:spcPts val="0"/>
                        </a:spcAft>
                        <a:buNone/>
                      </a:pPr>
                      <a:r>
                        <a:rPr lang="en-US" sz="1200"/>
                        <a:t>RR</a:t>
                      </a:r>
                      <a:endParaRPr lang="en-US" sz="1200">
                        <a:effectLst/>
                      </a:endParaRPr>
                    </a:p>
                  </a:txBody>
                  <a:tcPr marL="68580" marR="68580" marT="0" marB="0"/>
                </a:tc>
                <a:tc>
                  <a:txBody>
                    <a:bodyPr/>
                    <a:lstStyle/>
                    <a:p>
                      <a:pPr lvl="0">
                        <a:spcAft>
                          <a:spcPts val="0"/>
                        </a:spcAft>
                        <a:buNone/>
                      </a:pPr>
                      <a:r>
                        <a:rPr lang="en-US" sz="1200"/>
                        <a:t>Rolls Royce</a:t>
                      </a:r>
                      <a:endParaRPr lang="en-US" sz="1200">
                        <a:effectLst/>
                      </a:endParaRPr>
                    </a:p>
                  </a:txBody>
                  <a:tcPr marL="68580" marR="68580" marT="0" marB="0"/>
                </a:tc>
                <a:extLst>
                  <a:ext uri="{0D108BD9-81ED-4DB2-BD59-A6C34878D82A}">
                    <a16:rowId xmlns:a16="http://schemas.microsoft.com/office/drawing/2014/main" val="302334771"/>
                  </a:ext>
                </a:extLst>
              </a:tr>
            </a:tbl>
          </a:graphicData>
        </a:graphic>
      </p:graphicFrame>
    </p:spTree>
    <p:extLst>
      <p:ext uri="{BB962C8B-B14F-4D97-AF65-F5344CB8AC3E}">
        <p14:creationId xmlns:p14="http://schemas.microsoft.com/office/powerpoint/2010/main" val="2946935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608A-03F8-488D-A7B1-7FA2DA0D82E9}"/>
              </a:ext>
            </a:extLst>
          </p:cNvPr>
          <p:cNvSpPr>
            <a:spLocks noGrp="1"/>
          </p:cNvSpPr>
          <p:nvPr>
            <p:ph type="title"/>
          </p:nvPr>
        </p:nvSpPr>
        <p:spPr>
          <a:xfrm>
            <a:off x="74825" y="-73768"/>
            <a:ext cx="7886700" cy="994172"/>
          </a:xfrm>
        </p:spPr>
        <p:txBody>
          <a:bodyPr>
            <a:normAutofit fontScale="90000"/>
          </a:bodyPr>
          <a:lstStyle/>
          <a:p>
            <a:r>
              <a:rPr lang="en-US" dirty="0">
                <a:cs typeface="Calibri Light"/>
              </a:rPr>
              <a:t>Acronyms </a:t>
            </a:r>
            <a:br>
              <a:rPr lang="en-US" dirty="0">
                <a:cs typeface="Calibri Light"/>
              </a:rPr>
            </a:br>
            <a:r>
              <a:rPr lang="en-US" dirty="0">
                <a:cs typeface="Calibri Light"/>
              </a:rPr>
              <a:t>(3/3)</a:t>
            </a:r>
            <a:endParaRPr lang="en-US" dirty="0"/>
          </a:p>
        </p:txBody>
      </p:sp>
      <p:sp>
        <p:nvSpPr>
          <p:cNvPr id="5" name="TextBox 4">
            <a:extLst>
              <a:ext uri="{FF2B5EF4-FFF2-40B4-BE49-F238E27FC236}">
                <a16:creationId xmlns:a16="http://schemas.microsoft.com/office/drawing/2014/main" id="{93954990-58D9-4DE2-9878-F25B9BA23145}"/>
              </a:ext>
            </a:extLst>
          </p:cNvPr>
          <p:cNvSpPr txBox="1"/>
          <p:nvPr/>
        </p:nvSpPr>
        <p:spPr>
          <a:xfrm>
            <a:off x="1143000" y="4685495"/>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288A90CE-A44B-8C47-BF7B-46DACF350914}"/>
              </a:ext>
            </a:extLst>
          </p:cNvPr>
          <p:cNvSpPr>
            <a:spLocks noGrp="1"/>
          </p:cNvSpPr>
          <p:nvPr>
            <p:ph type="sldNum" sz="quarter" idx="12"/>
          </p:nvPr>
        </p:nvSpPr>
        <p:spPr>
          <a:xfrm>
            <a:off x="7089471" y="4911980"/>
            <a:ext cx="2057400" cy="273844"/>
          </a:xfrm>
        </p:spPr>
        <p:txBody>
          <a:bodyPr/>
          <a:lstStyle/>
          <a:p>
            <a:fld id="{B12B35DD-64F7-B048-B2BB-3953229FF8CC}" type="slidenum">
              <a:rPr lang="en-US" smtClean="0"/>
              <a:pPr/>
              <a:t>38</a:t>
            </a:fld>
            <a:endParaRPr lang="en-US"/>
          </a:p>
        </p:txBody>
      </p:sp>
      <p:graphicFrame>
        <p:nvGraphicFramePr>
          <p:cNvPr id="7" name="Table 6">
            <a:extLst>
              <a:ext uri="{FF2B5EF4-FFF2-40B4-BE49-F238E27FC236}">
                <a16:creationId xmlns:a16="http://schemas.microsoft.com/office/drawing/2014/main" id="{81C92F11-129B-4947-9960-5F953EE5C943}"/>
              </a:ext>
            </a:extLst>
          </p:cNvPr>
          <p:cNvGraphicFramePr>
            <a:graphicFrameLocks noGrp="1"/>
          </p:cNvGraphicFramePr>
          <p:nvPr>
            <p:extLst>
              <p:ext uri="{D42A27DB-BD31-4B8C-83A1-F6EECF244321}">
                <p14:modId xmlns:p14="http://schemas.microsoft.com/office/powerpoint/2010/main" val="794724252"/>
              </p:ext>
            </p:extLst>
          </p:nvPr>
        </p:nvGraphicFramePr>
        <p:xfrm>
          <a:off x="2136962" y="543720"/>
          <a:ext cx="4786220" cy="1889835"/>
        </p:xfrm>
        <a:graphic>
          <a:graphicData uri="http://schemas.openxmlformats.org/drawingml/2006/table">
            <a:tbl>
              <a:tblPr firstRow="1" firstCol="1" bandRow="1">
                <a:tableStyleId>{D7AC3CCA-C797-4891-BE02-D94E43425B78}</a:tableStyleId>
              </a:tblPr>
              <a:tblGrid>
                <a:gridCol w="809238">
                  <a:extLst>
                    <a:ext uri="{9D8B030D-6E8A-4147-A177-3AD203B41FA5}">
                      <a16:colId xmlns:a16="http://schemas.microsoft.com/office/drawing/2014/main" val="211259757"/>
                    </a:ext>
                  </a:extLst>
                </a:gridCol>
                <a:gridCol w="3976982">
                  <a:extLst>
                    <a:ext uri="{9D8B030D-6E8A-4147-A177-3AD203B41FA5}">
                      <a16:colId xmlns:a16="http://schemas.microsoft.com/office/drawing/2014/main" val="3824730462"/>
                    </a:ext>
                  </a:extLst>
                </a:gridCol>
              </a:tblGrid>
              <a:tr h="184794">
                <a:tc>
                  <a:txBody>
                    <a:bodyPr/>
                    <a:lstStyle/>
                    <a:p>
                      <a:pPr lvl="0">
                        <a:spcAft>
                          <a:spcPts val="0"/>
                        </a:spcAft>
                        <a:buNone/>
                      </a:pPr>
                      <a:r>
                        <a:rPr lang="en-US" sz="1200">
                          <a:effectLst/>
                        </a:rPr>
                        <a:t>S</a:t>
                      </a:r>
                    </a:p>
                  </a:txBody>
                  <a:tcPr marL="68580" marR="68580" marT="0" marB="0"/>
                </a:tc>
                <a:tc>
                  <a:txBody>
                    <a:bodyPr/>
                    <a:lstStyle/>
                    <a:p>
                      <a:pPr lvl="0">
                        <a:spcAft>
                          <a:spcPts val="0"/>
                        </a:spcAft>
                        <a:buNone/>
                      </a:pPr>
                      <a:r>
                        <a:rPr lang="en-US" sz="1200">
                          <a:effectLst/>
                        </a:rPr>
                        <a:t>SBG (Surface Biology and Geology)</a:t>
                      </a:r>
                    </a:p>
                  </a:txBody>
                  <a:tcPr marL="68580" marR="68580" marT="0" marB="0"/>
                </a:tc>
                <a:extLst>
                  <a:ext uri="{0D108BD9-81ED-4DB2-BD59-A6C34878D82A}">
                    <a16:rowId xmlns:a16="http://schemas.microsoft.com/office/drawing/2014/main" val="3640851150"/>
                  </a:ext>
                </a:extLst>
              </a:tr>
              <a:tr h="184794">
                <a:tc>
                  <a:txBody>
                    <a:bodyPr/>
                    <a:lstStyle/>
                    <a:p>
                      <a:pPr lvl="0">
                        <a:spcAft>
                          <a:spcPts val="0"/>
                        </a:spcAft>
                        <a:buNone/>
                      </a:pPr>
                      <a:r>
                        <a:rPr lang="en-US" sz="1200">
                          <a:effectLst/>
                        </a:rPr>
                        <a:t>SW</a:t>
                      </a:r>
                    </a:p>
                  </a:txBody>
                  <a:tcPr marL="68580" marR="68580" marT="0" marB="0"/>
                </a:tc>
                <a:tc>
                  <a:txBody>
                    <a:bodyPr/>
                    <a:lstStyle/>
                    <a:p>
                      <a:pPr lvl="0">
                        <a:spcAft>
                          <a:spcPts val="0"/>
                        </a:spcAft>
                        <a:buNone/>
                      </a:pPr>
                      <a:r>
                        <a:rPr lang="en-US" sz="1200">
                          <a:effectLst/>
                        </a:rPr>
                        <a:t>Shortwave</a:t>
                      </a:r>
                    </a:p>
                  </a:txBody>
                  <a:tcPr marL="68580" marR="68580" marT="0" marB="0"/>
                </a:tc>
                <a:extLst>
                  <a:ext uri="{0D108BD9-81ED-4DB2-BD59-A6C34878D82A}">
                    <a16:rowId xmlns:a16="http://schemas.microsoft.com/office/drawing/2014/main" val="4179453824"/>
                  </a:ext>
                </a:extLst>
              </a:tr>
              <a:tr h="184794">
                <a:tc>
                  <a:txBody>
                    <a:bodyPr/>
                    <a:lstStyle/>
                    <a:p>
                      <a:pPr lvl="0">
                        <a:spcAft>
                          <a:spcPts val="0"/>
                        </a:spcAft>
                        <a:buNone/>
                      </a:pPr>
                      <a:r>
                        <a:rPr lang="en-US" sz="1200">
                          <a:effectLst/>
                        </a:rPr>
                        <a:t>SWNIR</a:t>
                      </a:r>
                    </a:p>
                  </a:txBody>
                  <a:tcPr marL="68580" marR="68580" marT="0" marB="0"/>
                </a:tc>
                <a:tc>
                  <a:txBody>
                    <a:bodyPr/>
                    <a:lstStyle/>
                    <a:p>
                      <a:pPr lvl="0">
                        <a:spcAft>
                          <a:spcPts val="0"/>
                        </a:spcAft>
                        <a:buNone/>
                      </a:pPr>
                      <a:r>
                        <a:rPr lang="en-US" sz="1200">
                          <a:effectLst/>
                        </a:rPr>
                        <a:t>Shortwave-Near Infrared</a:t>
                      </a:r>
                    </a:p>
                  </a:txBody>
                  <a:tcPr marL="68580" marR="68580" marT="0" marB="0"/>
                </a:tc>
                <a:extLst>
                  <a:ext uri="{0D108BD9-81ED-4DB2-BD59-A6C34878D82A}">
                    <a16:rowId xmlns:a16="http://schemas.microsoft.com/office/drawing/2014/main" val="402372371"/>
                  </a:ext>
                </a:extLst>
              </a:tr>
              <a:tr h="184794">
                <a:tc>
                  <a:txBody>
                    <a:bodyPr/>
                    <a:lstStyle/>
                    <a:p>
                      <a:pPr lvl="0">
                        <a:spcAft>
                          <a:spcPts val="0"/>
                        </a:spcAft>
                        <a:buNone/>
                      </a:pPr>
                      <a:r>
                        <a:rPr lang="en-US" sz="1200">
                          <a:effectLst/>
                        </a:rPr>
                        <a:t>TBD</a:t>
                      </a:r>
                    </a:p>
                  </a:txBody>
                  <a:tcPr marL="68580" marR="68580" marT="0" marB="0"/>
                </a:tc>
                <a:tc>
                  <a:txBody>
                    <a:bodyPr/>
                    <a:lstStyle/>
                    <a:p>
                      <a:pPr lvl="0">
                        <a:spcAft>
                          <a:spcPts val="0"/>
                        </a:spcAft>
                        <a:buNone/>
                      </a:pPr>
                      <a:r>
                        <a:rPr lang="en-US" sz="1200">
                          <a:effectLst/>
                        </a:rPr>
                        <a:t>To Be Determined</a:t>
                      </a:r>
                    </a:p>
                  </a:txBody>
                  <a:tcPr marL="68580" marR="68580" marT="0" marB="0"/>
                </a:tc>
                <a:extLst>
                  <a:ext uri="{0D108BD9-81ED-4DB2-BD59-A6C34878D82A}">
                    <a16:rowId xmlns:a16="http://schemas.microsoft.com/office/drawing/2014/main" val="2545038416"/>
                  </a:ext>
                </a:extLst>
              </a:tr>
              <a:tr h="184794">
                <a:tc>
                  <a:txBody>
                    <a:bodyPr/>
                    <a:lstStyle/>
                    <a:p>
                      <a:pPr lvl="0">
                        <a:spcAft>
                          <a:spcPts val="0"/>
                        </a:spcAft>
                        <a:buNone/>
                      </a:pPr>
                      <a:r>
                        <a:rPr lang="en-US" sz="1200">
                          <a:effectLst/>
                        </a:rPr>
                        <a:t>TOA</a:t>
                      </a:r>
                    </a:p>
                  </a:txBody>
                  <a:tcPr marL="68580" marR="68580" marT="0" marB="0"/>
                </a:tc>
                <a:tc>
                  <a:txBody>
                    <a:bodyPr/>
                    <a:lstStyle/>
                    <a:p>
                      <a:pPr lvl="0">
                        <a:spcAft>
                          <a:spcPts val="0"/>
                        </a:spcAft>
                        <a:buNone/>
                      </a:pPr>
                      <a:r>
                        <a:rPr lang="en-US" sz="1200">
                          <a:effectLst/>
                        </a:rPr>
                        <a:t>Top Of Atmosphere</a:t>
                      </a:r>
                    </a:p>
                  </a:txBody>
                  <a:tcPr marL="68580" marR="68580" marT="0" marB="0"/>
                </a:tc>
                <a:extLst>
                  <a:ext uri="{0D108BD9-81ED-4DB2-BD59-A6C34878D82A}">
                    <a16:rowId xmlns:a16="http://schemas.microsoft.com/office/drawing/2014/main" val="4128216997"/>
                  </a:ext>
                </a:extLst>
              </a:tr>
              <a:tr h="184795">
                <a:tc>
                  <a:txBody>
                    <a:bodyPr/>
                    <a:lstStyle/>
                    <a:p>
                      <a:pPr>
                        <a:spcAft>
                          <a:spcPts val="0"/>
                        </a:spcAft>
                      </a:pPr>
                      <a:r>
                        <a:rPr lang="en-US" sz="1200">
                          <a:effectLst/>
                        </a:rPr>
                        <a:t>USDA</a:t>
                      </a:r>
                      <a:endParaRPr lang="en-US">
                        <a:effectLst/>
                      </a:endParaRPr>
                    </a:p>
                  </a:txBody>
                  <a:tcPr marL="68580" marR="68580" marT="0" marB="0"/>
                </a:tc>
                <a:tc>
                  <a:txBody>
                    <a:bodyPr/>
                    <a:lstStyle/>
                    <a:p>
                      <a:pPr>
                        <a:spcAft>
                          <a:spcPts val="0"/>
                        </a:spcAft>
                      </a:pPr>
                      <a:r>
                        <a:rPr lang="en-US" sz="1200">
                          <a:effectLst/>
                        </a:rPr>
                        <a:t>United States Department of Agriculture</a:t>
                      </a:r>
                      <a:endParaRPr lang="en-US">
                        <a:effectLst/>
                      </a:endParaRPr>
                    </a:p>
                  </a:txBody>
                  <a:tcPr marL="68580" marR="68580" marT="0" marB="0"/>
                </a:tc>
                <a:extLst>
                  <a:ext uri="{0D108BD9-81ED-4DB2-BD59-A6C34878D82A}">
                    <a16:rowId xmlns:a16="http://schemas.microsoft.com/office/drawing/2014/main" val="145498640"/>
                  </a:ext>
                </a:extLst>
              </a:tr>
              <a:tr h="184795">
                <a:tc>
                  <a:txBody>
                    <a:bodyPr/>
                    <a:lstStyle/>
                    <a:p>
                      <a:pPr>
                        <a:spcAft>
                          <a:spcPts val="0"/>
                        </a:spcAft>
                      </a:pPr>
                      <a:r>
                        <a:rPr lang="en-US" sz="1200">
                          <a:effectLst/>
                        </a:rPr>
                        <a:t>VAAC</a:t>
                      </a:r>
                      <a:endParaRPr lang="en-US">
                        <a:effectLst/>
                      </a:endParaRPr>
                    </a:p>
                  </a:txBody>
                  <a:tcPr marL="68580" marR="68580" marT="0" marB="0"/>
                </a:tc>
                <a:tc>
                  <a:txBody>
                    <a:bodyPr/>
                    <a:lstStyle/>
                    <a:p>
                      <a:pPr>
                        <a:spcAft>
                          <a:spcPts val="0"/>
                        </a:spcAft>
                      </a:pPr>
                      <a:r>
                        <a:rPr lang="en-US" sz="1200">
                          <a:effectLst/>
                        </a:rPr>
                        <a:t>Volcanic Ash Advisory Center</a:t>
                      </a:r>
                      <a:endParaRPr lang="en-US">
                        <a:effectLst/>
                      </a:endParaRPr>
                    </a:p>
                  </a:txBody>
                  <a:tcPr marL="68580" marR="68580" marT="0" marB="0"/>
                </a:tc>
                <a:extLst>
                  <a:ext uri="{0D108BD9-81ED-4DB2-BD59-A6C34878D82A}">
                    <a16:rowId xmlns:a16="http://schemas.microsoft.com/office/drawing/2014/main" val="35363519"/>
                  </a:ext>
                </a:extLst>
              </a:tr>
              <a:tr h="184795">
                <a:tc>
                  <a:txBody>
                    <a:bodyPr/>
                    <a:lstStyle/>
                    <a:p>
                      <a:pPr>
                        <a:spcAft>
                          <a:spcPts val="0"/>
                        </a:spcAft>
                      </a:pPr>
                      <a:r>
                        <a:rPr lang="en-US">
                          <a:effectLst/>
                        </a:rPr>
                        <a:t>VIS</a:t>
                      </a:r>
                    </a:p>
                  </a:txBody>
                  <a:tcPr marL="68580" marR="68580" marT="0" marB="0"/>
                </a:tc>
                <a:tc>
                  <a:txBody>
                    <a:bodyPr/>
                    <a:lstStyle/>
                    <a:p>
                      <a:pPr>
                        <a:spcAft>
                          <a:spcPts val="0"/>
                        </a:spcAft>
                      </a:pPr>
                      <a:r>
                        <a:rPr lang="en-US">
                          <a:effectLst/>
                        </a:rPr>
                        <a:t>Visible</a:t>
                      </a:r>
                    </a:p>
                  </a:txBody>
                  <a:tcPr marL="68580" marR="68580" marT="0" marB="0"/>
                </a:tc>
                <a:extLst>
                  <a:ext uri="{0D108BD9-81ED-4DB2-BD59-A6C34878D82A}">
                    <a16:rowId xmlns:a16="http://schemas.microsoft.com/office/drawing/2014/main" val="422794839"/>
                  </a:ext>
                </a:extLst>
              </a:tr>
              <a:tr h="184795">
                <a:tc>
                  <a:txBody>
                    <a:bodyPr/>
                    <a:lstStyle/>
                    <a:p>
                      <a:pPr>
                        <a:spcAft>
                          <a:spcPts val="0"/>
                        </a:spcAft>
                      </a:pPr>
                      <a:r>
                        <a:rPr lang="en-US" sz="1200">
                          <a:effectLst/>
                        </a:rPr>
                        <a:t>WHO</a:t>
                      </a:r>
                      <a:endParaRPr lang="en-US">
                        <a:effectLst/>
                      </a:endParaRPr>
                    </a:p>
                  </a:txBody>
                  <a:tcPr marL="68580" marR="68580" marT="0" marB="0"/>
                </a:tc>
                <a:tc>
                  <a:txBody>
                    <a:bodyPr/>
                    <a:lstStyle/>
                    <a:p>
                      <a:pPr>
                        <a:spcAft>
                          <a:spcPts val="0"/>
                        </a:spcAft>
                      </a:pPr>
                      <a:r>
                        <a:rPr lang="en-US" sz="1200">
                          <a:effectLst/>
                        </a:rPr>
                        <a:t>World Health Organizations</a:t>
                      </a:r>
                      <a:endParaRPr lang="en-US">
                        <a:effectLst/>
                      </a:endParaRPr>
                    </a:p>
                  </a:txBody>
                  <a:tcPr marL="68580" marR="68580" marT="0" marB="0"/>
                </a:tc>
                <a:extLst>
                  <a:ext uri="{0D108BD9-81ED-4DB2-BD59-A6C34878D82A}">
                    <a16:rowId xmlns:a16="http://schemas.microsoft.com/office/drawing/2014/main" val="3075901514"/>
                  </a:ext>
                </a:extLst>
              </a:tr>
              <a:tr h="184795">
                <a:tc>
                  <a:txBody>
                    <a:bodyPr/>
                    <a:lstStyle/>
                    <a:p>
                      <a:pPr>
                        <a:spcAft>
                          <a:spcPts val="0"/>
                        </a:spcAft>
                      </a:pPr>
                      <a:r>
                        <a:rPr lang="en-US">
                          <a:effectLst/>
                        </a:rPr>
                        <a:t>WRF</a:t>
                      </a:r>
                    </a:p>
                  </a:txBody>
                  <a:tcPr marL="68580" marR="68580" marT="0" marB="0"/>
                </a:tc>
                <a:tc>
                  <a:txBody>
                    <a:bodyPr/>
                    <a:lstStyle/>
                    <a:p>
                      <a:pPr>
                        <a:spcAft>
                          <a:spcPts val="0"/>
                        </a:spcAft>
                      </a:pPr>
                      <a:r>
                        <a:rPr lang="en-US">
                          <a:effectLst/>
                        </a:rPr>
                        <a:t>Weather Research and Weather (Forecasting Model)</a:t>
                      </a:r>
                    </a:p>
                  </a:txBody>
                  <a:tcPr marL="68580" marR="68580" marT="0" marB="0"/>
                </a:tc>
                <a:extLst>
                  <a:ext uri="{0D108BD9-81ED-4DB2-BD59-A6C34878D82A}">
                    <a16:rowId xmlns:a16="http://schemas.microsoft.com/office/drawing/2014/main" val="58207056"/>
                  </a:ext>
                </a:extLst>
              </a:tr>
            </a:tbl>
          </a:graphicData>
        </a:graphic>
      </p:graphicFrame>
    </p:spTree>
    <p:extLst>
      <p:ext uri="{BB962C8B-B14F-4D97-AF65-F5344CB8AC3E}">
        <p14:creationId xmlns:p14="http://schemas.microsoft.com/office/powerpoint/2010/main" val="422074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E538-3305-0146-8446-8C38F77F9441}"/>
              </a:ext>
            </a:extLst>
          </p:cNvPr>
          <p:cNvSpPr>
            <a:spLocks noGrp="1"/>
          </p:cNvSpPr>
          <p:nvPr>
            <p:ph type="title"/>
          </p:nvPr>
        </p:nvSpPr>
        <p:spPr>
          <a:xfrm>
            <a:off x="595398" y="-150105"/>
            <a:ext cx="7886700" cy="994172"/>
          </a:xfrm>
        </p:spPr>
        <p:txBody>
          <a:bodyPr>
            <a:normAutofit/>
          </a:bodyPr>
          <a:lstStyle/>
          <a:p>
            <a:r>
              <a:rPr lang="en-US" dirty="0"/>
              <a:t>Goal 1: Cloud Feedbacks</a:t>
            </a:r>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1289839702"/>
              </p:ext>
            </p:extLst>
          </p:nvPr>
        </p:nvGraphicFramePr>
        <p:xfrm>
          <a:off x="99753" y="83772"/>
          <a:ext cx="8877988" cy="4321038"/>
        </p:xfrm>
        <a:graphic>
          <a:graphicData uri="http://schemas.openxmlformats.org/drawingml/2006/table">
            <a:tbl>
              <a:tblPr firstRow="1" bandRow="1">
                <a:tableStyleId>{8799B23B-EC83-4686-B30A-512413B5E67A}</a:tableStyleId>
              </a:tblPr>
              <a:tblGrid>
                <a:gridCol w="268739">
                  <a:extLst>
                    <a:ext uri="{9D8B030D-6E8A-4147-A177-3AD203B41FA5}">
                      <a16:colId xmlns:a16="http://schemas.microsoft.com/office/drawing/2014/main" val="1822195285"/>
                    </a:ext>
                  </a:extLst>
                </a:gridCol>
                <a:gridCol w="268739">
                  <a:extLst>
                    <a:ext uri="{9D8B030D-6E8A-4147-A177-3AD203B41FA5}">
                      <a16:colId xmlns:a16="http://schemas.microsoft.com/office/drawing/2014/main" val="2911619200"/>
                    </a:ext>
                  </a:extLst>
                </a:gridCol>
                <a:gridCol w="299748">
                  <a:extLst>
                    <a:ext uri="{9D8B030D-6E8A-4147-A177-3AD203B41FA5}">
                      <a16:colId xmlns:a16="http://schemas.microsoft.com/office/drawing/2014/main" val="774571519"/>
                    </a:ext>
                  </a:extLst>
                </a:gridCol>
                <a:gridCol w="1402361">
                  <a:extLst>
                    <a:ext uri="{9D8B030D-6E8A-4147-A177-3AD203B41FA5}">
                      <a16:colId xmlns:a16="http://schemas.microsoft.com/office/drawing/2014/main" val="1952898310"/>
                    </a:ext>
                  </a:extLst>
                </a:gridCol>
                <a:gridCol w="2112200">
                  <a:extLst>
                    <a:ext uri="{9D8B030D-6E8A-4147-A177-3AD203B41FA5}">
                      <a16:colId xmlns:a16="http://schemas.microsoft.com/office/drawing/2014/main" val="20004"/>
                    </a:ext>
                  </a:extLst>
                </a:gridCol>
                <a:gridCol w="4526201">
                  <a:extLst>
                    <a:ext uri="{9D8B030D-6E8A-4147-A177-3AD203B41FA5}">
                      <a16:colId xmlns:a16="http://schemas.microsoft.com/office/drawing/2014/main" val="1770906266"/>
                    </a:ext>
                  </a:extLst>
                </a:gridCol>
              </a:tblGrid>
              <a:tr h="458068">
                <a:tc>
                  <a:txBody>
                    <a:bodyPr/>
                    <a:lstStyle/>
                    <a:p>
                      <a:pPr algn="ctr"/>
                      <a:r>
                        <a:rPr lang="en-US" sz="11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b="1" kern="1200">
                          <a:solidFill>
                            <a:schemeClr val="tx1"/>
                          </a:solidFill>
                          <a:effectLst/>
                          <a:latin typeface="+mn-lt"/>
                          <a:ea typeface="+mn-ea"/>
                          <a:cs typeface="+mn-cs"/>
                        </a:rPr>
                        <a:t>Goal</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Overarching Science Questions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55711646"/>
                  </a:ext>
                </a:extLst>
              </a:tr>
              <a:tr h="1495027">
                <a:tc rowSpan="2">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chemeClr val="accent2"/>
                      </a:fgClr>
                      <a:bgClr>
                        <a:schemeClr val="bg1"/>
                      </a:bgClr>
                    </a:pattFill>
                  </a:tcPr>
                </a:tc>
                <a:tc rowSpan="2">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chemeClr val="accent5">
                          <a:lumMod val="60000"/>
                          <a:lumOff val="40000"/>
                        </a:schemeClr>
                      </a:fgClr>
                      <a:bgClr>
                        <a:schemeClr val="bg1"/>
                      </a:bgClr>
                    </a:pattFill>
                  </a:tcPr>
                </a:tc>
                <a:tc rowSpan="2">
                  <a:txBody>
                    <a:bodyPr/>
                    <a:lstStyle/>
                    <a:p>
                      <a:r>
                        <a:rPr lang="en-US" sz="1200" b="1" kern="1200">
                          <a:effectLst/>
                        </a:rPr>
                        <a:t>G1</a:t>
                      </a:r>
                      <a:r>
                        <a:rPr lang="en-US" sz="1200" kern="1200"/>
                        <a:t> </a:t>
                      </a:r>
                      <a:r>
                        <a:rPr lang="en-US" sz="1200" kern="1200">
                          <a:hlinkClick r:id="rId3" action="ppaction://hlinksldjump"/>
                        </a:rPr>
                        <a:t>Cloud Feedbacks</a:t>
                      </a:r>
                      <a:endParaRPr lang="en-US" sz="1200" kern="1200">
                        <a:effectLst/>
                      </a:endParaRPr>
                    </a:p>
                    <a:p>
                      <a:pPr>
                        <a:spcBef>
                          <a:spcPts val="600"/>
                        </a:spcBef>
                        <a:spcAft>
                          <a:spcPts val="600"/>
                        </a:spcAft>
                      </a:pPr>
                      <a:r>
                        <a:rPr lang="en-US" sz="1200" i="1" strike="noStrike" kern="1200">
                          <a:solidFill>
                            <a:schemeClr val="tx1"/>
                          </a:solidFill>
                          <a:effectLst/>
                        </a:rPr>
                        <a:t>Reduce the uncertainty in low- and high-cloud climate feedbacks by </a:t>
                      </a:r>
                      <a:r>
                        <a:rPr lang="en-US" sz="1200" i="1" kern="1200">
                          <a:solidFill>
                            <a:schemeClr val="tx1"/>
                          </a:solidFill>
                          <a:effectLst/>
                        </a:rPr>
                        <a:t>advancing our ability to predict the properties of low and high clouds</a:t>
                      </a:r>
                      <a:endParaRPr lang="en-US" sz="1200" i="1">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137160" indent="-137160">
                        <a:buFont typeface="+mj-lt"/>
                        <a:buAutoNum type="arabicParenR"/>
                      </a:pPr>
                      <a:r>
                        <a:rPr lang="en-US" sz="1200" i="1">
                          <a:solidFill>
                            <a:schemeClr val="tx1"/>
                          </a:solidFill>
                        </a:rPr>
                        <a:t>To what extent</a:t>
                      </a:r>
                      <a:r>
                        <a:rPr lang="en-US" sz="1200" i="1" baseline="0">
                          <a:solidFill>
                            <a:schemeClr val="tx1"/>
                          </a:solidFill>
                        </a:rPr>
                        <a:t> can the properties of low clouds be determined by environmental factors?</a:t>
                      </a:r>
                    </a:p>
                    <a:p>
                      <a:pPr marL="137160" indent="-137160">
                        <a:buFont typeface="+mj-lt"/>
                        <a:buAutoNum type="arabicParenR"/>
                      </a:pPr>
                      <a:endParaRPr lang="en-US" sz="1200" i="1" baseline="0">
                        <a:solidFill>
                          <a:schemeClr val="tx1"/>
                        </a:solidFill>
                      </a:endParaRPr>
                    </a:p>
                    <a:p>
                      <a:pPr marL="137160" indent="-137160">
                        <a:buFont typeface="+mj-lt"/>
                        <a:buAutoNum type="arabicParenR"/>
                      </a:pPr>
                      <a:r>
                        <a:rPr lang="en-US" sz="1200" i="1">
                          <a:solidFill>
                            <a:schemeClr val="tx1"/>
                          </a:solidFill>
                        </a:rPr>
                        <a:t>How</a:t>
                      </a:r>
                      <a:r>
                        <a:rPr lang="en-US" sz="1200" i="1" baseline="0">
                          <a:solidFill>
                            <a:schemeClr val="tx1"/>
                          </a:solidFill>
                        </a:rPr>
                        <a:t> do the properties and formation of high clouds relate to (</a:t>
                      </a:r>
                      <a:r>
                        <a:rPr lang="en-US" sz="1200" i="1" baseline="0" err="1">
                          <a:solidFill>
                            <a:schemeClr val="tx1"/>
                          </a:solidFill>
                        </a:rPr>
                        <a:t>i</a:t>
                      </a:r>
                      <a:r>
                        <a:rPr lang="en-US" sz="1200" i="1" baseline="0">
                          <a:solidFill>
                            <a:schemeClr val="tx1"/>
                          </a:solidFill>
                        </a:rPr>
                        <a:t>) deep convection and (ii) large-scale environmental factors?</a:t>
                      </a:r>
                      <a:endParaRPr lang="en-US" sz="1200" i="1">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600"/>
                        </a:spcBef>
                        <a:spcAft>
                          <a:spcPts val="0"/>
                        </a:spcAft>
                        <a:buClrTx/>
                        <a:buSzTx/>
                        <a:buFontTx/>
                        <a:buNone/>
                        <a:tabLst/>
                        <a:defRPr/>
                      </a:pPr>
                      <a:r>
                        <a:rPr lang="en-US" sz="1200" b="1" kern="1200">
                          <a:solidFill>
                            <a:schemeClr val="tx1"/>
                          </a:solidFill>
                          <a:effectLst/>
                          <a:latin typeface="+mn-lt"/>
                          <a:ea typeface="+mn-ea"/>
                          <a:cs typeface="+mn-cs"/>
                        </a:rPr>
                        <a:t>O1</a:t>
                      </a:r>
                      <a:r>
                        <a:rPr lang="en-US" sz="1200" kern="1200">
                          <a:solidFill>
                            <a:schemeClr val="tx1"/>
                          </a:solidFill>
                          <a:latin typeface="+mn-lt"/>
                          <a:ea typeface="+mn-ea"/>
                          <a:cs typeface="+mn-cs"/>
                        </a:rPr>
                        <a:t> </a:t>
                      </a:r>
                      <a:r>
                        <a:rPr lang="en-US" sz="1200" kern="1200">
                          <a:solidFill>
                            <a:schemeClr val="tx1"/>
                          </a:solidFill>
                          <a:latin typeface="+mn-lt"/>
                          <a:ea typeface="+mn-ea"/>
                          <a:cs typeface="+mn-cs"/>
                          <a:hlinkClick r:id="rId4" action="ppaction://hlinksldjump"/>
                        </a:rPr>
                        <a:t>Low</a:t>
                      </a:r>
                      <a:r>
                        <a:rPr lang="en-US" sz="1200" kern="1200" baseline="0">
                          <a:solidFill>
                            <a:schemeClr val="tx1"/>
                          </a:solidFill>
                          <a:latin typeface="+mn-lt"/>
                          <a:ea typeface="+mn-ea"/>
                          <a:cs typeface="+mn-cs"/>
                          <a:hlinkClick r:id="rId4" action="ppaction://hlinksldjump"/>
                        </a:rPr>
                        <a:t> Clouds</a:t>
                      </a:r>
                      <a:r>
                        <a:rPr lang="en-US" sz="1200" kern="1200">
                          <a:solidFill>
                            <a:schemeClr val="tx1"/>
                          </a:solidFill>
                          <a:latin typeface="+mn-lt"/>
                          <a:ea typeface="+mn-ea"/>
                          <a:cs typeface="+mn-cs"/>
                        </a:rPr>
                        <a:t>                                                                                       </a:t>
                      </a:r>
                      <a:endParaRPr lang="en-US" sz="1200" b="0" i="0" u="none" strike="noStrike" kern="1200" noProof="0">
                        <a:latin typeface="+mn-lt"/>
                      </a:endParaRPr>
                    </a:p>
                    <a:p>
                      <a:pPr marL="0" marR="0" lvl="0" indent="0" algn="l" rtl="0">
                        <a:lnSpc>
                          <a:spcPct val="100000"/>
                        </a:lnSpc>
                        <a:spcBef>
                          <a:spcPts val="600"/>
                        </a:spcBef>
                        <a:spcAft>
                          <a:spcPts val="0"/>
                        </a:spcAft>
                        <a:buFontTx/>
                        <a:buNone/>
                      </a:pPr>
                      <a:r>
                        <a:rPr lang="en-US" sz="1200" b="1" kern="1200">
                          <a:solidFill>
                            <a:srgbClr val="FF0000"/>
                          </a:solidFill>
                          <a:latin typeface="+mn-lt"/>
                          <a:ea typeface="+mn-ea"/>
                          <a:cs typeface="+mn-cs"/>
                        </a:rPr>
                        <a:t>Minimum</a:t>
                      </a:r>
                      <a:r>
                        <a:rPr lang="en-US" sz="1200" b="1" kern="1200">
                          <a:solidFill>
                            <a:srgbClr val="FF0000"/>
                          </a:solidFill>
                          <a:effectLst/>
                          <a:latin typeface="+mn-lt"/>
                          <a:ea typeface="+mn-ea"/>
                          <a:cs typeface="+mn-cs"/>
                        </a:rPr>
                        <a:t>:</a:t>
                      </a:r>
                      <a:r>
                        <a:rPr lang="en-US" sz="1200" kern="1200">
                          <a:solidFill>
                            <a:schemeClr val="tx1"/>
                          </a:solidFill>
                          <a:effectLst/>
                          <a:latin typeface="+mn-lt"/>
                          <a:ea typeface="+mn-ea"/>
                          <a:cs typeface="+mn-cs"/>
                        </a:rPr>
                        <a:t> </a:t>
                      </a:r>
                      <a:r>
                        <a:rPr lang="en-US" sz="1200">
                          <a:solidFill>
                            <a:schemeClr val="tx1"/>
                          </a:solidFill>
                        </a:rPr>
                        <a:t>Determine the sensitivity of boundary layer </a:t>
                      </a:r>
                      <a:r>
                        <a:rPr lang="en-US" sz="1200" i="1">
                          <a:solidFill>
                            <a:schemeClr val="tx1"/>
                          </a:solidFill>
                        </a:rPr>
                        <a:t>bulk</a:t>
                      </a:r>
                      <a:r>
                        <a:rPr lang="en-US" sz="1200">
                          <a:solidFill>
                            <a:schemeClr val="tx1"/>
                          </a:solidFill>
                        </a:rPr>
                        <a:t> cloud physical and radiative properties to large-scale and local environmental factors </a:t>
                      </a:r>
                      <a:r>
                        <a:rPr lang="en-US" sz="1200" strike="noStrike">
                          <a:solidFill>
                            <a:schemeClr val="tx1"/>
                          </a:solidFill>
                        </a:rPr>
                        <a:t>including thermodynamic</a:t>
                      </a:r>
                      <a:r>
                        <a:rPr lang="en-US" sz="1200" strike="noStrike" baseline="0">
                          <a:solidFill>
                            <a:schemeClr val="tx1"/>
                          </a:solidFill>
                        </a:rPr>
                        <a:t> and</a:t>
                      </a:r>
                      <a:r>
                        <a:rPr lang="en-US" sz="1200">
                          <a:solidFill>
                            <a:schemeClr val="tx1"/>
                          </a:solidFill>
                        </a:rPr>
                        <a:t> dynamic properties.</a:t>
                      </a:r>
                      <a:endParaRPr lang="en-US" sz="1200" kern="1200">
                        <a:solidFill>
                          <a:schemeClr val="tx1"/>
                        </a:solidFill>
                        <a:effectLst/>
                        <a:latin typeface="+mn-lt"/>
                        <a:ea typeface="+mn-ea"/>
                        <a:cs typeface="+mn-cs"/>
                        <a:hlinkClick r:id="rId4" action="ppaction://hlinksldjump">
                          <a:extLst>
                            <a:ext uri="{A12FA001-AC4F-418D-AE19-62706E023703}">
                              <ahyp:hlinkClr xmlns:ahyp="http://schemas.microsoft.com/office/drawing/2018/hyperlinkcolor" val="tx"/>
                            </a:ext>
                          </a:extLst>
                        </a:hlinkClick>
                      </a:endParaRPr>
                    </a:p>
                    <a:p>
                      <a:pPr>
                        <a:spcBef>
                          <a:spcPts val="600"/>
                        </a:spcBef>
                      </a:pPr>
                      <a:r>
                        <a:rPr lang="en-US" sz="1200" b="1" kern="1200">
                          <a:solidFill>
                            <a:srgbClr val="7030A0"/>
                          </a:solidFill>
                          <a:latin typeface="+mn-lt"/>
                          <a:ea typeface="+mn-ea"/>
                          <a:cs typeface="+mn-cs"/>
                        </a:rPr>
                        <a:t>Enhanced</a:t>
                      </a:r>
                      <a:r>
                        <a:rPr lang="en-US" sz="1200" b="1" kern="1200">
                          <a:solidFill>
                            <a:schemeClr val="tx1"/>
                          </a:solidFill>
                          <a:effectLst/>
                          <a:latin typeface="+mn-lt"/>
                          <a:ea typeface="+mn-ea"/>
                          <a:cs typeface="+mn-cs"/>
                        </a:rPr>
                        <a:t>: </a:t>
                      </a:r>
                      <a:r>
                        <a:rPr lang="en-US" sz="1200" b="0" kern="1200">
                          <a:solidFill>
                            <a:schemeClr val="tx1"/>
                          </a:solidFill>
                          <a:effectLst/>
                          <a:latin typeface="+mn-lt"/>
                          <a:ea typeface="+mn-ea"/>
                          <a:cs typeface="+mn-cs"/>
                        </a:rPr>
                        <a:t>Adds to Minimum </a:t>
                      </a:r>
                      <a:r>
                        <a:rPr lang="en-US" sz="1200" kern="1200">
                          <a:solidFill>
                            <a:schemeClr val="tx1"/>
                          </a:solidFill>
                          <a:effectLst/>
                          <a:latin typeface="+mn-lt"/>
                          <a:ea typeface="+mn-ea"/>
                          <a:cs typeface="+mn-cs"/>
                        </a:rPr>
                        <a:t>cloud </a:t>
                      </a:r>
                      <a:r>
                        <a:rPr lang="en-US" sz="1200" i="1" kern="1200">
                          <a:solidFill>
                            <a:schemeClr val="tx1"/>
                          </a:solidFill>
                          <a:effectLst/>
                          <a:latin typeface="+mn-lt"/>
                          <a:ea typeface="+mn-ea"/>
                          <a:cs typeface="+mn-cs"/>
                        </a:rPr>
                        <a:t>microphysical</a:t>
                      </a:r>
                      <a:r>
                        <a:rPr lang="en-US" sz="1200" kern="1200">
                          <a:solidFill>
                            <a:schemeClr val="tx1"/>
                          </a:solidFill>
                          <a:effectLst/>
                          <a:latin typeface="+mn-lt"/>
                          <a:ea typeface="+mn-ea"/>
                          <a:cs typeface="+mn-cs"/>
                        </a:rPr>
                        <a:t> properties and</a:t>
                      </a:r>
                      <a:r>
                        <a:rPr lang="en-US" sz="1200" b="0" kern="1200">
                          <a:solidFill>
                            <a:schemeClr val="tx1"/>
                          </a:solidFill>
                          <a:effectLst/>
                          <a:latin typeface="+mn-lt"/>
                          <a:ea typeface="+mn-ea"/>
                          <a:cs typeface="+mn-cs"/>
                        </a:rPr>
                        <a:t> enhanced bulk cloud properties.</a:t>
                      </a:r>
                      <a:r>
                        <a:rPr lang="en-US" sz="1400" kern="1200">
                          <a:solidFill>
                            <a:schemeClr val="tx1"/>
                          </a:solidFill>
                          <a:latin typeface="+mn-lt"/>
                          <a:ea typeface="+mn-ea"/>
                          <a:cs typeface="+mn-cs"/>
                        </a:rPr>
                        <a:t>                                                                                                          </a:t>
                      </a:r>
                      <a:endParaRPr lang="en-US" sz="1400" b="0" i="0" u="none" strike="noStrike" kern="1200" noProof="0">
                        <a:latin typeface="Calibri"/>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211799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vMerge="1">
                  <a:txBody>
                    <a:bodyPr/>
                    <a:lstStyle/>
                    <a:p>
                      <a:endParaRPr lang="en-US" sz="1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lvl="0" algn="l">
                        <a:lnSpc>
                          <a:spcPct val="100000"/>
                        </a:lnSpc>
                        <a:spcBef>
                          <a:spcPts val="0"/>
                        </a:spcBef>
                        <a:spcAft>
                          <a:spcPts val="0"/>
                        </a:spcAft>
                      </a:pPr>
                      <a:r>
                        <a:rPr lang="en-US" sz="1200" b="1" kern="1200">
                          <a:solidFill>
                            <a:schemeClr val="tx1"/>
                          </a:solidFill>
                          <a:effectLst/>
                          <a:latin typeface="+mn-lt"/>
                          <a:ea typeface="+mn-ea"/>
                          <a:cs typeface="+mn-cs"/>
                        </a:rPr>
                        <a:t>O2 </a:t>
                      </a:r>
                      <a:r>
                        <a:rPr lang="en-US" sz="1200" b="0" kern="1200">
                          <a:solidFill>
                            <a:schemeClr val="tx1"/>
                          </a:solidFill>
                          <a:effectLst/>
                          <a:latin typeface="+mn-lt"/>
                          <a:ea typeface="+mn-ea"/>
                          <a:cs typeface="+mn-cs"/>
                          <a:hlinkClick r:id="rId5" action="ppaction://hlinksldjump"/>
                        </a:rPr>
                        <a:t>High Clouds</a:t>
                      </a:r>
                      <a:r>
                        <a:rPr lang="en-US" sz="1200" b="1" kern="1200">
                          <a:solidFill>
                            <a:schemeClr val="tx1"/>
                          </a:solidFill>
                          <a:effectLst/>
                          <a:latin typeface="+mn-lt"/>
                          <a:ea typeface="+mn-ea"/>
                          <a:cs typeface="+mn-cs"/>
                        </a:rPr>
                        <a:t>                                                                                 </a:t>
                      </a:r>
                      <a:r>
                        <a:rPr lang="en-US" sz="1200" b="1" kern="1200">
                          <a:solidFill>
                            <a:schemeClr val="tx1"/>
                          </a:solidFill>
                          <a:latin typeface="+mn-lt"/>
                          <a:ea typeface="+mn-ea"/>
                          <a:cs typeface="+mn-cs"/>
                        </a:rPr>
                        <a:t> </a:t>
                      </a:r>
                      <a:endParaRPr lang="en-US" sz="1200" b="0" i="0" u="none" strike="noStrike" kern="1200" noProof="0">
                        <a:latin typeface="Calibri"/>
                      </a:endParaRPr>
                    </a:p>
                    <a:p>
                      <a:pPr marL="0" marR="0" lvl="0" indent="0" algn="l" rtl="0">
                        <a:lnSpc>
                          <a:spcPct val="100000"/>
                        </a:lnSpc>
                        <a:spcBef>
                          <a:spcPts val="600"/>
                        </a:spcBef>
                        <a:spcAft>
                          <a:spcPts val="0"/>
                        </a:spcAft>
                        <a:buFontTx/>
                        <a:buNone/>
                      </a:pPr>
                      <a:r>
                        <a:rPr lang="en-US" sz="1200" b="1" kern="1200">
                          <a:solidFill>
                            <a:srgbClr val="FF0000"/>
                          </a:solidFill>
                          <a:latin typeface="+mn-lt"/>
                          <a:ea typeface="+mn-ea"/>
                          <a:cs typeface="+mn-cs"/>
                        </a:rPr>
                        <a:t>Minimum</a:t>
                      </a:r>
                      <a:r>
                        <a:rPr lang="en-US" sz="1200" b="1" kern="1200">
                          <a:solidFill>
                            <a:srgbClr val="FF0000"/>
                          </a:solidFill>
                          <a:effectLst/>
                          <a:latin typeface="+mn-lt"/>
                          <a:ea typeface="+mn-ea"/>
                          <a:cs typeface="+mn-cs"/>
                        </a:rPr>
                        <a:t>:</a:t>
                      </a:r>
                    </a:p>
                    <a:p>
                      <a:pPr marL="228600" marR="0" lvl="0" indent="-228600" algn="l" rtl="0">
                        <a:lnSpc>
                          <a:spcPct val="100000"/>
                        </a:lnSpc>
                        <a:spcBef>
                          <a:spcPts val="0"/>
                        </a:spcBef>
                        <a:spcAft>
                          <a:spcPts val="0"/>
                        </a:spcAft>
                        <a:buFont typeface="+mj-lt"/>
                        <a:buAutoNum type="arabicParenR"/>
                      </a:pPr>
                      <a:r>
                        <a:rPr lang="en-US" sz="1200">
                          <a:solidFill>
                            <a:schemeClr val="tx1"/>
                          </a:solidFill>
                        </a:rPr>
                        <a:t>Relate the vertical structure, horizontal extent, ice water path, and radiative properties of </a:t>
                      </a:r>
                      <a:r>
                        <a:rPr lang="en-US" sz="1200" i="1">
                          <a:solidFill>
                            <a:schemeClr val="tx1"/>
                          </a:solidFill>
                        </a:rPr>
                        <a:t>convectively generated </a:t>
                      </a:r>
                      <a:r>
                        <a:rPr lang="en-US" sz="1200">
                          <a:solidFill>
                            <a:schemeClr val="tx1"/>
                          </a:solidFill>
                        </a:rPr>
                        <a:t>high clouds to convective vertical transport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sz="1200">
                          <a:solidFill>
                            <a:schemeClr val="tx1"/>
                          </a:solidFill>
                        </a:rPr>
                        <a:t>Relate the vertical structure, horizontal extent, ice water path, and radiative properties of </a:t>
                      </a:r>
                      <a:r>
                        <a:rPr lang="en-US" sz="1200" i="1">
                          <a:solidFill>
                            <a:schemeClr val="tx1"/>
                          </a:solidFill>
                        </a:rPr>
                        <a:t>large scale </a:t>
                      </a:r>
                      <a:r>
                        <a:rPr lang="en-US" sz="1200">
                          <a:solidFill>
                            <a:schemeClr val="tx1"/>
                          </a:solidFill>
                        </a:rPr>
                        <a:t>high clouds </a:t>
                      </a:r>
                      <a:r>
                        <a:rPr lang="en-US" sz="1200" u="none">
                          <a:solidFill>
                            <a:schemeClr val="tx1"/>
                          </a:solidFill>
                        </a:rPr>
                        <a:t>to environmental factors.</a:t>
                      </a:r>
                      <a:endParaRPr lang="en-US" sz="120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pPr marL="0" marR="0" indent="0" algn="l" rtl="0">
                        <a:lnSpc>
                          <a:spcPct val="100000"/>
                        </a:lnSpc>
                        <a:spcBef>
                          <a:spcPts val="0"/>
                        </a:spcBef>
                        <a:spcAft>
                          <a:spcPts val="0"/>
                        </a:spcAft>
                        <a:buFontTx/>
                        <a:buNone/>
                      </a:pPr>
                      <a:r>
                        <a:rPr lang="en-US" sz="1200" b="1" kern="1200">
                          <a:solidFill>
                            <a:srgbClr val="7030A0"/>
                          </a:solidFill>
                          <a:latin typeface="+mn-lt"/>
                          <a:ea typeface="+mn-ea"/>
                          <a:cs typeface="+mn-cs"/>
                        </a:rPr>
                        <a:t>Enhanced</a:t>
                      </a:r>
                      <a:r>
                        <a:rPr lang="en-US" sz="1200" b="1" kern="1200">
                          <a:solidFill>
                            <a:schemeClr val="tx1"/>
                          </a:solidFill>
                          <a:effectLst/>
                          <a:latin typeface="+mn-lt"/>
                          <a:ea typeface="+mn-ea"/>
                          <a:cs typeface="+mn-cs"/>
                        </a:rPr>
                        <a:t>: </a:t>
                      </a:r>
                      <a:r>
                        <a:rPr lang="en-US" sz="1200" b="0" kern="1200">
                          <a:solidFill>
                            <a:schemeClr val="tx1"/>
                          </a:solidFill>
                          <a:effectLst/>
                          <a:latin typeface="+mn-lt"/>
                          <a:ea typeface="+mn-ea"/>
                          <a:cs typeface="+mn-cs"/>
                        </a:rPr>
                        <a:t>Adds to Minimum</a:t>
                      </a:r>
                      <a:r>
                        <a:rPr lang="en-US" sz="1200" kern="1200">
                          <a:solidFill>
                            <a:schemeClr val="tx1"/>
                          </a:solidFill>
                          <a:effectLst/>
                          <a:latin typeface="+mn-lt"/>
                          <a:ea typeface="+mn-ea"/>
                          <a:cs typeface="+mn-cs"/>
                        </a:rPr>
                        <a:t> microphysical properties of ice clouds.</a:t>
                      </a:r>
                      <a:r>
                        <a:rPr lang="en-US" sz="1200" kern="1200">
                          <a:solidFill>
                            <a:schemeClr val="tx1"/>
                          </a:solidFill>
                          <a:latin typeface="+mn-lt"/>
                          <a:ea typeface="+mn-ea"/>
                          <a:cs typeface="+mn-cs"/>
                        </a:rPr>
                        <a:t> </a:t>
                      </a:r>
                      <a:endParaRPr lang="en-US" sz="12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945422"/>
                  </a:ext>
                </a:extLst>
              </a:tr>
            </a:tbl>
          </a:graphicData>
        </a:graphic>
      </p:graphicFrame>
      <p:sp>
        <p:nvSpPr>
          <p:cNvPr id="4" name="Slide Number Placeholder 3">
            <a:extLst>
              <a:ext uri="{FF2B5EF4-FFF2-40B4-BE49-F238E27FC236}">
                <a16:creationId xmlns:a16="http://schemas.microsoft.com/office/drawing/2014/main" id="{EEEAE185-F9E6-924E-B697-863F0998C5BD}"/>
              </a:ext>
            </a:extLst>
          </p:cNvPr>
          <p:cNvSpPr>
            <a:spLocks noGrp="1"/>
          </p:cNvSpPr>
          <p:nvPr>
            <p:ph type="sldNum" sz="quarter" idx="12"/>
          </p:nvPr>
        </p:nvSpPr>
        <p:spPr/>
        <p:txBody>
          <a:bodyPr/>
          <a:lstStyle/>
          <a:p>
            <a:fld id="{B12B35DD-64F7-B048-B2BB-3953229FF8CC}" type="slidenum">
              <a:rPr lang="en-US" smtClean="0"/>
              <a:pPr/>
              <a:t>4</a:t>
            </a:fld>
            <a:endParaRPr lang="en-US"/>
          </a:p>
        </p:txBody>
      </p:sp>
    </p:spTree>
    <p:extLst>
      <p:ext uri="{BB962C8B-B14F-4D97-AF65-F5344CB8AC3E}">
        <p14:creationId xmlns:p14="http://schemas.microsoft.com/office/powerpoint/2010/main" val="368425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F475E-7F78-1C47-8954-6207A74C8B5A}"/>
              </a:ext>
            </a:extLst>
          </p:cNvPr>
          <p:cNvSpPr>
            <a:spLocks noGrp="1"/>
          </p:cNvSpPr>
          <p:nvPr>
            <p:ph type="title"/>
          </p:nvPr>
        </p:nvSpPr>
        <p:spPr>
          <a:xfrm>
            <a:off x="632806" y="-83602"/>
            <a:ext cx="7886700" cy="994172"/>
          </a:xfrm>
        </p:spPr>
        <p:txBody>
          <a:bodyPr/>
          <a:lstStyle/>
          <a:p>
            <a:r>
              <a:rPr lang="en-US" dirty="0"/>
              <a:t>Goal 2: Storm Dynamics</a:t>
            </a:r>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1264253245"/>
              </p:ext>
            </p:extLst>
          </p:nvPr>
        </p:nvGraphicFramePr>
        <p:xfrm>
          <a:off x="149628" y="91232"/>
          <a:ext cx="8933350" cy="3523268"/>
        </p:xfrm>
        <a:graphic>
          <a:graphicData uri="http://schemas.openxmlformats.org/drawingml/2006/table">
            <a:tbl>
              <a:tblPr firstRow="1" bandRow="1">
                <a:tableStyleId>{8799B23B-EC83-4686-B30A-512413B5E67A}</a:tableStyleId>
              </a:tblPr>
              <a:tblGrid>
                <a:gridCol w="320040">
                  <a:extLst>
                    <a:ext uri="{9D8B030D-6E8A-4147-A177-3AD203B41FA5}">
                      <a16:colId xmlns:a16="http://schemas.microsoft.com/office/drawing/2014/main" val="1822195285"/>
                    </a:ext>
                  </a:extLst>
                </a:gridCol>
                <a:gridCol w="258924">
                  <a:extLst>
                    <a:ext uri="{9D8B030D-6E8A-4147-A177-3AD203B41FA5}">
                      <a16:colId xmlns:a16="http://schemas.microsoft.com/office/drawing/2014/main" val="2911619200"/>
                    </a:ext>
                  </a:extLst>
                </a:gridCol>
                <a:gridCol w="278105">
                  <a:extLst>
                    <a:ext uri="{9D8B030D-6E8A-4147-A177-3AD203B41FA5}">
                      <a16:colId xmlns:a16="http://schemas.microsoft.com/office/drawing/2014/main" val="774571519"/>
                    </a:ext>
                  </a:extLst>
                </a:gridCol>
                <a:gridCol w="1925553">
                  <a:extLst>
                    <a:ext uri="{9D8B030D-6E8A-4147-A177-3AD203B41FA5}">
                      <a16:colId xmlns:a16="http://schemas.microsoft.com/office/drawing/2014/main" val="1952898310"/>
                    </a:ext>
                  </a:extLst>
                </a:gridCol>
                <a:gridCol w="2082791">
                  <a:extLst>
                    <a:ext uri="{9D8B030D-6E8A-4147-A177-3AD203B41FA5}">
                      <a16:colId xmlns:a16="http://schemas.microsoft.com/office/drawing/2014/main" val="20004"/>
                    </a:ext>
                  </a:extLst>
                </a:gridCol>
                <a:gridCol w="4067937">
                  <a:extLst>
                    <a:ext uri="{9D8B030D-6E8A-4147-A177-3AD203B41FA5}">
                      <a16:colId xmlns:a16="http://schemas.microsoft.com/office/drawing/2014/main" val="1770906266"/>
                    </a:ext>
                  </a:extLst>
                </a:gridCol>
              </a:tblGrid>
              <a:tr h="528608">
                <a:tc>
                  <a:txBody>
                    <a:bodyPr/>
                    <a:lstStyle/>
                    <a:p>
                      <a:pPr algn="ctr"/>
                      <a:r>
                        <a:rPr lang="en-US" sz="12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b="1" kern="1200">
                          <a:solidFill>
                            <a:schemeClr val="tx1"/>
                          </a:solidFill>
                          <a:effectLst/>
                          <a:latin typeface="+mn-lt"/>
                          <a:ea typeface="+mn-ea"/>
                          <a:cs typeface="+mn-cs"/>
                        </a:rPr>
                        <a:t>Goal</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Overarching Science Question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55711646"/>
                  </a:ext>
                </a:extLst>
              </a:tr>
              <a:tr h="2994660">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9EC4E4"/>
                      </a:fgClr>
                      <a:bgClr>
                        <a:schemeClr val="bg1"/>
                      </a:bgClr>
                    </a:pattFill>
                  </a:tcPr>
                </a:tc>
                <a:tc>
                  <a:txBody>
                    <a:bodyPr/>
                    <a:lstStyle/>
                    <a:p>
                      <a:r>
                        <a:rPr lang="en-US" sz="1200" b="1"/>
                        <a:t>G2</a:t>
                      </a:r>
                      <a:r>
                        <a:rPr lang="en-US" sz="1200"/>
                        <a:t> </a:t>
                      </a:r>
                      <a:r>
                        <a:rPr lang="en-US" sz="1200">
                          <a:hlinkClick r:id="rId3" action="ppaction://hlinksldjump"/>
                        </a:rPr>
                        <a:t>Storm Dynamics</a:t>
                      </a:r>
                      <a:endParaRPr lang="en-US" sz="1200"/>
                    </a:p>
                    <a:p>
                      <a:pPr marL="0" marR="0" indent="0" algn="l" rtl="0">
                        <a:lnSpc>
                          <a:spcPct val="100000"/>
                        </a:lnSpc>
                        <a:spcBef>
                          <a:spcPts val="600"/>
                        </a:spcBef>
                        <a:spcAft>
                          <a:spcPts val="600"/>
                        </a:spcAft>
                        <a:buFontTx/>
                        <a:buNone/>
                      </a:pPr>
                      <a:r>
                        <a:rPr lang="en-US" sz="1200" i="1" kern="1200">
                          <a:solidFill>
                            <a:schemeClr val="tx1"/>
                          </a:solidFill>
                          <a:effectLst/>
                          <a:latin typeface="+mn-lt"/>
                          <a:ea typeface="+mn-ea"/>
                          <a:cs typeface="+mn-cs"/>
                        </a:rPr>
                        <a:t>Improve our physical understanding and model representations of cloud</a:t>
                      </a:r>
                      <a:r>
                        <a:rPr lang="en-US" sz="1200" i="1" kern="1200" baseline="0">
                          <a:solidFill>
                            <a:schemeClr val="tx1"/>
                          </a:solidFill>
                          <a:effectLst/>
                          <a:latin typeface="+mn-lt"/>
                          <a:ea typeface="+mn-ea"/>
                          <a:cs typeface="+mn-cs"/>
                        </a:rPr>
                        <a:t>, </a:t>
                      </a:r>
                      <a:r>
                        <a:rPr lang="en-US" sz="1200" i="1" kern="1200">
                          <a:solidFill>
                            <a:schemeClr val="tx1"/>
                          </a:solidFill>
                          <a:effectLst/>
                          <a:latin typeface="+mn-lt"/>
                          <a:ea typeface="+mn-ea"/>
                          <a:cs typeface="+mn-cs"/>
                        </a:rPr>
                        <a:t>precipitation and dynamical processes within storms.</a:t>
                      </a:r>
                      <a:r>
                        <a:rPr lang="en-US" sz="1200" i="1">
                          <a:solidFill>
                            <a:schemeClr val="tx1"/>
                          </a:solidFill>
                        </a:rPr>
                        <a:t> </a:t>
                      </a:r>
                      <a:r>
                        <a:rPr lang="en-US" sz="1200">
                          <a:solidFill>
                            <a:schemeClr val="tx1"/>
                          </a:solidFill>
                        </a:rPr>
                        <a:t> </a:t>
                      </a:r>
                      <a:endParaRPr lang="en-US" sz="1200" kern="1200">
                        <a:solidFill>
                          <a:schemeClr val="tx1"/>
                        </a:solidFill>
                        <a:effectLst/>
                        <a:latin typeface="+mn-lt"/>
                        <a:ea typeface="+mn-ea"/>
                        <a:cs typeface="+mn-cs"/>
                      </a:endParaRPr>
                    </a:p>
                    <a:p>
                      <a:endParaRPr lang="en-US" sz="12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i="1" kern="1200">
                          <a:solidFill>
                            <a:schemeClr val="tx1"/>
                          </a:solidFill>
                          <a:latin typeface="+mn-lt"/>
                          <a:ea typeface="+mn-ea"/>
                          <a:cs typeface="+mn-cs"/>
                        </a:rPr>
                        <a:t>How do different convective storm systems contribute to </a:t>
                      </a:r>
                      <a:r>
                        <a:rPr lang="en-US" sz="1200" i="1" kern="1200">
                          <a:solidFill>
                            <a:schemeClr val="tx1"/>
                          </a:solidFill>
                          <a:effectLst/>
                          <a:latin typeface="+mn-lt"/>
                          <a:ea typeface="+mn-ea"/>
                          <a:cs typeface="+mn-cs"/>
                        </a:rPr>
                        <a:t>the vertical mixing and transports of heat, water, and other constituents within the atmosphere and how do these transports relate to the cloud and precipitation properties of storms?</a:t>
                      </a:r>
                    </a:p>
                    <a:p>
                      <a:endParaRPr lang="en-US" sz="1100" i="1" kern="1200">
                        <a:solidFill>
                          <a:schemeClr val="tx1"/>
                        </a:solidFill>
                        <a:effectLst/>
                        <a:latin typeface="+mn-lt"/>
                        <a:ea typeface="+mn-ea"/>
                        <a:cs typeface="+mn-cs"/>
                      </a:endParaRPr>
                    </a:p>
                    <a:p>
                      <a:endParaRPr lang="en-US" sz="1100" i="1">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O3 </a:t>
                      </a:r>
                      <a:r>
                        <a:rPr lang="en-US" sz="1200" b="0" kern="1200">
                          <a:solidFill>
                            <a:schemeClr val="tx1"/>
                          </a:solidFill>
                          <a:effectLst/>
                          <a:latin typeface="+mn-lt"/>
                          <a:ea typeface="+mn-ea"/>
                          <a:cs typeface="+mn-cs"/>
                          <a:hlinkClick r:id="rId4" action="ppaction://hlinksldjump"/>
                        </a:rPr>
                        <a:t>Convective Storms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indent="0" algn="l" rtl="0">
                        <a:lnSpc>
                          <a:spcPct val="100000"/>
                        </a:lnSpc>
                        <a:spcBef>
                          <a:spcPts val="0"/>
                        </a:spcBef>
                        <a:spcAft>
                          <a:spcPts val="0"/>
                        </a:spcAft>
                        <a:buFontTx/>
                        <a:buNone/>
                      </a:pPr>
                      <a:r>
                        <a:rPr lang="en-US" sz="1200" b="1" kern="1200">
                          <a:solidFill>
                            <a:srgbClr val="FF0000"/>
                          </a:solidFill>
                          <a:latin typeface="+mn-lt"/>
                          <a:ea typeface="+mn-ea"/>
                          <a:cs typeface="+mn-cs"/>
                        </a:rPr>
                        <a:t>Minimum</a:t>
                      </a:r>
                      <a:r>
                        <a:rPr lang="en-US" sz="1200" b="1" kern="1200">
                          <a:solidFill>
                            <a:srgbClr val="FF0000"/>
                          </a:solidFill>
                          <a:effectLst/>
                          <a:latin typeface="+mn-lt"/>
                          <a:ea typeface="+mn-ea"/>
                          <a:cs typeface="+mn-cs"/>
                        </a:rPr>
                        <a:t>:</a:t>
                      </a:r>
                      <a:r>
                        <a:rPr lang="en-US" sz="1200" kern="1200">
                          <a:solidFill>
                            <a:schemeClr val="tx1"/>
                          </a:solidFill>
                          <a:latin typeface="+mn-lt"/>
                          <a:ea typeface="+mn-ea"/>
                          <a:cs typeface="+mn-cs"/>
                        </a:rPr>
                        <a:t> </a:t>
                      </a:r>
                      <a:r>
                        <a:rPr lang="en-US" sz="1200" b="0" i="0" u="none" strike="noStrike" kern="1200" noProof="0">
                          <a:solidFill>
                            <a:schemeClr val="tx1"/>
                          </a:solidFill>
                          <a:effectLst/>
                          <a:latin typeface="Calibri"/>
                        </a:rPr>
                        <a:t>Relate </a:t>
                      </a:r>
                      <a:r>
                        <a:rPr lang="en-US" sz="1200" b="0" i="0" u="none" strike="noStrike" kern="1200" noProof="0">
                          <a:solidFill>
                            <a:schemeClr val="tx1"/>
                          </a:solidFill>
                          <a:latin typeface="Calibri"/>
                        </a:rPr>
                        <a:t>vertical motion within convective storms and its</a:t>
                      </a:r>
                      <a:r>
                        <a:rPr lang="en-US" sz="1200" b="0" i="0" u="none" strike="noStrike" kern="1200" baseline="0" noProof="0">
                          <a:solidFill>
                            <a:schemeClr val="tx1"/>
                          </a:solidFill>
                          <a:latin typeface="Calibri"/>
                        </a:rPr>
                        <a:t> </a:t>
                      </a:r>
                      <a:r>
                        <a:rPr lang="en-US" sz="1200" b="0" i="0" u="none" strike="noStrike" kern="1200" noProof="0">
                          <a:solidFill>
                            <a:schemeClr val="tx1"/>
                          </a:solidFill>
                          <a:latin typeface="Calibri"/>
                        </a:rPr>
                        <a:t>cloud- and precipitation-structures </a:t>
                      </a:r>
                      <a:r>
                        <a:rPr lang="en-US" sz="1200" b="0" i="0" u="none" strike="noStrike" kern="1200" noProof="0">
                          <a:solidFill>
                            <a:schemeClr val="tx1"/>
                          </a:solidFill>
                          <a:effectLst/>
                          <a:latin typeface="Calibri"/>
                        </a:rPr>
                        <a:t>to a) storm life cycle, b) local </a:t>
                      </a:r>
                      <a:r>
                        <a:rPr lang="en-US" sz="1200" b="0" i="0" u="none" strike="noStrike" kern="1200" noProof="0">
                          <a:solidFill>
                            <a:schemeClr val="tx1"/>
                          </a:solidFill>
                          <a:latin typeface="Calibri"/>
                        </a:rPr>
                        <a:t>environment thermodynamic and kinematic </a:t>
                      </a:r>
                      <a:r>
                        <a:rPr lang="en-US" sz="1200" b="0" i="0" u="none" strike="noStrike" kern="1200" noProof="0">
                          <a:solidFill>
                            <a:schemeClr val="tx1"/>
                          </a:solidFill>
                          <a:effectLst/>
                          <a:latin typeface="Calibri"/>
                        </a:rPr>
                        <a:t>factors such as temperature, humidity, and vertical wind shear, c) </a:t>
                      </a:r>
                      <a:r>
                        <a:rPr lang="en-US" sz="1200" b="0" i="0" u="none" strike="noStrike" kern="1200" noProof="0">
                          <a:solidFill>
                            <a:schemeClr val="tx1"/>
                          </a:solidFill>
                          <a:latin typeface="Calibri"/>
                        </a:rPr>
                        <a:t>ambient aerosols, </a:t>
                      </a:r>
                      <a:r>
                        <a:rPr lang="en-US" sz="1200" b="0" i="0" u="none" strike="noStrike" kern="1200" noProof="0">
                          <a:solidFill>
                            <a:schemeClr val="tx1"/>
                          </a:solidFill>
                          <a:effectLst/>
                          <a:latin typeface="Calibri"/>
                        </a:rPr>
                        <a:t>and d) surface properties.</a:t>
                      </a:r>
                      <a:endParaRPr lang="en-US" b="0" i="0" u="none" strike="noStrike" noProof="0">
                        <a:solidFill>
                          <a:schemeClr val="tx1"/>
                        </a:solidFill>
                        <a:effectLst/>
                        <a:latin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kern="1200">
                          <a:solidFill>
                            <a:srgbClr val="7030A0"/>
                          </a:solidFill>
                          <a:latin typeface="+mn-lt"/>
                          <a:ea typeface="+mn-ea"/>
                          <a:cs typeface="+mn-cs"/>
                        </a:rPr>
                        <a:t>Enhanced</a:t>
                      </a:r>
                      <a:r>
                        <a:rPr lang="en-US" sz="1200" b="1" kern="1200">
                          <a:solidFill>
                            <a:schemeClr val="tx1"/>
                          </a:solidFill>
                          <a:effectLst/>
                          <a:latin typeface="+mn-lt"/>
                          <a:ea typeface="+mn-ea"/>
                          <a:cs typeface="+mn-cs"/>
                        </a:rPr>
                        <a:t>: </a:t>
                      </a:r>
                      <a:r>
                        <a:rPr lang="en-US" sz="1200" b="0" i="0" u="none" strike="noStrike" kern="1200" noProof="0">
                          <a:solidFill>
                            <a:schemeClr val="tx1"/>
                          </a:solidFill>
                          <a:effectLst/>
                          <a:latin typeface="+mn-lt"/>
                        </a:rPr>
                        <a:t>Relate </a:t>
                      </a:r>
                      <a:r>
                        <a:rPr lang="en-US" sz="1200" b="0" i="0" u="none" strike="noStrike" kern="1200" noProof="0">
                          <a:solidFill>
                            <a:schemeClr val="tx1"/>
                          </a:solidFill>
                          <a:latin typeface="+mn-lt"/>
                        </a:rPr>
                        <a:t>vertical motion within convective storms </a:t>
                      </a:r>
                      <a:r>
                        <a:rPr lang="en-US" sz="1200" b="0" i="1" u="none" strike="noStrike" kern="1200" noProof="0">
                          <a:solidFill>
                            <a:schemeClr val="tx1"/>
                          </a:solidFill>
                          <a:latin typeface="+mn-lt"/>
                        </a:rPr>
                        <a:t>and other storm types </a:t>
                      </a:r>
                      <a:r>
                        <a:rPr lang="en-US" sz="1200" b="0" i="0" u="none" strike="noStrike" kern="1200" noProof="0">
                          <a:solidFill>
                            <a:schemeClr val="tx1"/>
                          </a:solidFill>
                          <a:latin typeface="+mn-lt"/>
                        </a:rPr>
                        <a:t>and their</a:t>
                      </a:r>
                      <a:r>
                        <a:rPr lang="en-US" sz="1200" b="0" i="0" u="none" strike="noStrike" kern="1200" baseline="0" noProof="0">
                          <a:solidFill>
                            <a:schemeClr val="tx1"/>
                          </a:solidFill>
                          <a:latin typeface="+mn-lt"/>
                        </a:rPr>
                        <a:t> </a:t>
                      </a:r>
                      <a:r>
                        <a:rPr lang="en-US" sz="1200" b="0" i="0" u="none" strike="noStrike" kern="1200" noProof="0">
                          <a:solidFill>
                            <a:schemeClr val="tx1"/>
                          </a:solidFill>
                          <a:latin typeface="+mn-lt"/>
                        </a:rPr>
                        <a:t>cloud- and precipitation-structures </a:t>
                      </a:r>
                      <a:r>
                        <a:rPr lang="en-US" sz="1200" b="0" i="0" u="none" strike="noStrike" kern="1200" noProof="0">
                          <a:solidFill>
                            <a:schemeClr val="tx1"/>
                          </a:solidFill>
                          <a:effectLst/>
                          <a:latin typeface="+mn-lt"/>
                        </a:rPr>
                        <a:t>to a) </a:t>
                      </a:r>
                      <a:r>
                        <a:rPr lang="en-US" sz="1200" b="0" i="1" u="none" strike="noStrike" kern="1200" noProof="0">
                          <a:solidFill>
                            <a:schemeClr val="tx1"/>
                          </a:solidFill>
                          <a:effectLst/>
                          <a:latin typeface="+mn-lt"/>
                        </a:rPr>
                        <a:t>latent heating profiles, </a:t>
                      </a:r>
                      <a:r>
                        <a:rPr lang="en-US" sz="1200" b="0" i="0" u="none" strike="noStrike" kern="1200" noProof="0">
                          <a:solidFill>
                            <a:schemeClr val="tx1"/>
                          </a:solidFill>
                          <a:effectLst/>
                          <a:latin typeface="+mn-lt"/>
                        </a:rPr>
                        <a:t>b) storm life cycle, c) local </a:t>
                      </a:r>
                      <a:r>
                        <a:rPr lang="en-US" sz="1200" b="0" i="0" u="none" strike="noStrike" kern="1200" noProof="0">
                          <a:solidFill>
                            <a:schemeClr val="tx1"/>
                          </a:solidFill>
                          <a:latin typeface="+mn-lt"/>
                        </a:rPr>
                        <a:t>environment thermodynamic and kinematic </a:t>
                      </a:r>
                      <a:r>
                        <a:rPr lang="en-US" sz="1200" b="0" i="0" u="none" strike="noStrike" kern="1200" noProof="0">
                          <a:solidFill>
                            <a:schemeClr val="tx1"/>
                          </a:solidFill>
                          <a:effectLst/>
                          <a:latin typeface="+mn-lt"/>
                        </a:rPr>
                        <a:t>factors such as temperature, humidity, and vertical wind shear, d) </a:t>
                      </a:r>
                      <a:r>
                        <a:rPr lang="en-US" sz="1200" b="0" i="0" u="none" strike="noStrike" kern="1200" noProof="0">
                          <a:solidFill>
                            <a:schemeClr val="tx1"/>
                          </a:solidFill>
                          <a:latin typeface="+mn-lt"/>
                        </a:rPr>
                        <a:t>ambient aerosols, </a:t>
                      </a:r>
                      <a:r>
                        <a:rPr lang="en-US" sz="1200" b="0" i="0" u="none" strike="noStrike" kern="1200" noProof="0">
                          <a:solidFill>
                            <a:schemeClr val="tx1"/>
                          </a:solidFill>
                          <a:effectLst/>
                          <a:latin typeface="+mn-lt"/>
                        </a:rPr>
                        <a:t>and e) surface properties.</a:t>
                      </a:r>
                      <a:endParaRPr lang="en-US" sz="1200" b="0" i="0" u="none" strike="noStrike" noProof="0">
                        <a:solidFill>
                          <a:schemeClr val="tx1"/>
                        </a:solidFill>
                        <a:effectLst/>
                        <a:latin typeface="+mn-lt"/>
                      </a:endParaRPr>
                    </a:p>
                    <a:p>
                      <a:pPr marL="0" marR="0" indent="0" algn="l" rtl="0">
                        <a:lnSpc>
                          <a:spcPct val="100000"/>
                        </a:lnSpc>
                        <a:spcBef>
                          <a:spcPts val="0"/>
                        </a:spcBef>
                        <a:spcAft>
                          <a:spcPts val="0"/>
                        </a:spcAft>
                        <a:buFontTx/>
                        <a:buNone/>
                      </a:pPr>
                      <a:endParaRPr lang="en-US" sz="12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7028417"/>
                  </a:ext>
                </a:extLst>
              </a:tr>
            </a:tbl>
          </a:graphicData>
        </a:graphic>
      </p:graphicFrame>
      <p:sp>
        <p:nvSpPr>
          <p:cNvPr id="4" name="Slide Number Placeholder 3">
            <a:extLst>
              <a:ext uri="{FF2B5EF4-FFF2-40B4-BE49-F238E27FC236}">
                <a16:creationId xmlns:a16="http://schemas.microsoft.com/office/drawing/2014/main" id="{B9AEEED5-898B-D94F-9C90-E55A6E34DB5D}"/>
              </a:ext>
            </a:extLst>
          </p:cNvPr>
          <p:cNvSpPr>
            <a:spLocks noGrp="1"/>
          </p:cNvSpPr>
          <p:nvPr>
            <p:ph type="sldNum" sz="quarter" idx="12"/>
          </p:nvPr>
        </p:nvSpPr>
        <p:spPr/>
        <p:txBody>
          <a:bodyPr/>
          <a:lstStyle/>
          <a:p>
            <a:fld id="{B12B35DD-64F7-B048-B2BB-3953229FF8CC}" type="slidenum">
              <a:rPr lang="en-US" smtClean="0"/>
              <a:pPr/>
              <a:t>5</a:t>
            </a:fld>
            <a:endParaRPr lang="en-US"/>
          </a:p>
        </p:txBody>
      </p:sp>
    </p:spTree>
    <p:extLst>
      <p:ext uri="{BB962C8B-B14F-4D97-AF65-F5344CB8AC3E}">
        <p14:creationId xmlns:p14="http://schemas.microsoft.com/office/powerpoint/2010/main" val="210842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200D-9871-F24C-BCDA-42B999141A79}"/>
              </a:ext>
            </a:extLst>
          </p:cNvPr>
          <p:cNvSpPr>
            <a:spLocks noGrp="1"/>
          </p:cNvSpPr>
          <p:nvPr>
            <p:ph type="title"/>
          </p:nvPr>
        </p:nvSpPr>
        <p:spPr>
          <a:xfrm>
            <a:off x="612437" y="0"/>
            <a:ext cx="7886700" cy="994172"/>
          </a:xfrm>
        </p:spPr>
        <p:txBody>
          <a:bodyPr/>
          <a:lstStyle/>
          <a:p>
            <a:r>
              <a:rPr lang="en-US" dirty="0"/>
              <a:t>Goal 3: Falling Snow</a:t>
            </a:r>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905138931"/>
              </p:ext>
            </p:extLst>
          </p:nvPr>
        </p:nvGraphicFramePr>
        <p:xfrm>
          <a:off x="58366" y="91232"/>
          <a:ext cx="8994843" cy="2791748"/>
        </p:xfrm>
        <a:graphic>
          <a:graphicData uri="http://schemas.openxmlformats.org/drawingml/2006/table">
            <a:tbl>
              <a:tblPr firstRow="1" bandRow="1">
                <a:tableStyleId>{8799B23B-EC83-4686-B30A-512413B5E67A}</a:tableStyleId>
              </a:tblPr>
              <a:tblGrid>
                <a:gridCol w="243586">
                  <a:extLst>
                    <a:ext uri="{9D8B030D-6E8A-4147-A177-3AD203B41FA5}">
                      <a16:colId xmlns:a16="http://schemas.microsoft.com/office/drawing/2014/main" val="1822195285"/>
                    </a:ext>
                  </a:extLst>
                </a:gridCol>
                <a:gridCol w="263070">
                  <a:extLst>
                    <a:ext uri="{9D8B030D-6E8A-4147-A177-3AD203B41FA5}">
                      <a16:colId xmlns:a16="http://schemas.microsoft.com/office/drawing/2014/main" val="2911619200"/>
                    </a:ext>
                  </a:extLst>
                </a:gridCol>
                <a:gridCol w="282559">
                  <a:extLst>
                    <a:ext uri="{9D8B030D-6E8A-4147-A177-3AD203B41FA5}">
                      <a16:colId xmlns:a16="http://schemas.microsoft.com/office/drawing/2014/main" val="774571519"/>
                    </a:ext>
                  </a:extLst>
                </a:gridCol>
                <a:gridCol w="1956392">
                  <a:extLst>
                    <a:ext uri="{9D8B030D-6E8A-4147-A177-3AD203B41FA5}">
                      <a16:colId xmlns:a16="http://schemas.microsoft.com/office/drawing/2014/main" val="1952898310"/>
                    </a:ext>
                  </a:extLst>
                </a:gridCol>
                <a:gridCol w="2116148">
                  <a:extLst>
                    <a:ext uri="{9D8B030D-6E8A-4147-A177-3AD203B41FA5}">
                      <a16:colId xmlns:a16="http://schemas.microsoft.com/office/drawing/2014/main" val="20004"/>
                    </a:ext>
                  </a:extLst>
                </a:gridCol>
                <a:gridCol w="4133088">
                  <a:extLst>
                    <a:ext uri="{9D8B030D-6E8A-4147-A177-3AD203B41FA5}">
                      <a16:colId xmlns:a16="http://schemas.microsoft.com/office/drawing/2014/main" val="1770906266"/>
                    </a:ext>
                  </a:extLst>
                </a:gridCol>
              </a:tblGrid>
              <a:tr h="528608">
                <a:tc>
                  <a:txBody>
                    <a:bodyPr/>
                    <a:lstStyle/>
                    <a:p>
                      <a:pPr algn="ctr"/>
                      <a:r>
                        <a:rPr lang="en-US" sz="12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b="1" kern="1200">
                          <a:solidFill>
                            <a:schemeClr val="tx1"/>
                          </a:solidFill>
                          <a:effectLst/>
                          <a:latin typeface="+mn-lt"/>
                          <a:ea typeface="+mn-ea"/>
                          <a:cs typeface="+mn-cs"/>
                        </a:rPr>
                        <a:t>Goal</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Overarching Science Questions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55711646"/>
                  </a:ext>
                </a:extLst>
              </a:tr>
              <a:tr h="2263140">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9EC4E4"/>
                      </a:fgClr>
                      <a:bgClr>
                        <a:schemeClr val="bg1"/>
                      </a:bgClr>
                    </a:pattFill>
                  </a:tcPr>
                </a:tc>
                <a:tc>
                  <a:txBody>
                    <a:bodyPr/>
                    <a:lstStyle/>
                    <a:p>
                      <a:pPr marL="0" marR="0" lvl="0" indent="0" algn="l" rtl="0">
                        <a:lnSpc>
                          <a:spcPct val="100000"/>
                        </a:lnSpc>
                        <a:spcBef>
                          <a:spcPts val="0"/>
                        </a:spcBef>
                        <a:spcAft>
                          <a:spcPts val="0"/>
                        </a:spcAft>
                        <a:buFontTx/>
                        <a:buNone/>
                      </a:pPr>
                      <a:r>
                        <a:rPr lang="en-US" sz="1200" b="1" kern="1200">
                          <a:solidFill>
                            <a:schemeClr val="tx1"/>
                          </a:solidFill>
                          <a:effectLst/>
                          <a:latin typeface="+mn-lt"/>
                          <a:ea typeface="+mn-ea"/>
                          <a:cs typeface="+mn-cs"/>
                        </a:rPr>
                        <a:t>G3</a:t>
                      </a:r>
                      <a:r>
                        <a:rPr lang="en-US" sz="1200" kern="1200">
                          <a:solidFill>
                            <a:schemeClr val="tx1"/>
                          </a:solidFill>
                          <a:latin typeface="+mn-lt"/>
                          <a:ea typeface="+mn-ea"/>
                          <a:cs typeface="+mn-cs"/>
                        </a:rPr>
                        <a:t> </a:t>
                      </a:r>
                      <a:r>
                        <a:rPr lang="en-US" sz="1200" kern="1200">
                          <a:solidFill>
                            <a:schemeClr val="tx1"/>
                          </a:solidFill>
                          <a:latin typeface="+mn-lt"/>
                          <a:ea typeface="+mn-ea"/>
                          <a:cs typeface="+mn-cs"/>
                          <a:hlinkClick r:id="rId3" action="ppaction://hlinksldjump"/>
                        </a:rPr>
                        <a:t>Falling Snow</a:t>
                      </a:r>
                      <a:endParaRPr lang="en-US" sz="1200" kern="1200">
                        <a:solidFill>
                          <a:schemeClr val="tx1"/>
                        </a:solidFill>
                        <a:effectLst/>
                        <a:latin typeface="+mn-lt"/>
                        <a:ea typeface="+mn-ea"/>
                        <a:cs typeface="+mn-cs"/>
                      </a:endParaRPr>
                    </a:p>
                    <a:p>
                      <a:pPr lvl="0" algn="l">
                        <a:lnSpc>
                          <a:spcPct val="100000"/>
                        </a:lnSpc>
                        <a:spcBef>
                          <a:spcPts val="600"/>
                        </a:spcBef>
                        <a:spcAft>
                          <a:spcPts val="600"/>
                        </a:spcAft>
                        <a:buNone/>
                      </a:pPr>
                      <a:r>
                        <a:rPr lang="en-US" sz="1200" b="0" i="1" u="none" strike="noStrike" kern="1200" noProof="0">
                          <a:solidFill>
                            <a:schemeClr val="tx1"/>
                          </a:solidFill>
                          <a:latin typeface="Calibri"/>
                        </a:rPr>
                        <a:t>To advance understanding of its role in </a:t>
                      </a:r>
                      <a:r>
                        <a:rPr lang="en-US" sz="1200" b="0" i="1" u="none" strike="noStrike" kern="1200" noProof="0" err="1">
                          <a:solidFill>
                            <a:schemeClr val="tx1"/>
                          </a:solidFill>
                          <a:latin typeface="Calibri"/>
                        </a:rPr>
                        <a:t>cryospheric</a:t>
                      </a:r>
                      <a:r>
                        <a:rPr lang="en-US" sz="1200" b="0" i="1" u="none" strike="noStrike" kern="1200" noProof="0">
                          <a:solidFill>
                            <a:schemeClr val="tx1"/>
                          </a:solidFill>
                          <a:latin typeface="Calibri"/>
                        </a:rPr>
                        <a:t>-climate feedbacks, quantify </a:t>
                      </a:r>
                      <a:r>
                        <a:rPr lang="en-US" sz="1200" b="0" i="1" u="none" strike="noStrike" kern="1200" noProof="0">
                          <a:solidFill>
                            <a:schemeClr val="tx1"/>
                          </a:solidFill>
                          <a:effectLst/>
                          <a:latin typeface="Calibri"/>
                        </a:rPr>
                        <a:t>the rate of falling snow, particularly at middle to high latitudes.</a:t>
                      </a:r>
                      <a:endParaRPr lang="en-US" sz="1200" b="0" i="1" u="none" strike="noStrike" kern="1200" noProof="0">
                        <a:latin typeface="Calibri"/>
                      </a:endParaRPr>
                    </a:p>
                    <a:p>
                      <a:pPr marL="0" marR="0" lvl="0" indent="0" algn="l" defTabSz="914400" eaLnBrk="1" fontAlgn="auto" latinLnBrk="0" hangingPunct="1">
                        <a:lnSpc>
                          <a:spcPct val="100000"/>
                        </a:lnSpc>
                        <a:spcBef>
                          <a:spcPts val="600"/>
                        </a:spcBef>
                        <a:spcAft>
                          <a:spcPts val="600"/>
                        </a:spcAft>
                        <a:buClrTx/>
                        <a:buSzTx/>
                        <a:buNone/>
                        <a:tabLst/>
                        <a:defRPr/>
                      </a:pPr>
                      <a:endParaRPr lang="en-US" sz="1200" b="0" i="0" u="none" strike="noStrike" kern="1200" noProof="0">
                        <a:effectLst/>
                        <a:latin typeface="Calibri"/>
                      </a:endParaRPr>
                    </a:p>
                    <a:p>
                      <a:endParaRPr lang="en-US" sz="12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mj-lt"/>
                        <a:buAutoNum type="arabicParenR"/>
                        <a:tabLst/>
                        <a:defRPr/>
                      </a:pPr>
                      <a:r>
                        <a:rPr lang="en-US" sz="1200" i="1" kern="1200">
                          <a:solidFill>
                            <a:schemeClr val="tx1"/>
                          </a:solidFill>
                          <a:latin typeface="+mn-lt"/>
                          <a:ea typeface="+mn-ea"/>
                          <a:cs typeface="+mn-cs"/>
                        </a:rPr>
                        <a:t>What large- and mesoscale factors determine the areal extent and intensity of snowfall.</a:t>
                      </a:r>
                      <a:endParaRPr lang="en-US" sz="1100">
                        <a:solidFill>
                          <a:schemeClr val="tx1"/>
                        </a:solidFill>
                      </a:endParaRPr>
                    </a:p>
                    <a:p>
                      <a:pPr marL="182880" indent="-182880">
                        <a:buFont typeface="+mj-lt"/>
                        <a:buAutoNum type="arabicParenR"/>
                      </a:pPr>
                      <a:endParaRPr lang="en-US" sz="1200" i="1" kern="1200">
                        <a:solidFill>
                          <a:schemeClr val="tx1"/>
                        </a:solidFill>
                        <a:effectLst/>
                        <a:latin typeface="+mn-lt"/>
                        <a:ea typeface="+mn-ea"/>
                        <a:cs typeface="+mn-cs"/>
                      </a:endParaRPr>
                    </a:p>
                    <a:p>
                      <a:pPr marL="182880" indent="-182880">
                        <a:buFont typeface="+mj-lt"/>
                        <a:buAutoNum type="arabicParenR"/>
                      </a:pPr>
                      <a:r>
                        <a:rPr lang="en-US" sz="1200" i="1" kern="1200">
                          <a:solidFill>
                            <a:schemeClr val="tx1"/>
                          </a:solidFill>
                          <a:effectLst/>
                          <a:latin typeface="+mn-lt"/>
                          <a:ea typeface="+mn-ea"/>
                          <a:cs typeface="+mn-cs"/>
                        </a:rPr>
                        <a:t>To what extent do clouds and precipitation influence the surface mass and energy balances at Earth’s ice covered surface?</a:t>
                      </a:r>
                      <a:r>
                        <a:rPr lang="en-US" sz="1200" i="1" kern="1200">
                          <a:solidFill>
                            <a:schemeClr val="tx1"/>
                          </a:solidFill>
                          <a:latin typeface="+mn-lt"/>
                          <a:ea typeface="+mn-ea"/>
                          <a:cs typeface="+mn-cs"/>
                        </a:rPr>
                        <a:t> </a:t>
                      </a:r>
                    </a:p>
                    <a:p>
                      <a:pPr marL="182880" indent="-182880">
                        <a:buFont typeface="+mj-lt"/>
                        <a:buAutoNum type="arabicParenR"/>
                      </a:pPr>
                      <a:endParaRPr lang="en-US" sz="1200" i="1" kern="1200">
                        <a:solidFill>
                          <a:schemeClr val="tx1"/>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kern="1200">
                          <a:solidFill>
                            <a:schemeClr val="tx1"/>
                          </a:solidFill>
                          <a:effectLst/>
                          <a:latin typeface="+mn-lt"/>
                          <a:ea typeface="+mn-ea"/>
                          <a:cs typeface="+mn-cs"/>
                        </a:rPr>
                        <a:t>O4 </a:t>
                      </a:r>
                      <a:r>
                        <a:rPr lang="en-US" sz="1200" b="0" kern="1200">
                          <a:solidFill>
                            <a:schemeClr val="tx1"/>
                          </a:solidFill>
                          <a:effectLst/>
                          <a:latin typeface="+mn-lt"/>
                          <a:ea typeface="+mn-ea"/>
                          <a:cs typeface="+mn-cs"/>
                          <a:hlinkClick r:id="rId4" action="ppaction://hlinksldjump"/>
                        </a:rPr>
                        <a:t>Falling</a:t>
                      </a:r>
                      <a:r>
                        <a:rPr lang="en-US" sz="1200" b="1" kern="1200">
                          <a:solidFill>
                            <a:schemeClr val="tx1"/>
                          </a:solidFill>
                          <a:effectLst/>
                          <a:latin typeface="+mn-lt"/>
                          <a:ea typeface="+mn-ea"/>
                          <a:cs typeface="+mn-cs"/>
                          <a:hlinkClick r:id="rId4" action="ppaction://hlinksldjump"/>
                        </a:rPr>
                        <a:t> </a:t>
                      </a:r>
                      <a:r>
                        <a:rPr lang="en-US" sz="1200" b="0" kern="1200">
                          <a:solidFill>
                            <a:schemeClr val="tx1"/>
                          </a:solidFill>
                          <a:effectLst/>
                          <a:latin typeface="+mn-lt"/>
                          <a:ea typeface="+mn-ea"/>
                          <a:cs typeface="+mn-cs"/>
                          <a:hlinkClick r:id="rId4" action="ppaction://hlinksldjump"/>
                        </a:rPr>
                        <a:t>Snow Processes</a:t>
                      </a:r>
                      <a:endParaRPr lang="en-US" sz="1200" b="1"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pPr marL="0" marR="0" indent="0" algn="l" rtl="0">
                        <a:lnSpc>
                          <a:spcPct val="100000"/>
                        </a:lnSpc>
                        <a:spcBef>
                          <a:spcPts val="0"/>
                        </a:spcBef>
                        <a:spcAft>
                          <a:spcPts val="0"/>
                        </a:spcAft>
                        <a:buFontTx/>
                        <a:buNone/>
                      </a:pPr>
                      <a:r>
                        <a:rPr lang="en-US" sz="1200" b="1" kern="1200">
                          <a:solidFill>
                            <a:srgbClr val="FF0000"/>
                          </a:solidFill>
                          <a:latin typeface="+mn-lt"/>
                          <a:ea typeface="+mn-ea"/>
                          <a:cs typeface="+mn-cs"/>
                        </a:rPr>
                        <a:t>Minimum</a:t>
                      </a:r>
                      <a:r>
                        <a:rPr lang="en-US" sz="1200" b="1" kern="1200">
                          <a:solidFill>
                            <a:srgbClr val="FF0000"/>
                          </a:solidFill>
                          <a:effectLst/>
                          <a:latin typeface="+mn-lt"/>
                          <a:ea typeface="+mn-ea"/>
                          <a:cs typeface="+mn-cs"/>
                        </a:rPr>
                        <a:t>:</a:t>
                      </a:r>
                      <a:r>
                        <a:rPr lang="en-US" sz="1200" kern="1200">
                          <a:solidFill>
                            <a:srgbClr val="FF0000"/>
                          </a:solidFill>
                          <a:latin typeface="+mn-lt"/>
                          <a:ea typeface="+mn-ea"/>
                          <a:cs typeface="+mn-cs"/>
                        </a:rPr>
                        <a:t> </a:t>
                      </a:r>
                      <a:r>
                        <a:rPr lang="en-US" sz="1200" b="0" i="0" u="none" strike="noStrike" kern="1200" noProof="0">
                          <a:solidFill>
                            <a:srgbClr val="000000"/>
                          </a:solidFill>
                          <a:latin typeface="Calibri"/>
                        </a:rPr>
                        <a:t>Detect and quantify vertical profiles of falling snow rate and relate these to cloud physical properties, meteorological forcing and regime, orography, and land surface properties.</a:t>
                      </a:r>
                      <a:endParaRPr lang="en-US">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7030A0"/>
                          </a:solidFill>
                          <a:latin typeface="+mn-lt"/>
                          <a:ea typeface="+mn-ea"/>
                          <a:cs typeface="+mn-cs"/>
                        </a:rPr>
                        <a:t>Enhanced</a:t>
                      </a:r>
                      <a:r>
                        <a:rPr lang="en-US" sz="1200" b="1" kern="1200">
                          <a:solidFill>
                            <a:srgbClr val="7030A0"/>
                          </a:solidFill>
                          <a:effectLst/>
                          <a:latin typeface="+mn-lt"/>
                          <a:ea typeface="+mn-ea"/>
                          <a:cs typeface="+mn-cs"/>
                        </a:rPr>
                        <a:t>: </a:t>
                      </a:r>
                      <a:r>
                        <a:rPr lang="en-US" sz="1200" b="0" i="0" u="none" strike="noStrike" kern="1200" baseline="0">
                          <a:solidFill>
                            <a:srgbClr val="000000"/>
                          </a:solidFill>
                          <a:latin typeface="Calibri"/>
                        </a:rPr>
                        <a:t>Enhancement of Minimum with an additional focus on the surface energy balance particularly at higher latitudes.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highlight>
                          <a:srgbClr val="FFFF00"/>
                        </a:highligh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bl>
          </a:graphicData>
        </a:graphic>
      </p:graphicFrame>
      <p:sp>
        <p:nvSpPr>
          <p:cNvPr id="4" name="Slide Number Placeholder 3">
            <a:extLst>
              <a:ext uri="{FF2B5EF4-FFF2-40B4-BE49-F238E27FC236}">
                <a16:creationId xmlns:a16="http://schemas.microsoft.com/office/drawing/2014/main" id="{55247F5E-077B-8D40-AEA2-089D470BC0B1}"/>
              </a:ext>
            </a:extLst>
          </p:cNvPr>
          <p:cNvSpPr>
            <a:spLocks noGrp="1"/>
          </p:cNvSpPr>
          <p:nvPr>
            <p:ph type="sldNum" sz="quarter" idx="12"/>
          </p:nvPr>
        </p:nvSpPr>
        <p:spPr/>
        <p:txBody>
          <a:bodyPr/>
          <a:lstStyle/>
          <a:p>
            <a:fld id="{B12B35DD-64F7-B048-B2BB-3953229FF8CC}" type="slidenum">
              <a:rPr lang="en-US" smtClean="0"/>
              <a:pPr/>
              <a:t>6</a:t>
            </a:fld>
            <a:endParaRPr lang="en-US"/>
          </a:p>
        </p:txBody>
      </p:sp>
    </p:spTree>
    <p:extLst>
      <p:ext uri="{BB962C8B-B14F-4D97-AF65-F5344CB8AC3E}">
        <p14:creationId xmlns:p14="http://schemas.microsoft.com/office/powerpoint/2010/main" val="247064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8F6F3-CD27-AD4D-AB8D-CA4D3BD28249}"/>
              </a:ext>
            </a:extLst>
          </p:cNvPr>
          <p:cNvSpPr>
            <a:spLocks noGrp="1"/>
          </p:cNvSpPr>
          <p:nvPr>
            <p:ph type="title"/>
          </p:nvPr>
        </p:nvSpPr>
        <p:spPr>
          <a:xfrm>
            <a:off x="638378" y="0"/>
            <a:ext cx="7886700" cy="994172"/>
          </a:xfrm>
        </p:spPr>
        <p:txBody>
          <a:bodyPr/>
          <a:lstStyle/>
          <a:p>
            <a:r>
              <a:rPr lang="en-US" dirty="0"/>
              <a:t>Goal 4: Aerosol Processes</a:t>
            </a:r>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2266531910"/>
              </p:ext>
            </p:extLst>
          </p:nvPr>
        </p:nvGraphicFramePr>
        <p:xfrm>
          <a:off x="155643" y="40981"/>
          <a:ext cx="8922901" cy="5093040"/>
        </p:xfrm>
        <a:graphic>
          <a:graphicData uri="http://schemas.openxmlformats.org/drawingml/2006/table">
            <a:tbl>
              <a:tblPr firstRow="1" bandRow="1">
                <a:tableStyleId>{8799B23B-EC83-4686-B30A-512413B5E67A}</a:tableStyleId>
              </a:tblPr>
              <a:tblGrid>
                <a:gridCol w="320040">
                  <a:extLst>
                    <a:ext uri="{9D8B030D-6E8A-4147-A177-3AD203B41FA5}">
                      <a16:colId xmlns:a16="http://schemas.microsoft.com/office/drawing/2014/main" val="1822195285"/>
                    </a:ext>
                  </a:extLst>
                </a:gridCol>
                <a:gridCol w="249309">
                  <a:extLst>
                    <a:ext uri="{9D8B030D-6E8A-4147-A177-3AD203B41FA5}">
                      <a16:colId xmlns:a16="http://schemas.microsoft.com/office/drawing/2014/main" val="2911619200"/>
                    </a:ext>
                  </a:extLst>
                </a:gridCol>
                <a:gridCol w="278077">
                  <a:extLst>
                    <a:ext uri="{9D8B030D-6E8A-4147-A177-3AD203B41FA5}">
                      <a16:colId xmlns:a16="http://schemas.microsoft.com/office/drawing/2014/main" val="774571519"/>
                    </a:ext>
                  </a:extLst>
                </a:gridCol>
                <a:gridCol w="1213658">
                  <a:extLst>
                    <a:ext uri="{9D8B030D-6E8A-4147-A177-3AD203B41FA5}">
                      <a16:colId xmlns:a16="http://schemas.microsoft.com/office/drawing/2014/main" val="1952898310"/>
                    </a:ext>
                  </a:extLst>
                </a:gridCol>
                <a:gridCol w="1764146">
                  <a:extLst>
                    <a:ext uri="{9D8B030D-6E8A-4147-A177-3AD203B41FA5}">
                      <a16:colId xmlns:a16="http://schemas.microsoft.com/office/drawing/2014/main" val="20004"/>
                    </a:ext>
                  </a:extLst>
                </a:gridCol>
                <a:gridCol w="5097671">
                  <a:extLst>
                    <a:ext uri="{9D8B030D-6E8A-4147-A177-3AD203B41FA5}">
                      <a16:colId xmlns:a16="http://schemas.microsoft.com/office/drawing/2014/main" val="1770906266"/>
                    </a:ext>
                  </a:extLst>
                </a:gridCol>
              </a:tblGrid>
              <a:tr h="498180">
                <a:tc>
                  <a:txBody>
                    <a:bodyPr/>
                    <a:lstStyle/>
                    <a:p>
                      <a:pPr algn="ctr"/>
                      <a:r>
                        <a:rPr lang="en-US" sz="12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b="1" kern="1200">
                          <a:solidFill>
                            <a:schemeClr val="tx1"/>
                          </a:solidFill>
                          <a:effectLst/>
                          <a:latin typeface="+mn-lt"/>
                          <a:ea typeface="+mn-ea"/>
                          <a:cs typeface="+mn-cs"/>
                        </a:rPr>
                        <a:t>Goal</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Overarching Science Questions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55711646"/>
                  </a:ext>
                </a:extLst>
              </a:tr>
              <a:tr h="1032510">
                <a:tc rowSpan="3">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3">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chemeClr val="accent2"/>
                      </a:fgClr>
                      <a:bgClr>
                        <a:schemeClr val="bg1"/>
                      </a:bgClr>
                    </a:pattFill>
                  </a:tcPr>
                </a:tc>
                <a:tc rowSpan="3">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US" sz="1200" b="1"/>
                        <a:t>G4</a:t>
                      </a:r>
                      <a:r>
                        <a:rPr lang="en-US" sz="1200"/>
                        <a:t> </a:t>
                      </a:r>
                      <a:r>
                        <a:rPr lang="en-US" sz="1200">
                          <a:hlinkClick r:id="rId3" action="ppaction://hlinksldjump"/>
                        </a:rPr>
                        <a:t>Aerosol Processes</a:t>
                      </a:r>
                      <a:r>
                        <a:rPr lang="en-US" sz="1200"/>
                        <a:t> </a:t>
                      </a:r>
                    </a:p>
                    <a:p>
                      <a:pPr marL="0" marR="0" lvl="0" indent="0" algn="l" rtl="0">
                        <a:lnSpc>
                          <a:spcPct val="100000"/>
                        </a:lnSpc>
                        <a:spcBef>
                          <a:spcPts val="600"/>
                        </a:spcBef>
                        <a:spcAft>
                          <a:spcPts val="600"/>
                        </a:spcAft>
                        <a:buFontTx/>
                        <a:buNone/>
                      </a:pPr>
                      <a:r>
                        <a:rPr lang="en-US" sz="1200" i="1" kern="1200">
                          <a:solidFill>
                            <a:schemeClr val="tx1"/>
                          </a:solidFill>
                          <a:effectLst/>
                        </a:rPr>
                        <a:t>Reduce uncertainty in key processes that link aerosols to weather, climate and air quality related impacts.</a:t>
                      </a:r>
                      <a:r>
                        <a:rPr lang="en-US" sz="1200" kern="1200">
                          <a:solidFill>
                            <a:schemeClr val="tx1"/>
                          </a:solidFill>
                        </a:rPr>
                        <a:t>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28600" marR="0" lvl="0" indent="-228600" algn="l" defTabSz="685800" rtl="0" eaLnBrk="1" fontAlgn="auto" latinLnBrk="0" hangingPunct="1">
                        <a:lnSpc>
                          <a:spcPct val="100000"/>
                        </a:lnSpc>
                        <a:spcBef>
                          <a:spcPts val="0"/>
                        </a:spcBef>
                        <a:spcAft>
                          <a:spcPts val="0"/>
                        </a:spcAft>
                        <a:buClrTx/>
                        <a:buSzTx/>
                        <a:buFont typeface="+mj-lt"/>
                        <a:buAutoNum type="arabicParenR"/>
                        <a:tabLst/>
                        <a:defRPr/>
                      </a:pPr>
                      <a:endParaRPr lang="en-US" sz="1200" b="0" i="1" u="none" strike="noStrike" kern="1200">
                        <a:solidFill>
                          <a:schemeClr val="tx1"/>
                        </a:solidFill>
                        <a:effectLst/>
                        <a:latin typeface="+mn-lt"/>
                        <a:ea typeface="+mn-ea"/>
                        <a:cs typeface="+mn-cs"/>
                      </a:endParaRPr>
                    </a:p>
                    <a:p>
                      <a:pPr marL="182880" marR="0" lvl="0" indent="-182880" algn="l" defTabSz="685800" rtl="0" eaLnBrk="1" fontAlgn="auto" latinLnBrk="0" hangingPunct="1">
                        <a:lnSpc>
                          <a:spcPct val="100000"/>
                        </a:lnSpc>
                        <a:spcBef>
                          <a:spcPts val="0"/>
                        </a:spcBef>
                        <a:spcAft>
                          <a:spcPts val="0"/>
                        </a:spcAft>
                        <a:buClrTx/>
                        <a:buSzTx/>
                        <a:buFont typeface="+mj-lt"/>
                        <a:buAutoNum type="arabicParenR"/>
                        <a:tabLst/>
                        <a:defRPr/>
                      </a:pPr>
                      <a:r>
                        <a:rPr lang="en-US" sz="1200" b="0" i="1" u="none" strike="noStrike" kern="1200">
                          <a:solidFill>
                            <a:schemeClr val="tx1"/>
                          </a:solidFill>
                          <a:effectLst/>
                          <a:latin typeface="+mn-lt"/>
                          <a:ea typeface="+mn-ea"/>
                          <a:cs typeface="+mn-cs"/>
                        </a:rPr>
                        <a:t>What are the major anthropogenic and natural sources of aerosol and how do they vary spatially and temporally</a:t>
                      </a:r>
                      <a:r>
                        <a:rPr lang="en-US" sz="1200" b="0" i="1" u="none" strike="noStrike" kern="1200">
                          <a:solidFill>
                            <a:schemeClr val="tx1"/>
                          </a:solidFill>
                          <a:latin typeface="+mn-lt"/>
                          <a:ea typeface="+mn-ea"/>
                          <a:cs typeface="+mn-cs"/>
                        </a:rPr>
                        <a:t>?</a:t>
                      </a:r>
                    </a:p>
                    <a:p>
                      <a:pPr marL="182880" marR="0" lvl="0" indent="-182880" algn="l" defTabSz="685800" rtl="0" eaLnBrk="1" fontAlgn="auto" latinLnBrk="0" hangingPunct="1">
                        <a:lnSpc>
                          <a:spcPct val="100000"/>
                        </a:lnSpc>
                        <a:spcBef>
                          <a:spcPts val="0"/>
                        </a:spcBef>
                        <a:spcAft>
                          <a:spcPts val="0"/>
                        </a:spcAft>
                        <a:buClrTx/>
                        <a:buSzTx/>
                        <a:buFont typeface="+mj-lt"/>
                        <a:buAutoNum type="arabicParenR"/>
                        <a:tabLst/>
                        <a:defRPr/>
                      </a:pPr>
                      <a:endParaRPr lang="en-US" sz="1200" b="0" i="1" u="none" strike="noStrike" kern="1200">
                        <a:solidFill>
                          <a:schemeClr val="tx1"/>
                        </a:solidFill>
                        <a:effectLst/>
                        <a:latin typeface="+mn-lt"/>
                        <a:ea typeface="+mn-ea"/>
                        <a:cs typeface="+mn-cs"/>
                      </a:endParaRPr>
                    </a:p>
                    <a:p>
                      <a:pPr marL="182880" marR="0" lvl="0" indent="-182880" algn="l" defTabSz="685800" rtl="0" eaLnBrk="1" fontAlgn="auto" latinLnBrk="0" hangingPunct="1">
                        <a:lnSpc>
                          <a:spcPct val="100000"/>
                        </a:lnSpc>
                        <a:spcBef>
                          <a:spcPts val="0"/>
                        </a:spcBef>
                        <a:spcAft>
                          <a:spcPts val="0"/>
                        </a:spcAft>
                        <a:buClrTx/>
                        <a:buSzTx/>
                        <a:buFont typeface="+mj-lt"/>
                        <a:buAutoNum type="arabicParenR"/>
                        <a:tabLst/>
                        <a:defRPr/>
                      </a:pPr>
                      <a:r>
                        <a:rPr lang="en-US" sz="1200" b="0" i="1" u="none" strike="noStrike" kern="1200" noProof="0">
                          <a:solidFill>
                            <a:srgbClr val="000000"/>
                          </a:solidFill>
                          <a:latin typeface="+mn-lt"/>
                        </a:rPr>
                        <a:t>What are the factors that relate AOD to surface PM concentrations?</a:t>
                      </a:r>
                    </a:p>
                    <a:p>
                      <a:pPr marL="182880" marR="0" lvl="0" indent="-182880" algn="l" defTabSz="685800" rtl="0" eaLnBrk="1" fontAlgn="auto" latinLnBrk="0" hangingPunct="1">
                        <a:lnSpc>
                          <a:spcPct val="100000"/>
                        </a:lnSpc>
                        <a:spcBef>
                          <a:spcPts val="0"/>
                        </a:spcBef>
                        <a:spcAft>
                          <a:spcPts val="0"/>
                        </a:spcAft>
                        <a:buClrTx/>
                        <a:buSzTx/>
                        <a:buFont typeface="+mj-lt"/>
                        <a:buAutoNum type="arabicParenR"/>
                        <a:tabLst/>
                        <a:defRPr/>
                      </a:pPr>
                      <a:endParaRPr lang="en-US" sz="1200" b="0" i="1" u="none" strike="noStrike" kern="1200">
                        <a:solidFill>
                          <a:schemeClr val="tx1"/>
                        </a:solidFill>
                        <a:latin typeface="+mn-lt"/>
                        <a:ea typeface="+mn-ea"/>
                        <a:cs typeface="+mn-cs"/>
                      </a:endParaRPr>
                    </a:p>
                    <a:p>
                      <a:pPr marL="182880" lvl="0" indent="-182880" algn="l">
                        <a:lnSpc>
                          <a:spcPct val="100000"/>
                        </a:lnSpc>
                        <a:spcBef>
                          <a:spcPts val="0"/>
                        </a:spcBef>
                        <a:spcAft>
                          <a:spcPts val="0"/>
                        </a:spcAft>
                        <a:buFont typeface="+mj-lt"/>
                        <a:buAutoNum type="arabicParenR"/>
                      </a:pPr>
                      <a:r>
                        <a:rPr lang="en-US" sz="1200" b="0" i="1" u="none" strike="noStrike" kern="1200" noProof="0">
                          <a:solidFill>
                            <a:srgbClr val="000000"/>
                          </a:solidFill>
                          <a:latin typeface="Calibri"/>
                        </a:rPr>
                        <a:t>To what extent does long-range transport of smoke, dust, and other particulates impact regional near-surface air quality? </a:t>
                      </a:r>
                    </a:p>
                    <a:p>
                      <a:pPr marL="0" marR="0" lvl="0" indent="0" algn="l">
                        <a:lnSpc>
                          <a:spcPct val="100000"/>
                        </a:lnSpc>
                        <a:spcBef>
                          <a:spcPts val="0"/>
                        </a:spcBef>
                        <a:spcAft>
                          <a:spcPts val="0"/>
                        </a:spcAft>
                        <a:buFontTx/>
                        <a:buNone/>
                      </a:pPr>
                      <a:endParaRPr lang="en-US" sz="1200" b="0" i="1" u="none" strike="noStrike" kern="1200">
                        <a:solidFill>
                          <a:schemeClr val="tx1"/>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kern="1200">
                          <a:solidFill>
                            <a:schemeClr val="tx1"/>
                          </a:solidFill>
                          <a:effectLst/>
                          <a:latin typeface="+mn-lt"/>
                          <a:ea typeface="+mn-ea"/>
                          <a:cs typeface="+mn-cs"/>
                        </a:rPr>
                        <a:t>O5</a:t>
                      </a:r>
                      <a:r>
                        <a:rPr lang="en-US" sz="1200" kern="1200">
                          <a:solidFill>
                            <a:schemeClr val="tx1"/>
                          </a:solidFill>
                          <a:latin typeface="+mn-lt"/>
                          <a:ea typeface="+mn-ea"/>
                          <a:cs typeface="+mn-cs"/>
                        </a:rPr>
                        <a:t> </a:t>
                      </a:r>
                      <a:r>
                        <a:rPr lang="en-US" sz="1200" kern="1200">
                          <a:solidFill>
                            <a:schemeClr val="tx1"/>
                          </a:solidFill>
                          <a:latin typeface="+mn-lt"/>
                          <a:ea typeface="+mn-ea"/>
                          <a:cs typeface="+mn-cs"/>
                          <a:hlinkClick r:id="rId4" action="ppaction://hlinksldjump"/>
                        </a:rPr>
                        <a:t>Aerosol Redistribution</a:t>
                      </a:r>
                      <a:endParaRPr lang="en-US" sz="1200" kern="1200">
                        <a:solidFill>
                          <a:schemeClr val="tx1"/>
                        </a:solidFill>
                        <a:effectLst/>
                        <a:latin typeface="+mn-lt"/>
                        <a:ea typeface="+mn-ea"/>
                        <a:cs typeface="+mn-cs"/>
                      </a:endParaRPr>
                    </a:p>
                    <a:p>
                      <a:endParaRPr lang="en-US" sz="1200" b="1" kern="1200">
                        <a:solidFill>
                          <a:srgbClr val="FF0000"/>
                        </a:solidFill>
                        <a:latin typeface="+mn-lt"/>
                        <a:ea typeface="+mn-ea"/>
                        <a:cs typeface="+mn-cs"/>
                      </a:endParaRPr>
                    </a:p>
                    <a:p>
                      <a:pPr lvl="0">
                        <a:buNone/>
                      </a:pPr>
                      <a:r>
                        <a:rPr lang="en-US" sz="1200" b="1" kern="1200">
                          <a:solidFill>
                            <a:srgbClr val="FF0000"/>
                          </a:solidFill>
                          <a:latin typeface="+mn-lt"/>
                          <a:ea typeface="+mn-ea"/>
                          <a:cs typeface="+mn-cs"/>
                        </a:rPr>
                        <a:t>Minimum</a:t>
                      </a:r>
                      <a:r>
                        <a:rPr lang="en-US" sz="1200" b="1" kern="1200">
                          <a:solidFill>
                            <a:srgbClr val="FF0000"/>
                          </a:solidFill>
                          <a:effectLst/>
                          <a:latin typeface="+mn-lt"/>
                          <a:ea typeface="+mn-ea"/>
                          <a:cs typeface="+mn-cs"/>
                          <a:hlinkClick r:id="rId5" action="ppaction://hlinksldjump">
                            <a:extLst>
                              <a:ext uri="{A12FA001-AC4F-418D-AE19-62706E023703}">
                                <ahyp:hlinkClr xmlns:ahyp="http://schemas.microsoft.com/office/drawing/2018/hyperlinkcolor" val="tx"/>
                              </a:ext>
                            </a:extLst>
                          </a:hlinkClick>
                        </a:rPr>
                        <a:t>:</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Characterize the </a:t>
                      </a:r>
                      <a:r>
                        <a:rPr lang="en-US" sz="1200" kern="1200">
                          <a:solidFill>
                            <a:schemeClr val="tx1"/>
                          </a:solidFill>
                          <a:latin typeface="+mn-lt"/>
                          <a:ea typeface="+mn-ea"/>
                          <a:cs typeface="+mn-cs"/>
                        </a:rPr>
                        <a:t>removal and redistribution</a:t>
                      </a:r>
                      <a:r>
                        <a:rPr lang="en-US" sz="1200" kern="1200">
                          <a:solidFill>
                            <a:schemeClr val="tx1"/>
                          </a:solidFill>
                          <a:effectLst/>
                          <a:latin typeface="+mn-lt"/>
                          <a:ea typeface="+mn-ea"/>
                          <a:cs typeface="+mn-cs"/>
                        </a:rPr>
                        <a:t> of aerosols by clouds and light precipitation (&lt;2 mm/</a:t>
                      </a:r>
                      <a:r>
                        <a:rPr lang="en-US" sz="1200" kern="1200" err="1">
                          <a:solidFill>
                            <a:schemeClr val="tx1"/>
                          </a:solidFill>
                          <a:effectLst/>
                          <a:latin typeface="+mn-lt"/>
                          <a:ea typeface="+mn-ea"/>
                          <a:cs typeface="+mn-cs"/>
                        </a:rPr>
                        <a:t>hr</a:t>
                      </a:r>
                      <a:r>
                        <a:rPr lang="en-US" sz="1200" kern="1200">
                          <a:solidFill>
                            <a:schemeClr val="tx1"/>
                          </a:solidFill>
                          <a:effectLst/>
                          <a:latin typeface="+mn-lt"/>
                          <a:ea typeface="+mn-ea"/>
                          <a:cs typeface="+mn-cs"/>
                        </a:rPr>
                        <a:t>).</a:t>
                      </a:r>
                      <a:r>
                        <a:rPr lang="en-US" sz="1200" kern="1200">
                          <a:solidFill>
                            <a:schemeClr val="tx1"/>
                          </a:solidFill>
                          <a:latin typeface="+mn-lt"/>
                          <a:ea typeface="+mn-ea"/>
                          <a:cs typeface="+mn-cs"/>
                        </a:rPr>
                        <a:t>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b="1" kern="1200">
                          <a:solidFill>
                            <a:srgbClr val="7030A0"/>
                          </a:solidFill>
                          <a:latin typeface="+mn-lt"/>
                          <a:ea typeface="+mn-ea"/>
                          <a:cs typeface="+mn-cs"/>
                        </a:rPr>
                        <a:t>Enhanced</a:t>
                      </a:r>
                      <a:r>
                        <a:rPr lang="en-US" sz="1200" b="1" kern="1200">
                          <a:solidFill>
                            <a:srgbClr val="7030A0"/>
                          </a:solidFill>
                          <a:effectLst/>
                          <a:latin typeface="+mn-lt"/>
                          <a:ea typeface="+mn-ea"/>
                          <a:cs typeface="+mn-cs"/>
                          <a:hlinkClick r:id="rId5" action="ppaction://hlinksldjump">
                            <a:extLst>
                              <a:ext uri="{A12FA001-AC4F-418D-AE19-62706E023703}">
                                <ahyp:hlinkClr xmlns:ahyp="http://schemas.microsoft.com/office/drawing/2018/hyperlinkcolor" val="tx"/>
                              </a:ext>
                            </a:extLst>
                          </a:hlinkClick>
                        </a:rPr>
                        <a:t>:</a:t>
                      </a:r>
                      <a:r>
                        <a:rPr lang="en-US" sz="1200" b="1" kern="1200">
                          <a:solidFill>
                            <a:srgbClr val="7030A0"/>
                          </a:solidFill>
                          <a:effectLst/>
                          <a:latin typeface="+mn-lt"/>
                          <a:ea typeface="+mn-ea"/>
                          <a:cs typeface="+mn-cs"/>
                        </a:rPr>
                        <a:t> </a:t>
                      </a:r>
                      <a:r>
                        <a:rPr lang="en-US" sz="1200" kern="1200">
                          <a:solidFill>
                            <a:schemeClr val="tx1"/>
                          </a:solidFill>
                          <a:effectLst/>
                          <a:latin typeface="+mn-lt"/>
                          <a:ea typeface="+mn-ea"/>
                          <a:cs typeface="+mn-cs"/>
                        </a:rPr>
                        <a:t>Characterize the </a:t>
                      </a:r>
                      <a:r>
                        <a:rPr lang="en-US" sz="1200" kern="1200">
                          <a:solidFill>
                            <a:schemeClr val="tx1"/>
                          </a:solidFill>
                          <a:latin typeface="+mn-lt"/>
                          <a:ea typeface="+mn-ea"/>
                          <a:cs typeface="+mn-cs"/>
                        </a:rPr>
                        <a:t>removal and redistribution</a:t>
                      </a:r>
                      <a:r>
                        <a:rPr lang="en-US" sz="1200" kern="1200">
                          <a:solidFill>
                            <a:schemeClr val="tx1"/>
                          </a:solidFill>
                          <a:effectLst/>
                          <a:latin typeface="+mn-lt"/>
                          <a:ea typeface="+mn-ea"/>
                          <a:cs typeface="+mn-cs"/>
                        </a:rPr>
                        <a:t> of aerosols by clouds and</a:t>
                      </a:r>
                      <a:r>
                        <a:rPr lang="en-US" sz="1200" kern="1200">
                          <a:solidFill>
                            <a:schemeClr val="tx1"/>
                          </a:solidFill>
                          <a:latin typeface="+mn-lt"/>
                          <a:ea typeface="+mn-ea"/>
                          <a:cs typeface="+mn-cs"/>
                        </a:rPr>
                        <a:t> </a:t>
                      </a:r>
                      <a:r>
                        <a:rPr lang="en-US" sz="1200" kern="1200">
                          <a:solidFill>
                            <a:schemeClr val="tx1"/>
                          </a:solidFill>
                          <a:effectLst/>
                          <a:latin typeface="+mn-lt"/>
                          <a:ea typeface="+mn-ea"/>
                          <a:cs typeface="+mn-cs"/>
                        </a:rPr>
                        <a:t> heavy precipitation (&gt; 2 mm/</a:t>
                      </a:r>
                      <a:r>
                        <a:rPr lang="en-US" sz="1200" kern="1200" err="1">
                          <a:solidFill>
                            <a:schemeClr val="tx1"/>
                          </a:solidFill>
                          <a:effectLst/>
                          <a:latin typeface="+mn-lt"/>
                          <a:ea typeface="+mn-ea"/>
                          <a:cs typeface="+mn-cs"/>
                        </a:rPr>
                        <a:t>hr</a:t>
                      </a:r>
                      <a:r>
                        <a:rPr lang="en-US" sz="1200" kern="1200">
                          <a:solidFill>
                            <a:schemeClr val="tx1"/>
                          </a:solidFill>
                          <a:effectLst/>
                          <a:latin typeface="+mn-lt"/>
                          <a:ea typeface="+mn-ea"/>
                          <a:cs typeface="+mn-cs"/>
                        </a:rPr>
                        <a:t>).</a:t>
                      </a:r>
                      <a:endParaRPr lang="en-US" sz="1200" b="1"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103251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b="1" kern="1200">
                          <a:solidFill>
                            <a:schemeClr val="tx1"/>
                          </a:solidFill>
                          <a:effectLst/>
                          <a:latin typeface="+mn-lt"/>
                          <a:ea typeface="+mn-ea"/>
                          <a:cs typeface="+mn-cs"/>
                        </a:rPr>
                        <a:t>O6</a:t>
                      </a:r>
                      <a:r>
                        <a:rPr lang="en-US" sz="1200" b="1" kern="1200">
                          <a:solidFill>
                            <a:schemeClr val="tx1"/>
                          </a:solidFill>
                          <a:latin typeface="+mn-lt"/>
                          <a:ea typeface="+mn-ea"/>
                          <a:cs typeface="+mn-cs"/>
                        </a:rPr>
                        <a:t>  </a:t>
                      </a:r>
                      <a:r>
                        <a:rPr lang="en-US" sz="1200" b="0" kern="1200">
                          <a:solidFill>
                            <a:schemeClr val="tx1"/>
                          </a:solidFill>
                          <a:latin typeface="+mn-lt"/>
                          <a:ea typeface="+mn-ea"/>
                          <a:cs typeface="+mn-cs"/>
                          <a:hlinkClick r:id="rId6" action="ppaction://hlinksldjump"/>
                        </a:rPr>
                        <a:t>Aerosol Attribution</a:t>
                      </a:r>
                      <a:r>
                        <a:rPr lang="en-US" sz="1200" b="1" kern="1200">
                          <a:solidFill>
                            <a:schemeClr val="tx1"/>
                          </a:solidFill>
                          <a:latin typeface="+mn-lt"/>
                          <a:ea typeface="+mn-ea"/>
                          <a:cs typeface="+mn-cs"/>
                        </a:rPr>
                        <a:t>      </a:t>
                      </a:r>
                    </a:p>
                    <a:p>
                      <a:r>
                        <a:rPr lang="en-US" sz="1200" b="1" kern="1200">
                          <a:solidFill>
                            <a:schemeClr val="tx1"/>
                          </a:solidFill>
                          <a:latin typeface="+mn-lt"/>
                          <a:ea typeface="+mn-ea"/>
                          <a:cs typeface="+mn-cs"/>
                        </a:rPr>
                        <a:t>                                                                                                             </a:t>
                      </a:r>
                      <a:endParaRPr lang="en-US" sz="1200" b="1" kern="1200">
                        <a:solidFill>
                          <a:schemeClr val="accent6">
                            <a:lumMod val="75000"/>
                          </a:schemeClr>
                        </a:solidFill>
                        <a:effectLst/>
                        <a:latin typeface="+mn-lt"/>
                        <a:ea typeface="+mn-ea"/>
                        <a:cs typeface="+mn-cs"/>
                      </a:endParaRPr>
                    </a:p>
                    <a:p>
                      <a:r>
                        <a:rPr lang="en-US" sz="1200" b="1" kern="1200">
                          <a:solidFill>
                            <a:srgbClr val="FF0000"/>
                          </a:solidFill>
                          <a:latin typeface="+mn-lt"/>
                          <a:ea typeface="+mn-ea"/>
                          <a:cs typeface="+mn-cs"/>
                        </a:rPr>
                        <a:t>Minimum</a:t>
                      </a:r>
                      <a:r>
                        <a:rPr lang="en-US" sz="1200" b="1" kern="1200">
                          <a:solidFill>
                            <a:schemeClr val="tx1"/>
                          </a:solidFill>
                          <a:effectLst/>
                          <a:latin typeface="+mn-lt"/>
                          <a:ea typeface="+mn-ea"/>
                          <a:cs typeface="+mn-cs"/>
                        </a:rPr>
                        <a:t>:</a:t>
                      </a:r>
                      <a:r>
                        <a:rPr lang="en-US" sz="1200" b="1" kern="1200">
                          <a:solidFill>
                            <a:schemeClr val="tx1"/>
                          </a:solidFill>
                          <a:latin typeface="+mn-lt"/>
                          <a:ea typeface="+mn-ea"/>
                          <a:cs typeface="+mn-cs"/>
                        </a:rPr>
                        <a:t> </a:t>
                      </a:r>
                      <a:r>
                        <a:rPr lang="en-US" sz="1200" kern="1200">
                          <a:solidFill>
                            <a:schemeClr val="tx1"/>
                          </a:solidFill>
                          <a:effectLst/>
                          <a:latin typeface="+mn-lt"/>
                          <a:ea typeface="+mn-ea"/>
                          <a:cs typeface="+mn-cs"/>
                        </a:rPr>
                        <a:t> Determine aerosol speciation to quantify the contributions of different aerosol types to observed aerosol properties and improve emission estimates of the different aerosol sources.</a:t>
                      </a:r>
                      <a:endParaRPr lang="en-US" sz="1200" kern="1200">
                        <a:solidFill>
                          <a:schemeClr val="tx1"/>
                        </a:solidFill>
                        <a:effectLst/>
                        <a:latin typeface="+mn-lt"/>
                        <a:ea typeface="+mn-ea"/>
                        <a:cs typeface="+mn-cs"/>
                        <a:hlinkClick r:id="rId6" action="ppaction://hlinksldjump">
                          <a:extLst>
                            <a:ext uri="{A12FA001-AC4F-418D-AE19-62706E023703}">
                              <ahyp:hlinkClr xmlns:ahyp="http://schemas.microsoft.com/office/drawing/2018/hyperlinkcolor" val="tx"/>
                            </a:ext>
                          </a:extLst>
                        </a:hlinkClick>
                      </a:endParaRPr>
                    </a:p>
                    <a:p>
                      <a:endParaRPr lang="en-US" sz="1200" kern="1200">
                        <a:solidFill>
                          <a:schemeClr val="tx1"/>
                        </a:solidFill>
                        <a:effectLst/>
                        <a:latin typeface="+mn-lt"/>
                        <a:ea typeface="+mn-ea"/>
                        <a:cs typeface="+mn-cs"/>
                        <a:hlinkClick r:id="rId6" action="ppaction://hlinksldjump">
                          <a:extLst>
                            <a:ext uri="{A12FA001-AC4F-418D-AE19-62706E023703}">
                              <ahyp:hlinkClr xmlns:ahyp="http://schemas.microsoft.com/office/drawing/2018/hyperlinkcolor" val="tx"/>
                            </a:ext>
                          </a:extLst>
                        </a:hlinkClick>
                      </a:endParaRPr>
                    </a:p>
                    <a:p>
                      <a:r>
                        <a:rPr lang="en-US" sz="1200" b="1" kern="1200">
                          <a:solidFill>
                            <a:srgbClr val="7030A0"/>
                          </a:solidFill>
                          <a:latin typeface="+mn-lt"/>
                          <a:ea typeface="+mn-ea"/>
                          <a:cs typeface="+mn-cs"/>
                        </a:rPr>
                        <a:t>Enhanced</a:t>
                      </a:r>
                      <a:r>
                        <a:rPr lang="en-US" sz="1200" b="1" kern="1200">
                          <a:solidFill>
                            <a:schemeClr val="tx1"/>
                          </a:solidFill>
                          <a:effectLst/>
                          <a:latin typeface="+mn-lt"/>
                          <a:ea typeface="+mn-ea"/>
                          <a:cs typeface="+mn-cs"/>
                        </a:rPr>
                        <a:t>: </a:t>
                      </a:r>
                      <a:r>
                        <a:rPr lang="en-US" sz="1200" b="0" kern="1200">
                          <a:solidFill>
                            <a:schemeClr val="tx1"/>
                          </a:solidFill>
                          <a:effectLst/>
                          <a:latin typeface="+mn-lt"/>
                          <a:ea typeface="+mn-ea"/>
                          <a:cs typeface="+mn-cs"/>
                        </a:rPr>
                        <a:t>Characterize changes in aerosol amounts and properties over space and time in terms of 3D transport and spatially resolved emission sources</a:t>
                      </a:r>
                      <a:r>
                        <a:rPr lang="en-US" sz="1200" b="1"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505044"/>
                  </a:ext>
                </a:extLst>
              </a:tr>
              <a:tr h="160242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O7 </a:t>
                      </a:r>
                      <a:r>
                        <a:rPr lang="en-US" sz="1200" b="0" kern="1200" dirty="0">
                          <a:solidFill>
                            <a:schemeClr val="tx1"/>
                          </a:solidFill>
                          <a:effectLst/>
                          <a:latin typeface="+mn-lt"/>
                          <a:ea typeface="+mn-ea"/>
                          <a:cs typeface="+mn-cs"/>
                          <a:hlinkClick r:id="rId7" action="ppaction://hlinksldjump"/>
                        </a:rPr>
                        <a:t>Air Quality</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rtl="0">
                        <a:lnSpc>
                          <a:spcPct val="100000"/>
                        </a:lnSpc>
                        <a:spcBef>
                          <a:spcPts val="0"/>
                        </a:spcBef>
                        <a:spcAft>
                          <a:spcPts val="0"/>
                        </a:spcAft>
                        <a:buFontTx/>
                        <a:buNone/>
                      </a:pPr>
                      <a:r>
                        <a:rPr lang="en-US" sz="1200" b="1" kern="1200" dirty="0">
                          <a:solidFill>
                            <a:srgbClr val="FF0000"/>
                          </a:solidFill>
                          <a:latin typeface="+mn-lt"/>
                          <a:ea typeface="+mn-ea"/>
                          <a:cs typeface="+mn-cs"/>
                        </a:rPr>
                        <a:t>Minimum</a:t>
                      </a:r>
                      <a:r>
                        <a:rPr lang="en-US" sz="1200" b="1" kern="1200" dirty="0">
                          <a:solidFill>
                            <a:schemeClr val="tx1"/>
                          </a:solidFill>
                          <a:effectLst/>
                          <a:latin typeface="+mn-lt"/>
                          <a:ea typeface="+mn-ea"/>
                          <a:cs typeface="+mn-cs"/>
                        </a:rPr>
                        <a:t>:</a:t>
                      </a:r>
                      <a:r>
                        <a:rPr lang="en-US" sz="1200" b="0" kern="1200" dirty="0">
                          <a:solidFill>
                            <a:schemeClr val="tx1"/>
                          </a:solidFill>
                          <a:latin typeface="+mn-lt"/>
                          <a:ea typeface="+mn-ea"/>
                          <a:cs typeface="+mn-cs"/>
                        </a:rPr>
                        <a:t> </a:t>
                      </a:r>
                      <a:r>
                        <a:rPr lang="en-US" sz="1200" b="0" kern="1200" dirty="0">
                          <a:solidFill>
                            <a:schemeClr val="tx1"/>
                          </a:solidFill>
                          <a:effectLst/>
                          <a:latin typeface="+mn-lt"/>
                          <a:ea typeface="+mn-ea"/>
                          <a:cs typeface="+mn-cs"/>
                        </a:rPr>
                        <a:t>Enhance understanding of the processes controlling boundary layer and near surface speciated extinction as means to constrain air quality predictions and estimates of human health impacts</a:t>
                      </a:r>
                      <a:r>
                        <a:rPr lang="en-US" sz="1200" b="1" kern="1200" dirty="0">
                          <a:solidFill>
                            <a:schemeClr val="tx1"/>
                          </a:solidFill>
                          <a:effectLst/>
                          <a:latin typeface="+mn-lt"/>
                          <a:ea typeface="+mn-ea"/>
                          <a:cs typeface="+mn-cs"/>
                        </a:rPr>
                        <a:t>.</a:t>
                      </a:r>
                      <a:r>
                        <a:rPr lang="en-US" sz="1200" kern="1200" dirty="0">
                          <a:solidFill>
                            <a:schemeClr val="tx1"/>
                          </a:solidFill>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rtl="0">
                        <a:lnSpc>
                          <a:spcPct val="100000"/>
                        </a:lnSpc>
                        <a:spcBef>
                          <a:spcPts val="0"/>
                        </a:spcBef>
                        <a:spcAft>
                          <a:spcPts val="0"/>
                        </a:spcAft>
                        <a:buFontTx/>
                        <a:buNone/>
                      </a:pPr>
                      <a:r>
                        <a:rPr lang="en-US" sz="1200" b="1" kern="1200" dirty="0">
                          <a:solidFill>
                            <a:srgbClr val="7030A0"/>
                          </a:solidFill>
                          <a:latin typeface="+mn-lt"/>
                          <a:ea typeface="+mn-ea"/>
                          <a:cs typeface="+mn-cs"/>
                        </a:rPr>
                        <a:t>Enhanced</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Determine the spatial and temporal variations in boundary layer and near surface speciated PM concentrations as means to constrain air quality predictions and estimates of human health impacts.</a:t>
                      </a:r>
                      <a:endParaRPr lang="en-US" sz="1200" b="0" i="0" u="none" strike="noStrike" kern="1200" noProof="0" dirty="0">
                        <a:solidFill>
                          <a:schemeClr val="tx1"/>
                        </a:solidFill>
                        <a:latin typeface="Calibri"/>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255523"/>
                  </a:ext>
                </a:extLst>
              </a:tr>
            </a:tbl>
          </a:graphicData>
        </a:graphic>
      </p:graphicFrame>
      <p:sp>
        <p:nvSpPr>
          <p:cNvPr id="4" name="Slide Number Placeholder 3">
            <a:extLst>
              <a:ext uri="{FF2B5EF4-FFF2-40B4-BE49-F238E27FC236}">
                <a16:creationId xmlns:a16="http://schemas.microsoft.com/office/drawing/2014/main" id="{D9B1DEDB-C33B-4A4F-BD6C-43CC50D9646B}"/>
              </a:ext>
            </a:extLst>
          </p:cNvPr>
          <p:cNvSpPr>
            <a:spLocks noGrp="1"/>
          </p:cNvSpPr>
          <p:nvPr>
            <p:ph type="sldNum" sz="quarter" idx="12"/>
          </p:nvPr>
        </p:nvSpPr>
        <p:spPr/>
        <p:txBody>
          <a:bodyPr/>
          <a:lstStyle/>
          <a:p>
            <a:fld id="{B12B35DD-64F7-B048-B2BB-3953229FF8CC}" type="slidenum">
              <a:rPr lang="en-US" smtClean="0"/>
              <a:pPr/>
              <a:t>7</a:t>
            </a:fld>
            <a:endParaRPr lang="en-US"/>
          </a:p>
        </p:txBody>
      </p:sp>
      <p:sp>
        <p:nvSpPr>
          <p:cNvPr id="6" name="Action Button: Home 5">
            <a:hlinkClick r:id="rId8" action="ppaction://hlinksldjump" highlightClick="1"/>
            <a:extLst>
              <a:ext uri="{FF2B5EF4-FFF2-40B4-BE49-F238E27FC236}">
                <a16:creationId xmlns:a16="http://schemas.microsoft.com/office/drawing/2014/main" id="{A662D36B-65E6-BD4D-9D4E-A365BEC8E0BE}"/>
              </a:ext>
            </a:extLst>
          </p:cNvPr>
          <p:cNvSpPr/>
          <p:nvPr/>
        </p:nvSpPr>
        <p:spPr>
          <a:xfrm>
            <a:off x="8692177" y="4957976"/>
            <a:ext cx="195263" cy="147637"/>
          </a:xfrm>
          <a:prstGeom prst="actionButtonHom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Return 6">
            <a:hlinkClick r:id="" action="ppaction://hlinkshowjump?jump=lastslideviewed" highlightClick="1"/>
            <a:extLst>
              <a:ext uri="{FF2B5EF4-FFF2-40B4-BE49-F238E27FC236}">
                <a16:creationId xmlns:a16="http://schemas.microsoft.com/office/drawing/2014/main" id="{3BC729F5-DC02-9A48-BC13-D09F6AC4674A}"/>
              </a:ext>
            </a:extLst>
          </p:cNvPr>
          <p:cNvSpPr/>
          <p:nvPr/>
        </p:nvSpPr>
        <p:spPr>
          <a:xfrm>
            <a:off x="8455511" y="4957543"/>
            <a:ext cx="195263" cy="147637"/>
          </a:xfrm>
          <a:prstGeom prst="actionButtonRetur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51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6C1F9-07C8-7E4C-A909-EA05B400DFC1}"/>
              </a:ext>
            </a:extLst>
          </p:cNvPr>
          <p:cNvSpPr>
            <a:spLocks noGrp="1"/>
          </p:cNvSpPr>
          <p:nvPr>
            <p:ph type="title"/>
          </p:nvPr>
        </p:nvSpPr>
        <p:spPr>
          <a:xfrm>
            <a:off x="650637" y="-116853"/>
            <a:ext cx="7886700" cy="994172"/>
          </a:xfrm>
        </p:spPr>
        <p:txBody>
          <a:bodyPr/>
          <a:lstStyle/>
          <a:p>
            <a:r>
              <a:rPr lang="en-US" dirty="0"/>
              <a:t>Goal 5: Aerosol Rad. Forcing</a:t>
            </a:r>
          </a:p>
        </p:txBody>
      </p:sp>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3688337480"/>
              </p:ext>
            </p:extLst>
          </p:nvPr>
        </p:nvGraphicFramePr>
        <p:xfrm>
          <a:off x="132233" y="75834"/>
          <a:ext cx="8879533" cy="4861667"/>
        </p:xfrm>
        <a:graphic>
          <a:graphicData uri="http://schemas.openxmlformats.org/drawingml/2006/table">
            <a:tbl>
              <a:tblPr firstRow="1" bandRow="1">
                <a:tableStyleId>{8799B23B-EC83-4686-B30A-512413B5E67A}</a:tableStyleId>
              </a:tblPr>
              <a:tblGrid>
                <a:gridCol w="243671">
                  <a:extLst>
                    <a:ext uri="{9D8B030D-6E8A-4147-A177-3AD203B41FA5}">
                      <a16:colId xmlns:a16="http://schemas.microsoft.com/office/drawing/2014/main" val="1822195285"/>
                    </a:ext>
                  </a:extLst>
                </a:gridCol>
                <a:gridCol w="256491">
                  <a:extLst>
                    <a:ext uri="{9D8B030D-6E8A-4147-A177-3AD203B41FA5}">
                      <a16:colId xmlns:a16="http://schemas.microsoft.com/office/drawing/2014/main" val="2911619200"/>
                    </a:ext>
                  </a:extLst>
                </a:gridCol>
                <a:gridCol w="278937">
                  <a:extLst>
                    <a:ext uri="{9D8B030D-6E8A-4147-A177-3AD203B41FA5}">
                      <a16:colId xmlns:a16="http://schemas.microsoft.com/office/drawing/2014/main" val="774571519"/>
                    </a:ext>
                  </a:extLst>
                </a:gridCol>
                <a:gridCol w="1771638">
                  <a:extLst>
                    <a:ext uri="{9D8B030D-6E8A-4147-A177-3AD203B41FA5}">
                      <a16:colId xmlns:a16="http://schemas.microsoft.com/office/drawing/2014/main" val="1952898310"/>
                    </a:ext>
                  </a:extLst>
                </a:gridCol>
                <a:gridCol w="2235426">
                  <a:extLst>
                    <a:ext uri="{9D8B030D-6E8A-4147-A177-3AD203B41FA5}">
                      <a16:colId xmlns:a16="http://schemas.microsoft.com/office/drawing/2014/main" val="20004"/>
                    </a:ext>
                  </a:extLst>
                </a:gridCol>
                <a:gridCol w="4093370">
                  <a:extLst>
                    <a:ext uri="{9D8B030D-6E8A-4147-A177-3AD203B41FA5}">
                      <a16:colId xmlns:a16="http://schemas.microsoft.com/office/drawing/2014/main" val="1770906266"/>
                    </a:ext>
                  </a:extLst>
                </a:gridCol>
              </a:tblGrid>
              <a:tr h="510647">
                <a:tc>
                  <a:txBody>
                    <a:bodyPr/>
                    <a:lstStyle/>
                    <a:p>
                      <a:pPr algn="ctr"/>
                      <a:r>
                        <a:rPr lang="en-US" sz="12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b="1" kern="1200">
                          <a:solidFill>
                            <a:schemeClr val="tx1"/>
                          </a:solidFill>
                          <a:effectLst/>
                          <a:latin typeface="+mn-lt"/>
                          <a:ea typeface="+mn-ea"/>
                          <a:cs typeface="+mn-cs"/>
                        </a:rPr>
                        <a:t>Goal</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Overarching Science Questions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55711646"/>
                  </a:ext>
                </a:extLst>
              </a:tr>
              <a:tr h="1242060">
                <a:tc rowSpan="3">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chemeClr val="accent2"/>
                      </a:fgClr>
                      <a:bgClr>
                        <a:schemeClr val="bg1"/>
                      </a:bgClr>
                    </a:pattFill>
                  </a:tcPr>
                </a:tc>
                <a:tc rowSpan="3">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US" sz="1200" b="1" kern="1200">
                          <a:effectLst/>
                        </a:rPr>
                        <a:t>G5</a:t>
                      </a:r>
                      <a:r>
                        <a:rPr lang="en-US" sz="1200" kern="1200">
                          <a:effectLst/>
                        </a:rPr>
                        <a:t> </a:t>
                      </a:r>
                      <a:r>
                        <a:rPr lang="en-US" sz="1200" kern="1200">
                          <a:effectLst/>
                          <a:hlinkClick r:id="rId3" action="ppaction://hlinksldjump"/>
                        </a:rPr>
                        <a:t>Aerosol Radiative Forcing</a:t>
                      </a:r>
                      <a:endParaRPr lang="en-US" sz="1200" kern="1200">
                        <a:effectLst/>
                      </a:endParaRPr>
                    </a:p>
                    <a:p>
                      <a:pPr>
                        <a:spcBef>
                          <a:spcPts val="600"/>
                        </a:spcBef>
                      </a:pPr>
                      <a:r>
                        <a:rPr lang="en-US" sz="1200" i="1" kern="1200">
                          <a:solidFill>
                            <a:schemeClr val="tx1"/>
                          </a:solidFill>
                          <a:effectLst/>
                        </a:rPr>
                        <a:t>Reduce the uncertainty in Direct (D) and Indirect (I) aerosol-related radiative forcing of the climate system</a:t>
                      </a:r>
                      <a:r>
                        <a:rPr lang="en-US" sz="1200" kern="1200">
                          <a:solidFill>
                            <a:schemeClr val="tx1"/>
                          </a:solidFill>
                          <a:effectLst/>
                        </a:rPr>
                        <a:t>.</a:t>
                      </a:r>
                      <a:r>
                        <a:rPr lang="en-US" sz="1200">
                          <a:solidFill>
                            <a:schemeClr val="tx1"/>
                          </a:solidFill>
                        </a:rPr>
                        <a:t> </a:t>
                      </a:r>
                    </a:p>
                    <a:p>
                      <a:endParaRPr lang="en-US" sz="11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28600" marR="0" lvl="0" indent="-228600" algn="l" rtl="0">
                        <a:lnSpc>
                          <a:spcPct val="100000"/>
                        </a:lnSpc>
                        <a:spcBef>
                          <a:spcPts val="0"/>
                        </a:spcBef>
                        <a:spcAft>
                          <a:spcPts val="0"/>
                        </a:spcAft>
                        <a:buFont typeface="+mj-lt"/>
                        <a:buAutoNum type="arabicParenR"/>
                      </a:pPr>
                      <a:r>
                        <a:rPr lang="en-US" sz="1200" b="0" i="1" u="none" strike="noStrike" kern="1200">
                          <a:solidFill>
                            <a:schemeClr val="tx1"/>
                          </a:solidFill>
                          <a:effectLst/>
                          <a:latin typeface="+mn-lt"/>
                          <a:ea typeface="+mn-ea"/>
                          <a:cs typeface="+mn-cs"/>
                        </a:rPr>
                        <a:t>What is the role of absorbing aerosols in the Earth’s radiation budget?</a:t>
                      </a:r>
                      <a:r>
                        <a:rPr lang="en-US" sz="1200" b="0" i="1" u="none" strike="noStrike" kern="1200">
                          <a:solidFill>
                            <a:schemeClr val="tx1"/>
                          </a:solidFill>
                          <a:latin typeface="+mn-lt"/>
                          <a:ea typeface="+mn-ea"/>
                          <a:cs typeface="+mn-cs"/>
                        </a:rPr>
                        <a:t> </a:t>
                      </a:r>
                      <a:endParaRPr lang="en-US" sz="1200" b="0" i="1" u="none" strike="noStrike" kern="1200">
                        <a:solidFill>
                          <a:schemeClr val="tx1"/>
                        </a:solidFill>
                        <a:effectLst/>
                        <a:latin typeface="+mn-lt"/>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arenR"/>
                        <a:tabLst/>
                        <a:defRPr/>
                      </a:pPr>
                      <a:endParaRPr lang="en-US" sz="1100" i="1"/>
                    </a:p>
                    <a:p>
                      <a:pPr marL="228600" marR="0" lvl="0" indent="-228600" algn="l" rtl="0">
                        <a:lnSpc>
                          <a:spcPct val="100000"/>
                        </a:lnSpc>
                        <a:spcBef>
                          <a:spcPts val="0"/>
                        </a:spcBef>
                        <a:spcAft>
                          <a:spcPts val="0"/>
                        </a:spcAft>
                        <a:buFont typeface="+mj-lt"/>
                        <a:buAutoNum type="arabicParenR"/>
                      </a:pPr>
                      <a:r>
                        <a:rPr lang="en-US" sz="1200" b="0" i="1" u="none" strike="noStrike" kern="1200">
                          <a:solidFill>
                            <a:schemeClr val="tx1"/>
                          </a:solidFill>
                          <a:effectLst/>
                          <a:latin typeface="+mn-lt"/>
                          <a:ea typeface="+mn-ea"/>
                          <a:cs typeface="+mn-cs"/>
                        </a:rPr>
                        <a:t>How do changes in anthropogenic aerosols affect Earth’s radiation budget</a:t>
                      </a:r>
                      <a:r>
                        <a:rPr lang="en-US" sz="1200" b="0" i="1" u="none" strike="noStrike" kern="1200">
                          <a:solidFill>
                            <a:schemeClr val="tx1"/>
                          </a:solidFill>
                          <a:latin typeface="+mn-lt"/>
                          <a:ea typeface="+mn-ea"/>
                          <a:cs typeface="+mn-cs"/>
                        </a:rPr>
                        <a:t> and</a:t>
                      </a:r>
                      <a:r>
                        <a:rPr lang="en-US" sz="1200" b="0" i="1" u="none" strike="noStrike" kern="1200">
                          <a:solidFill>
                            <a:schemeClr val="tx1"/>
                          </a:solidFill>
                          <a:effectLst/>
                          <a:latin typeface="+mn-lt"/>
                          <a:ea typeface="+mn-ea"/>
                          <a:cs typeface="+mn-cs"/>
                        </a:rPr>
                        <a:t> offset the warming due to greenhouse gases</a:t>
                      </a:r>
                      <a:r>
                        <a:rPr lang="en-US" sz="1200" b="0" i="1" u="none" strike="noStrike" kern="1200">
                          <a:solidFill>
                            <a:schemeClr val="tx1"/>
                          </a:solidFill>
                          <a:latin typeface="+mn-lt"/>
                          <a:ea typeface="+mn-ea"/>
                          <a:cs typeface="+mn-cs"/>
                        </a:rPr>
                        <a:t>? </a:t>
                      </a:r>
                    </a:p>
                    <a:p>
                      <a:pPr marL="228600" marR="0" lvl="0" indent="-228600" algn="l">
                        <a:lnSpc>
                          <a:spcPct val="100000"/>
                        </a:lnSpc>
                        <a:spcBef>
                          <a:spcPts val="0"/>
                        </a:spcBef>
                        <a:spcAft>
                          <a:spcPts val="0"/>
                        </a:spcAft>
                        <a:buFont typeface="+mj-lt"/>
                        <a:buAutoNum type="arabicParenR"/>
                      </a:pPr>
                      <a:endParaRPr lang="en-US" sz="1200" b="0" i="1" u="none" strike="noStrike" kern="1200">
                        <a:solidFill>
                          <a:schemeClr val="tx1"/>
                        </a:solidFill>
                        <a:latin typeface="+mn-lt"/>
                        <a:ea typeface="+mn-ea"/>
                        <a:cs typeface="+mn-cs"/>
                      </a:endParaRPr>
                    </a:p>
                    <a:p>
                      <a:pPr marL="228600" marR="0" lvl="0" indent="-228600" algn="l">
                        <a:lnSpc>
                          <a:spcPct val="100000"/>
                        </a:lnSpc>
                        <a:spcBef>
                          <a:spcPts val="0"/>
                        </a:spcBef>
                        <a:spcAft>
                          <a:spcPts val="0"/>
                        </a:spcAft>
                        <a:buFont typeface="+mj-lt"/>
                        <a:buAutoNum type="arabicParenR"/>
                      </a:pPr>
                      <a:r>
                        <a:rPr lang="en-US" sz="1200" b="0" i="1" u="none" strike="noStrike" kern="1200" noProof="0">
                          <a:solidFill>
                            <a:srgbClr val="000000"/>
                          </a:solidFill>
                          <a:latin typeface="Calibri"/>
                        </a:rPr>
                        <a:t>Under what conditions do aerosols impact the albedo or coverage of shallow clouds? </a:t>
                      </a:r>
                    </a:p>
                    <a:p>
                      <a:pPr marL="228600" marR="0" lvl="0" indent="-228600" algn="l">
                        <a:lnSpc>
                          <a:spcPct val="100000"/>
                        </a:lnSpc>
                        <a:spcBef>
                          <a:spcPts val="0"/>
                        </a:spcBef>
                        <a:spcAft>
                          <a:spcPts val="0"/>
                        </a:spcAft>
                        <a:buFont typeface="+mj-lt"/>
                        <a:buAutoNum type="arabicParenR"/>
                      </a:pPr>
                      <a:endParaRPr lang="en-US" sz="1200" b="0" i="1" u="none" strike="noStrike" kern="1200" noProof="0">
                        <a:solidFill>
                          <a:srgbClr val="000000"/>
                        </a:solidFill>
                        <a:latin typeface="Calibri"/>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US" sz="1200" b="1" kern="1200">
                          <a:solidFill>
                            <a:schemeClr val="tx1"/>
                          </a:solidFill>
                          <a:effectLst/>
                          <a:latin typeface="+mn-lt"/>
                          <a:ea typeface="+mn-ea"/>
                          <a:cs typeface="+mn-cs"/>
                        </a:rPr>
                        <a:t>O8 </a:t>
                      </a:r>
                      <a:r>
                        <a:rPr lang="en-US" sz="1200" b="0" kern="1200">
                          <a:solidFill>
                            <a:schemeClr val="tx1"/>
                          </a:solidFill>
                          <a:effectLst/>
                          <a:latin typeface="+mn-lt"/>
                          <a:ea typeface="+mn-ea"/>
                          <a:cs typeface="+mn-cs"/>
                          <a:hlinkClick r:id="rId4" action="ppaction://hlinksldjump"/>
                        </a:rPr>
                        <a:t>Absorbing Aerosols</a:t>
                      </a:r>
                      <a:endParaRPr lang="en-US" sz="1200" b="1" kern="1200">
                        <a:solidFill>
                          <a:schemeClr val="tx1"/>
                        </a:solidFill>
                        <a:effectLst/>
                        <a:latin typeface="+mn-lt"/>
                        <a:ea typeface="+mn-ea"/>
                        <a:cs typeface="+mn-cs"/>
                      </a:endParaRPr>
                    </a:p>
                    <a:p>
                      <a:pPr lvl="0">
                        <a:spcBef>
                          <a:spcPts val="400"/>
                        </a:spcBef>
                      </a:pPr>
                      <a:r>
                        <a:rPr lang="en-US" sz="1200" b="1" i="0" u="none" strike="noStrike" kern="1200">
                          <a:solidFill>
                            <a:srgbClr val="FF0000"/>
                          </a:solidFill>
                          <a:latin typeface="+mn-lt"/>
                          <a:ea typeface="+mn-ea"/>
                          <a:cs typeface="+mn-cs"/>
                        </a:rPr>
                        <a:t>Minimum</a:t>
                      </a:r>
                      <a:r>
                        <a:rPr lang="en-US" sz="1200" b="0" i="0" u="none" strike="noStrike" kern="1200">
                          <a:solidFill>
                            <a:schemeClr val="tx1"/>
                          </a:solidFill>
                          <a:effectLst/>
                          <a:latin typeface="+mn-lt"/>
                          <a:ea typeface="+mn-ea"/>
                          <a:cs typeface="+mn-cs"/>
                        </a:rPr>
                        <a:t>: Quantify the impact of absorbing aerosol on the Earth’s radiative balance at TOA and surface, and on atmospheric stability.</a:t>
                      </a:r>
                      <a:r>
                        <a:rPr lang="en-US" sz="1200" b="0" i="0" u="none" strike="noStrike" kern="1200">
                          <a:solidFill>
                            <a:schemeClr val="tx1"/>
                          </a:solidFill>
                          <a:latin typeface="+mn-lt"/>
                          <a:ea typeface="+mn-ea"/>
                          <a:cs typeface="+mn-cs"/>
                        </a:rPr>
                        <a:t>   </a:t>
                      </a:r>
                      <a:endParaRPr lang="en-US" sz="1200" b="0" i="0" u="none" strike="noStrike" kern="1200">
                        <a:solidFill>
                          <a:schemeClr val="tx1"/>
                        </a:solidFill>
                        <a:effectLst/>
                        <a:latin typeface="+mn-lt"/>
                        <a:ea typeface="+mn-ea"/>
                        <a:cs typeface="+mn-cs"/>
                      </a:endParaRPr>
                    </a:p>
                    <a:p>
                      <a:pPr lvl="0">
                        <a:spcBef>
                          <a:spcPts val="400"/>
                        </a:spcBef>
                      </a:pPr>
                      <a:r>
                        <a:rPr lang="en-US" sz="1200" b="1" kern="1200">
                          <a:solidFill>
                            <a:srgbClr val="7030A0"/>
                          </a:solidFill>
                          <a:latin typeface="+mn-lt"/>
                          <a:ea typeface="+mn-ea"/>
                          <a:cs typeface="+mn-cs"/>
                        </a:rPr>
                        <a:t>Enhanced</a:t>
                      </a:r>
                      <a:r>
                        <a:rPr lang="en-US" sz="1200" b="1" kern="1200">
                          <a:solidFill>
                            <a:schemeClr val="tx1"/>
                          </a:solidFill>
                          <a:effectLst/>
                          <a:latin typeface="+mn-lt"/>
                          <a:ea typeface="+mn-ea"/>
                          <a:cs typeface="+mn-cs"/>
                        </a:rPr>
                        <a:t>: </a:t>
                      </a:r>
                      <a:r>
                        <a:rPr lang="en-US" sz="1200" b="0" kern="1200">
                          <a:solidFill>
                            <a:schemeClr val="tx1"/>
                          </a:solidFill>
                          <a:effectLst/>
                          <a:latin typeface="+mn-lt"/>
                          <a:ea typeface="+mn-ea"/>
                          <a:cs typeface="+mn-cs"/>
                        </a:rPr>
                        <a:t>Q</a:t>
                      </a:r>
                      <a:r>
                        <a:rPr lang="en-US" sz="1200" kern="1200">
                          <a:solidFill>
                            <a:schemeClr val="tx1"/>
                          </a:solidFill>
                          <a:effectLst/>
                          <a:latin typeface="+mn-lt"/>
                          <a:ea typeface="+mn-ea"/>
                          <a:cs typeface="+mn-cs"/>
                        </a:rPr>
                        <a:t>uantify the impact of absorbing aerosols on </a:t>
                      </a:r>
                      <a:r>
                        <a:rPr lang="en-US" sz="1200" i="1" kern="1200">
                          <a:solidFill>
                            <a:schemeClr val="tx1"/>
                          </a:solidFill>
                          <a:effectLst/>
                          <a:latin typeface="+mn-lt"/>
                          <a:ea typeface="+mn-ea"/>
                          <a:cs typeface="+mn-cs"/>
                        </a:rPr>
                        <a:t>vertically resolved </a:t>
                      </a:r>
                      <a:r>
                        <a:rPr lang="en-US" sz="1200" kern="1200">
                          <a:solidFill>
                            <a:schemeClr val="tx1"/>
                          </a:solidFill>
                          <a:effectLst/>
                          <a:latin typeface="+mn-lt"/>
                          <a:ea typeface="+mn-ea"/>
                          <a:cs typeface="+mn-cs"/>
                        </a:rPr>
                        <a:t>radiative heating rates.</a:t>
                      </a:r>
                      <a:r>
                        <a:rPr lang="en-US" sz="1200" kern="1200">
                          <a:solidFill>
                            <a:schemeClr val="tx1"/>
                          </a:solidFill>
                          <a:latin typeface="+mn-lt"/>
                          <a:ea typeface="+mn-ea"/>
                          <a:cs typeface="+mn-cs"/>
                        </a:rPr>
                        <a:t>  </a:t>
                      </a:r>
                      <a:endParaRPr lang="en-US" sz="11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r h="1607820">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chemeClr val="accent2"/>
                      </a:fgClr>
                      <a:bgClr>
                        <a:schemeClr val="bg1"/>
                      </a:bgClr>
                    </a:patt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r>
                        <a:rPr lang="en-US" sz="1200" b="1" kern="1200">
                          <a:solidFill>
                            <a:schemeClr val="tx1"/>
                          </a:solidFill>
                          <a:effectLst/>
                          <a:latin typeface="+mn-lt"/>
                          <a:ea typeface="+mn-ea"/>
                          <a:cs typeface="+mn-cs"/>
                        </a:rPr>
                        <a:t>O9 </a:t>
                      </a:r>
                      <a:r>
                        <a:rPr lang="en-US" sz="1200" b="0" kern="1200">
                          <a:solidFill>
                            <a:schemeClr val="tx1"/>
                          </a:solidFill>
                          <a:effectLst/>
                          <a:latin typeface="+mn-lt"/>
                          <a:ea typeface="+mn-ea"/>
                          <a:cs typeface="+mn-cs"/>
                          <a:hlinkClick r:id="rId5" action="ppaction://hlinksldjump"/>
                        </a:rPr>
                        <a:t>Aerosol Direct Effect</a:t>
                      </a:r>
                      <a:endParaRPr lang="en-US" sz="1200" b="1" kern="1200">
                        <a:solidFill>
                          <a:schemeClr val="tx1"/>
                        </a:solidFill>
                        <a:effectLst/>
                        <a:latin typeface="+mn-lt"/>
                        <a:ea typeface="+mn-ea"/>
                        <a:cs typeface="+mn-cs"/>
                      </a:endParaRPr>
                    </a:p>
                    <a:p>
                      <a:pPr lvl="0" algn="l">
                        <a:lnSpc>
                          <a:spcPct val="100000"/>
                        </a:lnSpc>
                        <a:spcBef>
                          <a:spcPts val="400"/>
                        </a:spcBef>
                        <a:spcAft>
                          <a:spcPts val="0"/>
                        </a:spcAft>
                      </a:pPr>
                      <a:r>
                        <a:rPr lang="en-US" sz="1200" b="1" kern="1200">
                          <a:solidFill>
                            <a:srgbClr val="FF0000"/>
                          </a:solidFill>
                          <a:latin typeface="+mn-lt"/>
                          <a:ea typeface="+mn-ea"/>
                          <a:cs typeface="+mn-cs"/>
                        </a:rPr>
                        <a:t>Minimum</a:t>
                      </a:r>
                      <a:r>
                        <a:rPr lang="en-US" sz="1200" b="0" kern="1200">
                          <a:solidFill>
                            <a:schemeClr val="tx1"/>
                          </a:solidFill>
                          <a:effectLst/>
                          <a:latin typeface="+mn-lt"/>
                          <a:ea typeface="+mn-ea"/>
                          <a:cs typeface="+mn-cs"/>
                        </a:rPr>
                        <a:t>:</a:t>
                      </a:r>
                      <a:r>
                        <a:rPr lang="en-US" sz="1200" b="0" i="0" u="none" strike="noStrike" kern="1200" noProof="0">
                          <a:solidFill>
                            <a:srgbClr val="000000"/>
                          </a:solidFill>
                          <a:latin typeface="+mn-lt"/>
                        </a:rPr>
                        <a:t> Reduce uncertainties </a:t>
                      </a:r>
                      <a:r>
                        <a:rPr lang="en-US" sz="1200" b="0" i="0" u="none" strike="noStrike" kern="1200" noProof="0">
                          <a:solidFill>
                            <a:srgbClr val="000000"/>
                          </a:solidFill>
                          <a:effectLst/>
                          <a:latin typeface="+mn-lt"/>
                        </a:rPr>
                        <a:t>in estimates of global mean clear and all-sky shortwave direct radiative effects (DRE) </a:t>
                      </a:r>
                      <a:r>
                        <a:rPr lang="en-US" sz="1200" b="0" i="0" u="none" strike="noStrike" kern="1200" noProof="0">
                          <a:solidFill>
                            <a:srgbClr val="000000"/>
                          </a:solidFill>
                          <a:latin typeface="+mn-lt"/>
                        </a:rPr>
                        <a:t>to ±1.2 W/m</a:t>
                      </a:r>
                      <a:r>
                        <a:rPr lang="en-US" sz="1200" b="0" i="0" u="none" strike="noStrike" kern="1200" baseline="30000" noProof="0">
                          <a:solidFill>
                            <a:srgbClr val="000000"/>
                          </a:solidFill>
                          <a:latin typeface="+mn-lt"/>
                        </a:rPr>
                        <a:t>2</a:t>
                      </a:r>
                      <a:r>
                        <a:rPr lang="en-US" sz="1200" b="0" i="0" u="none" strike="noStrike" kern="1200" noProof="0">
                          <a:solidFill>
                            <a:srgbClr val="000000"/>
                          </a:solidFill>
                          <a:latin typeface="+mn-lt"/>
                        </a:rPr>
                        <a:t> at TOA </a:t>
                      </a:r>
                      <a:r>
                        <a:rPr lang="en-US" sz="1200" b="0" i="0" u="none" strike="noStrike" kern="1200" noProof="0">
                          <a:solidFill>
                            <a:srgbClr val="000000"/>
                          </a:solidFill>
                          <a:effectLst/>
                          <a:latin typeface="+mn-lt"/>
                        </a:rPr>
                        <a:t>and </a:t>
                      </a:r>
                      <a:r>
                        <a:rPr lang="en-US" sz="1200" b="0" i="0" u="none" strike="noStrike" kern="1200" noProof="0">
                          <a:solidFill>
                            <a:srgbClr val="000000"/>
                          </a:solidFill>
                          <a:latin typeface="+mn-lt"/>
                        </a:rPr>
                        <a:t>±0.6 W/m</a:t>
                      </a:r>
                      <a:r>
                        <a:rPr lang="en-US" sz="1200" b="0" i="0" u="none" strike="noStrike" kern="1200" baseline="30000" noProof="0">
                          <a:solidFill>
                            <a:srgbClr val="000000"/>
                          </a:solidFill>
                          <a:latin typeface="+mn-lt"/>
                        </a:rPr>
                        <a:t>2</a:t>
                      </a:r>
                      <a:r>
                        <a:rPr lang="en-US" sz="1200" b="0" i="0" u="none" strike="noStrike" kern="1200" noProof="0">
                          <a:solidFill>
                            <a:srgbClr val="000000"/>
                          </a:solidFill>
                          <a:latin typeface="+mn-lt"/>
                        </a:rPr>
                        <a:t> at surface with commensurate improvements in regional estimates of DRE and </a:t>
                      </a:r>
                      <a:r>
                        <a:rPr lang="en-US" sz="1200" b="0" i="0" u="none" strike="noStrike" kern="1200" noProof="0">
                          <a:solidFill>
                            <a:srgbClr val="000000"/>
                          </a:solidFill>
                          <a:effectLst/>
                          <a:latin typeface="+mn-lt"/>
                        </a:rPr>
                        <a:t>anthropogenic </a:t>
                      </a:r>
                      <a:r>
                        <a:rPr lang="en-US" sz="1200" b="0" i="0" u="none" strike="noStrike" kern="1200" noProof="0">
                          <a:solidFill>
                            <a:srgbClr val="000000"/>
                          </a:solidFill>
                          <a:latin typeface="+mn-lt"/>
                        </a:rPr>
                        <a:t>aerosol radiative forcing. </a:t>
                      </a:r>
                    </a:p>
                    <a:p>
                      <a:pPr lvl="0" algn="l">
                        <a:lnSpc>
                          <a:spcPct val="100000"/>
                        </a:lnSpc>
                        <a:spcBef>
                          <a:spcPts val="400"/>
                        </a:spcBef>
                        <a:spcAft>
                          <a:spcPts val="0"/>
                        </a:spcAft>
                      </a:pPr>
                      <a:r>
                        <a:rPr lang="en-US" sz="1200" b="1" kern="1200">
                          <a:solidFill>
                            <a:srgbClr val="7030A0"/>
                          </a:solidFill>
                          <a:latin typeface="+mn-lt"/>
                          <a:ea typeface="+mn-ea"/>
                          <a:cs typeface="+mn-cs"/>
                        </a:rPr>
                        <a:t>Enhanced</a:t>
                      </a:r>
                      <a:r>
                        <a:rPr lang="en-US" sz="1200" b="1" kern="1200">
                          <a:solidFill>
                            <a:schemeClr val="tx1"/>
                          </a:solidFill>
                          <a:effectLst/>
                          <a:latin typeface="+mn-lt"/>
                          <a:ea typeface="+mn-ea"/>
                          <a:cs typeface="+mn-cs"/>
                        </a:rPr>
                        <a:t>: </a:t>
                      </a:r>
                      <a:r>
                        <a:rPr lang="en-US" sz="1200" b="0" kern="1200">
                          <a:solidFill>
                            <a:schemeClr val="tx1"/>
                          </a:solidFill>
                          <a:effectLst/>
                          <a:latin typeface="+mn-lt"/>
                          <a:ea typeface="+mn-ea"/>
                          <a:cs typeface="+mn-cs"/>
                        </a:rPr>
                        <a:t>Q</a:t>
                      </a:r>
                      <a:r>
                        <a:rPr lang="en-US" sz="1200" kern="1200">
                          <a:solidFill>
                            <a:schemeClr val="tx1"/>
                          </a:solidFill>
                          <a:effectLst/>
                          <a:latin typeface="+mn-lt"/>
                          <a:ea typeface="+mn-ea"/>
                          <a:cs typeface="+mn-cs"/>
                        </a:rPr>
                        <a:t>uantify vertically resolved aerosol radiative </a:t>
                      </a:r>
                      <a:r>
                        <a:rPr lang="en-US" sz="1200" kern="1200" err="1">
                          <a:solidFill>
                            <a:schemeClr val="tx1"/>
                          </a:solidFill>
                          <a:effectLst/>
                          <a:latin typeface="+mn-lt"/>
                          <a:ea typeface="+mn-ea"/>
                          <a:cs typeface="+mn-cs"/>
                        </a:rPr>
                        <a:t>forcings</a:t>
                      </a:r>
                      <a:r>
                        <a:rPr lang="en-US" sz="1200" kern="1200">
                          <a:solidFill>
                            <a:schemeClr val="tx1"/>
                          </a:solidFill>
                          <a:effectLst/>
                          <a:latin typeface="+mn-lt"/>
                          <a:ea typeface="+mn-ea"/>
                          <a:cs typeface="+mn-cs"/>
                        </a:rPr>
                        <a:t>.</a:t>
                      </a:r>
                      <a:r>
                        <a:rPr lang="en-US" sz="1200" kern="1200">
                          <a:solidFill>
                            <a:schemeClr val="tx1"/>
                          </a:solidFill>
                          <a:latin typeface="+mn-lt"/>
                          <a:ea typeface="+mn-ea"/>
                          <a:cs typeface="+mn-cs"/>
                        </a:rPr>
                        <a:t> </a:t>
                      </a:r>
                      <a:endParaRPr lang="en-US" sz="12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387799"/>
                  </a:ext>
                </a:extLst>
              </a:tr>
              <a:tr h="1000885">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r>
                        <a:rPr lang="en-US" sz="1200" b="1" kern="1200">
                          <a:solidFill>
                            <a:schemeClr val="tx1"/>
                          </a:solidFill>
                          <a:effectLst/>
                          <a:latin typeface="+mn-lt"/>
                          <a:ea typeface="+mn-ea"/>
                          <a:cs typeface="+mn-cs"/>
                        </a:rPr>
                        <a:t>O10 </a:t>
                      </a:r>
                      <a:r>
                        <a:rPr lang="en-US" sz="1200" b="0" kern="1200">
                          <a:solidFill>
                            <a:schemeClr val="tx1"/>
                          </a:solidFill>
                          <a:effectLst/>
                          <a:latin typeface="+mn-lt"/>
                          <a:ea typeface="+mn-ea"/>
                          <a:cs typeface="+mn-cs"/>
                          <a:hlinkClick r:id="rId6" action="ppaction://hlinksldjump"/>
                        </a:rPr>
                        <a:t>Aerosol Indirect Effect</a:t>
                      </a:r>
                      <a:endParaRPr lang="en-US" sz="1200" b="1" kern="1200">
                        <a:solidFill>
                          <a:schemeClr val="tx1"/>
                        </a:solidFill>
                        <a:effectLst/>
                        <a:latin typeface="+mn-lt"/>
                        <a:ea typeface="+mn-ea"/>
                        <a:cs typeface="+mn-cs"/>
                        <a:hlinkClick r:id="rId7" action="ppaction://hlinksldjump">
                          <a:extLst>
                            <a:ext uri="{A12FA001-AC4F-418D-AE19-62706E023703}">
                              <ahyp:hlinkClr xmlns:ahyp="http://schemas.microsoft.com/office/drawing/2018/hyperlinkcolor" val="tx"/>
                            </a:ext>
                          </a:extLst>
                        </a:hlinkClick>
                      </a:endParaRPr>
                    </a:p>
                    <a:p>
                      <a:pPr lvl="0">
                        <a:spcBef>
                          <a:spcPts val="400"/>
                        </a:spcBef>
                      </a:pPr>
                      <a:r>
                        <a:rPr lang="en-US" sz="1200" b="1" kern="1200">
                          <a:solidFill>
                            <a:srgbClr val="FF0000"/>
                          </a:solidFill>
                          <a:latin typeface="+mn-lt"/>
                          <a:ea typeface="+mn-ea"/>
                          <a:cs typeface="+mn-cs"/>
                        </a:rPr>
                        <a:t>Minimum</a:t>
                      </a:r>
                      <a:r>
                        <a:rPr lang="en-US" sz="1200" b="0" kern="1200">
                          <a:solidFill>
                            <a:schemeClr val="tx1"/>
                          </a:solidFill>
                          <a:effectLst/>
                          <a:latin typeface="+mn-lt"/>
                          <a:ea typeface="+mn-ea"/>
                          <a:cs typeface="+mn-cs"/>
                        </a:rPr>
                        <a:t>: Provide process level constraints on aerosol-warm cloud interactions as a means to constrain estimates of aerosol indirect radiative </a:t>
                      </a:r>
                      <a:r>
                        <a:rPr lang="en-US" sz="1200" b="0" kern="1200" err="1">
                          <a:solidFill>
                            <a:schemeClr val="tx1"/>
                          </a:solidFill>
                          <a:effectLst/>
                          <a:latin typeface="+mn-lt"/>
                          <a:ea typeface="+mn-ea"/>
                          <a:cs typeface="+mn-cs"/>
                        </a:rPr>
                        <a:t>forcings</a:t>
                      </a:r>
                      <a:r>
                        <a:rPr lang="en-US" sz="1200" b="1" kern="1200">
                          <a:solidFill>
                            <a:schemeClr val="tx1"/>
                          </a:solidFill>
                          <a:effectLst/>
                          <a:latin typeface="+mn-lt"/>
                          <a:ea typeface="+mn-ea"/>
                          <a:cs typeface="+mn-cs"/>
                        </a:rPr>
                        <a:t>.</a:t>
                      </a:r>
                      <a:endParaRPr lang="en-US" sz="1200" b="1" kern="1200">
                        <a:solidFill>
                          <a:schemeClr val="tx1"/>
                        </a:solidFill>
                        <a:effectLst/>
                        <a:latin typeface="+mn-lt"/>
                        <a:ea typeface="+mn-ea"/>
                        <a:cs typeface="+mn-cs"/>
                        <a:hlinkClick r:id="rId6" action="ppaction://hlinksldjump">
                          <a:extLst>
                            <a:ext uri="{A12FA001-AC4F-418D-AE19-62706E023703}">
                              <ahyp:hlinkClr xmlns:ahyp="http://schemas.microsoft.com/office/drawing/2018/hyperlinkcolor" val="tx"/>
                            </a:ext>
                          </a:extLst>
                        </a:hlinkClick>
                      </a:endParaRPr>
                    </a:p>
                    <a:p>
                      <a:pPr marL="0" marR="0" lvl="0" indent="0" algn="l" rtl="0">
                        <a:lnSpc>
                          <a:spcPct val="100000"/>
                        </a:lnSpc>
                        <a:spcBef>
                          <a:spcPts val="400"/>
                        </a:spcBef>
                        <a:spcAft>
                          <a:spcPts val="0"/>
                        </a:spcAft>
                        <a:buFontTx/>
                        <a:buNone/>
                      </a:pPr>
                      <a:r>
                        <a:rPr lang="en-US" sz="1200" b="1" kern="1200">
                          <a:solidFill>
                            <a:srgbClr val="7030A0"/>
                          </a:solidFill>
                          <a:latin typeface="+mn-lt"/>
                          <a:ea typeface="+mn-ea"/>
                          <a:cs typeface="+mn-cs"/>
                        </a:rPr>
                        <a:t>Enhanced</a:t>
                      </a:r>
                      <a:r>
                        <a:rPr lang="en-US" sz="1200" b="1" kern="1200">
                          <a:solidFill>
                            <a:srgbClr val="7030A0"/>
                          </a:solidFill>
                          <a:effectLst/>
                          <a:latin typeface="+mn-lt"/>
                          <a:ea typeface="+mn-ea"/>
                          <a:cs typeface="+mn-cs"/>
                        </a:rPr>
                        <a:t>:</a:t>
                      </a:r>
                      <a:r>
                        <a:rPr lang="en-US" sz="1200" b="1" kern="1200">
                          <a:solidFill>
                            <a:srgbClr val="FF0000"/>
                          </a:solidFill>
                          <a:latin typeface="+mn-lt"/>
                          <a:ea typeface="+mn-ea"/>
                          <a:cs typeface="+mn-cs"/>
                        </a:rPr>
                        <a:t> </a:t>
                      </a:r>
                      <a:r>
                        <a:rPr lang="en-US" sz="1200" b="0" kern="1200">
                          <a:solidFill>
                            <a:schemeClr val="tx1"/>
                          </a:solidFill>
                          <a:effectLst/>
                          <a:latin typeface="+mn-lt"/>
                          <a:ea typeface="+mn-ea"/>
                          <a:cs typeface="+mn-cs"/>
                        </a:rPr>
                        <a:t> Provide process level constraints on aerosol-cold cloud interactions as a means to constrain estimates of aerosol indirect radiative forcing</a:t>
                      </a:r>
                      <a:r>
                        <a:rPr lang="en-US" sz="1200" b="1" kern="1200">
                          <a:solidFill>
                            <a:schemeClr val="tx1"/>
                          </a:solidFill>
                          <a:effectLst/>
                          <a:latin typeface="+mn-lt"/>
                          <a:ea typeface="+mn-ea"/>
                          <a:cs typeface="+mn-cs"/>
                        </a:rPr>
                        <a:t>.</a:t>
                      </a:r>
                      <a:endParaRPr lang="en-US" sz="1200" b="1" kern="1200">
                        <a:solidFill>
                          <a:schemeClr val="tx1"/>
                        </a:solidFill>
                        <a:effectLst/>
                        <a:latin typeface="+mn-lt"/>
                        <a:ea typeface="+mn-ea"/>
                        <a:cs typeface="+mn-cs"/>
                        <a:hlinkClick r:id="rId7" action="ppaction://hlinksldjump">
                          <a:extLst>
                            <a:ext uri="{A12FA001-AC4F-418D-AE19-62706E023703}">
                              <ahyp:hlinkClr xmlns:ahyp="http://schemas.microsoft.com/office/drawing/2018/hyperlinkcolor" val="tx"/>
                            </a:ext>
                          </a:extLst>
                        </a:hlinkClick>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2476133"/>
                  </a:ext>
                </a:extLst>
              </a:tr>
            </a:tbl>
          </a:graphicData>
        </a:graphic>
      </p:graphicFrame>
      <p:sp>
        <p:nvSpPr>
          <p:cNvPr id="4" name="Slide Number Placeholder 3">
            <a:extLst>
              <a:ext uri="{FF2B5EF4-FFF2-40B4-BE49-F238E27FC236}">
                <a16:creationId xmlns:a16="http://schemas.microsoft.com/office/drawing/2014/main" id="{C96746DB-6B92-8741-BF7B-9CB70090E9D0}"/>
              </a:ext>
            </a:extLst>
          </p:cNvPr>
          <p:cNvSpPr>
            <a:spLocks noGrp="1"/>
          </p:cNvSpPr>
          <p:nvPr>
            <p:ph type="sldNum" sz="quarter" idx="12"/>
          </p:nvPr>
        </p:nvSpPr>
        <p:spPr/>
        <p:txBody>
          <a:bodyPr/>
          <a:lstStyle/>
          <a:p>
            <a:fld id="{B12B35DD-64F7-B048-B2BB-3953229FF8CC}" type="slidenum">
              <a:rPr lang="en-US" smtClean="0"/>
              <a:pPr/>
              <a:t>8</a:t>
            </a:fld>
            <a:endParaRPr lang="en-US"/>
          </a:p>
        </p:txBody>
      </p:sp>
    </p:spTree>
    <p:extLst>
      <p:ext uri="{BB962C8B-B14F-4D97-AF65-F5344CB8AC3E}">
        <p14:creationId xmlns:p14="http://schemas.microsoft.com/office/powerpoint/2010/main" val="4802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0BD7881-01B5-C84D-A5E6-1777F8FDAEB8}"/>
              </a:ext>
            </a:extLst>
          </p:cNvPr>
          <p:cNvSpPr>
            <a:spLocks noGrp="1"/>
          </p:cNvSpPr>
          <p:nvPr>
            <p:ph type="title"/>
          </p:nvPr>
        </p:nvSpPr>
        <p:spPr>
          <a:xfrm>
            <a:off x="1222512" y="84305"/>
            <a:ext cx="7284525" cy="994172"/>
          </a:xfrm>
        </p:spPr>
        <p:txBody>
          <a:bodyPr/>
          <a:lstStyle/>
          <a:p>
            <a:r>
              <a:rPr lang="en-US" dirty="0" err="1"/>
              <a:t>Obj</a:t>
            </a:r>
            <a:r>
              <a:rPr lang="en-US" dirty="0"/>
              <a:t> 1: Low</a:t>
            </a:r>
            <a:r>
              <a:rPr lang="en-US" baseline="0" dirty="0"/>
              <a:t> Clouds</a:t>
            </a:r>
            <a:endParaRPr lang="en-US" dirty="0"/>
          </a:p>
        </p:txBody>
      </p:sp>
      <p:graphicFrame>
        <p:nvGraphicFramePr>
          <p:cNvPr id="6" name="Table 5">
            <a:extLst>
              <a:ext uri="{FF2B5EF4-FFF2-40B4-BE49-F238E27FC236}">
                <a16:creationId xmlns:a16="http://schemas.microsoft.com/office/drawing/2014/main" id="{41ABC1CD-7C47-A040-BE1F-618634868B35}"/>
              </a:ext>
            </a:extLst>
          </p:cNvPr>
          <p:cNvGraphicFramePr>
            <a:graphicFrameLocks noGrp="1"/>
          </p:cNvGraphicFramePr>
          <p:nvPr>
            <p:extLst>
              <p:ext uri="{D42A27DB-BD31-4B8C-83A1-F6EECF244321}">
                <p14:modId xmlns:p14="http://schemas.microsoft.com/office/powerpoint/2010/main" val="3276494760"/>
              </p:ext>
            </p:extLst>
          </p:nvPr>
        </p:nvGraphicFramePr>
        <p:xfrm>
          <a:off x="4264452" y="77777"/>
          <a:ext cx="4724626" cy="4620968"/>
        </p:xfrm>
        <a:graphic>
          <a:graphicData uri="http://schemas.openxmlformats.org/drawingml/2006/table">
            <a:tbl>
              <a:tblPr firstRow="1" bandRow="1">
                <a:tableStyleId>{8799B23B-EC83-4686-B30A-512413B5E67A}</a:tableStyleId>
              </a:tblPr>
              <a:tblGrid>
                <a:gridCol w="203201">
                  <a:extLst>
                    <a:ext uri="{9D8B030D-6E8A-4147-A177-3AD203B41FA5}">
                      <a16:colId xmlns:a16="http://schemas.microsoft.com/office/drawing/2014/main" val="1352482768"/>
                    </a:ext>
                  </a:extLst>
                </a:gridCol>
                <a:gridCol w="203201">
                  <a:extLst>
                    <a:ext uri="{9D8B030D-6E8A-4147-A177-3AD203B41FA5}">
                      <a16:colId xmlns:a16="http://schemas.microsoft.com/office/drawing/2014/main" val="1281939387"/>
                    </a:ext>
                  </a:extLst>
                </a:gridCol>
                <a:gridCol w="203201">
                  <a:extLst>
                    <a:ext uri="{9D8B030D-6E8A-4147-A177-3AD203B41FA5}">
                      <a16:colId xmlns:a16="http://schemas.microsoft.com/office/drawing/2014/main" val="1921338047"/>
                    </a:ext>
                  </a:extLst>
                </a:gridCol>
                <a:gridCol w="313765">
                  <a:extLst>
                    <a:ext uri="{9D8B030D-6E8A-4147-A177-3AD203B41FA5}">
                      <a16:colId xmlns:a16="http://schemas.microsoft.com/office/drawing/2014/main" val="1933110213"/>
                    </a:ext>
                  </a:extLst>
                </a:gridCol>
                <a:gridCol w="563826">
                  <a:extLst>
                    <a:ext uri="{9D8B030D-6E8A-4147-A177-3AD203B41FA5}">
                      <a16:colId xmlns:a16="http://schemas.microsoft.com/office/drawing/2014/main" val="1811876864"/>
                    </a:ext>
                  </a:extLst>
                </a:gridCol>
                <a:gridCol w="2468623">
                  <a:extLst>
                    <a:ext uri="{9D8B030D-6E8A-4147-A177-3AD203B41FA5}">
                      <a16:colId xmlns:a16="http://schemas.microsoft.com/office/drawing/2014/main" val="1952912987"/>
                    </a:ext>
                  </a:extLst>
                </a:gridCol>
                <a:gridCol w="768809">
                  <a:extLst>
                    <a:ext uri="{9D8B030D-6E8A-4147-A177-3AD203B41FA5}">
                      <a16:colId xmlns:a16="http://schemas.microsoft.com/office/drawing/2014/main" val="2489677252"/>
                    </a:ext>
                  </a:extLst>
                </a:gridCol>
              </a:tblGrid>
              <a:tr h="405089">
                <a:tc>
                  <a:txBody>
                    <a:bodyPr/>
                    <a:lstStyle/>
                    <a:p>
                      <a:pPr algn="ctr"/>
                      <a:r>
                        <a:rPr lang="en-US" sz="800" dirty="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ODO</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a:t>POR</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800" dirty="0"/>
                        <a:t>PEA#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hlinkClick r:id="rId3" action="ppaction://hlinksldjump"/>
                        </a:rPr>
                        <a:t>Geophysical Variables</a:t>
                      </a:r>
                      <a:endParaRPr lang="en-US" sz="120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200"/>
                        <a:t>Qualifiers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188595">
                <a:tc gridSpan="5">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800" b="1" kern="1200">
                          <a:solidFill>
                            <a:srgbClr val="FF0000"/>
                          </a:solidFill>
                          <a:effectLst/>
                          <a:latin typeface="+mn-lt"/>
                          <a:ea typeface="+mn-ea"/>
                          <a:cs typeface="+mn-cs"/>
                        </a:rPr>
                        <a:t>Minimum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800" b="1" kern="1200">
                        <a:solidFill>
                          <a:srgbClr val="FF0000"/>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07028417"/>
                  </a:ext>
                </a:extLst>
              </a:tr>
              <a:tr h="191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latin typeface="+mn-lt"/>
                          <a:ea typeface="+mn-ea"/>
                          <a:cs typeface="+mn-cs"/>
                        </a:rPr>
                        <a:t>1</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Cloud liquid water path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8541523"/>
                  </a:ext>
                </a:extLst>
              </a:tr>
              <a:tr h="229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latin typeface="+mn-lt"/>
                          <a:ea typeface="+mn-ea"/>
                          <a:cs typeface="+mn-cs"/>
                        </a:rPr>
                        <a:t>1,2,7,9</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Cloud optical depth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516173"/>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latin typeface="+mn-lt"/>
                          <a:ea typeface="+mn-ea"/>
                          <a:cs typeface="+mn-cs"/>
                        </a:rPr>
                        <a:t>1,2,7,9,15</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800" kern="1200">
                          <a:solidFill>
                            <a:schemeClr val="tx1"/>
                          </a:solidFill>
                          <a:latin typeface="+mn-lt"/>
                          <a:ea typeface="+mn-ea"/>
                          <a:cs typeface="+mn-cs"/>
                        </a:rPr>
                        <a:t>Cloud droplet effective</a:t>
                      </a:r>
                      <a:r>
                        <a:rPr lang="en-US" sz="800" kern="1200">
                          <a:solidFill>
                            <a:schemeClr val="tx1"/>
                          </a:solidFill>
                          <a:effectLst/>
                          <a:latin typeface="+mn-lt"/>
                          <a:ea typeface="+mn-ea"/>
                          <a:cs typeface="+mn-cs"/>
                        </a:rPr>
                        <a:t> radius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085366"/>
                  </a:ext>
                </a:extLst>
              </a:tr>
              <a:tr h="182880">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latin typeface="+mn-lt"/>
                          <a:ea typeface="+mn-ea"/>
                          <a:cs typeface="+mn-cs"/>
                        </a:rPr>
                        <a:t>1,2,7,9,15,16</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Cloud top phase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872037"/>
                  </a:ext>
                </a:extLst>
              </a:tr>
              <a:tr h="256048">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r>
                        <a:rPr lang="en-US" sz="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latin typeface="+mn-lt"/>
                          <a:ea typeface="+mn-ea"/>
                          <a:cs typeface="+mn-cs"/>
                        </a:rPr>
                        <a:t>1,2,7,9,15,16</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Cloud top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73483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latin typeface="+mn-lt"/>
                          <a:ea typeface="+mn-ea"/>
                          <a:cs typeface="+mn-cs"/>
                        </a:rPr>
                        <a:t>1,2,7,9,15</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800" kern="1200">
                          <a:solidFill>
                            <a:schemeClr val="tx1"/>
                          </a:solidFill>
                          <a:latin typeface="+mn-lt"/>
                          <a:ea typeface="+mn-ea"/>
                          <a:cs typeface="+mn-cs"/>
                        </a:rPr>
                        <a:t>Areal cloud fraction</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959026"/>
                  </a:ext>
                </a:extLst>
              </a:tr>
              <a:tr h="97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Precipitation phase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7188"/>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r>
                        <a:rPr lang="en-US" sz="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latin typeface="+mn-lt"/>
                          <a:ea typeface="+mn-ea"/>
                          <a:cs typeface="+mn-cs"/>
                        </a:rPr>
                        <a:t>1,15,16</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Precipitation rate profile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&lt;2 mm/</a:t>
                      </a:r>
                      <a:r>
                        <a:rPr lang="en-US" sz="800" kern="1200" err="1">
                          <a:solidFill>
                            <a:schemeClr val="tx1"/>
                          </a:solidFill>
                          <a:effectLst/>
                          <a:latin typeface="+mn-lt"/>
                          <a:ea typeface="+mn-ea"/>
                          <a:cs typeface="+mn-cs"/>
                        </a:rPr>
                        <a:t>hr</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8087221"/>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PBL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957487"/>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800" kern="1200">
                          <a:solidFill>
                            <a:schemeClr val="tx1"/>
                          </a:solidFill>
                          <a:effectLst/>
                          <a:latin typeface="+mn-lt"/>
                          <a:ea typeface="+mn-ea"/>
                          <a:cs typeface="+mn-cs"/>
                        </a:rPr>
                        <a:t>Synoptic scale</a:t>
                      </a:r>
                      <a:r>
                        <a:rPr lang="en-US" sz="800" kern="1200">
                          <a:solidFill>
                            <a:schemeClr val="tx1"/>
                          </a:solidFill>
                          <a:latin typeface="+mn-lt"/>
                          <a:ea typeface="+mn-ea"/>
                          <a:cs typeface="+mn-cs"/>
                        </a:rPr>
                        <a:t> </a:t>
                      </a:r>
                      <a:r>
                        <a:rPr lang="en-US" sz="800" kern="1200">
                          <a:solidFill>
                            <a:schemeClr val="tx1"/>
                          </a:solidFill>
                          <a:effectLst/>
                          <a:latin typeface="+mn-lt"/>
                          <a:ea typeface="+mn-ea"/>
                          <a:cs typeface="+mn-cs"/>
                        </a:rPr>
                        <a:t>motion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7661487"/>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kern="1200">
                          <a:solidFill>
                            <a:schemeClr val="tx1"/>
                          </a:solidFill>
                          <a:effectLst/>
                          <a:latin typeface="+mn-lt"/>
                          <a:ea typeface="+mn-ea"/>
                          <a:cs typeface="+mn-cs"/>
                        </a:rPr>
                        <a:t>Environmental thermodynamic profiles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3205920"/>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Cloud albedo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Derived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2914380"/>
                  </a:ext>
                </a:extLst>
              </a:tr>
              <a:tr h="18859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accen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a:lnSpc>
                          <a:spcPct val="100000"/>
                        </a:lnSpc>
                        <a:spcBef>
                          <a:spcPts val="0"/>
                        </a:spcBef>
                        <a:spcAft>
                          <a:spcPts val="0"/>
                        </a:spcAft>
                        <a:buNone/>
                      </a:pPr>
                      <a:r>
                        <a:rPr lang="en-US" sz="800" b="1" i="0" u="none" strike="noStrike" kern="1200" noProof="0">
                          <a:solidFill>
                            <a:srgbClr val="7030A0"/>
                          </a:solidFill>
                          <a:latin typeface="Calibri"/>
                        </a:rPr>
                        <a:t>Enhanced (=Minimum+)</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a:solidFill>
                          <a:srgbClr val="7030A0"/>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13907733"/>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latin typeface="+mn-lt"/>
                          <a:ea typeface="+mn-ea"/>
                          <a:cs typeface="+mn-cs"/>
                        </a:rPr>
                        <a:t>1,2</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Cloud droplet 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800" kern="1200">
                          <a:solidFill>
                            <a:schemeClr val="tx1"/>
                          </a:solidFill>
                          <a:effectLst/>
                          <a:latin typeface="+mn-lt"/>
                          <a:ea typeface="+mn-ea"/>
                          <a:cs typeface="+mn-cs"/>
                        </a:rPr>
                        <a:t>Layer</a:t>
                      </a:r>
                      <a:r>
                        <a:rPr lang="en-US" sz="800" kern="1200">
                          <a:solidFill>
                            <a:schemeClr val="tx1"/>
                          </a:solidFill>
                          <a:latin typeface="+mn-lt"/>
                          <a:ea typeface="+mn-ea"/>
                          <a:cs typeface="+mn-cs"/>
                        </a:rPr>
                        <a:t> </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963438"/>
                  </a:ext>
                </a:extLst>
              </a:tr>
              <a:tr h="182880">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latin typeface="+mn-lt"/>
                          <a:ea typeface="+mn-ea"/>
                          <a:cs typeface="+mn-cs"/>
                        </a:rPr>
                        <a:t>1,2,7,9,</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Cloud base height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26162"/>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latin typeface="+mn-lt"/>
                          <a:ea typeface="+mn-ea"/>
                          <a:cs typeface="+mn-cs"/>
                        </a:rPr>
                        <a:t>1</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en-US" sz="800" kern="1200">
                          <a:solidFill>
                            <a:schemeClr val="tx1"/>
                          </a:solidFill>
                          <a:effectLst/>
                          <a:latin typeface="+mn-lt"/>
                          <a:ea typeface="+mn-ea"/>
                          <a:cs typeface="+mn-cs"/>
                        </a:rPr>
                        <a:t>Total water path</a:t>
                      </a:r>
                      <a:r>
                        <a:rPr lang="en-US" sz="800" kern="1200">
                          <a:solidFill>
                            <a:schemeClr val="tx1"/>
                          </a:solidFill>
                          <a:latin typeface="+mn-lt"/>
                          <a:ea typeface="+mn-ea"/>
                          <a:cs typeface="+mn-cs"/>
                        </a:rPr>
                        <a:t> </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925201"/>
                  </a:ext>
                </a:extLst>
              </a:tr>
              <a:tr h="182880">
                <a:tc>
                  <a:txBody>
                    <a:bodyPr/>
                    <a:lstStyle/>
                    <a:p>
                      <a:pPr marL="0" lvl="0" indent="0" algn="l"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defTabSz="914400" eaLnBrk="1" fontAlgn="auto" latinLnBrk="0" hangingPunct="1">
                        <a:lnSpc>
                          <a:spcPct val="100000"/>
                        </a:lnSpc>
                        <a:spcBef>
                          <a:spcPts val="0"/>
                        </a:spcBef>
                        <a:spcAft>
                          <a:spcPts val="0"/>
                        </a:spcAft>
                        <a:buClrTx/>
                        <a:buSz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defTabSz="914400" eaLnBrk="1" fontAlgn="auto" latinLnBrk="0" hangingPunct="1">
                        <a:lnSpc>
                          <a:spcPct val="100000"/>
                        </a:lnSpc>
                        <a:spcBef>
                          <a:spcPts val="0"/>
                        </a:spcBef>
                        <a:spcAft>
                          <a:spcPts val="0"/>
                        </a:spcAft>
                        <a:buClrTx/>
                        <a:buSzTx/>
                        <a:buNone/>
                        <a:tabLst/>
                        <a:defRPr/>
                      </a:pPr>
                      <a:r>
                        <a:rPr lang="en-US" sz="800" kern="1200">
                          <a:solidFill>
                            <a:schemeClr val="tx1"/>
                          </a:solidFill>
                          <a:latin typeface="+mn-lt"/>
                          <a:ea typeface="+mn-ea"/>
                          <a:cs typeface="+mn-cs"/>
                        </a:rPr>
                        <a:t>1,</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800" kern="1200">
                          <a:solidFill>
                            <a:schemeClr val="tx1"/>
                          </a:solidFill>
                          <a:latin typeface="+mn-lt"/>
                          <a:ea typeface="+mn-ea"/>
                          <a:cs typeface="+mn-cs"/>
                        </a:rPr>
                        <a:t>Volumetric cloud fraction</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6498075"/>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latin typeface="+mn-lt"/>
                          <a:ea typeface="+mn-ea"/>
                          <a:cs typeface="+mn-cs"/>
                        </a:rPr>
                        <a:t>1,2,7</a:t>
                      </a: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Diurnally resolved cloud cover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7366321"/>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800" b="0" i="0" u="none" strike="noStrike" kern="1200" noProof="0">
                          <a:solidFill>
                            <a:srgbClr val="000000"/>
                          </a:solidFill>
                          <a:latin typeface="Calibri"/>
                        </a:rPr>
                        <a:t>(√)</a:t>
                      </a:r>
                      <a:endParaRPr lang="en-US">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effectLst/>
                          <a:latin typeface="+mn-lt"/>
                          <a:ea typeface="+mn-ea"/>
                          <a:cs typeface="+mn-cs"/>
                        </a:rPr>
                        <a:t>Surface turbulent fluxes (land and ocean)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674337"/>
                  </a:ext>
                </a:extLst>
              </a:tr>
            </a:tbl>
          </a:graphicData>
        </a:graphic>
      </p:graphicFrame>
      <p:graphicFrame>
        <p:nvGraphicFramePr>
          <p:cNvPr id="5" name="Table 4">
            <a:extLst>
              <a:ext uri="{FF2B5EF4-FFF2-40B4-BE49-F238E27FC236}">
                <a16:creationId xmlns:a16="http://schemas.microsoft.com/office/drawing/2014/main" id="{36A6BDD9-5313-D34B-8A8A-AAAB18A0283B}"/>
              </a:ext>
            </a:extLst>
          </p:cNvPr>
          <p:cNvGraphicFramePr>
            <a:graphicFrameLocks noGrp="1"/>
          </p:cNvGraphicFramePr>
          <p:nvPr>
            <p:extLst>
              <p:ext uri="{D42A27DB-BD31-4B8C-83A1-F6EECF244321}">
                <p14:modId xmlns:p14="http://schemas.microsoft.com/office/powerpoint/2010/main" val="3398777610"/>
              </p:ext>
            </p:extLst>
          </p:nvPr>
        </p:nvGraphicFramePr>
        <p:xfrm>
          <a:off x="154920" y="77777"/>
          <a:ext cx="3940166" cy="3039378"/>
        </p:xfrm>
        <a:graphic>
          <a:graphicData uri="http://schemas.openxmlformats.org/drawingml/2006/table">
            <a:tbl>
              <a:tblPr firstRow="1" bandRow="1">
                <a:tableStyleId>{8799B23B-EC83-4686-B30A-512413B5E67A}</a:tableStyleId>
              </a:tblPr>
              <a:tblGrid>
                <a:gridCol w="329290">
                  <a:extLst>
                    <a:ext uri="{9D8B030D-6E8A-4147-A177-3AD203B41FA5}">
                      <a16:colId xmlns:a16="http://schemas.microsoft.com/office/drawing/2014/main" val="1822195285"/>
                    </a:ext>
                  </a:extLst>
                </a:gridCol>
                <a:gridCol w="313488">
                  <a:extLst>
                    <a:ext uri="{9D8B030D-6E8A-4147-A177-3AD203B41FA5}">
                      <a16:colId xmlns:a16="http://schemas.microsoft.com/office/drawing/2014/main" val="2911619200"/>
                    </a:ext>
                  </a:extLst>
                </a:gridCol>
                <a:gridCol w="318314">
                  <a:extLst>
                    <a:ext uri="{9D8B030D-6E8A-4147-A177-3AD203B41FA5}">
                      <a16:colId xmlns:a16="http://schemas.microsoft.com/office/drawing/2014/main" val="774571519"/>
                    </a:ext>
                  </a:extLst>
                </a:gridCol>
                <a:gridCol w="2979074">
                  <a:extLst>
                    <a:ext uri="{9D8B030D-6E8A-4147-A177-3AD203B41FA5}">
                      <a16:colId xmlns:a16="http://schemas.microsoft.com/office/drawing/2014/main" val="1770906266"/>
                    </a:ext>
                  </a:extLst>
                </a:gridCol>
              </a:tblGrid>
              <a:tr h="513707">
                <a:tc>
                  <a:txBody>
                    <a:bodyPr/>
                    <a:lstStyle/>
                    <a:p>
                      <a:pPr algn="ctr"/>
                      <a:r>
                        <a:rPr lang="en-US" sz="1000"/>
                        <a:t>A+CCP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A</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CCP</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a:t>Objectives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55711646"/>
                  </a:ext>
                </a:extLst>
              </a:tr>
              <a:tr h="2525671">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chemeClr val="accent2"/>
                      </a:fgClr>
                      <a:bgClr>
                        <a:schemeClr val="bg1"/>
                      </a:bgClr>
                    </a:pattFill>
                  </a:tcPr>
                </a:tc>
                <a:tc>
                  <a:txBody>
                    <a:bodyPr/>
                    <a:lstStyle/>
                    <a:p>
                      <a:endParaRPr lang="en-US" sz="10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rgbClr val="9EC4E4"/>
                      </a:fgClr>
                      <a:bgClr>
                        <a:schemeClr val="bg1"/>
                      </a:bgClr>
                    </a:pattFill>
                  </a:tcPr>
                </a:tc>
                <a:tc>
                  <a:txBody>
                    <a:bodyPr/>
                    <a:lstStyle/>
                    <a:p>
                      <a:pPr marL="0" marR="0" lvl="0" indent="0" algn="l" defTabSz="685800" rtl="0" eaLnBrk="1" fontAlgn="auto" latinLnBrk="0" hangingPunct="1">
                        <a:lnSpc>
                          <a:spcPct val="100000"/>
                        </a:lnSpc>
                        <a:spcBef>
                          <a:spcPts val="600"/>
                        </a:spcBef>
                        <a:spcAft>
                          <a:spcPts val="0"/>
                        </a:spcAft>
                        <a:buClrTx/>
                        <a:buSzTx/>
                        <a:buFontTx/>
                        <a:buNone/>
                        <a:tabLst/>
                        <a:defRPr/>
                      </a:pPr>
                      <a:endParaRPr lang="en-US" sz="1100" b="1"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600"/>
                        </a:spcBef>
                        <a:spcAft>
                          <a:spcPts val="0"/>
                        </a:spcAft>
                        <a:buClrTx/>
                        <a:buSzTx/>
                        <a:buFontTx/>
                        <a:buNone/>
                        <a:tabLst/>
                        <a:defRPr/>
                      </a:pPr>
                      <a:r>
                        <a:rPr lang="en-US" sz="1100" b="1" kern="1200">
                          <a:solidFill>
                            <a:schemeClr val="tx1"/>
                          </a:solidFill>
                          <a:effectLst/>
                          <a:latin typeface="+mn-lt"/>
                          <a:ea typeface="+mn-ea"/>
                          <a:cs typeface="+mn-cs"/>
                        </a:rPr>
                        <a:t>O1</a:t>
                      </a:r>
                      <a:r>
                        <a:rPr lang="en-US" sz="1100" kern="1200">
                          <a:solidFill>
                            <a:schemeClr val="tx1"/>
                          </a:solidFill>
                          <a:latin typeface="+mn-lt"/>
                          <a:ea typeface="+mn-ea"/>
                          <a:cs typeface="+mn-cs"/>
                        </a:rPr>
                        <a:t> </a:t>
                      </a:r>
                      <a:r>
                        <a:rPr lang="en-US" sz="1100" kern="1200">
                          <a:solidFill>
                            <a:schemeClr val="tx1"/>
                          </a:solidFill>
                          <a:latin typeface="+mn-lt"/>
                          <a:ea typeface="+mn-ea"/>
                          <a:cs typeface="+mn-cs"/>
                          <a:hlinkClick r:id="rId4" action="ppaction://hlinksldjump"/>
                        </a:rPr>
                        <a:t>Low</a:t>
                      </a:r>
                      <a:r>
                        <a:rPr lang="en-US" sz="1100" kern="1200" baseline="0">
                          <a:solidFill>
                            <a:schemeClr val="tx1"/>
                          </a:solidFill>
                          <a:latin typeface="+mn-lt"/>
                          <a:ea typeface="+mn-ea"/>
                          <a:cs typeface="+mn-cs"/>
                          <a:hlinkClick r:id="rId4" action="ppaction://hlinksldjump"/>
                        </a:rPr>
                        <a:t> Clouds</a:t>
                      </a:r>
                      <a:r>
                        <a:rPr lang="en-US" sz="1100" kern="1200">
                          <a:solidFill>
                            <a:schemeClr val="tx1"/>
                          </a:solidFill>
                          <a:latin typeface="+mn-lt"/>
                          <a:ea typeface="+mn-ea"/>
                          <a:cs typeface="+mn-cs"/>
                        </a:rPr>
                        <a:t>                                                                                       </a:t>
                      </a:r>
                      <a:endParaRPr lang="en-US" sz="1100" b="0" i="0" u="none" strike="noStrike" kern="1200" noProof="0">
                        <a:latin typeface="+mn-lt"/>
                      </a:endParaRPr>
                    </a:p>
                    <a:p>
                      <a:pPr marL="0" marR="0" lvl="0" indent="0" algn="l" rtl="0">
                        <a:lnSpc>
                          <a:spcPct val="100000"/>
                        </a:lnSpc>
                        <a:spcBef>
                          <a:spcPts val="600"/>
                        </a:spcBef>
                        <a:spcAft>
                          <a:spcPts val="0"/>
                        </a:spcAft>
                        <a:buFontTx/>
                        <a:buNone/>
                      </a:pPr>
                      <a:r>
                        <a:rPr lang="en-US" sz="1100" b="1" kern="1200">
                          <a:solidFill>
                            <a:srgbClr val="FF0000"/>
                          </a:solidFill>
                          <a:effectLst/>
                          <a:latin typeface="+mn-lt"/>
                          <a:ea typeface="+mn-ea"/>
                          <a:cs typeface="+mn-cs"/>
                        </a:rPr>
                        <a:t>Minimum</a:t>
                      </a:r>
                      <a:r>
                        <a:rPr lang="en-US" sz="1100" b="1" kern="1200">
                          <a:solidFill>
                            <a:schemeClr val="tx1"/>
                          </a:solidFill>
                          <a:effectLst/>
                          <a:latin typeface="+mn-lt"/>
                          <a:ea typeface="+mn-ea"/>
                          <a:cs typeface="+mn-cs"/>
                        </a:rPr>
                        <a:t>:</a:t>
                      </a:r>
                      <a:r>
                        <a:rPr lang="en-US" sz="1100" kern="1200">
                          <a:solidFill>
                            <a:schemeClr val="tx1"/>
                          </a:solidFill>
                          <a:effectLst/>
                          <a:latin typeface="+mn-lt"/>
                          <a:ea typeface="+mn-ea"/>
                          <a:cs typeface="+mn-cs"/>
                        </a:rPr>
                        <a:t> </a:t>
                      </a:r>
                      <a:r>
                        <a:rPr lang="en-US" sz="1100">
                          <a:solidFill>
                            <a:schemeClr val="tx1"/>
                          </a:solidFill>
                        </a:rPr>
                        <a:t>Determine the sensitivity of boundary layer </a:t>
                      </a:r>
                      <a:r>
                        <a:rPr lang="en-US" sz="1100" i="1">
                          <a:solidFill>
                            <a:schemeClr val="tx1"/>
                          </a:solidFill>
                        </a:rPr>
                        <a:t>bulk</a:t>
                      </a:r>
                      <a:r>
                        <a:rPr lang="en-US" sz="1100">
                          <a:solidFill>
                            <a:schemeClr val="tx1"/>
                          </a:solidFill>
                        </a:rPr>
                        <a:t> cloud physical and radiative properties to large-scale and local environmental factors </a:t>
                      </a:r>
                      <a:r>
                        <a:rPr lang="en-US" sz="1100" strike="noStrike">
                          <a:solidFill>
                            <a:schemeClr val="tx1"/>
                          </a:solidFill>
                        </a:rPr>
                        <a:t>including thermodynamic</a:t>
                      </a:r>
                      <a:r>
                        <a:rPr lang="en-US" sz="1100" strike="noStrike" baseline="0">
                          <a:solidFill>
                            <a:schemeClr val="tx1"/>
                          </a:solidFill>
                        </a:rPr>
                        <a:t> and</a:t>
                      </a:r>
                      <a:r>
                        <a:rPr lang="en-US" sz="1100">
                          <a:solidFill>
                            <a:schemeClr val="tx1"/>
                          </a:solidFill>
                        </a:rPr>
                        <a:t> dynamic properties.</a:t>
                      </a:r>
                      <a:endParaRPr lang="en-US" sz="1100" kern="1200">
                        <a:solidFill>
                          <a:schemeClr val="tx1"/>
                        </a:solidFill>
                        <a:effectLst/>
                        <a:latin typeface="+mn-lt"/>
                        <a:ea typeface="+mn-ea"/>
                        <a:cs typeface="+mn-cs"/>
                        <a:hlinkClick r:id="rId5" action="ppaction://hlinksldjump">
                          <a:extLst>
                            <a:ext uri="{A12FA001-AC4F-418D-AE19-62706E023703}">
                              <ahyp:hlinkClr xmlns:ahyp="http://schemas.microsoft.com/office/drawing/2018/hyperlinkcolor" val="tx"/>
                            </a:ext>
                          </a:extLst>
                        </a:hlinkClick>
                      </a:endParaRPr>
                    </a:p>
                    <a:p>
                      <a:pPr>
                        <a:spcBef>
                          <a:spcPts val="600"/>
                        </a:spcBef>
                      </a:pPr>
                      <a:r>
                        <a:rPr lang="en-US" sz="1100" b="1" kern="1200">
                          <a:solidFill>
                            <a:srgbClr val="7030A0"/>
                          </a:solidFill>
                          <a:effectLst/>
                          <a:latin typeface="+mn-lt"/>
                          <a:ea typeface="+mn-ea"/>
                          <a:cs typeface="+mn-cs"/>
                        </a:rPr>
                        <a:t>Enhanced</a:t>
                      </a:r>
                      <a:r>
                        <a:rPr lang="en-US" sz="1100" b="1" kern="1200">
                          <a:solidFill>
                            <a:schemeClr val="tx1"/>
                          </a:solidFill>
                          <a:effectLst/>
                          <a:latin typeface="+mn-lt"/>
                          <a:ea typeface="+mn-ea"/>
                          <a:cs typeface="+mn-cs"/>
                        </a:rPr>
                        <a:t>: </a:t>
                      </a:r>
                      <a:r>
                        <a:rPr lang="en-US" sz="1100" b="0" kern="1200">
                          <a:solidFill>
                            <a:schemeClr val="tx1"/>
                          </a:solidFill>
                          <a:effectLst/>
                          <a:latin typeface="+mn-lt"/>
                          <a:ea typeface="+mn-ea"/>
                          <a:cs typeface="+mn-cs"/>
                        </a:rPr>
                        <a:t>Adds to Minimum </a:t>
                      </a:r>
                      <a:r>
                        <a:rPr lang="en-US" sz="1100" kern="1200">
                          <a:solidFill>
                            <a:schemeClr val="tx1"/>
                          </a:solidFill>
                          <a:effectLst/>
                          <a:latin typeface="+mn-lt"/>
                          <a:ea typeface="+mn-ea"/>
                          <a:cs typeface="+mn-cs"/>
                        </a:rPr>
                        <a:t>cloud </a:t>
                      </a:r>
                      <a:r>
                        <a:rPr lang="en-US" sz="1100" i="1" kern="1200">
                          <a:solidFill>
                            <a:schemeClr val="tx1"/>
                          </a:solidFill>
                          <a:effectLst/>
                          <a:latin typeface="+mn-lt"/>
                          <a:ea typeface="+mn-ea"/>
                          <a:cs typeface="+mn-cs"/>
                        </a:rPr>
                        <a:t>microphysical</a:t>
                      </a:r>
                      <a:r>
                        <a:rPr lang="en-US" sz="1100" kern="1200">
                          <a:solidFill>
                            <a:schemeClr val="tx1"/>
                          </a:solidFill>
                          <a:effectLst/>
                          <a:latin typeface="+mn-lt"/>
                          <a:ea typeface="+mn-ea"/>
                          <a:cs typeface="+mn-cs"/>
                        </a:rPr>
                        <a:t> properties and</a:t>
                      </a:r>
                      <a:r>
                        <a:rPr lang="en-US" sz="1100" b="0" kern="1200">
                          <a:solidFill>
                            <a:schemeClr val="tx1"/>
                          </a:solidFill>
                          <a:effectLst/>
                          <a:latin typeface="+mn-lt"/>
                          <a:ea typeface="+mn-ea"/>
                          <a:cs typeface="+mn-cs"/>
                        </a:rPr>
                        <a:t> enhanced bulk cloud properties.</a:t>
                      </a:r>
                      <a:r>
                        <a:rPr lang="en-US" sz="1200" kern="1200">
                          <a:solidFill>
                            <a:schemeClr val="tx1"/>
                          </a:solidFill>
                          <a:latin typeface="+mn-lt"/>
                          <a:ea typeface="+mn-ea"/>
                          <a:cs typeface="+mn-cs"/>
                        </a:rPr>
                        <a:t>                                                                                                          </a:t>
                      </a:r>
                      <a:endParaRPr lang="en-US" sz="1200" b="0" i="0" u="none" strike="noStrike" kern="1200" noProof="0">
                        <a:latin typeface="+mn-lt"/>
                      </a:endParaRPr>
                    </a:p>
                    <a:p>
                      <a:pPr lvl="0">
                        <a:buNone/>
                      </a:pPr>
                      <a:endParaRPr lang="en-US" sz="1100" b="1" kern="120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028417"/>
                  </a:ext>
                </a:extLst>
              </a:tr>
            </a:tbl>
          </a:graphicData>
        </a:graphic>
      </p:graphicFrame>
      <p:sp>
        <p:nvSpPr>
          <p:cNvPr id="3" name="Slide Number Placeholder 2">
            <a:extLst>
              <a:ext uri="{FF2B5EF4-FFF2-40B4-BE49-F238E27FC236}">
                <a16:creationId xmlns:a16="http://schemas.microsoft.com/office/drawing/2014/main" id="{1E1742D5-DC8E-2B4F-8706-FC7C34C1C035}"/>
              </a:ext>
            </a:extLst>
          </p:cNvPr>
          <p:cNvSpPr>
            <a:spLocks noGrp="1"/>
          </p:cNvSpPr>
          <p:nvPr>
            <p:ph type="sldNum" sz="quarter" idx="12"/>
          </p:nvPr>
        </p:nvSpPr>
        <p:spPr/>
        <p:txBody>
          <a:bodyPr/>
          <a:lstStyle/>
          <a:p>
            <a:fld id="{B12B35DD-64F7-B048-B2BB-3953229FF8CC}" type="slidenum">
              <a:rPr lang="en-US" smtClean="0"/>
              <a:pPr/>
              <a:t>9</a:t>
            </a:fld>
            <a:endParaRPr lang="en-US"/>
          </a:p>
        </p:txBody>
      </p:sp>
      <p:graphicFrame>
        <p:nvGraphicFramePr>
          <p:cNvPr id="10" name="Table 9">
            <a:extLst>
              <a:ext uri="{FF2B5EF4-FFF2-40B4-BE49-F238E27FC236}">
                <a16:creationId xmlns:a16="http://schemas.microsoft.com/office/drawing/2014/main" id="{4C3D3B96-0F80-0E42-828D-8DC3E7B4B4C1}"/>
              </a:ext>
            </a:extLst>
          </p:cNvPr>
          <p:cNvGraphicFramePr>
            <a:graphicFrameLocks noGrp="1"/>
          </p:cNvGraphicFramePr>
          <p:nvPr>
            <p:extLst>
              <p:ext uri="{D42A27DB-BD31-4B8C-83A1-F6EECF244321}">
                <p14:modId xmlns:p14="http://schemas.microsoft.com/office/powerpoint/2010/main" val="720761781"/>
              </p:ext>
            </p:extLst>
          </p:nvPr>
        </p:nvGraphicFramePr>
        <p:xfrm>
          <a:off x="154920" y="3221824"/>
          <a:ext cx="4036834" cy="1542681"/>
        </p:xfrm>
        <a:graphic>
          <a:graphicData uri="http://schemas.openxmlformats.org/drawingml/2006/table">
            <a:tbl>
              <a:tblPr firstRow="1" bandRow="1">
                <a:tableStyleId>{5940675A-B579-460E-94D1-54222C63F5DA}</a:tableStyleId>
              </a:tblPr>
              <a:tblGrid>
                <a:gridCol w="4036834">
                  <a:extLst>
                    <a:ext uri="{9D8B030D-6E8A-4147-A177-3AD203B41FA5}">
                      <a16:colId xmlns:a16="http://schemas.microsoft.com/office/drawing/2014/main" val="1843721152"/>
                    </a:ext>
                  </a:extLst>
                </a:gridCol>
              </a:tblGrid>
              <a:tr h="197665">
                <a:tc>
                  <a:txBody>
                    <a:bodyPr/>
                    <a:lstStyle/>
                    <a:p>
                      <a:pPr algn="ctr"/>
                      <a:r>
                        <a:rPr lang="en-US" sz="1000" b="1" i="1"/>
                        <a:t>A+CCP Potential  Enabled Applications</a:t>
                      </a:r>
                    </a:p>
                  </a:txBody>
                  <a:tcPr marL="68580" marR="68580" marT="34290" marB="34290">
                    <a:solidFill>
                      <a:schemeClr val="bg2">
                        <a:lumMod val="75000"/>
                      </a:schemeClr>
                    </a:solidFill>
                  </a:tcPr>
                </a:tc>
                <a:extLst>
                  <a:ext uri="{0D108BD9-81ED-4DB2-BD59-A6C34878D82A}">
                    <a16:rowId xmlns:a16="http://schemas.microsoft.com/office/drawing/2014/main" val="2942869029"/>
                  </a:ext>
                </a:extLst>
              </a:tr>
              <a:tr h="1321701">
                <a:tc>
                  <a:txBody>
                    <a:bodyPr/>
                    <a:lstStyle/>
                    <a:p>
                      <a:pPr marL="365760" lvl="0" indent="-365760">
                        <a:buNone/>
                      </a:pPr>
                      <a:r>
                        <a:rPr lang="en-US" sz="900" b="0" i="0" u="none" strike="noStrike" kern="1200" noProof="0">
                          <a:solidFill>
                            <a:schemeClr val="tx1"/>
                          </a:solidFill>
                          <a:latin typeface="Calibri"/>
                          <a:hlinkClick r:id="rId6" action="ppaction://hlinksldjump"/>
                        </a:rPr>
                        <a:t>PEA1</a:t>
                      </a:r>
                      <a:r>
                        <a:rPr lang="en-US" sz="900" b="0" i="0" u="none" strike="noStrike" kern="1200" noProof="0">
                          <a:solidFill>
                            <a:schemeClr val="tx1"/>
                          </a:solidFill>
                          <a:latin typeface="Calibri"/>
                        </a:rPr>
                        <a:t> </a:t>
                      </a:r>
                      <a:r>
                        <a:rPr lang="en-US" sz="900" b="0" i="0" u="none" strike="noStrike" kern="1200" noProof="0">
                          <a:solidFill>
                            <a:schemeClr val="tx1"/>
                          </a:solidFill>
                          <a:effectLst/>
                          <a:latin typeface="Calibri"/>
                        </a:rPr>
                        <a:t>    </a:t>
                      </a:r>
                      <a:r>
                        <a:rPr lang="en-US" sz="900" b="0" i="0" u="none" strike="noStrike" kern="1200" noProof="0">
                          <a:solidFill>
                            <a:srgbClr val="000000"/>
                          </a:solidFill>
                          <a:latin typeface="Calibri"/>
                        </a:rPr>
                        <a:t>Weather, agriculture, energy and air quality modeling (NWP centers, USDA, IBM, AFWA, Private Companies) </a:t>
                      </a:r>
                      <a:endParaRPr lang="en-US" sz="900" b="0" i="0" u="none" strike="noStrike" kern="1200" noProof="0">
                        <a:effectLst/>
                        <a:latin typeface="Calibri"/>
                      </a:endParaRPr>
                    </a:p>
                    <a:p>
                      <a:pPr marL="365760" lvl="0" indent="-365760">
                        <a:buNone/>
                      </a:pPr>
                      <a:r>
                        <a:rPr lang="en-US" sz="900" b="0" i="0" u="none" strike="noStrike" kern="1200" noProof="0">
                          <a:solidFill>
                            <a:srgbClr val="000000"/>
                          </a:solidFill>
                          <a:latin typeface="Calibri"/>
                          <a:hlinkClick r:id="rId6" action="ppaction://hlinksldjump"/>
                        </a:rPr>
                        <a:t>PEA2</a:t>
                      </a:r>
                      <a:r>
                        <a:rPr lang="en-US" sz="900" b="0" i="0" u="none" strike="noStrike" kern="1200" noProof="0">
                          <a:solidFill>
                            <a:srgbClr val="000000"/>
                          </a:solidFill>
                          <a:latin typeface="Calibri"/>
                        </a:rPr>
                        <a:t>     Issuing alerts of fog/</a:t>
                      </a:r>
                      <a:r>
                        <a:rPr lang="en-US" sz="900" b="0" i="0" u="none" strike="noStrike" kern="1200" noProof="0" err="1">
                          <a:solidFill>
                            <a:srgbClr val="000000"/>
                          </a:solidFill>
                          <a:latin typeface="Calibri"/>
                        </a:rPr>
                        <a:t>vog</a:t>
                      </a:r>
                      <a:r>
                        <a:rPr lang="en-US" sz="900" b="0" i="0" u="none" strike="noStrike" kern="1200" noProof="0">
                          <a:solidFill>
                            <a:srgbClr val="000000"/>
                          </a:solidFill>
                          <a:latin typeface="Calibri"/>
                        </a:rPr>
                        <a:t> (air quality and weather communities)</a:t>
                      </a:r>
                    </a:p>
                    <a:p>
                      <a:pPr marL="365760" lvl="0" indent="-365760">
                        <a:buNone/>
                      </a:pPr>
                      <a:r>
                        <a:rPr lang="en-US" sz="900" b="0" i="0" u="none" strike="noStrike" kern="1200" noProof="0">
                          <a:solidFill>
                            <a:srgbClr val="000000"/>
                          </a:solidFill>
                          <a:latin typeface="Calibri"/>
                          <a:hlinkClick r:id="rId6" action="ppaction://hlinksldjump"/>
                        </a:rPr>
                        <a:t>PEA7</a:t>
                      </a:r>
                      <a:r>
                        <a:rPr lang="en-US" sz="900" b="0" i="0" u="none" strike="noStrike" kern="1200" noProof="0">
                          <a:solidFill>
                            <a:srgbClr val="000000"/>
                          </a:solidFill>
                          <a:latin typeface="Calibri"/>
                        </a:rPr>
                        <a:t>     Cloud evolution for aviation and weather prediction (FAA, DoD, DoE, NOAA)</a:t>
                      </a:r>
                    </a:p>
                    <a:p>
                      <a:pPr marL="365760" lvl="0" indent="-365760">
                        <a:buNone/>
                      </a:pPr>
                      <a:r>
                        <a:rPr lang="en-US" sz="900" b="0" i="0" u="none" strike="noStrike" kern="1200" noProof="0">
                          <a:solidFill>
                            <a:srgbClr val="000000"/>
                          </a:solidFill>
                          <a:latin typeface="Calibri"/>
                          <a:hlinkClick r:id="rId7" action="ppaction://hlinksldjump"/>
                        </a:rPr>
                        <a:t>PEA9</a:t>
                      </a:r>
                      <a:r>
                        <a:rPr lang="en-US" sz="900" b="0" i="0" u="none" strike="noStrike" kern="1200" noProof="0">
                          <a:solidFill>
                            <a:srgbClr val="000000"/>
                          </a:solidFill>
                          <a:latin typeface="Calibri"/>
                        </a:rPr>
                        <a:t>     Icing and visibility hazards for aviation industry (FAA, AFWA, </a:t>
                      </a:r>
                      <a:r>
                        <a:rPr lang="en-US" sz="900" b="0" i="0" u="none" strike="noStrike" kern="1200" noProof="0" err="1">
                          <a:solidFill>
                            <a:srgbClr val="000000"/>
                          </a:solidFill>
                          <a:latin typeface="Calibri"/>
                        </a:rPr>
                        <a:t>Airlines,NOAA</a:t>
                      </a:r>
                      <a:r>
                        <a:rPr lang="en-US" sz="900" b="0" i="0" u="none" strike="noStrike" kern="1200" noProof="0">
                          <a:solidFill>
                            <a:srgbClr val="000000"/>
                          </a:solidFill>
                          <a:latin typeface="Calibri"/>
                        </a:rPr>
                        <a:t>)</a:t>
                      </a:r>
                    </a:p>
                    <a:p>
                      <a:pPr marL="365760" lvl="0" indent="-365760">
                        <a:buNone/>
                      </a:pPr>
                      <a:r>
                        <a:rPr lang="en-US" sz="900" b="0" i="0" u="none" strike="noStrike" kern="1200" noProof="0">
                          <a:solidFill>
                            <a:srgbClr val="000000"/>
                          </a:solidFill>
                          <a:latin typeface="Calibri"/>
                          <a:hlinkClick r:id="rId7" action="ppaction://hlinksldjump"/>
                        </a:rPr>
                        <a:t>PEA15</a:t>
                      </a:r>
                      <a:r>
                        <a:rPr lang="en-US" sz="900" b="0" i="0" u="none" strike="noStrike" kern="1200" noProof="0">
                          <a:solidFill>
                            <a:srgbClr val="000000"/>
                          </a:solidFill>
                          <a:latin typeface="Calibri"/>
                        </a:rPr>
                        <a:t>   Storm warnings for lightning and severe storm development (AFWA, NWS, and NWP modeling communities)</a:t>
                      </a:r>
                    </a:p>
                    <a:p>
                      <a:pPr marL="365760" lvl="0" indent="-365760">
                        <a:buNone/>
                      </a:pPr>
                      <a:r>
                        <a:rPr lang="en-US" sz="900" b="0" i="0" u="none" strike="noStrike" kern="1200" noProof="0">
                          <a:solidFill>
                            <a:srgbClr val="000000"/>
                          </a:solidFill>
                          <a:latin typeface="Calibri"/>
                          <a:hlinkClick r:id="rId7" action="ppaction://hlinksldjump"/>
                        </a:rPr>
                        <a:t>PEA16</a:t>
                      </a:r>
                      <a:r>
                        <a:rPr lang="en-US" sz="900" b="0" i="0" u="none" strike="noStrike" kern="1200" noProof="0">
                          <a:solidFill>
                            <a:srgbClr val="000000"/>
                          </a:solidFill>
                          <a:latin typeface="Calibri"/>
                        </a:rPr>
                        <a:t>  Forecasting snow and mixed precipitation events (NWP modeling communities, private weather companies)</a:t>
                      </a:r>
                    </a:p>
                  </a:txBody>
                  <a:tcPr marL="68580" marR="68580" marT="34290" marB="34290">
                    <a:solidFill>
                      <a:schemeClr val="accent4">
                        <a:lumMod val="20000"/>
                        <a:lumOff val="80000"/>
                      </a:schemeClr>
                    </a:solidFill>
                  </a:tcPr>
                </a:tc>
                <a:extLst>
                  <a:ext uri="{0D108BD9-81ED-4DB2-BD59-A6C34878D82A}">
                    <a16:rowId xmlns:a16="http://schemas.microsoft.com/office/drawing/2014/main" val="3271490759"/>
                  </a:ext>
                </a:extLst>
              </a:tr>
            </a:tbl>
          </a:graphicData>
        </a:graphic>
      </p:graphicFrame>
      <p:sp>
        <p:nvSpPr>
          <p:cNvPr id="9" name="TextBox 8">
            <a:extLst>
              <a:ext uri="{FF2B5EF4-FFF2-40B4-BE49-F238E27FC236}">
                <a16:creationId xmlns:a16="http://schemas.microsoft.com/office/drawing/2014/main" id="{2AB45ADE-D2F7-D248-9F3B-CA8243BD9F5E}"/>
              </a:ext>
            </a:extLst>
          </p:cNvPr>
          <p:cNvSpPr txBox="1"/>
          <p:nvPr/>
        </p:nvSpPr>
        <p:spPr>
          <a:xfrm>
            <a:off x="1386652" y="4838606"/>
            <a:ext cx="6337444" cy="200055"/>
          </a:xfrm>
          <a:prstGeom prst="rect">
            <a:avLst/>
          </a:prstGeom>
          <a:solidFill>
            <a:srgbClr val="7030A0">
              <a:alpha val="20000"/>
            </a:srgbClr>
          </a:solidFill>
        </p:spPr>
        <p:txBody>
          <a:bodyPr wrap="square" rtlCol="0">
            <a:spAutoFit/>
          </a:bodyPr>
          <a:lstStyle/>
          <a:p>
            <a:r>
              <a:rPr lang="en-US" sz="700" b="1" dirty="0"/>
              <a:t>Legend</a:t>
            </a:r>
            <a:r>
              <a:rPr lang="en-US" sz="700" dirty="0"/>
              <a:t>: </a:t>
            </a:r>
            <a:r>
              <a:rPr lang="en-US" sz="700" b="1" dirty="0"/>
              <a:t> </a:t>
            </a:r>
            <a:r>
              <a:rPr lang="en-US" sz="700" b="1" dirty="0">
                <a:solidFill>
                  <a:srgbClr val="000000"/>
                </a:solidFill>
              </a:rPr>
              <a:t>√ </a:t>
            </a:r>
            <a:r>
              <a:rPr lang="en-US" sz="700" dirty="0"/>
              <a:t>Needed to meet objective,  </a:t>
            </a:r>
            <a:r>
              <a:rPr lang="en-US" sz="700" b="1" dirty="0"/>
              <a:t>(</a:t>
            </a:r>
            <a:r>
              <a:rPr lang="en-US" sz="700" b="1" dirty="0">
                <a:solidFill>
                  <a:srgbClr val="000000"/>
                </a:solidFill>
              </a:rPr>
              <a:t>√</a:t>
            </a:r>
            <a:r>
              <a:rPr lang="en-US" sz="700" b="1" dirty="0"/>
              <a:t>) </a:t>
            </a:r>
            <a:r>
              <a:rPr lang="en-US" sz="700" dirty="0"/>
              <a:t>From </a:t>
            </a:r>
            <a:r>
              <a:rPr lang="en-US" sz="700" dirty="0" err="1"/>
              <a:t>PoR</a:t>
            </a:r>
            <a:r>
              <a:rPr lang="en-US" sz="700" dirty="0"/>
              <a:t> but insufficient to meet objective,  </a:t>
            </a:r>
            <a:r>
              <a:rPr lang="en-US" sz="700" b="1" dirty="0"/>
              <a:t>S</a:t>
            </a:r>
            <a:r>
              <a:rPr lang="en-US" sz="700" dirty="0"/>
              <a:t> Complimentary observation from SBG,  </a:t>
            </a:r>
            <a:r>
              <a:rPr lang="en-US" sz="700" b="1" dirty="0"/>
              <a:t>M </a:t>
            </a:r>
            <a:r>
              <a:rPr lang="en-US" sz="700" dirty="0"/>
              <a:t>Complimentary observation from MC</a:t>
            </a:r>
          </a:p>
        </p:txBody>
      </p:sp>
    </p:spTree>
    <p:extLst>
      <p:ext uri="{BB962C8B-B14F-4D97-AF65-F5344CB8AC3E}">
        <p14:creationId xmlns:p14="http://schemas.microsoft.com/office/powerpoint/2010/main" val="2201799362"/>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FB74DEA-7C7F-0C4F-8B20-2CA9B4FC7623}" vid="{A2C03E90-4AF9-2C40-AD24-071AE02A4E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031306-3a86-44aa-8ec1-9ff7eaa2f00d">
      <UserInfo>
        <DisplayName>Bryan Duncan</DisplayName>
        <AccountId>112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804E17470D934AB91BE1ECC411E26F" ma:contentTypeVersion="10" ma:contentTypeDescription="Create a new document." ma:contentTypeScope="" ma:versionID="207b04d016a840171a2d62f6d4862654">
  <xsd:schema xmlns:xsd="http://www.w3.org/2001/XMLSchema" xmlns:xs="http://www.w3.org/2001/XMLSchema" xmlns:p="http://schemas.microsoft.com/office/2006/metadata/properties" xmlns:ns2="255dfc2e-4151-40dd-829c-dc3c7ca1a690" xmlns:ns3="85031306-3a86-44aa-8ec1-9ff7eaa2f00d" targetNamespace="http://schemas.microsoft.com/office/2006/metadata/properties" ma:root="true" ma:fieldsID="bf529cc8c99b32564197fad93ea58adc" ns2:_="" ns3:_="">
    <xsd:import namespace="255dfc2e-4151-40dd-829c-dc3c7ca1a690"/>
    <xsd:import namespace="85031306-3a86-44aa-8ec1-9ff7eaa2f0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5dfc2e-4151-40dd-829c-dc3c7ca1a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031306-3a86-44aa-8ec1-9ff7eaa2f0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774590-2933-4DBD-ADDA-8F3BEF27A7C5}">
  <ds:schemaRefs>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 ds:uri="http://schemas.microsoft.com/office/infopath/2007/PartnerControls"/>
    <ds:schemaRef ds:uri="85031306-3a86-44aa-8ec1-9ff7eaa2f00d"/>
    <ds:schemaRef ds:uri="255dfc2e-4151-40dd-829c-dc3c7ca1a690"/>
    <ds:schemaRef ds:uri="http://schemas.microsoft.com/office/2006/metadata/properties"/>
  </ds:schemaRefs>
</ds:datastoreItem>
</file>

<file path=customXml/itemProps2.xml><?xml version="1.0" encoding="utf-8"?>
<ds:datastoreItem xmlns:ds="http://schemas.openxmlformats.org/officeDocument/2006/customXml" ds:itemID="{31CE2932-D3A1-4474-A8A3-6868C2EBC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5dfc2e-4151-40dd-829c-dc3c7ca1a690"/>
    <ds:schemaRef ds:uri="85031306-3a86-44aa-8ec1-9ff7eaa2f0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3D0B74-3643-4585-9B53-11B1DFA7E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76</TotalTime>
  <Words>5950</Words>
  <Application>Microsoft Macintosh PowerPoint</Application>
  <PresentationFormat>On-screen Show (16:9)</PresentationFormat>
  <Paragraphs>1858</Paragraphs>
  <Slides>38</Slides>
  <Notes>38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Arial Narrow</vt:lpstr>
      <vt:lpstr>Calibri</vt:lpstr>
      <vt:lpstr>Calibri Light</vt:lpstr>
      <vt:lpstr>Times</vt:lpstr>
      <vt:lpstr>Wingdings</vt:lpstr>
      <vt:lpstr>Theme1</vt:lpstr>
      <vt:lpstr>Office Theme</vt:lpstr>
      <vt:lpstr>1_Office Theme</vt:lpstr>
      <vt:lpstr>Science and Applications Traceability Matrix</vt:lpstr>
      <vt:lpstr>A-CCP SATM Navigation Map</vt:lpstr>
      <vt:lpstr>Overarching Goal</vt:lpstr>
      <vt:lpstr>Goal 1: Cloud Feedbacks</vt:lpstr>
      <vt:lpstr>Goal 2: Storm Dynamics</vt:lpstr>
      <vt:lpstr>Goal 3: Falling Snow</vt:lpstr>
      <vt:lpstr>Goal 4: Aerosol Processes</vt:lpstr>
      <vt:lpstr>Goal 5: Aerosol Rad. Forcing</vt:lpstr>
      <vt:lpstr>Obj 1: Low Clouds</vt:lpstr>
      <vt:lpstr>Obj 2: High Clouds</vt:lpstr>
      <vt:lpstr>Obj 3: Convective Storms</vt:lpstr>
      <vt:lpstr>Obj 4: Falling Snow Processes</vt:lpstr>
      <vt:lpstr>Obj 5: Aerosol Redistribution</vt:lpstr>
      <vt:lpstr>Obj 6: Aerosol Attribution</vt:lpstr>
      <vt:lpstr>Obj 7: Air Quality</vt:lpstr>
      <vt:lpstr>Obj 8: Absorbing Aerosols</vt:lpstr>
      <vt:lpstr>Obj 9: Aerosol Direct Effect</vt:lpstr>
      <vt:lpstr>Obj 10: Aerosol Indirect Effect (1/2)</vt:lpstr>
      <vt:lpstr>Obj 10: Aerosol Indirect Effect (2/2)</vt:lpstr>
      <vt:lpstr>Geo. Vars: O1 Low Clouds (1/2)</vt:lpstr>
      <vt:lpstr>Geo. Vars: O1 Low clouds (2/2)</vt:lpstr>
      <vt:lpstr>Geo. Vars: O2 High Clouds</vt:lpstr>
      <vt:lpstr>Geo. Vars: O3 Convective Storms</vt:lpstr>
      <vt:lpstr>Geo. Vars: O4 Falling Snow Processes</vt:lpstr>
      <vt:lpstr>Geo. Vars: O5 Aerosol Redistribution</vt:lpstr>
      <vt:lpstr>Geo. Vars: O6 Aerosol Attribution</vt:lpstr>
      <vt:lpstr>Geo. Vars: O7 Air Quality</vt:lpstr>
      <vt:lpstr>Geo. Vars: O8 Absorbing Aerosols</vt:lpstr>
      <vt:lpstr>Geo. Vars: O9 Aerosol Direct Effect</vt:lpstr>
      <vt:lpstr>Geo. Vars: O10 Aerosol Ind. Effect</vt:lpstr>
      <vt:lpstr>Enabled Applications: 1-8</vt:lpstr>
      <vt:lpstr>Enabled Applications 9-16</vt:lpstr>
      <vt:lpstr>Enabling Applications 17-22</vt:lpstr>
      <vt:lpstr>DS Traceability Goals 1-2</vt:lpstr>
      <vt:lpstr>DS Traceability Goals 3-5</vt:lpstr>
      <vt:lpstr>Acronyms  (1/3)</vt:lpstr>
      <vt:lpstr>Acronyms  (2/3)</vt:lpstr>
      <vt:lpstr>Acronyms  (3/3)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Re-Considering the SATM Format for A-CCP</dc:title>
  <dc:creator>Waliser, Duane E.</dc:creator>
  <cp:lastModifiedBy>Arlindo da Silva</cp:lastModifiedBy>
  <cp:revision>2</cp:revision>
  <cp:lastPrinted>2019-02-11T16:52:21Z</cp:lastPrinted>
  <dcterms:created xsi:type="dcterms:W3CDTF">2018-12-26T21:31:22Z</dcterms:created>
  <dcterms:modified xsi:type="dcterms:W3CDTF">2019-02-19T21:40:11Z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0x010100DE804E17470D934AB91BE1ECC411E26F</vt:lpwstr>
  </property>
  <property fmtid="{D5CDD505-2E9C-101B-9397-08002B2CF9AE}" pid="3" name="AuthorIds_UIVersion_5120">
    <vt:lpwstr>84</vt:lpwstr>
  </property>
  <property fmtid="{D5CDD505-2E9C-101B-9397-08002B2CF9AE}" pid="4" name="AuthorIds_UIVersion_20992">
    <vt:lpwstr>17</vt:lpwstr>
  </property>
  <property fmtid="{D5CDD505-2E9C-101B-9397-08002B2CF9AE}" pid="5" name="AuthorIds_UIVersion_27648">
    <vt:lpwstr>14</vt:lpwstr>
  </property>
  <property fmtid="{D5CDD505-2E9C-101B-9397-08002B2CF9AE}" pid="6" name="AuthorIds_UIVersion_1536">
    <vt:lpwstr>6</vt:lpwstr>
  </property>
</Properties>
</file>