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645" r:id="rId2"/>
    <p:sldId id="684" r:id="rId3"/>
    <p:sldId id="693" r:id="rId4"/>
    <p:sldId id="685" r:id="rId5"/>
    <p:sldId id="686" r:id="rId6"/>
    <p:sldId id="687" r:id="rId7"/>
    <p:sldId id="771" r:id="rId8"/>
    <p:sldId id="688" r:id="rId9"/>
    <p:sldId id="770" r:id="rId10"/>
    <p:sldId id="753" r:id="rId11"/>
    <p:sldId id="775" r:id="rId12"/>
    <p:sldId id="690" r:id="rId13"/>
    <p:sldId id="689" r:id="rId14"/>
    <p:sldId id="698" r:id="rId15"/>
    <p:sldId id="695" r:id="rId16"/>
    <p:sldId id="692" r:id="rId17"/>
    <p:sldId id="694" r:id="rId18"/>
    <p:sldId id="696" r:id="rId19"/>
    <p:sldId id="781" r:id="rId20"/>
    <p:sldId id="711" r:id="rId21"/>
    <p:sldId id="697" r:id="rId22"/>
    <p:sldId id="714" r:id="rId23"/>
    <p:sldId id="715" r:id="rId24"/>
    <p:sldId id="705" r:id="rId25"/>
    <p:sldId id="706" r:id="rId26"/>
    <p:sldId id="740" r:id="rId27"/>
    <p:sldId id="707" r:id="rId28"/>
    <p:sldId id="702" r:id="rId29"/>
    <p:sldId id="757" r:id="rId30"/>
    <p:sldId id="778" r:id="rId31"/>
    <p:sldId id="758" r:id="rId32"/>
    <p:sldId id="759" r:id="rId33"/>
    <p:sldId id="760" r:id="rId34"/>
    <p:sldId id="761" r:id="rId35"/>
    <p:sldId id="782" r:id="rId36"/>
    <p:sldId id="721" r:id="rId37"/>
    <p:sldId id="723" r:id="rId38"/>
    <p:sldId id="726" r:id="rId39"/>
    <p:sldId id="728" r:id="rId40"/>
    <p:sldId id="776" r:id="rId41"/>
    <p:sldId id="732" r:id="rId42"/>
    <p:sldId id="703" r:id="rId43"/>
    <p:sldId id="779" r:id="rId44"/>
    <p:sldId id="785" r:id="rId45"/>
    <p:sldId id="784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66CC"/>
    <a:srgbClr val="33CC33"/>
    <a:srgbClr val="FFFF66"/>
    <a:srgbClr val="00FFFF"/>
    <a:srgbClr val="C59EE2"/>
    <a:srgbClr val="CCFFFF"/>
    <a:srgbClr val="FFC819"/>
    <a:srgbClr val="E46C0A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37" autoAdjust="0"/>
  </p:normalViewPr>
  <p:slideViewPr>
    <p:cSldViewPr>
      <p:cViewPr>
        <p:scale>
          <a:sx n="50" d="100"/>
          <a:sy n="50" d="100"/>
        </p:scale>
        <p:origin x="-5936" y="-3144"/>
      </p:cViewPr>
      <p:guideLst>
        <p:guide orient="horz" pos="2640"/>
        <p:guide pos="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D26FFC-A9EA-42BF-AD6D-A4D9079AB1E9}" type="datetimeFigureOut">
              <a:rPr lang="en-US"/>
              <a:pPr>
                <a:defRPr/>
              </a:pPr>
              <a:t>4/27/15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771D2FC-3D28-4919-AC5B-485C1035FF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163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DC143F-5397-43C3-82BA-793263563B5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E9F640C-9839-489C-81B6-60B94EAA3BD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DC143F-5397-43C3-82BA-793263563B5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0391C8-5C14-4259-965F-F06210DD2FC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E9F640C-9839-489C-81B6-60B94EAA3BD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691D93-1547-421F-9B3D-07F818154EB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0DD4E2-E48B-4471-BDA7-25194EE78F5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0DD4E2-E48B-4471-BDA7-25194EE78F5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4196D7D4-1D05-4510-BBF0-00C8EC8E161B}" type="slidenum">
              <a:rPr lang="en-US" sz="1200">
                <a:latin typeface="+mn-lt"/>
                <a:cs typeface="+mn-cs"/>
              </a:rPr>
              <a:pPr algn="r">
                <a:defRPr/>
              </a:pPr>
              <a:t>36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E7CA4E-CFA8-43CC-850F-CE3A9416C6D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D7026AE-3762-499B-BD6D-D981E997A87E}" type="slidenum">
              <a:rPr lang="en-US" smtClean="0"/>
              <a:pPr>
                <a:defRPr/>
              </a:pPr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FA91BA-C55F-4DA0-AB63-FCF11307C86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8756E70-6A63-405E-953A-E898A7E15C5B}" type="slidenum">
              <a:rPr lang="en-US" smtClean="0"/>
              <a:pPr>
                <a:defRPr/>
              </a:pPr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E362639-0391-43DC-BA2A-F417BC6789ED}" type="slidenum">
              <a:rPr lang="en-US" smtClean="0"/>
              <a:pPr>
                <a:defRPr/>
              </a:pPr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14BDBA-3DAF-4F93-8A85-DC1842BF038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987AF-E44E-4936-9A54-D6A631A0D6D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5DCE64-232C-4952-93FE-677E023D105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7360C-B185-4541-9FEF-68CB601E10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07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7360C-B185-4541-9FEF-68CB601E10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07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E9F640C-9839-489C-81B6-60B94EAA3BD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38464-81D6-42E1-8C53-12DF5AB73D7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38464-81D6-42E1-8C53-12DF5AB73D7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FD052-C665-48F9-ADDC-F54927EC90E1}" type="datetimeFigureOut">
              <a:rPr lang="en-US"/>
              <a:pPr>
                <a:defRPr/>
              </a:pPr>
              <a:t>4/27/15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000CE-8009-498F-A8C3-47914062A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3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8E795-85C0-480B-B75B-38B90BEBEAC3}" type="datetimeFigureOut">
              <a:rPr lang="en-US"/>
              <a:pPr>
                <a:defRPr/>
              </a:pPr>
              <a:t>4/27/15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CD3B1-E422-434E-A8C1-55D2655A6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16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7E849-BA4C-42B0-89AE-344F91B833F9}" type="datetimeFigureOut">
              <a:rPr lang="en-US"/>
              <a:pPr>
                <a:defRPr/>
              </a:pPr>
              <a:t>4/27/15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8FAF8-4144-4918-9B51-EC5B9DFE7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00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75D9-3770-47B8-80A5-B61C6011BC12}" type="datetimeFigureOut">
              <a:rPr lang="en-US"/>
              <a:pPr>
                <a:defRPr/>
              </a:pPr>
              <a:t>4/27/15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FF7EF-7E88-4C6D-98F9-32C203517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41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CD514-9839-41E8-9605-815F4E28C8E5}" type="datetimeFigureOut">
              <a:rPr lang="en-US"/>
              <a:pPr>
                <a:defRPr/>
              </a:pPr>
              <a:t>4/27/15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BEDE8-A5B6-4B43-9B0E-A978A438F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1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96A55-6ED3-43EE-803E-8A9AAE627316}" type="datetimeFigureOut">
              <a:rPr lang="en-US"/>
              <a:pPr>
                <a:defRPr/>
              </a:pPr>
              <a:t>4/27/15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8312C-141F-400F-819D-1056A1AFD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09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5E6E4-3778-416F-B045-D5BCA1C00FCB}" type="datetimeFigureOut">
              <a:rPr lang="en-US"/>
              <a:pPr>
                <a:defRPr/>
              </a:pPr>
              <a:t>4/27/15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089BC-9829-41AB-9530-38D1AC9FE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29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F8086-1BBF-48A8-A39C-EBC0448781AE}" type="datetimeFigureOut">
              <a:rPr lang="en-US"/>
              <a:pPr>
                <a:defRPr/>
              </a:pPr>
              <a:t>4/27/15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677E5-2A25-41F3-B8C3-1BEC6DDB8D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6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119FD-AC97-46AC-99E1-89C04394648E}" type="datetimeFigureOut">
              <a:rPr lang="en-US"/>
              <a:pPr>
                <a:defRPr/>
              </a:pPr>
              <a:t>4/27/15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93AA2-A2D1-4AC7-95A7-618DBDEE75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5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87609-308E-4191-AB70-C3751B86A7AB}" type="datetimeFigureOut">
              <a:rPr lang="en-US"/>
              <a:pPr>
                <a:defRPr/>
              </a:pPr>
              <a:t>4/27/15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96D49-070F-4922-ACCF-04DD9372D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2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749C4-3B48-4F7A-933D-81323BE208D7}" type="datetimeFigureOut">
              <a:rPr lang="en-US"/>
              <a:pPr>
                <a:defRPr/>
              </a:pPr>
              <a:t>4/27/15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E6B7D-1430-4778-9AE5-FFF9D1DC0E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37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F9C50E-B1C0-4D9D-8FBF-DA324CB67E2E}" type="datetimeFigureOut">
              <a:rPr lang="en-US"/>
              <a:pPr>
                <a:defRPr/>
              </a:pPr>
              <a:t>4/27/15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3BB40B-68F2-4C19-AFEF-DA187C383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gif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5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Relationship Id="rId3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0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Relationship Id="rId3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4700" y="0"/>
            <a:ext cx="2174599" cy="155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9" descr="Sikun-Labyrinthus-II-(better)--sideways-50-perce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9144000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5"/>
          <p:cNvSpPr txBox="1">
            <a:spLocks noChangeArrowheads="1"/>
          </p:cNvSpPr>
          <p:nvPr/>
        </p:nvSpPr>
        <p:spPr bwMode="auto">
          <a:xfrm>
            <a:off x="727360" y="2707480"/>
            <a:ext cx="77721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/>
              <a:t>Michael J. Malaska, </a:t>
            </a:r>
            <a:r>
              <a:rPr lang="en-US" b="1" dirty="0" smtClean="0"/>
              <a:t>PhD / NPP Senior Fellow</a:t>
            </a:r>
          </a:p>
          <a:p>
            <a:pPr algn="ctr" eaLnBrk="1" hangingPunct="1"/>
            <a:r>
              <a:rPr lang="en-US" b="1" dirty="0" smtClean="0"/>
              <a:t>ORAU / Jet Propulsion Laboratory / California Institute of Technology</a:t>
            </a:r>
            <a:endParaRPr lang="en-US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84412" y="1295399"/>
            <a:ext cx="8458089" cy="147002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Dissolving Titan:</a:t>
            </a:r>
            <a:br>
              <a:rPr lang="en-US" sz="4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Dissolution geology on Saturn’s moon</a:t>
            </a:r>
            <a:endParaRPr lang="en-US" sz="32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7243" y="6422641"/>
            <a:ext cx="828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Funding from ORAU NPP Program / ASTID / OPR gratefully acknowledged</a:t>
            </a:r>
          </a:p>
        </p:txBody>
      </p:sp>
    </p:spTree>
    <p:extLst>
      <p:ext uri="{BB962C8B-B14F-4D97-AF65-F5344CB8AC3E}">
        <p14:creationId xmlns:p14="http://schemas.microsoft.com/office/powerpoint/2010/main" val="2212964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1879" y="1448825"/>
            <a:ext cx="7848600" cy="48328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982" y="152400"/>
            <a:ext cx="8620125" cy="1295401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Dissolution landscape development</a:t>
            </a:r>
            <a:br>
              <a:rPr lang="en-US" sz="3600" b="1" dirty="0" smtClean="0"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Pitting 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Sinkholes 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Polygonal karst 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Tower or cone karst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6858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A6BDD6-017D-4F00-88B2-B8E15FC2480C}" type="slidenum">
              <a:rPr lang="en-US" sz="1000" smtClean="0">
                <a:cs typeface="Arial" charset="0"/>
              </a:rPr>
              <a:pPr eaLnBrk="1" hangingPunct="1"/>
              <a:t>10</a:t>
            </a:fld>
            <a:endParaRPr lang="en-US" sz="1000" dirty="0" smtClean="0"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3374" y="6518359"/>
            <a:ext cx="8053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Figure from:  Ford and Williams, Karst Hydrogeology and Geomorphology, 2007. Wiley. (Fig 9.63)</a:t>
            </a:r>
            <a:endParaRPr lang="en-US" sz="1200" dirty="0"/>
          </a:p>
        </p:txBody>
      </p:sp>
      <p:pic>
        <p:nvPicPr>
          <p:cNvPr id="14" name="Pictur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79" y="1860532"/>
            <a:ext cx="7286841" cy="407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82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248" y="118859"/>
            <a:ext cx="8710448" cy="1252741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Quartzite Tower karst</a:t>
            </a:r>
            <a:b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Purnululu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National Park, Western Australia</a:t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Devonian quartz sandstone 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eroding out to a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surrounding sand 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plain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87" y="2250800"/>
            <a:ext cx="9142413" cy="46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399" y="6581001"/>
            <a:ext cx="1940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Image credit: Philip Griffin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144" y="1666025"/>
            <a:ext cx="842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“the most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outstanding example of cone karst in sandstones </a:t>
            </a:r>
            <a:r>
              <a:rPr 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anywhere in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the world’’ </a:t>
            </a:r>
            <a:r>
              <a:rPr 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UNESCO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843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Fluids and materials</a:t>
            </a:r>
            <a:endParaRPr lang="en-US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9980" y="8382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5236" y="1143000"/>
            <a:ext cx="181832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" name="TextBox 60"/>
          <p:cNvSpPr txBox="1">
            <a:spLocks noChangeArrowheads="1"/>
          </p:cNvSpPr>
          <p:nvPr/>
        </p:nvSpPr>
        <p:spPr bwMode="auto">
          <a:xfrm>
            <a:off x="5768897" y="3185689"/>
            <a:ext cx="15746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FFC819"/>
                </a:solidFill>
              </a:rPr>
              <a:t>Titan (95 K)</a:t>
            </a:r>
            <a:endParaRPr lang="en-US" sz="2000" b="1" dirty="0">
              <a:solidFill>
                <a:srgbClr val="FFC819"/>
              </a:solidFill>
            </a:endParaRPr>
          </a:p>
        </p:txBody>
      </p:sp>
      <p:sp>
        <p:nvSpPr>
          <p:cNvPr id="153" name="TextBox 52"/>
          <p:cNvSpPr txBox="1">
            <a:spLocks noChangeArrowheads="1"/>
          </p:cNvSpPr>
          <p:nvPr/>
        </p:nvSpPr>
        <p:spPr bwMode="auto">
          <a:xfrm>
            <a:off x="2068762" y="3185689"/>
            <a:ext cx="17652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00B0F0"/>
                </a:solidFill>
              </a:rPr>
              <a:t>Earth (298 K)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8762" y="3642479"/>
            <a:ext cx="273183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</a:t>
            </a:r>
            <a:r>
              <a:rPr lang="en-US" b="1" baseline="-25000" dirty="0" smtClean="0"/>
              <a:t>2</a:t>
            </a:r>
            <a:r>
              <a:rPr lang="en-US" b="1" dirty="0" smtClean="0"/>
              <a:t>O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Halite (</a:t>
            </a:r>
            <a:r>
              <a:rPr lang="en-US" b="1" dirty="0" err="1" smtClean="0"/>
              <a:t>NaCl</a:t>
            </a:r>
            <a:r>
              <a:rPr lang="en-US" b="1" dirty="0"/>
              <a:t>)</a:t>
            </a:r>
            <a:endParaRPr lang="en-US" b="1" dirty="0" smtClean="0"/>
          </a:p>
          <a:p>
            <a:r>
              <a:rPr lang="en-US" b="1" dirty="0" smtClean="0"/>
              <a:t>Gypsum (CaSO</a:t>
            </a:r>
            <a:r>
              <a:rPr lang="en-US" b="1" baseline="-25000" dirty="0" smtClean="0"/>
              <a:t>4</a:t>
            </a:r>
            <a:r>
              <a:rPr lang="en-US" b="1" dirty="0" smtClean="0"/>
              <a:t>•2H</a:t>
            </a:r>
            <a:r>
              <a:rPr lang="en-US" b="1" baseline="-25000" dirty="0" smtClean="0"/>
              <a:t>2</a:t>
            </a:r>
            <a:r>
              <a:rPr lang="en-US" b="1" dirty="0" smtClean="0"/>
              <a:t>O) </a:t>
            </a:r>
          </a:p>
          <a:p>
            <a:r>
              <a:rPr lang="en-US" b="1" dirty="0" smtClean="0"/>
              <a:t>Limestone (CaCO</a:t>
            </a:r>
            <a:r>
              <a:rPr lang="en-US" b="1" baseline="-25000" dirty="0" smtClean="0"/>
              <a:t>3</a:t>
            </a:r>
            <a:r>
              <a:rPr lang="en-US" b="1" dirty="0" smtClean="0"/>
              <a:t>) </a:t>
            </a:r>
          </a:p>
          <a:p>
            <a:r>
              <a:rPr lang="en-US" b="1" dirty="0" smtClean="0"/>
              <a:t>Dolomite (</a:t>
            </a:r>
            <a:r>
              <a:rPr lang="en-US" b="1" dirty="0" err="1" smtClean="0"/>
              <a:t>CaMg</a:t>
            </a:r>
            <a:r>
              <a:rPr lang="en-US" b="1" dirty="0" smtClean="0"/>
              <a:t>(CO</a:t>
            </a:r>
            <a:r>
              <a:rPr lang="en-US" b="1" baseline="-25000" dirty="0" smtClean="0"/>
              <a:t>3</a:t>
            </a:r>
            <a:r>
              <a:rPr lang="en-US" b="1" dirty="0" smtClean="0"/>
              <a:t>)</a:t>
            </a:r>
            <a:r>
              <a:rPr lang="en-US" b="1" baseline="-25000" dirty="0" smtClean="0"/>
              <a:t>2</a:t>
            </a:r>
            <a:r>
              <a:rPr lang="en-US" b="1" dirty="0" smtClean="0"/>
              <a:t>)</a:t>
            </a:r>
          </a:p>
          <a:p>
            <a:r>
              <a:rPr lang="en-US" b="1" dirty="0" smtClean="0"/>
              <a:t>Silica (SiO</a:t>
            </a:r>
            <a:r>
              <a:rPr lang="en-US" b="1" baseline="-25000" dirty="0" smtClean="0"/>
              <a:t>2</a:t>
            </a:r>
            <a:r>
              <a:rPr lang="en-US" b="1" dirty="0" smtClean="0"/>
              <a:t>)</a:t>
            </a:r>
            <a:r>
              <a:rPr lang="en-US" b="1" baseline="-25000" dirty="0" smtClean="0"/>
              <a:t>x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55" name="TextBox 154"/>
          <p:cNvSpPr txBox="1"/>
          <p:nvPr/>
        </p:nvSpPr>
        <p:spPr>
          <a:xfrm>
            <a:off x="5334000" y="3642479"/>
            <a:ext cx="299312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Methane (CH</a:t>
            </a:r>
            <a:r>
              <a:rPr lang="en-US" b="1" baseline="-25000" dirty="0" smtClean="0"/>
              <a:t>4</a:t>
            </a:r>
            <a:r>
              <a:rPr lang="en-US" b="1" dirty="0" smtClean="0"/>
              <a:t>) / N</a:t>
            </a:r>
            <a:r>
              <a:rPr lang="en-US" b="1" baseline="-25000" dirty="0" smtClean="0"/>
              <a:t>2</a:t>
            </a:r>
          </a:p>
          <a:p>
            <a:r>
              <a:rPr lang="en-US" b="1" dirty="0" smtClean="0"/>
              <a:t>Ethane (C</a:t>
            </a:r>
            <a:r>
              <a:rPr lang="en-US" b="1" baseline="-25000" dirty="0" smtClean="0"/>
              <a:t>2</a:t>
            </a:r>
            <a:r>
              <a:rPr lang="en-US" b="1" dirty="0" smtClean="0"/>
              <a:t>H</a:t>
            </a:r>
            <a:r>
              <a:rPr lang="en-US" b="1" baseline="-25000" dirty="0" smtClean="0"/>
              <a:t>6</a:t>
            </a:r>
            <a:r>
              <a:rPr lang="en-US" b="1" dirty="0" smtClean="0"/>
              <a:t>)</a:t>
            </a:r>
          </a:p>
          <a:p>
            <a:r>
              <a:rPr lang="en-US" b="1" dirty="0" smtClean="0"/>
              <a:t>Propane (C</a:t>
            </a:r>
            <a:r>
              <a:rPr lang="en-US" b="1" baseline="-25000" dirty="0" smtClean="0"/>
              <a:t>3</a:t>
            </a:r>
            <a:r>
              <a:rPr lang="en-US" b="1" dirty="0" smtClean="0"/>
              <a:t>H</a:t>
            </a:r>
            <a:r>
              <a:rPr lang="en-US" b="1" baseline="-25000" dirty="0" smtClean="0"/>
              <a:t>8</a:t>
            </a:r>
            <a:r>
              <a:rPr lang="en-US" b="1" dirty="0" smtClean="0"/>
              <a:t>)</a:t>
            </a:r>
          </a:p>
          <a:p>
            <a:endParaRPr lang="en-US" b="1" dirty="0"/>
          </a:p>
          <a:p>
            <a:r>
              <a:rPr lang="en-US" b="1" dirty="0" smtClean="0"/>
              <a:t>Acetylene (C</a:t>
            </a:r>
            <a:r>
              <a:rPr lang="en-US" b="1" baseline="-25000" dirty="0" smtClean="0"/>
              <a:t>2</a:t>
            </a:r>
            <a:r>
              <a:rPr lang="en-US" b="1" dirty="0" smtClean="0"/>
              <a:t>H</a:t>
            </a:r>
            <a:r>
              <a:rPr lang="en-US" b="1" baseline="-25000" dirty="0" smtClean="0"/>
              <a:t>2</a:t>
            </a:r>
            <a:r>
              <a:rPr lang="en-US" b="1" dirty="0" smtClean="0"/>
              <a:t>)</a:t>
            </a:r>
          </a:p>
          <a:p>
            <a:r>
              <a:rPr lang="en-US" b="1" dirty="0" smtClean="0"/>
              <a:t>Ethylene (C</a:t>
            </a:r>
            <a:r>
              <a:rPr lang="en-US" b="1" baseline="-25000" dirty="0" smtClean="0"/>
              <a:t>2</a:t>
            </a:r>
            <a:r>
              <a:rPr lang="en-US" b="1" dirty="0" smtClean="0"/>
              <a:t>H</a:t>
            </a:r>
            <a:r>
              <a:rPr lang="en-US" b="1" baseline="-25000" dirty="0" smtClean="0"/>
              <a:t>4</a:t>
            </a:r>
            <a:r>
              <a:rPr lang="en-US" b="1" dirty="0" smtClean="0"/>
              <a:t>)</a:t>
            </a:r>
          </a:p>
          <a:p>
            <a:r>
              <a:rPr lang="en-US" b="1" dirty="0" smtClean="0"/>
              <a:t>Hydrogen cyanide (HCN)</a:t>
            </a:r>
          </a:p>
          <a:p>
            <a:r>
              <a:rPr lang="en-US" b="1" dirty="0" smtClean="0"/>
              <a:t>Acetonitrile (CH</a:t>
            </a:r>
            <a:r>
              <a:rPr lang="en-US" b="1" baseline="-25000" dirty="0" smtClean="0"/>
              <a:t>3</a:t>
            </a:r>
            <a:r>
              <a:rPr lang="en-US" b="1" dirty="0" smtClean="0"/>
              <a:t>CN)</a:t>
            </a:r>
          </a:p>
          <a:p>
            <a:r>
              <a:rPr lang="en-US" b="1" dirty="0" smtClean="0"/>
              <a:t>Acrylonitrile (CH</a:t>
            </a:r>
            <a:r>
              <a:rPr lang="en-US" b="1" baseline="-25000" dirty="0" smtClean="0"/>
              <a:t>2</a:t>
            </a:r>
            <a:r>
              <a:rPr lang="en-US" b="1" dirty="0" smtClean="0"/>
              <a:t>CHCN)</a:t>
            </a:r>
          </a:p>
          <a:p>
            <a:r>
              <a:rPr lang="en-US" b="1" dirty="0" smtClean="0"/>
              <a:t>Benzene (C</a:t>
            </a:r>
            <a:r>
              <a:rPr lang="en-US" b="1" baseline="-25000" dirty="0" smtClean="0"/>
              <a:t>6</a:t>
            </a:r>
            <a:r>
              <a:rPr lang="en-US" b="1" dirty="0" smtClean="0"/>
              <a:t>H</a:t>
            </a:r>
            <a:r>
              <a:rPr lang="en-US" b="1" baseline="-25000" dirty="0" smtClean="0"/>
              <a:t>6</a:t>
            </a:r>
            <a:r>
              <a:rPr lang="en-US" b="1" dirty="0" smtClean="0"/>
              <a:t>)</a:t>
            </a:r>
          </a:p>
          <a:p>
            <a:r>
              <a:rPr lang="en-US" b="1" dirty="0" err="1" smtClean="0"/>
              <a:t>Cyanoacetylene</a:t>
            </a:r>
            <a:r>
              <a:rPr lang="en-US" b="1" dirty="0" smtClean="0"/>
              <a:t> (HCCCN)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1241835" y="3916663"/>
            <a:ext cx="864339" cy="369332"/>
          </a:xfrm>
          <a:prstGeom prst="rect">
            <a:avLst/>
          </a:prstGeom>
          <a:solidFill>
            <a:srgbClr val="00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Fluids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1069867" y="5166464"/>
            <a:ext cx="118494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Materials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7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170" y="304800"/>
            <a:ext cx="40244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Titan Organic Cycle</a:t>
            </a:r>
          </a:p>
          <a:p>
            <a:r>
              <a:rPr lang="en-US" sz="3200" b="1" dirty="0" smtClean="0">
                <a:solidFill>
                  <a:srgbClr val="FFC000"/>
                </a:solidFill>
              </a:rPr>
              <a:t>Organics and CH</a:t>
            </a:r>
            <a:r>
              <a:rPr lang="en-US" sz="3200" b="1" baseline="-25000" dirty="0" smtClean="0">
                <a:solidFill>
                  <a:srgbClr val="FFC000"/>
                </a:solidFill>
              </a:rPr>
              <a:t>4</a:t>
            </a:r>
            <a:endParaRPr lang="en-US" sz="3200" b="1" baseline="-25000" dirty="0">
              <a:solidFill>
                <a:srgbClr val="FFC000"/>
              </a:solidFill>
            </a:endParaRPr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324600"/>
            <a:ext cx="5905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5C082A7-1B43-4C77-AC1F-C5E5F71125E3}" type="slidenum">
              <a:rPr lang="en-US" sz="10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000" smtClean="0"/>
          </a:p>
        </p:txBody>
      </p:sp>
      <p:sp>
        <p:nvSpPr>
          <p:cNvPr id="276" name="TextBox 80"/>
          <p:cNvSpPr txBox="1">
            <a:spLocks noChangeArrowheads="1"/>
          </p:cNvSpPr>
          <p:nvPr/>
        </p:nvSpPr>
        <p:spPr bwMode="auto">
          <a:xfrm>
            <a:off x="437352" y="1769581"/>
            <a:ext cx="223648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 smtClean="0"/>
              <a:t>Atmospheric photochemistry products</a:t>
            </a:r>
            <a:endParaRPr lang="en-US" sz="2000" b="1" dirty="0"/>
          </a:p>
        </p:txBody>
      </p:sp>
      <p:sp>
        <p:nvSpPr>
          <p:cNvPr id="277" name="TextBox 81"/>
          <p:cNvSpPr txBox="1">
            <a:spLocks noChangeArrowheads="1"/>
          </p:cNvSpPr>
          <p:nvPr/>
        </p:nvSpPr>
        <p:spPr bwMode="auto">
          <a:xfrm>
            <a:off x="437353" y="3065922"/>
            <a:ext cx="19248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 smtClean="0"/>
              <a:t>CH</a:t>
            </a:r>
            <a:r>
              <a:rPr lang="en-US" sz="2000" b="1" baseline="-25000" dirty="0" smtClean="0"/>
              <a:t>4</a:t>
            </a:r>
            <a:r>
              <a:rPr lang="en-US" sz="2000" b="1" dirty="0" smtClean="0"/>
              <a:t> precipitation</a:t>
            </a:r>
            <a:endParaRPr lang="en-US" sz="2000" b="1" dirty="0"/>
          </a:p>
        </p:txBody>
      </p:sp>
      <p:sp>
        <p:nvSpPr>
          <p:cNvPr id="278" name="TextBox 81"/>
          <p:cNvSpPr txBox="1">
            <a:spLocks noChangeArrowheads="1"/>
          </p:cNvSpPr>
          <p:nvPr/>
        </p:nvSpPr>
        <p:spPr bwMode="auto">
          <a:xfrm>
            <a:off x="362803" y="4462783"/>
            <a:ext cx="1810371" cy="1015663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 smtClean="0"/>
              <a:t>Soluble materials</a:t>
            </a:r>
          </a:p>
          <a:p>
            <a:pPr eaLnBrk="1" hangingPunct="1"/>
            <a:r>
              <a:rPr lang="en-US" sz="2000" b="1" dirty="0"/>
              <a:t>D</a:t>
            </a:r>
            <a:r>
              <a:rPr lang="en-US" sz="2000" b="1" dirty="0" smtClean="0"/>
              <a:t>issolution?</a:t>
            </a:r>
            <a:endParaRPr lang="en-US" sz="20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2250866" y="1772146"/>
            <a:ext cx="6740734" cy="4323854"/>
            <a:chOff x="2556884" y="2057400"/>
            <a:chExt cx="6265562" cy="4019054"/>
          </a:xfrm>
        </p:grpSpPr>
        <p:sp>
          <p:nvSpPr>
            <p:cNvPr id="196" name="Freeform 195"/>
            <p:cNvSpPr/>
            <p:nvPr/>
          </p:nvSpPr>
          <p:spPr>
            <a:xfrm>
              <a:off x="2570083" y="4467010"/>
              <a:ext cx="5950643" cy="1575266"/>
            </a:xfrm>
            <a:custGeom>
              <a:avLst/>
              <a:gdLst>
                <a:gd name="connsiteX0" fmla="*/ 2908300 w 4648200"/>
                <a:gd name="connsiteY0" fmla="*/ 1187450 h 1689100"/>
                <a:gd name="connsiteX1" fmla="*/ 2717800 w 4648200"/>
                <a:gd name="connsiteY1" fmla="*/ 901700 h 1689100"/>
                <a:gd name="connsiteX2" fmla="*/ 2514600 w 4648200"/>
                <a:gd name="connsiteY2" fmla="*/ 685800 h 1689100"/>
                <a:gd name="connsiteX3" fmla="*/ 2165350 w 4648200"/>
                <a:gd name="connsiteY3" fmla="*/ 488950 h 1689100"/>
                <a:gd name="connsiteX4" fmla="*/ 1631950 w 4648200"/>
                <a:gd name="connsiteY4" fmla="*/ 196850 h 1689100"/>
                <a:gd name="connsiteX5" fmla="*/ 1409700 w 4648200"/>
                <a:gd name="connsiteY5" fmla="*/ 69850 h 1689100"/>
                <a:gd name="connsiteX6" fmla="*/ 1250950 w 4648200"/>
                <a:gd name="connsiteY6" fmla="*/ 12700 h 1689100"/>
                <a:gd name="connsiteX7" fmla="*/ 1130300 w 4648200"/>
                <a:gd name="connsiteY7" fmla="*/ 0 h 1689100"/>
                <a:gd name="connsiteX8" fmla="*/ 628650 w 4648200"/>
                <a:gd name="connsiteY8" fmla="*/ 69850 h 1689100"/>
                <a:gd name="connsiteX9" fmla="*/ 215900 w 4648200"/>
                <a:gd name="connsiteY9" fmla="*/ 88900 h 1689100"/>
                <a:gd name="connsiteX10" fmla="*/ 6350 w 4648200"/>
                <a:gd name="connsiteY10" fmla="*/ 158750 h 1689100"/>
                <a:gd name="connsiteX11" fmla="*/ 0 w 4648200"/>
                <a:gd name="connsiteY11" fmla="*/ 1689100 h 1689100"/>
                <a:gd name="connsiteX12" fmla="*/ 4635500 w 4648200"/>
                <a:gd name="connsiteY12" fmla="*/ 1663700 h 1689100"/>
                <a:gd name="connsiteX13" fmla="*/ 4648200 w 4648200"/>
                <a:gd name="connsiteY13" fmla="*/ 558800 h 1689100"/>
                <a:gd name="connsiteX14" fmla="*/ 3822700 w 4648200"/>
                <a:gd name="connsiteY14" fmla="*/ 1187450 h 1689100"/>
                <a:gd name="connsiteX15" fmla="*/ 2908300 w 4648200"/>
                <a:gd name="connsiteY15" fmla="*/ 1187450 h 1689100"/>
                <a:gd name="connsiteX0" fmla="*/ 2908300 w 4648200"/>
                <a:gd name="connsiteY0" fmla="*/ 1187450 h 1689100"/>
                <a:gd name="connsiteX1" fmla="*/ 2717800 w 4648200"/>
                <a:gd name="connsiteY1" fmla="*/ 901700 h 1689100"/>
                <a:gd name="connsiteX2" fmla="*/ 2514600 w 4648200"/>
                <a:gd name="connsiteY2" fmla="*/ 685800 h 1689100"/>
                <a:gd name="connsiteX3" fmla="*/ 2165350 w 4648200"/>
                <a:gd name="connsiteY3" fmla="*/ 488950 h 1689100"/>
                <a:gd name="connsiteX4" fmla="*/ 1631950 w 4648200"/>
                <a:gd name="connsiteY4" fmla="*/ 196850 h 1689100"/>
                <a:gd name="connsiteX5" fmla="*/ 1409700 w 4648200"/>
                <a:gd name="connsiteY5" fmla="*/ 69850 h 1689100"/>
                <a:gd name="connsiteX6" fmla="*/ 1250950 w 4648200"/>
                <a:gd name="connsiteY6" fmla="*/ 12700 h 1689100"/>
                <a:gd name="connsiteX7" fmla="*/ 1130300 w 4648200"/>
                <a:gd name="connsiteY7" fmla="*/ 0 h 1689100"/>
                <a:gd name="connsiteX8" fmla="*/ 628650 w 4648200"/>
                <a:gd name="connsiteY8" fmla="*/ 69850 h 1689100"/>
                <a:gd name="connsiteX9" fmla="*/ 215900 w 4648200"/>
                <a:gd name="connsiteY9" fmla="*/ 88900 h 1689100"/>
                <a:gd name="connsiteX10" fmla="*/ 6350 w 4648200"/>
                <a:gd name="connsiteY10" fmla="*/ 158750 h 1689100"/>
                <a:gd name="connsiteX11" fmla="*/ 0 w 4648200"/>
                <a:gd name="connsiteY11" fmla="*/ 1689100 h 1689100"/>
                <a:gd name="connsiteX12" fmla="*/ 4635500 w 4648200"/>
                <a:gd name="connsiteY12" fmla="*/ 1663700 h 1689100"/>
                <a:gd name="connsiteX13" fmla="*/ 4648200 w 4648200"/>
                <a:gd name="connsiteY13" fmla="*/ 558800 h 1689100"/>
                <a:gd name="connsiteX14" fmla="*/ 4498860 w 4648200"/>
                <a:gd name="connsiteY14" fmla="*/ 1149350 h 1689100"/>
                <a:gd name="connsiteX15" fmla="*/ 2908300 w 4648200"/>
                <a:gd name="connsiteY15" fmla="*/ 1187450 h 1689100"/>
                <a:gd name="connsiteX0" fmla="*/ 2908300 w 5618908"/>
                <a:gd name="connsiteY0" fmla="*/ 1187450 h 1689100"/>
                <a:gd name="connsiteX1" fmla="*/ 2717800 w 5618908"/>
                <a:gd name="connsiteY1" fmla="*/ 901700 h 1689100"/>
                <a:gd name="connsiteX2" fmla="*/ 2514600 w 5618908"/>
                <a:gd name="connsiteY2" fmla="*/ 685800 h 1689100"/>
                <a:gd name="connsiteX3" fmla="*/ 2165350 w 5618908"/>
                <a:gd name="connsiteY3" fmla="*/ 488950 h 1689100"/>
                <a:gd name="connsiteX4" fmla="*/ 1631950 w 5618908"/>
                <a:gd name="connsiteY4" fmla="*/ 196850 h 1689100"/>
                <a:gd name="connsiteX5" fmla="*/ 1409700 w 5618908"/>
                <a:gd name="connsiteY5" fmla="*/ 69850 h 1689100"/>
                <a:gd name="connsiteX6" fmla="*/ 1250950 w 5618908"/>
                <a:gd name="connsiteY6" fmla="*/ 12700 h 1689100"/>
                <a:gd name="connsiteX7" fmla="*/ 1130300 w 5618908"/>
                <a:gd name="connsiteY7" fmla="*/ 0 h 1689100"/>
                <a:gd name="connsiteX8" fmla="*/ 628650 w 5618908"/>
                <a:gd name="connsiteY8" fmla="*/ 69850 h 1689100"/>
                <a:gd name="connsiteX9" fmla="*/ 215900 w 5618908"/>
                <a:gd name="connsiteY9" fmla="*/ 88900 h 1689100"/>
                <a:gd name="connsiteX10" fmla="*/ 6350 w 5618908"/>
                <a:gd name="connsiteY10" fmla="*/ 158750 h 1689100"/>
                <a:gd name="connsiteX11" fmla="*/ 0 w 5618908"/>
                <a:gd name="connsiteY11" fmla="*/ 1689100 h 1689100"/>
                <a:gd name="connsiteX12" fmla="*/ 5618908 w 5618908"/>
                <a:gd name="connsiteY12" fmla="*/ 1682750 h 1689100"/>
                <a:gd name="connsiteX13" fmla="*/ 4648200 w 5618908"/>
                <a:gd name="connsiteY13" fmla="*/ 558800 h 1689100"/>
                <a:gd name="connsiteX14" fmla="*/ 4498860 w 5618908"/>
                <a:gd name="connsiteY14" fmla="*/ 1149350 h 1689100"/>
                <a:gd name="connsiteX15" fmla="*/ 2908300 w 5618908"/>
                <a:gd name="connsiteY15" fmla="*/ 1187450 h 1689100"/>
                <a:gd name="connsiteX0" fmla="*/ 2908300 w 5618908"/>
                <a:gd name="connsiteY0" fmla="*/ 1187450 h 1689100"/>
                <a:gd name="connsiteX1" fmla="*/ 2717800 w 5618908"/>
                <a:gd name="connsiteY1" fmla="*/ 901700 h 1689100"/>
                <a:gd name="connsiteX2" fmla="*/ 2514600 w 5618908"/>
                <a:gd name="connsiteY2" fmla="*/ 685800 h 1689100"/>
                <a:gd name="connsiteX3" fmla="*/ 2165350 w 5618908"/>
                <a:gd name="connsiteY3" fmla="*/ 488950 h 1689100"/>
                <a:gd name="connsiteX4" fmla="*/ 1631950 w 5618908"/>
                <a:gd name="connsiteY4" fmla="*/ 196850 h 1689100"/>
                <a:gd name="connsiteX5" fmla="*/ 1409700 w 5618908"/>
                <a:gd name="connsiteY5" fmla="*/ 69850 h 1689100"/>
                <a:gd name="connsiteX6" fmla="*/ 1250950 w 5618908"/>
                <a:gd name="connsiteY6" fmla="*/ 12700 h 1689100"/>
                <a:gd name="connsiteX7" fmla="*/ 1130300 w 5618908"/>
                <a:gd name="connsiteY7" fmla="*/ 0 h 1689100"/>
                <a:gd name="connsiteX8" fmla="*/ 628650 w 5618908"/>
                <a:gd name="connsiteY8" fmla="*/ 69850 h 1689100"/>
                <a:gd name="connsiteX9" fmla="*/ 215900 w 5618908"/>
                <a:gd name="connsiteY9" fmla="*/ 88900 h 1689100"/>
                <a:gd name="connsiteX10" fmla="*/ 6350 w 5618908"/>
                <a:gd name="connsiteY10" fmla="*/ 158750 h 1689100"/>
                <a:gd name="connsiteX11" fmla="*/ 0 w 5618908"/>
                <a:gd name="connsiteY11" fmla="*/ 1689100 h 1689100"/>
                <a:gd name="connsiteX12" fmla="*/ 5618908 w 5618908"/>
                <a:gd name="connsiteY12" fmla="*/ 1682750 h 1689100"/>
                <a:gd name="connsiteX13" fmla="*/ 5320229 w 5618908"/>
                <a:gd name="connsiteY13" fmla="*/ 6350 h 1689100"/>
                <a:gd name="connsiteX14" fmla="*/ 4498860 w 5618908"/>
                <a:gd name="connsiteY14" fmla="*/ 1149350 h 1689100"/>
                <a:gd name="connsiteX15" fmla="*/ 2908300 w 5618908"/>
                <a:gd name="connsiteY15" fmla="*/ 1187450 h 1689100"/>
                <a:gd name="connsiteX0" fmla="*/ 2908300 w 5394898"/>
                <a:gd name="connsiteY0" fmla="*/ 1187450 h 1689100"/>
                <a:gd name="connsiteX1" fmla="*/ 2717800 w 5394898"/>
                <a:gd name="connsiteY1" fmla="*/ 901700 h 1689100"/>
                <a:gd name="connsiteX2" fmla="*/ 2514600 w 5394898"/>
                <a:gd name="connsiteY2" fmla="*/ 685800 h 1689100"/>
                <a:gd name="connsiteX3" fmla="*/ 2165350 w 5394898"/>
                <a:gd name="connsiteY3" fmla="*/ 488950 h 1689100"/>
                <a:gd name="connsiteX4" fmla="*/ 1631950 w 5394898"/>
                <a:gd name="connsiteY4" fmla="*/ 196850 h 1689100"/>
                <a:gd name="connsiteX5" fmla="*/ 1409700 w 5394898"/>
                <a:gd name="connsiteY5" fmla="*/ 69850 h 1689100"/>
                <a:gd name="connsiteX6" fmla="*/ 1250950 w 5394898"/>
                <a:gd name="connsiteY6" fmla="*/ 12700 h 1689100"/>
                <a:gd name="connsiteX7" fmla="*/ 1130300 w 5394898"/>
                <a:gd name="connsiteY7" fmla="*/ 0 h 1689100"/>
                <a:gd name="connsiteX8" fmla="*/ 628650 w 5394898"/>
                <a:gd name="connsiteY8" fmla="*/ 69850 h 1689100"/>
                <a:gd name="connsiteX9" fmla="*/ 215900 w 5394898"/>
                <a:gd name="connsiteY9" fmla="*/ 88900 h 1689100"/>
                <a:gd name="connsiteX10" fmla="*/ 6350 w 5394898"/>
                <a:gd name="connsiteY10" fmla="*/ 158750 h 1689100"/>
                <a:gd name="connsiteX11" fmla="*/ 0 w 5394898"/>
                <a:gd name="connsiteY11" fmla="*/ 1689100 h 1689100"/>
                <a:gd name="connsiteX12" fmla="*/ 5394898 w 5394898"/>
                <a:gd name="connsiteY12" fmla="*/ 1682750 h 1689100"/>
                <a:gd name="connsiteX13" fmla="*/ 5320229 w 5394898"/>
                <a:gd name="connsiteY13" fmla="*/ 6350 h 1689100"/>
                <a:gd name="connsiteX14" fmla="*/ 4498860 w 5394898"/>
                <a:gd name="connsiteY14" fmla="*/ 1149350 h 1689100"/>
                <a:gd name="connsiteX15" fmla="*/ 2908300 w 5394898"/>
                <a:gd name="connsiteY15" fmla="*/ 1187450 h 1689100"/>
                <a:gd name="connsiteX0" fmla="*/ 2908300 w 5394898"/>
                <a:gd name="connsiteY0" fmla="*/ 1187450 h 1689100"/>
                <a:gd name="connsiteX1" fmla="*/ 2717800 w 5394898"/>
                <a:gd name="connsiteY1" fmla="*/ 901700 h 1689100"/>
                <a:gd name="connsiteX2" fmla="*/ 2514600 w 5394898"/>
                <a:gd name="connsiteY2" fmla="*/ 685800 h 1689100"/>
                <a:gd name="connsiteX3" fmla="*/ 2165350 w 5394898"/>
                <a:gd name="connsiteY3" fmla="*/ 488950 h 1689100"/>
                <a:gd name="connsiteX4" fmla="*/ 1631950 w 5394898"/>
                <a:gd name="connsiteY4" fmla="*/ 196850 h 1689100"/>
                <a:gd name="connsiteX5" fmla="*/ 1409700 w 5394898"/>
                <a:gd name="connsiteY5" fmla="*/ 69850 h 1689100"/>
                <a:gd name="connsiteX6" fmla="*/ 1250950 w 5394898"/>
                <a:gd name="connsiteY6" fmla="*/ 12700 h 1689100"/>
                <a:gd name="connsiteX7" fmla="*/ 1130300 w 5394898"/>
                <a:gd name="connsiteY7" fmla="*/ 0 h 1689100"/>
                <a:gd name="connsiteX8" fmla="*/ 628650 w 5394898"/>
                <a:gd name="connsiteY8" fmla="*/ 69850 h 1689100"/>
                <a:gd name="connsiteX9" fmla="*/ 224010 w 5394898"/>
                <a:gd name="connsiteY9" fmla="*/ 0 h 1689100"/>
                <a:gd name="connsiteX10" fmla="*/ 6350 w 5394898"/>
                <a:gd name="connsiteY10" fmla="*/ 158750 h 1689100"/>
                <a:gd name="connsiteX11" fmla="*/ 0 w 5394898"/>
                <a:gd name="connsiteY11" fmla="*/ 1689100 h 1689100"/>
                <a:gd name="connsiteX12" fmla="*/ 5394898 w 5394898"/>
                <a:gd name="connsiteY12" fmla="*/ 1682750 h 1689100"/>
                <a:gd name="connsiteX13" fmla="*/ 5320229 w 5394898"/>
                <a:gd name="connsiteY13" fmla="*/ 6350 h 1689100"/>
                <a:gd name="connsiteX14" fmla="*/ 4498860 w 5394898"/>
                <a:gd name="connsiteY14" fmla="*/ 1149350 h 1689100"/>
                <a:gd name="connsiteX15" fmla="*/ 2908300 w 5394898"/>
                <a:gd name="connsiteY15" fmla="*/ 1187450 h 1689100"/>
                <a:gd name="connsiteX0" fmla="*/ 2908300 w 5394898"/>
                <a:gd name="connsiteY0" fmla="*/ 1187450 h 1689100"/>
                <a:gd name="connsiteX1" fmla="*/ 2717800 w 5394898"/>
                <a:gd name="connsiteY1" fmla="*/ 901700 h 1689100"/>
                <a:gd name="connsiteX2" fmla="*/ 2514600 w 5394898"/>
                <a:gd name="connsiteY2" fmla="*/ 685800 h 1689100"/>
                <a:gd name="connsiteX3" fmla="*/ 2165350 w 5394898"/>
                <a:gd name="connsiteY3" fmla="*/ 488950 h 1689100"/>
                <a:gd name="connsiteX4" fmla="*/ 1631950 w 5394898"/>
                <a:gd name="connsiteY4" fmla="*/ 196850 h 1689100"/>
                <a:gd name="connsiteX5" fmla="*/ 1409700 w 5394898"/>
                <a:gd name="connsiteY5" fmla="*/ 69850 h 1689100"/>
                <a:gd name="connsiteX6" fmla="*/ 1250950 w 5394898"/>
                <a:gd name="connsiteY6" fmla="*/ 12700 h 1689100"/>
                <a:gd name="connsiteX7" fmla="*/ 1130300 w 5394898"/>
                <a:gd name="connsiteY7" fmla="*/ 0 h 1689100"/>
                <a:gd name="connsiteX8" fmla="*/ 672029 w 5394898"/>
                <a:gd name="connsiteY8" fmla="*/ 76200 h 1689100"/>
                <a:gd name="connsiteX9" fmla="*/ 224010 w 5394898"/>
                <a:gd name="connsiteY9" fmla="*/ 0 h 1689100"/>
                <a:gd name="connsiteX10" fmla="*/ 6350 w 5394898"/>
                <a:gd name="connsiteY10" fmla="*/ 158750 h 1689100"/>
                <a:gd name="connsiteX11" fmla="*/ 0 w 5394898"/>
                <a:gd name="connsiteY11" fmla="*/ 1689100 h 1689100"/>
                <a:gd name="connsiteX12" fmla="*/ 5394898 w 5394898"/>
                <a:gd name="connsiteY12" fmla="*/ 1682750 h 1689100"/>
                <a:gd name="connsiteX13" fmla="*/ 5320229 w 5394898"/>
                <a:gd name="connsiteY13" fmla="*/ 6350 h 1689100"/>
                <a:gd name="connsiteX14" fmla="*/ 4498860 w 5394898"/>
                <a:gd name="connsiteY14" fmla="*/ 1149350 h 1689100"/>
                <a:gd name="connsiteX15" fmla="*/ 2908300 w 5394898"/>
                <a:gd name="connsiteY15" fmla="*/ 1187450 h 1689100"/>
                <a:gd name="connsiteX0" fmla="*/ 2910417 w 5397015"/>
                <a:gd name="connsiteY0" fmla="*/ 1187450 h 1689100"/>
                <a:gd name="connsiteX1" fmla="*/ 2719917 w 5397015"/>
                <a:gd name="connsiteY1" fmla="*/ 901700 h 1689100"/>
                <a:gd name="connsiteX2" fmla="*/ 2516717 w 5397015"/>
                <a:gd name="connsiteY2" fmla="*/ 685800 h 1689100"/>
                <a:gd name="connsiteX3" fmla="*/ 2167467 w 5397015"/>
                <a:gd name="connsiteY3" fmla="*/ 488950 h 1689100"/>
                <a:gd name="connsiteX4" fmla="*/ 1634067 w 5397015"/>
                <a:gd name="connsiteY4" fmla="*/ 196850 h 1689100"/>
                <a:gd name="connsiteX5" fmla="*/ 1411817 w 5397015"/>
                <a:gd name="connsiteY5" fmla="*/ 69850 h 1689100"/>
                <a:gd name="connsiteX6" fmla="*/ 1253067 w 5397015"/>
                <a:gd name="connsiteY6" fmla="*/ 12700 h 1689100"/>
                <a:gd name="connsiteX7" fmla="*/ 1132417 w 5397015"/>
                <a:gd name="connsiteY7" fmla="*/ 0 h 1689100"/>
                <a:gd name="connsiteX8" fmla="*/ 674146 w 5397015"/>
                <a:gd name="connsiteY8" fmla="*/ 76200 h 1689100"/>
                <a:gd name="connsiteX9" fmla="*/ 226127 w 5397015"/>
                <a:gd name="connsiteY9" fmla="*/ 0 h 1689100"/>
                <a:gd name="connsiteX10" fmla="*/ 2117 w 5397015"/>
                <a:gd name="connsiteY10" fmla="*/ 0 h 1689100"/>
                <a:gd name="connsiteX11" fmla="*/ 2117 w 5397015"/>
                <a:gd name="connsiteY11" fmla="*/ 1689100 h 1689100"/>
                <a:gd name="connsiteX12" fmla="*/ 5397015 w 5397015"/>
                <a:gd name="connsiteY12" fmla="*/ 1682750 h 1689100"/>
                <a:gd name="connsiteX13" fmla="*/ 5322346 w 5397015"/>
                <a:gd name="connsiteY13" fmla="*/ 6350 h 1689100"/>
                <a:gd name="connsiteX14" fmla="*/ 4500977 w 5397015"/>
                <a:gd name="connsiteY14" fmla="*/ 1149350 h 1689100"/>
                <a:gd name="connsiteX15" fmla="*/ 2910417 w 5397015"/>
                <a:gd name="connsiteY15" fmla="*/ 1187450 h 1689100"/>
                <a:gd name="connsiteX0" fmla="*/ 2910417 w 5397015"/>
                <a:gd name="connsiteY0" fmla="*/ 1339850 h 1841500"/>
                <a:gd name="connsiteX1" fmla="*/ 2719917 w 5397015"/>
                <a:gd name="connsiteY1" fmla="*/ 1054100 h 1841500"/>
                <a:gd name="connsiteX2" fmla="*/ 2516717 w 5397015"/>
                <a:gd name="connsiteY2" fmla="*/ 838200 h 1841500"/>
                <a:gd name="connsiteX3" fmla="*/ 2167467 w 5397015"/>
                <a:gd name="connsiteY3" fmla="*/ 641350 h 1841500"/>
                <a:gd name="connsiteX4" fmla="*/ 1634067 w 5397015"/>
                <a:gd name="connsiteY4" fmla="*/ 349250 h 1841500"/>
                <a:gd name="connsiteX5" fmla="*/ 1411817 w 5397015"/>
                <a:gd name="connsiteY5" fmla="*/ 222250 h 1841500"/>
                <a:gd name="connsiteX6" fmla="*/ 1253067 w 5397015"/>
                <a:gd name="connsiteY6" fmla="*/ 165100 h 1841500"/>
                <a:gd name="connsiteX7" fmla="*/ 1132417 w 5397015"/>
                <a:gd name="connsiteY7" fmla="*/ 152400 h 1841500"/>
                <a:gd name="connsiteX8" fmla="*/ 674145 w 5397015"/>
                <a:gd name="connsiteY8" fmla="*/ 0 h 1841500"/>
                <a:gd name="connsiteX9" fmla="*/ 226127 w 5397015"/>
                <a:gd name="connsiteY9" fmla="*/ 152400 h 1841500"/>
                <a:gd name="connsiteX10" fmla="*/ 2117 w 5397015"/>
                <a:gd name="connsiteY10" fmla="*/ 152400 h 1841500"/>
                <a:gd name="connsiteX11" fmla="*/ 2117 w 5397015"/>
                <a:gd name="connsiteY11" fmla="*/ 1841500 h 1841500"/>
                <a:gd name="connsiteX12" fmla="*/ 5397015 w 5397015"/>
                <a:gd name="connsiteY12" fmla="*/ 1835150 h 1841500"/>
                <a:gd name="connsiteX13" fmla="*/ 5322346 w 5397015"/>
                <a:gd name="connsiteY13" fmla="*/ 158750 h 1841500"/>
                <a:gd name="connsiteX14" fmla="*/ 4500977 w 5397015"/>
                <a:gd name="connsiteY14" fmla="*/ 1301750 h 1841500"/>
                <a:gd name="connsiteX15" fmla="*/ 2910417 w 5397015"/>
                <a:gd name="connsiteY15" fmla="*/ 1339850 h 1841500"/>
                <a:gd name="connsiteX0" fmla="*/ 2910417 w 5397015"/>
                <a:gd name="connsiteY0" fmla="*/ 1492250 h 1993900"/>
                <a:gd name="connsiteX1" fmla="*/ 2719917 w 5397015"/>
                <a:gd name="connsiteY1" fmla="*/ 1206500 h 1993900"/>
                <a:gd name="connsiteX2" fmla="*/ 2516717 w 5397015"/>
                <a:gd name="connsiteY2" fmla="*/ 990600 h 1993900"/>
                <a:gd name="connsiteX3" fmla="*/ 2167467 w 5397015"/>
                <a:gd name="connsiteY3" fmla="*/ 793750 h 1993900"/>
                <a:gd name="connsiteX4" fmla="*/ 1634067 w 5397015"/>
                <a:gd name="connsiteY4" fmla="*/ 501650 h 1993900"/>
                <a:gd name="connsiteX5" fmla="*/ 1411817 w 5397015"/>
                <a:gd name="connsiteY5" fmla="*/ 374650 h 1993900"/>
                <a:gd name="connsiteX6" fmla="*/ 1253067 w 5397015"/>
                <a:gd name="connsiteY6" fmla="*/ 317500 h 1993900"/>
                <a:gd name="connsiteX7" fmla="*/ 1132417 w 5397015"/>
                <a:gd name="connsiteY7" fmla="*/ 304800 h 1993900"/>
                <a:gd name="connsiteX8" fmla="*/ 674145 w 5397015"/>
                <a:gd name="connsiteY8" fmla="*/ 0 h 1993900"/>
                <a:gd name="connsiteX9" fmla="*/ 226127 w 5397015"/>
                <a:gd name="connsiteY9" fmla="*/ 304800 h 1993900"/>
                <a:gd name="connsiteX10" fmla="*/ 2117 w 5397015"/>
                <a:gd name="connsiteY10" fmla="*/ 304800 h 1993900"/>
                <a:gd name="connsiteX11" fmla="*/ 2117 w 5397015"/>
                <a:gd name="connsiteY11" fmla="*/ 1993900 h 1993900"/>
                <a:gd name="connsiteX12" fmla="*/ 5397015 w 5397015"/>
                <a:gd name="connsiteY12" fmla="*/ 1987550 h 1993900"/>
                <a:gd name="connsiteX13" fmla="*/ 5322346 w 5397015"/>
                <a:gd name="connsiteY13" fmla="*/ 311150 h 1993900"/>
                <a:gd name="connsiteX14" fmla="*/ 4500977 w 5397015"/>
                <a:gd name="connsiteY14" fmla="*/ 1454150 h 1993900"/>
                <a:gd name="connsiteX15" fmla="*/ 2910417 w 5397015"/>
                <a:gd name="connsiteY15" fmla="*/ 1492250 h 1993900"/>
                <a:gd name="connsiteX0" fmla="*/ 2910417 w 5397015"/>
                <a:gd name="connsiteY0" fmla="*/ 1187450 h 1689100"/>
                <a:gd name="connsiteX1" fmla="*/ 2719917 w 5397015"/>
                <a:gd name="connsiteY1" fmla="*/ 901700 h 1689100"/>
                <a:gd name="connsiteX2" fmla="*/ 2516717 w 5397015"/>
                <a:gd name="connsiteY2" fmla="*/ 685800 h 1689100"/>
                <a:gd name="connsiteX3" fmla="*/ 2167467 w 5397015"/>
                <a:gd name="connsiteY3" fmla="*/ 488950 h 1689100"/>
                <a:gd name="connsiteX4" fmla="*/ 1634067 w 5397015"/>
                <a:gd name="connsiteY4" fmla="*/ 196850 h 1689100"/>
                <a:gd name="connsiteX5" fmla="*/ 1411817 w 5397015"/>
                <a:gd name="connsiteY5" fmla="*/ 69850 h 1689100"/>
                <a:gd name="connsiteX6" fmla="*/ 1253067 w 5397015"/>
                <a:gd name="connsiteY6" fmla="*/ 12700 h 1689100"/>
                <a:gd name="connsiteX7" fmla="*/ 1132417 w 5397015"/>
                <a:gd name="connsiteY7" fmla="*/ 0 h 1689100"/>
                <a:gd name="connsiteX8" fmla="*/ 674145 w 5397015"/>
                <a:gd name="connsiteY8" fmla="*/ 0 h 1689100"/>
                <a:gd name="connsiteX9" fmla="*/ 226127 w 5397015"/>
                <a:gd name="connsiteY9" fmla="*/ 0 h 1689100"/>
                <a:gd name="connsiteX10" fmla="*/ 2117 w 5397015"/>
                <a:gd name="connsiteY10" fmla="*/ 0 h 1689100"/>
                <a:gd name="connsiteX11" fmla="*/ 2117 w 5397015"/>
                <a:gd name="connsiteY11" fmla="*/ 1689100 h 1689100"/>
                <a:gd name="connsiteX12" fmla="*/ 5397015 w 5397015"/>
                <a:gd name="connsiteY12" fmla="*/ 1682750 h 1689100"/>
                <a:gd name="connsiteX13" fmla="*/ 5322346 w 5397015"/>
                <a:gd name="connsiteY13" fmla="*/ 6350 h 1689100"/>
                <a:gd name="connsiteX14" fmla="*/ 4500977 w 5397015"/>
                <a:gd name="connsiteY14" fmla="*/ 1149350 h 1689100"/>
                <a:gd name="connsiteX15" fmla="*/ 2910417 w 5397015"/>
                <a:gd name="connsiteY15" fmla="*/ 1187450 h 1689100"/>
                <a:gd name="connsiteX0" fmla="*/ 2910417 w 5397015"/>
                <a:gd name="connsiteY0" fmla="*/ 1187450 h 1689100"/>
                <a:gd name="connsiteX1" fmla="*/ 2719917 w 5397015"/>
                <a:gd name="connsiteY1" fmla="*/ 901700 h 1689100"/>
                <a:gd name="connsiteX2" fmla="*/ 2516717 w 5397015"/>
                <a:gd name="connsiteY2" fmla="*/ 685800 h 1689100"/>
                <a:gd name="connsiteX3" fmla="*/ 2167467 w 5397015"/>
                <a:gd name="connsiteY3" fmla="*/ 488950 h 1689100"/>
                <a:gd name="connsiteX4" fmla="*/ 1634067 w 5397015"/>
                <a:gd name="connsiteY4" fmla="*/ 196850 h 1689100"/>
                <a:gd name="connsiteX5" fmla="*/ 1411817 w 5397015"/>
                <a:gd name="connsiteY5" fmla="*/ 69850 h 1689100"/>
                <a:gd name="connsiteX6" fmla="*/ 1253067 w 5397015"/>
                <a:gd name="connsiteY6" fmla="*/ 12700 h 1689100"/>
                <a:gd name="connsiteX7" fmla="*/ 1132417 w 5397015"/>
                <a:gd name="connsiteY7" fmla="*/ 0 h 1689100"/>
                <a:gd name="connsiteX8" fmla="*/ 674145 w 5397015"/>
                <a:gd name="connsiteY8" fmla="*/ 0 h 1689100"/>
                <a:gd name="connsiteX9" fmla="*/ 226127 w 5397015"/>
                <a:gd name="connsiteY9" fmla="*/ 0 h 1689100"/>
                <a:gd name="connsiteX10" fmla="*/ 2117 w 5397015"/>
                <a:gd name="connsiteY10" fmla="*/ 0 h 1689100"/>
                <a:gd name="connsiteX11" fmla="*/ 2117 w 5397015"/>
                <a:gd name="connsiteY11" fmla="*/ 1689100 h 1689100"/>
                <a:gd name="connsiteX12" fmla="*/ 5397015 w 5397015"/>
                <a:gd name="connsiteY12" fmla="*/ 1682750 h 1689100"/>
                <a:gd name="connsiteX13" fmla="*/ 5322346 w 5397015"/>
                <a:gd name="connsiteY13" fmla="*/ 6350 h 1689100"/>
                <a:gd name="connsiteX14" fmla="*/ 4495480 w 5397015"/>
                <a:gd name="connsiteY14" fmla="*/ 1199839 h 1689100"/>
                <a:gd name="connsiteX15" fmla="*/ 2910417 w 5397015"/>
                <a:gd name="connsiteY15" fmla="*/ 1187450 h 1689100"/>
                <a:gd name="connsiteX0" fmla="*/ 2910417 w 5397015"/>
                <a:gd name="connsiteY0" fmla="*/ 1220369 h 1722019"/>
                <a:gd name="connsiteX1" fmla="*/ 2719917 w 5397015"/>
                <a:gd name="connsiteY1" fmla="*/ 934619 h 1722019"/>
                <a:gd name="connsiteX2" fmla="*/ 2516717 w 5397015"/>
                <a:gd name="connsiteY2" fmla="*/ 718719 h 1722019"/>
                <a:gd name="connsiteX3" fmla="*/ 2167467 w 5397015"/>
                <a:gd name="connsiteY3" fmla="*/ 521869 h 1722019"/>
                <a:gd name="connsiteX4" fmla="*/ 1634067 w 5397015"/>
                <a:gd name="connsiteY4" fmla="*/ 229769 h 1722019"/>
                <a:gd name="connsiteX5" fmla="*/ 1411817 w 5397015"/>
                <a:gd name="connsiteY5" fmla="*/ 102769 h 1722019"/>
                <a:gd name="connsiteX6" fmla="*/ 1253067 w 5397015"/>
                <a:gd name="connsiteY6" fmla="*/ 45619 h 1722019"/>
                <a:gd name="connsiteX7" fmla="*/ 1132417 w 5397015"/>
                <a:gd name="connsiteY7" fmla="*/ 32919 h 1722019"/>
                <a:gd name="connsiteX8" fmla="*/ 674145 w 5397015"/>
                <a:gd name="connsiteY8" fmla="*/ 32919 h 1722019"/>
                <a:gd name="connsiteX9" fmla="*/ 226127 w 5397015"/>
                <a:gd name="connsiteY9" fmla="*/ 32919 h 1722019"/>
                <a:gd name="connsiteX10" fmla="*/ 2117 w 5397015"/>
                <a:gd name="connsiteY10" fmla="*/ 32919 h 1722019"/>
                <a:gd name="connsiteX11" fmla="*/ 2117 w 5397015"/>
                <a:gd name="connsiteY11" fmla="*/ 1722019 h 1722019"/>
                <a:gd name="connsiteX12" fmla="*/ 5397015 w 5397015"/>
                <a:gd name="connsiteY12" fmla="*/ 1715669 h 1722019"/>
                <a:gd name="connsiteX13" fmla="*/ 5382815 w 5397015"/>
                <a:gd name="connsiteY13" fmla="*/ 0 h 1722019"/>
                <a:gd name="connsiteX14" fmla="*/ 4495480 w 5397015"/>
                <a:gd name="connsiteY14" fmla="*/ 1232758 h 1722019"/>
                <a:gd name="connsiteX15" fmla="*/ 2910417 w 5397015"/>
                <a:gd name="connsiteY15" fmla="*/ 1220369 h 1722019"/>
                <a:gd name="connsiteX0" fmla="*/ 2910417 w 5382815"/>
                <a:gd name="connsiteY0" fmla="*/ 1220369 h 1722019"/>
                <a:gd name="connsiteX1" fmla="*/ 2719917 w 5382815"/>
                <a:gd name="connsiteY1" fmla="*/ 934619 h 1722019"/>
                <a:gd name="connsiteX2" fmla="*/ 2516717 w 5382815"/>
                <a:gd name="connsiteY2" fmla="*/ 718719 h 1722019"/>
                <a:gd name="connsiteX3" fmla="*/ 2167467 w 5382815"/>
                <a:gd name="connsiteY3" fmla="*/ 521869 h 1722019"/>
                <a:gd name="connsiteX4" fmla="*/ 1634067 w 5382815"/>
                <a:gd name="connsiteY4" fmla="*/ 229769 h 1722019"/>
                <a:gd name="connsiteX5" fmla="*/ 1411817 w 5382815"/>
                <a:gd name="connsiteY5" fmla="*/ 102769 h 1722019"/>
                <a:gd name="connsiteX6" fmla="*/ 1253067 w 5382815"/>
                <a:gd name="connsiteY6" fmla="*/ 45619 h 1722019"/>
                <a:gd name="connsiteX7" fmla="*/ 1132417 w 5382815"/>
                <a:gd name="connsiteY7" fmla="*/ 32919 h 1722019"/>
                <a:gd name="connsiteX8" fmla="*/ 674145 w 5382815"/>
                <a:gd name="connsiteY8" fmla="*/ 32919 h 1722019"/>
                <a:gd name="connsiteX9" fmla="*/ 226127 w 5382815"/>
                <a:gd name="connsiteY9" fmla="*/ 32919 h 1722019"/>
                <a:gd name="connsiteX10" fmla="*/ 2117 w 5382815"/>
                <a:gd name="connsiteY10" fmla="*/ 32919 h 1722019"/>
                <a:gd name="connsiteX11" fmla="*/ 2117 w 5382815"/>
                <a:gd name="connsiteY11" fmla="*/ 1722019 h 1722019"/>
                <a:gd name="connsiteX12" fmla="*/ 5369529 w 5382815"/>
                <a:gd name="connsiteY12" fmla="*/ 1615111 h 1722019"/>
                <a:gd name="connsiteX13" fmla="*/ 5382815 w 5382815"/>
                <a:gd name="connsiteY13" fmla="*/ 0 h 1722019"/>
                <a:gd name="connsiteX14" fmla="*/ 4495480 w 5382815"/>
                <a:gd name="connsiteY14" fmla="*/ 1232758 h 1722019"/>
                <a:gd name="connsiteX15" fmla="*/ 2910417 w 5382815"/>
                <a:gd name="connsiteY15" fmla="*/ 1220369 h 1722019"/>
                <a:gd name="connsiteX0" fmla="*/ 2910417 w 5382815"/>
                <a:gd name="connsiteY0" fmla="*/ 1220369 h 1722019"/>
                <a:gd name="connsiteX1" fmla="*/ 2719917 w 5382815"/>
                <a:gd name="connsiteY1" fmla="*/ 934619 h 1722019"/>
                <a:gd name="connsiteX2" fmla="*/ 2516717 w 5382815"/>
                <a:gd name="connsiteY2" fmla="*/ 718719 h 1722019"/>
                <a:gd name="connsiteX3" fmla="*/ 2167467 w 5382815"/>
                <a:gd name="connsiteY3" fmla="*/ 521869 h 1722019"/>
                <a:gd name="connsiteX4" fmla="*/ 1634067 w 5382815"/>
                <a:gd name="connsiteY4" fmla="*/ 229769 h 1722019"/>
                <a:gd name="connsiteX5" fmla="*/ 1411817 w 5382815"/>
                <a:gd name="connsiteY5" fmla="*/ 102769 h 1722019"/>
                <a:gd name="connsiteX6" fmla="*/ 1253067 w 5382815"/>
                <a:gd name="connsiteY6" fmla="*/ 45619 h 1722019"/>
                <a:gd name="connsiteX7" fmla="*/ 1132417 w 5382815"/>
                <a:gd name="connsiteY7" fmla="*/ 32919 h 1722019"/>
                <a:gd name="connsiteX8" fmla="*/ 674145 w 5382815"/>
                <a:gd name="connsiteY8" fmla="*/ 32919 h 1722019"/>
                <a:gd name="connsiteX9" fmla="*/ 226127 w 5382815"/>
                <a:gd name="connsiteY9" fmla="*/ 32919 h 1722019"/>
                <a:gd name="connsiteX10" fmla="*/ 2117 w 5382815"/>
                <a:gd name="connsiteY10" fmla="*/ 32919 h 1722019"/>
                <a:gd name="connsiteX11" fmla="*/ 2117 w 5382815"/>
                <a:gd name="connsiteY11" fmla="*/ 1722019 h 1722019"/>
                <a:gd name="connsiteX12" fmla="*/ 60754 w 5382815"/>
                <a:gd name="connsiteY12" fmla="*/ 1626882 h 1722019"/>
                <a:gd name="connsiteX13" fmla="*/ 5369529 w 5382815"/>
                <a:gd name="connsiteY13" fmla="*/ 1615111 h 1722019"/>
                <a:gd name="connsiteX14" fmla="*/ 5382815 w 5382815"/>
                <a:gd name="connsiteY14" fmla="*/ 0 h 1722019"/>
                <a:gd name="connsiteX15" fmla="*/ 4495480 w 5382815"/>
                <a:gd name="connsiteY15" fmla="*/ 1232758 h 1722019"/>
                <a:gd name="connsiteX16" fmla="*/ 2910417 w 5382815"/>
                <a:gd name="connsiteY16" fmla="*/ 1220369 h 1722019"/>
                <a:gd name="connsiteX0" fmla="*/ 2910417 w 5382815"/>
                <a:gd name="connsiteY0" fmla="*/ 1220369 h 1626882"/>
                <a:gd name="connsiteX1" fmla="*/ 2719917 w 5382815"/>
                <a:gd name="connsiteY1" fmla="*/ 934619 h 1626882"/>
                <a:gd name="connsiteX2" fmla="*/ 2516717 w 5382815"/>
                <a:gd name="connsiteY2" fmla="*/ 718719 h 1626882"/>
                <a:gd name="connsiteX3" fmla="*/ 2167467 w 5382815"/>
                <a:gd name="connsiteY3" fmla="*/ 521869 h 1626882"/>
                <a:gd name="connsiteX4" fmla="*/ 1634067 w 5382815"/>
                <a:gd name="connsiteY4" fmla="*/ 229769 h 1626882"/>
                <a:gd name="connsiteX5" fmla="*/ 1411817 w 5382815"/>
                <a:gd name="connsiteY5" fmla="*/ 102769 h 1626882"/>
                <a:gd name="connsiteX6" fmla="*/ 1253067 w 5382815"/>
                <a:gd name="connsiteY6" fmla="*/ 45619 h 1626882"/>
                <a:gd name="connsiteX7" fmla="*/ 1132417 w 5382815"/>
                <a:gd name="connsiteY7" fmla="*/ 32919 h 1626882"/>
                <a:gd name="connsiteX8" fmla="*/ 674145 w 5382815"/>
                <a:gd name="connsiteY8" fmla="*/ 32919 h 1626882"/>
                <a:gd name="connsiteX9" fmla="*/ 226127 w 5382815"/>
                <a:gd name="connsiteY9" fmla="*/ 32919 h 1626882"/>
                <a:gd name="connsiteX10" fmla="*/ 2117 w 5382815"/>
                <a:gd name="connsiteY10" fmla="*/ 32919 h 1626882"/>
                <a:gd name="connsiteX11" fmla="*/ 7040 w 5382815"/>
                <a:gd name="connsiteY11" fmla="*/ 1626661 h 1626882"/>
                <a:gd name="connsiteX12" fmla="*/ 60754 w 5382815"/>
                <a:gd name="connsiteY12" fmla="*/ 1626882 h 1626882"/>
                <a:gd name="connsiteX13" fmla="*/ 5369529 w 5382815"/>
                <a:gd name="connsiteY13" fmla="*/ 1615111 h 1626882"/>
                <a:gd name="connsiteX14" fmla="*/ 5382815 w 5382815"/>
                <a:gd name="connsiteY14" fmla="*/ 0 h 1626882"/>
                <a:gd name="connsiteX15" fmla="*/ 4495480 w 5382815"/>
                <a:gd name="connsiteY15" fmla="*/ 1232758 h 1626882"/>
                <a:gd name="connsiteX16" fmla="*/ 2910417 w 5382815"/>
                <a:gd name="connsiteY16" fmla="*/ 1220369 h 1626882"/>
                <a:gd name="connsiteX0" fmla="*/ 2910417 w 5382815"/>
                <a:gd name="connsiteY0" fmla="*/ 1220369 h 1626882"/>
                <a:gd name="connsiteX1" fmla="*/ 2719917 w 5382815"/>
                <a:gd name="connsiteY1" fmla="*/ 934619 h 1626882"/>
                <a:gd name="connsiteX2" fmla="*/ 2516717 w 5382815"/>
                <a:gd name="connsiteY2" fmla="*/ 718719 h 1626882"/>
                <a:gd name="connsiteX3" fmla="*/ 2167467 w 5382815"/>
                <a:gd name="connsiteY3" fmla="*/ 521869 h 1626882"/>
                <a:gd name="connsiteX4" fmla="*/ 1634067 w 5382815"/>
                <a:gd name="connsiteY4" fmla="*/ 229769 h 1626882"/>
                <a:gd name="connsiteX5" fmla="*/ 1411817 w 5382815"/>
                <a:gd name="connsiteY5" fmla="*/ 102769 h 1626882"/>
                <a:gd name="connsiteX6" fmla="*/ 1253067 w 5382815"/>
                <a:gd name="connsiteY6" fmla="*/ 45619 h 1626882"/>
                <a:gd name="connsiteX7" fmla="*/ 1132417 w 5382815"/>
                <a:gd name="connsiteY7" fmla="*/ 32919 h 1626882"/>
                <a:gd name="connsiteX8" fmla="*/ 674145 w 5382815"/>
                <a:gd name="connsiteY8" fmla="*/ 32919 h 1626882"/>
                <a:gd name="connsiteX9" fmla="*/ 226127 w 5382815"/>
                <a:gd name="connsiteY9" fmla="*/ 32919 h 1626882"/>
                <a:gd name="connsiteX10" fmla="*/ 2117 w 5382815"/>
                <a:gd name="connsiteY10" fmla="*/ 32919 h 1626882"/>
                <a:gd name="connsiteX11" fmla="*/ 7040 w 5382815"/>
                <a:gd name="connsiteY11" fmla="*/ 1626661 h 1626882"/>
                <a:gd name="connsiteX12" fmla="*/ 60754 w 5382815"/>
                <a:gd name="connsiteY12" fmla="*/ 1626882 h 1626882"/>
                <a:gd name="connsiteX13" fmla="*/ 5369529 w 5382815"/>
                <a:gd name="connsiteY13" fmla="*/ 1615111 h 1626882"/>
                <a:gd name="connsiteX14" fmla="*/ 5382815 w 5382815"/>
                <a:gd name="connsiteY14" fmla="*/ 1023297 h 1626882"/>
                <a:gd name="connsiteX15" fmla="*/ 5382815 w 5382815"/>
                <a:gd name="connsiteY15" fmla="*/ 0 h 1626882"/>
                <a:gd name="connsiteX16" fmla="*/ 4495480 w 5382815"/>
                <a:gd name="connsiteY16" fmla="*/ 1232758 h 1626882"/>
                <a:gd name="connsiteX17" fmla="*/ 2910417 w 5382815"/>
                <a:gd name="connsiteY17" fmla="*/ 1220369 h 1626882"/>
                <a:gd name="connsiteX0" fmla="*/ 2910417 w 5382815"/>
                <a:gd name="connsiteY0" fmla="*/ 1187450 h 1593963"/>
                <a:gd name="connsiteX1" fmla="*/ 2719917 w 5382815"/>
                <a:gd name="connsiteY1" fmla="*/ 901700 h 1593963"/>
                <a:gd name="connsiteX2" fmla="*/ 2516717 w 5382815"/>
                <a:gd name="connsiteY2" fmla="*/ 685800 h 1593963"/>
                <a:gd name="connsiteX3" fmla="*/ 2167467 w 5382815"/>
                <a:gd name="connsiteY3" fmla="*/ 488950 h 1593963"/>
                <a:gd name="connsiteX4" fmla="*/ 1634067 w 5382815"/>
                <a:gd name="connsiteY4" fmla="*/ 196850 h 1593963"/>
                <a:gd name="connsiteX5" fmla="*/ 1411817 w 5382815"/>
                <a:gd name="connsiteY5" fmla="*/ 69850 h 1593963"/>
                <a:gd name="connsiteX6" fmla="*/ 1253067 w 5382815"/>
                <a:gd name="connsiteY6" fmla="*/ 12700 h 1593963"/>
                <a:gd name="connsiteX7" fmla="*/ 1132417 w 5382815"/>
                <a:gd name="connsiteY7" fmla="*/ 0 h 1593963"/>
                <a:gd name="connsiteX8" fmla="*/ 674145 w 5382815"/>
                <a:gd name="connsiteY8" fmla="*/ 0 h 1593963"/>
                <a:gd name="connsiteX9" fmla="*/ 226127 w 5382815"/>
                <a:gd name="connsiteY9" fmla="*/ 0 h 1593963"/>
                <a:gd name="connsiteX10" fmla="*/ 2117 w 5382815"/>
                <a:gd name="connsiteY10" fmla="*/ 0 h 1593963"/>
                <a:gd name="connsiteX11" fmla="*/ 7040 w 5382815"/>
                <a:gd name="connsiteY11" fmla="*/ 1593742 h 1593963"/>
                <a:gd name="connsiteX12" fmla="*/ 60754 w 5382815"/>
                <a:gd name="connsiteY12" fmla="*/ 1593963 h 1593963"/>
                <a:gd name="connsiteX13" fmla="*/ 5369529 w 5382815"/>
                <a:gd name="connsiteY13" fmla="*/ 1582192 h 1593963"/>
                <a:gd name="connsiteX14" fmla="*/ 5382815 w 5382815"/>
                <a:gd name="connsiteY14" fmla="*/ 990378 h 1593963"/>
                <a:gd name="connsiteX15" fmla="*/ 5016993 w 5382815"/>
                <a:gd name="connsiteY15" fmla="*/ 1118290 h 1593963"/>
                <a:gd name="connsiteX16" fmla="*/ 4495480 w 5382815"/>
                <a:gd name="connsiteY16" fmla="*/ 1199839 h 1593963"/>
                <a:gd name="connsiteX17" fmla="*/ 2910417 w 5382815"/>
                <a:gd name="connsiteY17" fmla="*/ 1187450 h 1593963"/>
                <a:gd name="connsiteX0" fmla="*/ 2910417 w 5382815"/>
                <a:gd name="connsiteY0" fmla="*/ 1187450 h 1707342"/>
                <a:gd name="connsiteX1" fmla="*/ 2719917 w 5382815"/>
                <a:gd name="connsiteY1" fmla="*/ 901700 h 1707342"/>
                <a:gd name="connsiteX2" fmla="*/ 2516717 w 5382815"/>
                <a:gd name="connsiteY2" fmla="*/ 685800 h 1707342"/>
                <a:gd name="connsiteX3" fmla="*/ 2167467 w 5382815"/>
                <a:gd name="connsiteY3" fmla="*/ 488950 h 1707342"/>
                <a:gd name="connsiteX4" fmla="*/ 1634067 w 5382815"/>
                <a:gd name="connsiteY4" fmla="*/ 196850 h 1707342"/>
                <a:gd name="connsiteX5" fmla="*/ 1411817 w 5382815"/>
                <a:gd name="connsiteY5" fmla="*/ 69850 h 1707342"/>
                <a:gd name="connsiteX6" fmla="*/ 1253067 w 5382815"/>
                <a:gd name="connsiteY6" fmla="*/ 12700 h 1707342"/>
                <a:gd name="connsiteX7" fmla="*/ 1132417 w 5382815"/>
                <a:gd name="connsiteY7" fmla="*/ 0 h 1707342"/>
                <a:gd name="connsiteX8" fmla="*/ 674145 w 5382815"/>
                <a:gd name="connsiteY8" fmla="*/ 0 h 1707342"/>
                <a:gd name="connsiteX9" fmla="*/ 226127 w 5382815"/>
                <a:gd name="connsiteY9" fmla="*/ 0 h 1707342"/>
                <a:gd name="connsiteX10" fmla="*/ 2117 w 5382815"/>
                <a:gd name="connsiteY10" fmla="*/ 0 h 1707342"/>
                <a:gd name="connsiteX11" fmla="*/ 7040 w 5382815"/>
                <a:gd name="connsiteY11" fmla="*/ 1593742 h 1707342"/>
                <a:gd name="connsiteX12" fmla="*/ 60754 w 5382815"/>
                <a:gd name="connsiteY12" fmla="*/ 1593963 h 1707342"/>
                <a:gd name="connsiteX13" fmla="*/ 5369529 w 5382815"/>
                <a:gd name="connsiteY13" fmla="*/ 1582192 h 1707342"/>
                <a:gd name="connsiteX14" fmla="*/ 5382815 w 5382815"/>
                <a:gd name="connsiteY14" fmla="*/ 1182245 h 1707342"/>
                <a:gd name="connsiteX15" fmla="*/ 5016993 w 5382815"/>
                <a:gd name="connsiteY15" fmla="*/ 1118290 h 1707342"/>
                <a:gd name="connsiteX16" fmla="*/ 4495480 w 5382815"/>
                <a:gd name="connsiteY16" fmla="*/ 1199839 h 1707342"/>
                <a:gd name="connsiteX17" fmla="*/ 2910417 w 5382815"/>
                <a:gd name="connsiteY17" fmla="*/ 1187450 h 1707342"/>
                <a:gd name="connsiteX0" fmla="*/ 2910417 w 5382815"/>
                <a:gd name="connsiteY0" fmla="*/ 1187450 h 1707342"/>
                <a:gd name="connsiteX1" fmla="*/ 2719917 w 5382815"/>
                <a:gd name="connsiteY1" fmla="*/ 901700 h 1707342"/>
                <a:gd name="connsiteX2" fmla="*/ 2516717 w 5382815"/>
                <a:gd name="connsiteY2" fmla="*/ 685800 h 1707342"/>
                <a:gd name="connsiteX3" fmla="*/ 2167467 w 5382815"/>
                <a:gd name="connsiteY3" fmla="*/ 488950 h 1707342"/>
                <a:gd name="connsiteX4" fmla="*/ 1634067 w 5382815"/>
                <a:gd name="connsiteY4" fmla="*/ 196850 h 1707342"/>
                <a:gd name="connsiteX5" fmla="*/ 1411817 w 5382815"/>
                <a:gd name="connsiteY5" fmla="*/ 69850 h 1707342"/>
                <a:gd name="connsiteX6" fmla="*/ 1253067 w 5382815"/>
                <a:gd name="connsiteY6" fmla="*/ 12700 h 1707342"/>
                <a:gd name="connsiteX7" fmla="*/ 1132417 w 5382815"/>
                <a:gd name="connsiteY7" fmla="*/ 0 h 1707342"/>
                <a:gd name="connsiteX8" fmla="*/ 674145 w 5382815"/>
                <a:gd name="connsiteY8" fmla="*/ 0 h 1707342"/>
                <a:gd name="connsiteX9" fmla="*/ 226127 w 5382815"/>
                <a:gd name="connsiteY9" fmla="*/ 0 h 1707342"/>
                <a:gd name="connsiteX10" fmla="*/ 2117 w 5382815"/>
                <a:gd name="connsiteY10" fmla="*/ 0 h 1707342"/>
                <a:gd name="connsiteX11" fmla="*/ 7040 w 5382815"/>
                <a:gd name="connsiteY11" fmla="*/ 1593742 h 1707342"/>
                <a:gd name="connsiteX12" fmla="*/ 60754 w 5382815"/>
                <a:gd name="connsiteY12" fmla="*/ 1593963 h 1707342"/>
                <a:gd name="connsiteX13" fmla="*/ 5369529 w 5382815"/>
                <a:gd name="connsiteY13" fmla="*/ 1582192 h 1707342"/>
                <a:gd name="connsiteX14" fmla="*/ 5382815 w 5382815"/>
                <a:gd name="connsiteY14" fmla="*/ 1182245 h 1707342"/>
                <a:gd name="connsiteX15" fmla="*/ 5016993 w 5382815"/>
                <a:gd name="connsiteY15" fmla="*/ 1182245 h 1707342"/>
                <a:gd name="connsiteX16" fmla="*/ 5016993 w 5382815"/>
                <a:gd name="connsiteY16" fmla="*/ 1118290 h 1707342"/>
                <a:gd name="connsiteX17" fmla="*/ 4495480 w 5382815"/>
                <a:gd name="connsiteY17" fmla="*/ 1199839 h 1707342"/>
                <a:gd name="connsiteX18" fmla="*/ 2910417 w 5382815"/>
                <a:gd name="connsiteY18" fmla="*/ 1187450 h 1707342"/>
                <a:gd name="connsiteX0" fmla="*/ 2910417 w 5382815"/>
                <a:gd name="connsiteY0" fmla="*/ 1187450 h 1707342"/>
                <a:gd name="connsiteX1" fmla="*/ 2719917 w 5382815"/>
                <a:gd name="connsiteY1" fmla="*/ 901700 h 1707342"/>
                <a:gd name="connsiteX2" fmla="*/ 2516717 w 5382815"/>
                <a:gd name="connsiteY2" fmla="*/ 685800 h 1707342"/>
                <a:gd name="connsiteX3" fmla="*/ 2167467 w 5382815"/>
                <a:gd name="connsiteY3" fmla="*/ 488950 h 1707342"/>
                <a:gd name="connsiteX4" fmla="*/ 1634067 w 5382815"/>
                <a:gd name="connsiteY4" fmla="*/ 196850 h 1707342"/>
                <a:gd name="connsiteX5" fmla="*/ 1411817 w 5382815"/>
                <a:gd name="connsiteY5" fmla="*/ 69850 h 1707342"/>
                <a:gd name="connsiteX6" fmla="*/ 1253067 w 5382815"/>
                <a:gd name="connsiteY6" fmla="*/ 12700 h 1707342"/>
                <a:gd name="connsiteX7" fmla="*/ 1132417 w 5382815"/>
                <a:gd name="connsiteY7" fmla="*/ 0 h 1707342"/>
                <a:gd name="connsiteX8" fmla="*/ 674145 w 5382815"/>
                <a:gd name="connsiteY8" fmla="*/ 0 h 1707342"/>
                <a:gd name="connsiteX9" fmla="*/ 226127 w 5382815"/>
                <a:gd name="connsiteY9" fmla="*/ 0 h 1707342"/>
                <a:gd name="connsiteX10" fmla="*/ 2117 w 5382815"/>
                <a:gd name="connsiteY10" fmla="*/ 0 h 1707342"/>
                <a:gd name="connsiteX11" fmla="*/ 7040 w 5382815"/>
                <a:gd name="connsiteY11" fmla="*/ 1593742 h 1707342"/>
                <a:gd name="connsiteX12" fmla="*/ 60754 w 5382815"/>
                <a:gd name="connsiteY12" fmla="*/ 1593963 h 1707342"/>
                <a:gd name="connsiteX13" fmla="*/ 5369529 w 5382815"/>
                <a:gd name="connsiteY13" fmla="*/ 1582192 h 1707342"/>
                <a:gd name="connsiteX14" fmla="*/ 5382815 w 5382815"/>
                <a:gd name="connsiteY14" fmla="*/ 1182245 h 1707342"/>
                <a:gd name="connsiteX15" fmla="*/ 5016993 w 5382815"/>
                <a:gd name="connsiteY15" fmla="*/ 1182245 h 1707342"/>
                <a:gd name="connsiteX16" fmla="*/ 4755691 w 5382815"/>
                <a:gd name="connsiteY16" fmla="*/ 1182245 h 1707342"/>
                <a:gd name="connsiteX17" fmla="*/ 4495480 w 5382815"/>
                <a:gd name="connsiteY17" fmla="*/ 1199839 h 1707342"/>
                <a:gd name="connsiteX18" fmla="*/ 2910417 w 5382815"/>
                <a:gd name="connsiteY18" fmla="*/ 1187450 h 1707342"/>
                <a:gd name="connsiteX0" fmla="*/ 2910417 w 5382815"/>
                <a:gd name="connsiteY0" fmla="*/ 1187450 h 1707342"/>
                <a:gd name="connsiteX1" fmla="*/ 2719917 w 5382815"/>
                <a:gd name="connsiteY1" fmla="*/ 901700 h 1707342"/>
                <a:gd name="connsiteX2" fmla="*/ 2516717 w 5382815"/>
                <a:gd name="connsiteY2" fmla="*/ 685800 h 1707342"/>
                <a:gd name="connsiteX3" fmla="*/ 2167467 w 5382815"/>
                <a:gd name="connsiteY3" fmla="*/ 488950 h 1707342"/>
                <a:gd name="connsiteX4" fmla="*/ 1634067 w 5382815"/>
                <a:gd name="connsiteY4" fmla="*/ 196850 h 1707342"/>
                <a:gd name="connsiteX5" fmla="*/ 1411817 w 5382815"/>
                <a:gd name="connsiteY5" fmla="*/ 69850 h 1707342"/>
                <a:gd name="connsiteX6" fmla="*/ 1253067 w 5382815"/>
                <a:gd name="connsiteY6" fmla="*/ 12700 h 1707342"/>
                <a:gd name="connsiteX7" fmla="*/ 1132417 w 5382815"/>
                <a:gd name="connsiteY7" fmla="*/ 0 h 1707342"/>
                <a:gd name="connsiteX8" fmla="*/ 674145 w 5382815"/>
                <a:gd name="connsiteY8" fmla="*/ 0 h 1707342"/>
                <a:gd name="connsiteX9" fmla="*/ 226127 w 5382815"/>
                <a:gd name="connsiteY9" fmla="*/ 0 h 1707342"/>
                <a:gd name="connsiteX10" fmla="*/ 2117 w 5382815"/>
                <a:gd name="connsiteY10" fmla="*/ 0 h 1707342"/>
                <a:gd name="connsiteX11" fmla="*/ 7040 w 5382815"/>
                <a:gd name="connsiteY11" fmla="*/ 1593742 h 1707342"/>
                <a:gd name="connsiteX12" fmla="*/ 60754 w 5382815"/>
                <a:gd name="connsiteY12" fmla="*/ 1593963 h 1707342"/>
                <a:gd name="connsiteX13" fmla="*/ 5369529 w 5382815"/>
                <a:gd name="connsiteY13" fmla="*/ 1582192 h 1707342"/>
                <a:gd name="connsiteX14" fmla="*/ 5382815 w 5382815"/>
                <a:gd name="connsiteY14" fmla="*/ 1182245 h 1707342"/>
                <a:gd name="connsiteX15" fmla="*/ 5016993 w 5382815"/>
                <a:gd name="connsiteY15" fmla="*/ 1182245 h 1707342"/>
                <a:gd name="connsiteX16" fmla="*/ 4755691 w 5382815"/>
                <a:gd name="connsiteY16" fmla="*/ 1182245 h 1707342"/>
                <a:gd name="connsiteX17" fmla="*/ 4285348 w 5382815"/>
                <a:gd name="connsiteY17" fmla="*/ 1182245 h 1707342"/>
                <a:gd name="connsiteX18" fmla="*/ 2910417 w 5382815"/>
                <a:gd name="connsiteY18" fmla="*/ 1187450 h 1707342"/>
                <a:gd name="connsiteX0" fmla="*/ 2926579 w 5382815"/>
                <a:gd name="connsiteY0" fmla="*/ 1118289 h 1707342"/>
                <a:gd name="connsiteX1" fmla="*/ 2719917 w 5382815"/>
                <a:gd name="connsiteY1" fmla="*/ 901700 h 1707342"/>
                <a:gd name="connsiteX2" fmla="*/ 2516717 w 5382815"/>
                <a:gd name="connsiteY2" fmla="*/ 685800 h 1707342"/>
                <a:gd name="connsiteX3" fmla="*/ 2167467 w 5382815"/>
                <a:gd name="connsiteY3" fmla="*/ 488950 h 1707342"/>
                <a:gd name="connsiteX4" fmla="*/ 1634067 w 5382815"/>
                <a:gd name="connsiteY4" fmla="*/ 196850 h 1707342"/>
                <a:gd name="connsiteX5" fmla="*/ 1411817 w 5382815"/>
                <a:gd name="connsiteY5" fmla="*/ 69850 h 1707342"/>
                <a:gd name="connsiteX6" fmla="*/ 1253067 w 5382815"/>
                <a:gd name="connsiteY6" fmla="*/ 12700 h 1707342"/>
                <a:gd name="connsiteX7" fmla="*/ 1132417 w 5382815"/>
                <a:gd name="connsiteY7" fmla="*/ 0 h 1707342"/>
                <a:gd name="connsiteX8" fmla="*/ 674145 w 5382815"/>
                <a:gd name="connsiteY8" fmla="*/ 0 h 1707342"/>
                <a:gd name="connsiteX9" fmla="*/ 226127 w 5382815"/>
                <a:gd name="connsiteY9" fmla="*/ 0 h 1707342"/>
                <a:gd name="connsiteX10" fmla="*/ 2117 w 5382815"/>
                <a:gd name="connsiteY10" fmla="*/ 0 h 1707342"/>
                <a:gd name="connsiteX11" fmla="*/ 7040 w 5382815"/>
                <a:gd name="connsiteY11" fmla="*/ 1593742 h 1707342"/>
                <a:gd name="connsiteX12" fmla="*/ 60754 w 5382815"/>
                <a:gd name="connsiteY12" fmla="*/ 1593963 h 1707342"/>
                <a:gd name="connsiteX13" fmla="*/ 5369529 w 5382815"/>
                <a:gd name="connsiteY13" fmla="*/ 1582192 h 1707342"/>
                <a:gd name="connsiteX14" fmla="*/ 5382815 w 5382815"/>
                <a:gd name="connsiteY14" fmla="*/ 1182245 h 1707342"/>
                <a:gd name="connsiteX15" fmla="*/ 5016993 w 5382815"/>
                <a:gd name="connsiteY15" fmla="*/ 1182245 h 1707342"/>
                <a:gd name="connsiteX16" fmla="*/ 4755691 w 5382815"/>
                <a:gd name="connsiteY16" fmla="*/ 1182245 h 1707342"/>
                <a:gd name="connsiteX17" fmla="*/ 4285348 w 5382815"/>
                <a:gd name="connsiteY17" fmla="*/ 1182245 h 1707342"/>
                <a:gd name="connsiteX18" fmla="*/ 2926579 w 5382815"/>
                <a:gd name="connsiteY18" fmla="*/ 1118289 h 1707342"/>
                <a:gd name="connsiteX0" fmla="*/ 2926579 w 5382815"/>
                <a:gd name="connsiteY0" fmla="*/ 1118289 h 1771298"/>
                <a:gd name="connsiteX1" fmla="*/ 2719917 w 5382815"/>
                <a:gd name="connsiteY1" fmla="*/ 901700 h 1771298"/>
                <a:gd name="connsiteX2" fmla="*/ 2516717 w 5382815"/>
                <a:gd name="connsiteY2" fmla="*/ 685800 h 1771298"/>
                <a:gd name="connsiteX3" fmla="*/ 2167467 w 5382815"/>
                <a:gd name="connsiteY3" fmla="*/ 488950 h 1771298"/>
                <a:gd name="connsiteX4" fmla="*/ 1634067 w 5382815"/>
                <a:gd name="connsiteY4" fmla="*/ 196850 h 1771298"/>
                <a:gd name="connsiteX5" fmla="*/ 1411817 w 5382815"/>
                <a:gd name="connsiteY5" fmla="*/ 69850 h 1771298"/>
                <a:gd name="connsiteX6" fmla="*/ 1253067 w 5382815"/>
                <a:gd name="connsiteY6" fmla="*/ 12700 h 1771298"/>
                <a:gd name="connsiteX7" fmla="*/ 1132417 w 5382815"/>
                <a:gd name="connsiteY7" fmla="*/ 0 h 1771298"/>
                <a:gd name="connsiteX8" fmla="*/ 674145 w 5382815"/>
                <a:gd name="connsiteY8" fmla="*/ 0 h 1771298"/>
                <a:gd name="connsiteX9" fmla="*/ 226127 w 5382815"/>
                <a:gd name="connsiteY9" fmla="*/ 0 h 1771298"/>
                <a:gd name="connsiteX10" fmla="*/ 2117 w 5382815"/>
                <a:gd name="connsiteY10" fmla="*/ 0 h 1771298"/>
                <a:gd name="connsiteX11" fmla="*/ 7040 w 5382815"/>
                <a:gd name="connsiteY11" fmla="*/ 1593742 h 1771298"/>
                <a:gd name="connsiteX12" fmla="*/ 60754 w 5382815"/>
                <a:gd name="connsiteY12" fmla="*/ 1593963 h 1771298"/>
                <a:gd name="connsiteX13" fmla="*/ 5369529 w 5382815"/>
                <a:gd name="connsiteY13" fmla="*/ 1582192 h 1771298"/>
                <a:gd name="connsiteX14" fmla="*/ 5382815 w 5382815"/>
                <a:gd name="connsiteY14" fmla="*/ 1246201 h 1771298"/>
                <a:gd name="connsiteX15" fmla="*/ 5016993 w 5382815"/>
                <a:gd name="connsiteY15" fmla="*/ 1182245 h 1771298"/>
                <a:gd name="connsiteX16" fmla="*/ 4755691 w 5382815"/>
                <a:gd name="connsiteY16" fmla="*/ 1182245 h 1771298"/>
                <a:gd name="connsiteX17" fmla="*/ 4285348 w 5382815"/>
                <a:gd name="connsiteY17" fmla="*/ 1182245 h 1771298"/>
                <a:gd name="connsiteX18" fmla="*/ 2926579 w 5382815"/>
                <a:gd name="connsiteY18" fmla="*/ 1118289 h 1771298"/>
                <a:gd name="connsiteX0" fmla="*/ 2926579 w 5382815"/>
                <a:gd name="connsiteY0" fmla="*/ 1118289 h 1771298"/>
                <a:gd name="connsiteX1" fmla="*/ 2719917 w 5382815"/>
                <a:gd name="connsiteY1" fmla="*/ 901700 h 1771298"/>
                <a:gd name="connsiteX2" fmla="*/ 2516717 w 5382815"/>
                <a:gd name="connsiteY2" fmla="*/ 685800 h 1771298"/>
                <a:gd name="connsiteX3" fmla="*/ 2167467 w 5382815"/>
                <a:gd name="connsiteY3" fmla="*/ 488950 h 1771298"/>
                <a:gd name="connsiteX4" fmla="*/ 1634067 w 5382815"/>
                <a:gd name="connsiteY4" fmla="*/ 196850 h 1771298"/>
                <a:gd name="connsiteX5" fmla="*/ 1411817 w 5382815"/>
                <a:gd name="connsiteY5" fmla="*/ 69850 h 1771298"/>
                <a:gd name="connsiteX6" fmla="*/ 1253067 w 5382815"/>
                <a:gd name="connsiteY6" fmla="*/ 12700 h 1771298"/>
                <a:gd name="connsiteX7" fmla="*/ 1132417 w 5382815"/>
                <a:gd name="connsiteY7" fmla="*/ 0 h 1771298"/>
                <a:gd name="connsiteX8" fmla="*/ 674145 w 5382815"/>
                <a:gd name="connsiteY8" fmla="*/ 0 h 1771298"/>
                <a:gd name="connsiteX9" fmla="*/ 226127 w 5382815"/>
                <a:gd name="connsiteY9" fmla="*/ 0 h 1771298"/>
                <a:gd name="connsiteX10" fmla="*/ 2117 w 5382815"/>
                <a:gd name="connsiteY10" fmla="*/ 0 h 1771298"/>
                <a:gd name="connsiteX11" fmla="*/ 7040 w 5382815"/>
                <a:gd name="connsiteY11" fmla="*/ 1593742 h 1771298"/>
                <a:gd name="connsiteX12" fmla="*/ 60754 w 5382815"/>
                <a:gd name="connsiteY12" fmla="*/ 1593963 h 1771298"/>
                <a:gd name="connsiteX13" fmla="*/ 5369529 w 5382815"/>
                <a:gd name="connsiteY13" fmla="*/ 1582192 h 1771298"/>
                <a:gd name="connsiteX14" fmla="*/ 5382815 w 5382815"/>
                <a:gd name="connsiteY14" fmla="*/ 1246201 h 1771298"/>
                <a:gd name="connsiteX15" fmla="*/ 5016993 w 5382815"/>
                <a:gd name="connsiteY15" fmla="*/ 1182245 h 1771298"/>
                <a:gd name="connsiteX16" fmla="*/ 4755691 w 5382815"/>
                <a:gd name="connsiteY16" fmla="*/ 1246201 h 1771298"/>
                <a:gd name="connsiteX17" fmla="*/ 4285348 w 5382815"/>
                <a:gd name="connsiteY17" fmla="*/ 1182245 h 1771298"/>
                <a:gd name="connsiteX18" fmla="*/ 2926579 w 5382815"/>
                <a:gd name="connsiteY18" fmla="*/ 1118289 h 1771298"/>
                <a:gd name="connsiteX0" fmla="*/ 2926579 w 5382815"/>
                <a:gd name="connsiteY0" fmla="*/ 1118289 h 1771298"/>
                <a:gd name="connsiteX1" fmla="*/ 2719917 w 5382815"/>
                <a:gd name="connsiteY1" fmla="*/ 901700 h 1771298"/>
                <a:gd name="connsiteX2" fmla="*/ 2516717 w 5382815"/>
                <a:gd name="connsiteY2" fmla="*/ 685800 h 1771298"/>
                <a:gd name="connsiteX3" fmla="*/ 2167467 w 5382815"/>
                <a:gd name="connsiteY3" fmla="*/ 488950 h 1771298"/>
                <a:gd name="connsiteX4" fmla="*/ 1634067 w 5382815"/>
                <a:gd name="connsiteY4" fmla="*/ 196850 h 1771298"/>
                <a:gd name="connsiteX5" fmla="*/ 1411817 w 5382815"/>
                <a:gd name="connsiteY5" fmla="*/ 69850 h 1771298"/>
                <a:gd name="connsiteX6" fmla="*/ 1253067 w 5382815"/>
                <a:gd name="connsiteY6" fmla="*/ 12700 h 1771298"/>
                <a:gd name="connsiteX7" fmla="*/ 1132417 w 5382815"/>
                <a:gd name="connsiteY7" fmla="*/ 0 h 1771298"/>
                <a:gd name="connsiteX8" fmla="*/ 674145 w 5382815"/>
                <a:gd name="connsiteY8" fmla="*/ 0 h 1771298"/>
                <a:gd name="connsiteX9" fmla="*/ 226127 w 5382815"/>
                <a:gd name="connsiteY9" fmla="*/ 0 h 1771298"/>
                <a:gd name="connsiteX10" fmla="*/ 2117 w 5382815"/>
                <a:gd name="connsiteY10" fmla="*/ 0 h 1771298"/>
                <a:gd name="connsiteX11" fmla="*/ 7040 w 5382815"/>
                <a:gd name="connsiteY11" fmla="*/ 1593742 h 1771298"/>
                <a:gd name="connsiteX12" fmla="*/ 60754 w 5382815"/>
                <a:gd name="connsiteY12" fmla="*/ 1593963 h 1771298"/>
                <a:gd name="connsiteX13" fmla="*/ 5369529 w 5382815"/>
                <a:gd name="connsiteY13" fmla="*/ 1582192 h 1771298"/>
                <a:gd name="connsiteX14" fmla="*/ 5382815 w 5382815"/>
                <a:gd name="connsiteY14" fmla="*/ 1246201 h 1771298"/>
                <a:gd name="connsiteX15" fmla="*/ 5016993 w 5382815"/>
                <a:gd name="connsiteY15" fmla="*/ 1246201 h 1771298"/>
                <a:gd name="connsiteX16" fmla="*/ 4755691 w 5382815"/>
                <a:gd name="connsiteY16" fmla="*/ 1246201 h 1771298"/>
                <a:gd name="connsiteX17" fmla="*/ 4285348 w 5382815"/>
                <a:gd name="connsiteY17" fmla="*/ 1182245 h 1771298"/>
                <a:gd name="connsiteX18" fmla="*/ 2926579 w 5382815"/>
                <a:gd name="connsiteY18" fmla="*/ 1118289 h 1771298"/>
                <a:gd name="connsiteX0" fmla="*/ 2926579 w 5542053"/>
                <a:gd name="connsiteY0" fmla="*/ 1118289 h 1771298"/>
                <a:gd name="connsiteX1" fmla="*/ 2719917 w 5542053"/>
                <a:gd name="connsiteY1" fmla="*/ 901700 h 1771298"/>
                <a:gd name="connsiteX2" fmla="*/ 2516717 w 5542053"/>
                <a:gd name="connsiteY2" fmla="*/ 685800 h 1771298"/>
                <a:gd name="connsiteX3" fmla="*/ 2167467 w 5542053"/>
                <a:gd name="connsiteY3" fmla="*/ 488950 h 1771298"/>
                <a:gd name="connsiteX4" fmla="*/ 1634067 w 5542053"/>
                <a:gd name="connsiteY4" fmla="*/ 196850 h 1771298"/>
                <a:gd name="connsiteX5" fmla="*/ 1411817 w 5542053"/>
                <a:gd name="connsiteY5" fmla="*/ 69850 h 1771298"/>
                <a:gd name="connsiteX6" fmla="*/ 1253067 w 5542053"/>
                <a:gd name="connsiteY6" fmla="*/ 12700 h 1771298"/>
                <a:gd name="connsiteX7" fmla="*/ 1132417 w 5542053"/>
                <a:gd name="connsiteY7" fmla="*/ 0 h 1771298"/>
                <a:gd name="connsiteX8" fmla="*/ 674145 w 5542053"/>
                <a:gd name="connsiteY8" fmla="*/ 0 h 1771298"/>
                <a:gd name="connsiteX9" fmla="*/ 226127 w 5542053"/>
                <a:gd name="connsiteY9" fmla="*/ 0 h 1771298"/>
                <a:gd name="connsiteX10" fmla="*/ 2117 w 5542053"/>
                <a:gd name="connsiteY10" fmla="*/ 0 h 1771298"/>
                <a:gd name="connsiteX11" fmla="*/ 7040 w 5542053"/>
                <a:gd name="connsiteY11" fmla="*/ 1593742 h 1771298"/>
                <a:gd name="connsiteX12" fmla="*/ 60754 w 5542053"/>
                <a:gd name="connsiteY12" fmla="*/ 1593963 h 1771298"/>
                <a:gd name="connsiteX13" fmla="*/ 5539596 w 5542053"/>
                <a:gd name="connsiteY13" fmla="*/ 1565981 h 1771298"/>
                <a:gd name="connsiteX14" fmla="*/ 5382815 w 5542053"/>
                <a:gd name="connsiteY14" fmla="*/ 1246201 h 1771298"/>
                <a:gd name="connsiteX15" fmla="*/ 5016993 w 5542053"/>
                <a:gd name="connsiteY15" fmla="*/ 1246201 h 1771298"/>
                <a:gd name="connsiteX16" fmla="*/ 4755691 w 5542053"/>
                <a:gd name="connsiteY16" fmla="*/ 1246201 h 1771298"/>
                <a:gd name="connsiteX17" fmla="*/ 4285348 w 5542053"/>
                <a:gd name="connsiteY17" fmla="*/ 1182245 h 1771298"/>
                <a:gd name="connsiteX18" fmla="*/ 2926579 w 5542053"/>
                <a:gd name="connsiteY18" fmla="*/ 1118289 h 1771298"/>
                <a:gd name="connsiteX0" fmla="*/ 2926579 w 5539596"/>
                <a:gd name="connsiteY0" fmla="*/ 1118289 h 1593963"/>
                <a:gd name="connsiteX1" fmla="*/ 2719917 w 5539596"/>
                <a:gd name="connsiteY1" fmla="*/ 901700 h 1593963"/>
                <a:gd name="connsiteX2" fmla="*/ 2516717 w 5539596"/>
                <a:gd name="connsiteY2" fmla="*/ 685800 h 1593963"/>
                <a:gd name="connsiteX3" fmla="*/ 2167467 w 5539596"/>
                <a:gd name="connsiteY3" fmla="*/ 488950 h 1593963"/>
                <a:gd name="connsiteX4" fmla="*/ 1634067 w 5539596"/>
                <a:gd name="connsiteY4" fmla="*/ 196850 h 1593963"/>
                <a:gd name="connsiteX5" fmla="*/ 1411817 w 5539596"/>
                <a:gd name="connsiteY5" fmla="*/ 69850 h 1593963"/>
                <a:gd name="connsiteX6" fmla="*/ 1253067 w 5539596"/>
                <a:gd name="connsiteY6" fmla="*/ 12700 h 1593963"/>
                <a:gd name="connsiteX7" fmla="*/ 1132417 w 5539596"/>
                <a:gd name="connsiteY7" fmla="*/ 0 h 1593963"/>
                <a:gd name="connsiteX8" fmla="*/ 674145 w 5539596"/>
                <a:gd name="connsiteY8" fmla="*/ 0 h 1593963"/>
                <a:gd name="connsiteX9" fmla="*/ 226127 w 5539596"/>
                <a:gd name="connsiteY9" fmla="*/ 0 h 1593963"/>
                <a:gd name="connsiteX10" fmla="*/ 2117 w 5539596"/>
                <a:gd name="connsiteY10" fmla="*/ 0 h 1593963"/>
                <a:gd name="connsiteX11" fmla="*/ 7040 w 5539596"/>
                <a:gd name="connsiteY11" fmla="*/ 1593742 h 1593963"/>
                <a:gd name="connsiteX12" fmla="*/ 60754 w 5539596"/>
                <a:gd name="connsiteY12" fmla="*/ 1593963 h 1593963"/>
                <a:gd name="connsiteX13" fmla="*/ 5539596 w 5539596"/>
                <a:gd name="connsiteY13" fmla="*/ 1565981 h 1593963"/>
                <a:gd name="connsiteX14" fmla="*/ 5382815 w 5539596"/>
                <a:gd name="connsiteY14" fmla="*/ 1246201 h 1593963"/>
                <a:gd name="connsiteX15" fmla="*/ 5016993 w 5539596"/>
                <a:gd name="connsiteY15" fmla="*/ 1246201 h 1593963"/>
                <a:gd name="connsiteX16" fmla="*/ 4755691 w 5539596"/>
                <a:gd name="connsiteY16" fmla="*/ 1246201 h 1593963"/>
                <a:gd name="connsiteX17" fmla="*/ 4285348 w 5539596"/>
                <a:gd name="connsiteY17" fmla="*/ 1182245 h 1593963"/>
                <a:gd name="connsiteX18" fmla="*/ 2926579 w 5539596"/>
                <a:gd name="connsiteY18" fmla="*/ 1118289 h 1593963"/>
                <a:gd name="connsiteX0" fmla="*/ 2926579 w 5539597"/>
                <a:gd name="connsiteY0" fmla="*/ 1118289 h 1593963"/>
                <a:gd name="connsiteX1" fmla="*/ 2719917 w 5539597"/>
                <a:gd name="connsiteY1" fmla="*/ 901700 h 1593963"/>
                <a:gd name="connsiteX2" fmla="*/ 2516717 w 5539597"/>
                <a:gd name="connsiteY2" fmla="*/ 685800 h 1593963"/>
                <a:gd name="connsiteX3" fmla="*/ 2167467 w 5539597"/>
                <a:gd name="connsiteY3" fmla="*/ 488950 h 1593963"/>
                <a:gd name="connsiteX4" fmla="*/ 1634067 w 5539597"/>
                <a:gd name="connsiteY4" fmla="*/ 196850 h 1593963"/>
                <a:gd name="connsiteX5" fmla="*/ 1411817 w 5539597"/>
                <a:gd name="connsiteY5" fmla="*/ 69850 h 1593963"/>
                <a:gd name="connsiteX6" fmla="*/ 1253067 w 5539597"/>
                <a:gd name="connsiteY6" fmla="*/ 12700 h 1593963"/>
                <a:gd name="connsiteX7" fmla="*/ 1132417 w 5539597"/>
                <a:gd name="connsiteY7" fmla="*/ 0 h 1593963"/>
                <a:gd name="connsiteX8" fmla="*/ 674145 w 5539597"/>
                <a:gd name="connsiteY8" fmla="*/ 0 h 1593963"/>
                <a:gd name="connsiteX9" fmla="*/ 226127 w 5539597"/>
                <a:gd name="connsiteY9" fmla="*/ 0 h 1593963"/>
                <a:gd name="connsiteX10" fmla="*/ 2117 w 5539597"/>
                <a:gd name="connsiteY10" fmla="*/ 0 h 1593963"/>
                <a:gd name="connsiteX11" fmla="*/ 7040 w 5539597"/>
                <a:gd name="connsiteY11" fmla="*/ 1593742 h 1593963"/>
                <a:gd name="connsiteX12" fmla="*/ 60754 w 5539597"/>
                <a:gd name="connsiteY12" fmla="*/ 1593963 h 1593963"/>
                <a:gd name="connsiteX13" fmla="*/ 5539596 w 5539597"/>
                <a:gd name="connsiteY13" fmla="*/ 1565981 h 1593963"/>
                <a:gd name="connsiteX14" fmla="*/ 5539597 w 5539597"/>
                <a:gd name="connsiteY14" fmla="*/ 1246201 h 1593963"/>
                <a:gd name="connsiteX15" fmla="*/ 5016993 w 5539597"/>
                <a:gd name="connsiteY15" fmla="*/ 1246201 h 1593963"/>
                <a:gd name="connsiteX16" fmla="*/ 4755691 w 5539597"/>
                <a:gd name="connsiteY16" fmla="*/ 1246201 h 1593963"/>
                <a:gd name="connsiteX17" fmla="*/ 4285348 w 5539597"/>
                <a:gd name="connsiteY17" fmla="*/ 1182245 h 1593963"/>
                <a:gd name="connsiteX18" fmla="*/ 2926579 w 5539597"/>
                <a:gd name="connsiteY18" fmla="*/ 1118289 h 1593963"/>
                <a:gd name="connsiteX0" fmla="*/ 2926579 w 5560338"/>
                <a:gd name="connsiteY0" fmla="*/ 1118289 h 1598902"/>
                <a:gd name="connsiteX1" fmla="*/ 2719917 w 5560338"/>
                <a:gd name="connsiteY1" fmla="*/ 901700 h 1598902"/>
                <a:gd name="connsiteX2" fmla="*/ 2516717 w 5560338"/>
                <a:gd name="connsiteY2" fmla="*/ 685800 h 1598902"/>
                <a:gd name="connsiteX3" fmla="*/ 2167467 w 5560338"/>
                <a:gd name="connsiteY3" fmla="*/ 488950 h 1598902"/>
                <a:gd name="connsiteX4" fmla="*/ 1634067 w 5560338"/>
                <a:gd name="connsiteY4" fmla="*/ 196850 h 1598902"/>
                <a:gd name="connsiteX5" fmla="*/ 1411817 w 5560338"/>
                <a:gd name="connsiteY5" fmla="*/ 69850 h 1598902"/>
                <a:gd name="connsiteX6" fmla="*/ 1253067 w 5560338"/>
                <a:gd name="connsiteY6" fmla="*/ 12700 h 1598902"/>
                <a:gd name="connsiteX7" fmla="*/ 1132417 w 5560338"/>
                <a:gd name="connsiteY7" fmla="*/ 0 h 1598902"/>
                <a:gd name="connsiteX8" fmla="*/ 674145 w 5560338"/>
                <a:gd name="connsiteY8" fmla="*/ 0 h 1598902"/>
                <a:gd name="connsiteX9" fmla="*/ 226127 w 5560338"/>
                <a:gd name="connsiteY9" fmla="*/ 0 h 1598902"/>
                <a:gd name="connsiteX10" fmla="*/ 2117 w 5560338"/>
                <a:gd name="connsiteY10" fmla="*/ 0 h 1598902"/>
                <a:gd name="connsiteX11" fmla="*/ 7040 w 5560338"/>
                <a:gd name="connsiteY11" fmla="*/ 1593742 h 1598902"/>
                <a:gd name="connsiteX12" fmla="*/ 60754 w 5560338"/>
                <a:gd name="connsiteY12" fmla="*/ 1593963 h 1598902"/>
                <a:gd name="connsiteX13" fmla="*/ 5560338 w 5560338"/>
                <a:gd name="connsiteY13" fmla="*/ 1598902 h 1598902"/>
                <a:gd name="connsiteX14" fmla="*/ 5539597 w 5560338"/>
                <a:gd name="connsiteY14" fmla="*/ 1246201 h 1598902"/>
                <a:gd name="connsiteX15" fmla="*/ 5016993 w 5560338"/>
                <a:gd name="connsiteY15" fmla="*/ 1246201 h 1598902"/>
                <a:gd name="connsiteX16" fmla="*/ 4755691 w 5560338"/>
                <a:gd name="connsiteY16" fmla="*/ 1246201 h 1598902"/>
                <a:gd name="connsiteX17" fmla="*/ 4285348 w 5560338"/>
                <a:gd name="connsiteY17" fmla="*/ 1182245 h 1598902"/>
                <a:gd name="connsiteX18" fmla="*/ 2926579 w 5560338"/>
                <a:gd name="connsiteY18" fmla="*/ 1118289 h 1598902"/>
                <a:gd name="connsiteX0" fmla="*/ 2926579 w 5594602"/>
                <a:gd name="connsiteY0" fmla="*/ 1118289 h 1598902"/>
                <a:gd name="connsiteX1" fmla="*/ 2719917 w 5594602"/>
                <a:gd name="connsiteY1" fmla="*/ 901700 h 1598902"/>
                <a:gd name="connsiteX2" fmla="*/ 2516717 w 5594602"/>
                <a:gd name="connsiteY2" fmla="*/ 685800 h 1598902"/>
                <a:gd name="connsiteX3" fmla="*/ 2167467 w 5594602"/>
                <a:gd name="connsiteY3" fmla="*/ 488950 h 1598902"/>
                <a:gd name="connsiteX4" fmla="*/ 1634067 w 5594602"/>
                <a:gd name="connsiteY4" fmla="*/ 196850 h 1598902"/>
                <a:gd name="connsiteX5" fmla="*/ 1411817 w 5594602"/>
                <a:gd name="connsiteY5" fmla="*/ 69850 h 1598902"/>
                <a:gd name="connsiteX6" fmla="*/ 1253067 w 5594602"/>
                <a:gd name="connsiteY6" fmla="*/ 12700 h 1598902"/>
                <a:gd name="connsiteX7" fmla="*/ 1132417 w 5594602"/>
                <a:gd name="connsiteY7" fmla="*/ 0 h 1598902"/>
                <a:gd name="connsiteX8" fmla="*/ 674145 w 5594602"/>
                <a:gd name="connsiteY8" fmla="*/ 0 h 1598902"/>
                <a:gd name="connsiteX9" fmla="*/ 226127 w 5594602"/>
                <a:gd name="connsiteY9" fmla="*/ 0 h 1598902"/>
                <a:gd name="connsiteX10" fmla="*/ 2117 w 5594602"/>
                <a:gd name="connsiteY10" fmla="*/ 0 h 1598902"/>
                <a:gd name="connsiteX11" fmla="*/ 7040 w 5594602"/>
                <a:gd name="connsiteY11" fmla="*/ 1593742 h 1598902"/>
                <a:gd name="connsiteX12" fmla="*/ 60754 w 5594602"/>
                <a:gd name="connsiteY12" fmla="*/ 1593963 h 1598902"/>
                <a:gd name="connsiteX13" fmla="*/ 5560338 w 5594602"/>
                <a:gd name="connsiteY13" fmla="*/ 1598902 h 1598902"/>
                <a:gd name="connsiteX14" fmla="*/ 5539597 w 5594602"/>
                <a:gd name="connsiteY14" fmla="*/ 1246201 h 1598902"/>
                <a:gd name="connsiteX15" fmla="*/ 5594602 w 5594602"/>
                <a:gd name="connsiteY15" fmla="*/ 670795 h 1598902"/>
                <a:gd name="connsiteX16" fmla="*/ 4755691 w 5594602"/>
                <a:gd name="connsiteY16" fmla="*/ 1246201 h 1598902"/>
                <a:gd name="connsiteX17" fmla="*/ 4285348 w 5594602"/>
                <a:gd name="connsiteY17" fmla="*/ 1182245 h 1598902"/>
                <a:gd name="connsiteX18" fmla="*/ 2926579 w 5594602"/>
                <a:gd name="connsiteY18" fmla="*/ 1118289 h 1598902"/>
                <a:gd name="connsiteX0" fmla="*/ 2926579 w 5594602"/>
                <a:gd name="connsiteY0" fmla="*/ 1118289 h 1598902"/>
                <a:gd name="connsiteX1" fmla="*/ 2719917 w 5594602"/>
                <a:gd name="connsiteY1" fmla="*/ 901700 h 1598902"/>
                <a:gd name="connsiteX2" fmla="*/ 2516717 w 5594602"/>
                <a:gd name="connsiteY2" fmla="*/ 685800 h 1598902"/>
                <a:gd name="connsiteX3" fmla="*/ 2167467 w 5594602"/>
                <a:gd name="connsiteY3" fmla="*/ 488950 h 1598902"/>
                <a:gd name="connsiteX4" fmla="*/ 1634067 w 5594602"/>
                <a:gd name="connsiteY4" fmla="*/ 196850 h 1598902"/>
                <a:gd name="connsiteX5" fmla="*/ 1411817 w 5594602"/>
                <a:gd name="connsiteY5" fmla="*/ 69850 h 1598902"/>
                <a:gd name="connsiteX6" fmla="*/ 1253067 w 5594602"/>
                <a:gd name="connsiteY6" fmla="*/ 12700 h 1598902"/>
                <a:gd name="connsiteX7" fmla="*/ 1132417 w 5594602"/>
                <a:gd name="connsiteY7" fmla="*/ 0 h 1598902"/>
                <a:gd name="connsiteX8" fmla="*/ 674145 w 5594602"/>
                <a:gd name="connsiteY8" fmla="*/ 0 h 1598902"/>
                <a:gd name="connsiteX9" fmla="*/ 226127 w 5594602"/>
                <a:gd name="connsiteY9" fmla="*/ 0 h 1598902"/>
                <a:gd name="connsiteX10" fmla="*/ 2117 w 5594602"/>
                <a:gd name="connsiteY10" fmla="*/ 0 h 1598902"/>
                <a:gd name="connsiteX11" fmla="*/ 7040 w 5594602"/>
                <a:gd name="connsiteY11" fmla="*/ 1593742 h 1598902"/>
                <a:gd name="connsiteX12" fmla="*/ 60754 w 5594602"/>
                <a:gd name="connsiteY12" fmla="*/ 1593963 h 1598902"/>
                <a:gd name="connsiteX13" fmla="*/ 5560338 w 5594602"/>
                <a:gd name="connsiteY13" fmla="*/ 1598902 h 1598902"/>
                <a:gd name="connsiteX14" fmla="*/ 5594601 w 5594602"/>
                <a:gd name="connsiteY14" fmla="*/ 1241938 h 1598902"/>
                <a:gd name="connsiteX15" fmla="*/ 5594602 w 5594602"/>
                <a:gd name="connsiteY15" fmla="*/ 670795 h 1598902"/>
                <a:gd name="connsiteX16" fmla="*/ 4755691 w 5594602"/>
                <a:gd name="connsiteY16" fmla="*/ 1246201 h 1598902"/>
                <a:gd name="connsiteX17" fmla="*/ 4285348 w 5594602"/>
                <a:gd name="connsiteY17" fmla="*/ 1182245 h 1598902"/>
                <a:gd name="connsiteX18" fmla="*/ 2926579 w 5594602"/>
                <a:gd name="connsiteY18" fmla="*/ 1118289 h 1598902"/>
                <a:gd name="connsiteX0" fmla="*/ 2926579 w 5594602"/>
                <a:gd name="connsiteY0" fmla="*/ 1118289 h 1598902"/>
                <a:gd name="connsiteX1" fmla="*/ 2719917 w 5594602"/>
                <a:gd name="connsiteY1" fmla="*/ 901700 h 1598902"/>
                <a:gd name="connsiteX2" fmla="*/ 2516717 w 5594602"/>
                <a:gd name="connsiteY2" fmla="*/ 685800 h 1598902"/>
                <a:gd name="connsiteX3" fmla="*/ 2167467 w 5594602"/>
                <a:gd name="connsiteY3" fmla="*/ 488950 h 1598902"/>
                <a:gd name="connsiteX4" fmla="*/ 1634067 w 5594602"/>
                <a:gd name="connsiteY4" fmla="*/ 196850 h 1598902"/>
                <a:gd name="connsiteX5" fmla="*/ 1411817 w 5594602"/>
                <a:gd name="connsiteY5" fmla="*/ 69850 h 1598902"/>
                <a:gd name="connsiteX6" fmla="*/ 1253067 w 5594602"/>
                <a:gd name="connsiteY6" fmla="*/ 12700 h 1598902"/>
                <a:gd name="connsiteX7" fmla="*/ 1132417 w 5594602"/>
                <a:gd name="connsiteY7" fmla="*/ 0 h 1598902"/>
                <a:gd name="connsiteX8" fmla="*/ 674145 w 5594602"/>
                <a:gd name="connsiteY8" fmla="*/ 0 h 1598902"/>
                <a:gd name="connsiteX9" fmla="*/ 226127 w 5594602"/>
                <a:gd name="connsiteY9" fmla="*/ 0 h 1598902"/>
                <a:gd name="connsiteX10" fmla="*/ 2117 w 5594602"/>
                <a:gd name="connsiteY10" fmla="*/ 0 h 1598902"/>
                <a:gd name="connsiteX11" fmla="*/ 7040 w 5594602"/>
                <a:gd name="connsiteY11" fmla="*/ 1593742 h 1598902"/>
                <a:gd name="connsiteX12" fmla="*/ 60754 w 5594602"/>
                <a:gd name="connsiteY12" fmla="*/ 1593963 h 1598902"/>
                <a:gd name="connsiteX13" fmla="*/ 5594601 w 5594602"/>
                <a:gd name="connsiteY13" fmla="*/ 1598902 h 1598902"/>
                <a:gd name="connsiteX14" fmla="*/ 5594601 w 5594602"/>
                <a:gd name="connsiteY14" fmla="*/ 1241938 h 1598902"/>
                <a:gd name="connsiteX15" fmla="*/ 5594602 w 5594602"/>
                <a:gd name="connsiteY15" fmla="*/ 670795 h 1598902"/>
                <a:gd name="connsiteX16" fmla="*/ 4755691 w 5594602"/>
                <a:gd name="connsiteY16" fmla="*/ 1246201 h 1598902"/>
                <a:gd name="connsiteX17" fmla="*/ 4285348 w 5594602"/>
                <a:gd name="connsiteY17" fmla="*/ 1182245 h 1598902"/>
                <a:gd name="connsiteX18" fmla="*/ 2926579 w 5594602"/>
                <a:gd name="connsiteY18" fmla="*/ 1118289 h 1598902"/>
                <a:gd name="connsiteX0" fmla="*/ 2926579 w 5594602"/>
                <a:gd name="connsiteY0" fmla="*/ 1118289 h 1598902"/>
                <a:gd name="connsiteX1" fmla="*/ 2719917 w 5594602"/>
                <a:gd name="connsiteY1" fmla="*/ 901700 h 1598902"/>
                <a:gd name="connsiteX2" fmla="*/ 2516717 w 5594602"/>
                <a:gd name="connsiteY2" fmla="*/ 685800 h 1598902"/>
                <a:gd name="connsiteX3" fmla="*/ 2167467 w 5594602"/>
                <a:gd name="connsiteY3" fmla="*/ 488950 h 1598902"/>
                <a:gd name="connsiteX4" fmla="*/ 1634067 w 5594602"/>
                <a:gd name="connsiteY4" fmla="*/ 196850 h 1598902"/>
                <a:gd name="connsiteX5" fmla="*/ 1411817 w 5594602"/>
                <a:gd name="connsiteY5" fmla="*/ 69850 h 1598902"/>
                <a:gd name="connsiteX6" fmla="*/ 1253067 w 5594602"/>
                <a:gd name="connsiteY6" fmla="*/ 12700 h 1598902"/>
                <a:gd name="connsiteX7" fmla="*/ 1132417 w 5594602"/>
                <a:gd name="connsiteY7" fmla="*/ 0 h 1598902"/>
                <a:gd name="connsiteX8" fmla="*/ 674145 w 5594602"/>
                <a:gd name="connsiteY8" fmla="*/ 0 h 1598902"/>
                <a:gd name="connsiteX9" fmla="*/ 226127 w 5594602"/>
                <a:gd name="connsiteY9" fmla="*/ 0 h 1598902"/>
                <a:gd name="connsiteX10" fmla="*/ 2117 w 5594602"/>
                <a:gd name="connsiteY10" fmla="*/ 0 h 1598902"/>
                <a:gd name="connsiteX11" fmla="*/ 7040 w 5594602"/>
                <a:gd name="connsiteY11" fmla="*/ 1593742 h 1598902"/>
                <a:gd name="connsiteX12" fmla="*/ 60754 w 5594602"/>
                <a:gd name="connsiteY12" fmla="*/ 1593963 h 1598902"/>
                <a:gd name="connsiteX13" fmla="*/ 5594601 w 5594602"/>
                <a:gd name="connsiteY13" fmla="*/ 1598902 h 1598902"/>
                <a:gd name="connsiteX14" fmla="*/ 5594601 w 5594602"/>
                <a:gd name="connsiteY14" fmla="*/ 1241938 h 1598902"/>
                <a:gd name="connsiteX15" fmla="*/ 5594602 w 5594602"/>
                <a:gd name="connsiteY15" fmla="*/ 670795 h 1598902"/>
                <a:gd name="connsiteX16" fmla="*/ 4346893 w 5594602"/>
                <a:gd name="connsiteY16" fmla="*/ 670795 h 1598902"/>
                <a:gd name="connsiteX17" fmla="*/ 4285348 w 5594602"/>
                <a:gd name="connsiteY17" fmla="*/ 1182245 h 1598902"/>
                <a:gd name="connsiteX18" fmla="*/ 2926579 w 5594602"/>
                <a:gd name="connsiteY18" fmla="*/ 1118289 h 1598902"/>
                <a:gd name="connsiteX0" fmla="*/ 2926579 w 5594602"/>
                <a:gd name="connsiteY0" fmla="*/ 1118289 h 1598902"/>
                <a:gd name="connsiteX1" fmla="*/ 2719917 w 5594602"/>
                <a:gd name="connsiteY1" fmla="*/ 901700 h 1598902"/>
                <a:gd name="connsiteX2" fmla="*/ 2516717 w 5594602"/>
                <a:gd name="connsiteY2" fmla="*/ 685800 h 1598902"/>
                <a:gd name="connsiteX3" fmla="*/ 2167467 w 5594602"/>
                <a:gd name="connsiteY3" fmla="*/ 488950 h 1598902"/>
                <a:gd name="connsiteX4" fmla="*/ 1634067 w 5594602"/>
                <a:gd name="connsiteY4" fmla="*/ 196850 h 1598902"/>
                <a:gd name="connsiteX5" fmla="*/ 1411817 w 5594602"/>
                <a:gd name="connsiteY5" fmla="*/ 69850 h 1598902"/>
                <a:gd name="connsiteX6" fmla="*/ 1253067 w 5594602"/>
                <a:gd name="connsiteY6" fmla="*/ 12700 h 1598902"/>
                <a:gd name="connsiteX7" fmla="*/ 1132417 w 5594602"/>
                <a:gd name="connsiteY7" fmla="*/ 0 h 1598902"/>
                <a:gd name="connsiteX8" fmla="*/ 674145 w 5594602"/>
                <a:gd name="connsiteY8" fmla="*/ 0 h 1598902"/>
                <a:gd name="connsiteX9" fmla="*/ 226127 w 5594602"/>
                <a:gd name="connsiteY9" fmla="*/ 0 h 1598902"/>
                <a:gd name="connsiteX10" fmla="*/ 2117 w 5594602"/>
                <a:gd name="connsiteY10" fmla="*/ 0 h 1598902"/>
                <a:gd name="connsiteX11" fmla="*/ 7040 w 5594602"/>
                <a:gd name="connsiteY11" fmla="*/ 1593742 h 1598902"/>
                <a:gd name="connsiteX12" fmla="*/ 60754 w 5594602"/>
                <a:gd name="connsiteY12" fmla="*/ 1593963 h 1598902"/>
                <a:gd name="connsiteX13" fmla="*/ 5594601 w 5594602"/>
                <a:gd name="connsiteY13" fmla="*/ 1598902 h 1598902"/>
                <a:gd name="connsiteX14" fmla="*/ 5594601 w 5594602"/>
                <a:gd name="connsiteY14" fmla="*/ 1241938 h 1598902"/>
                <a:gd name="connsiteX15" fmla="*/ 5594602 w 5594602"/>
                <a:gd name="connsiteY15" fmla="*/ 670795 h 1598902"/>
                <a:gd name="connsiteX16" fmla="*/ 4346893 w 5594602"/>
                <a:gd name="connsiteY16" fmla="*/ 670795 h 1598902"/>
                <a:gd name="connsiteX17" fmla="*/ 4176751 w 5594602"/>
                <a:gd name="connsiteY17" fmla="*/ 1027759 h 1598902"/>
                <a:gd name="connsiteX18" fmla="*/ 2926579 w 5594602"/>
                <a:gd name="connsiteY18" fmla="*/ 1118289 h 1598902"/>
                <a:gd name="connsiteX0" fmla="*/ 2926579 w 5594602"/>
                <a:gd name="connsiteY0" fmla="*/ 1118289 h 1598902"/>
                <a:gd name="connsiteX1" fmla="*/ 2719917 w 5594602"/>
                <a:gd name="connsiteY1" fmla="*/ 901700 h 1598902"/>
                <a:gd name="connsiteX2" fmla="*/ 2516717 w 5594602"/>
                <a:gd name="connsiteY2" fmla="*/ 685800 h 1598902"/>
                <a:gd name="connsiteX3" fmla="*/ 2167467 w 5594602"/>
                <a:gd name="connsiteY3" fmla="*/ 488950 h 1598902"/>
                <a:gd name="connsiteX4" fmla="*/ 1634067 w 5594602"/>
                <a:gd name="connsiteY4" fmla="*/ 196850 h 1598902"/>
                <a:gd name="connsiteX5" fmla="*/ 1411817 w 5594602"/>
                <a:gd name="connsiteY5" fmla="*/ 69850 h 1598902"/>
                <a:gd name="connsiteX6" fmla="*/ 1253067 w 5594602"/>
                <a:gd name="connsiteY6" fmla="*/ 12700 h 1598902"/>
                <a:gd name="connsiteX7" fmla="*/ 1132417 w 5594602"/>
                <a:gd name="connsiteY7" fmla="*/ 0 h 1598902"/>
                <a:gd name="connsiteX8" fmla="*/ 674145 w 5594602"/>
                <a:gd name="connsiteY8" fmla="*/ 0 h 1598902"/>
                <a:gd name="connsiteX9" fmla="*/ 226127 w 5594602"/>
                <a:gd name="connsiteY9" fmla="*/ 0 h 1598902"/>
                <a:gd name="connsiteX10" fmla="*/ 2117 w 5594602"/>
                <a:gd name="connsiteY10" fmla="*/ 0 h 1598902"/>
                <a:gd name="connsiteX11" fmla="*/ 7040 w 5594602"/>
                <a:gd name="connsiteY11" fmla="*/ 1593742 h 1598902"/>
                <a:gd name="connsiteX12" fmla="*/ 60754 w 5594602"/>
                <a:gd name="connsiteY12" fmla="*/ 1593963 h 1598902"/>
                <a:gd name="connsiteX13" fmla="*/ 5594601 w 5594602"/>
                <a:gd name="connsiteY13" fmla="*/ 1598902 h 1598902"/>
                <a:gd name="connsiteX14" fmla="*/ 5594601 w 5594602"/>
                <a:gd name="connsiteY14" fmla="*/ 1241938 h 1598902"/>
                <a:gd name="connsiteX15" fmla="*/ 5594602 w 5594602"/>
                <a:gd name="connsiteY15" fmla="*/ 670795 h 1598902"/>
                <a:gd name="connsiteX16" fmla="*/ 4346893 w 5594602"/>
                <a:gd name="connsiteY16" fmla="*/ 670795 h 1598902"/>
                <a:gd name="connsiteX17" fmla="*/ 4176751 w 5594602"/>
                <a:gd name="connsiteY17" fmla="*/ 1027759 h 1598902"/>
                <a:gd name="connsiteX18" fmla="*/ 2926579 w 5594602"/>
                <a:gd name="connsiteY18" fmla="*/ 1118289 h 1598902"/>
                <a:gd name="connsiteX0" fmla="*/ 2926579 w 5594602"/>
                <a:gd name="connsiteY0" fmla="*/ 1118289 h 1598902"/>
                <a:gd name="connsiteX1" fmla="*/ 2719917 w 5594602"/>
                <a:gd name="connsiteY1" fmla="*/ 901700 h 1598902"/>
                <a:gd name="connsiteX2" fmla="*/ 2516717 w 5594602"/>
                <a:gd name="connsiteY2" fmla="*/ 685800 h 1598902"/>
                <a:gd name="connsiteX3" fmla="*/ 2167467 w 5594602"/>
                <a:gd name="connsiteY3" fmla="*/ 488950 h 1598902"/>
                <a:gd name="connsiteX4" fmla="*/ 1634067 w 5594602"/>
                <a:gd name="connsiteY4" fmla="*/ 196850 h 1598902"/>
                <a:gd name="connsiteX5" fmla="*/ 1411817 w 5594602"/>
                <a:gd name="connsiteY5" fmla="*/ 69850 h 1598902"/>
                <a:gd name="connsiteX6" fmla="*/ 1253067 w 5594602"/>
                <a:gd name="connsiteY6" fmla="*/ 12700 h 1598902"/>
                <a:gd name="connsiteX7" fmla="*/ 1132417 w 5594602"/>
                <a:gd name="connsiteY7" fmla="*/ 0 h 1598902"/>
                <a:gd name="connsiteX8" fmla="*/ 674145 w 5594602"/>
                <a:gd name="connsiteY8" fmla="*/ 0 h 1598902"/>
                <a:gd name="connsiteX9" fmla="*/ 226127 w 5594602"/>
                <a:gd name="connsiteY9" fmla="*/ 0 h 1598902"/>
                <a:gd name="connsiteX10" fmla="*/ 2117 w 5594602"/>
                <a:gd name="connsiteY10" fmla="*/ 0 h 1598902"/>
                <a:gd name="connsiteX11" fmla="*/ 7040 w 5594602"/>
                <a:gd name="connsiteY11" fmla="*/ 1593742 h 1598902"/>
                <a:gd name="connsiteX12" fmla="*/ 60754 w 5594602"/>
                <a:gd name="connsiteY12" fmla="*/ 1593963 h 1598902"/>
                <a:gd name="connsiteX13" fmla="*/ 5594601 w 5594602"/>
                <a:gd name="connsiteY13" fmla="*/ 1598902 h 1598902"/>
                <a:gd name="connsiteX14" fmla="*/ 5594601 w 5594602"/>
                <a:gd name="connsiteY14" fmla="*/ 1241938 h 1598902"/>
                <a:gd name="connsiteX15" fmla="*/ 5594602 w 5594602"/>
                <a:gd name="connsiteY15" fmla="*/ 670795 h 1598902"/>
                <a:gd name="connsiteX16" fmla="*/ 4346893 w 5594602"/>
                <a:gd name="connsiteY16" fmla="*/ 670795 h 1598902"/>
                <a:gd name="connsiteX17" fmla="*/ 4006609 w 5594602"/>
                <a:gd name="connsiteY17" fmla="*/ 956366 h 1598902"/>
                <a:gd name="connsiteX18" fmla="*/ 2926579 w 5594602"/>
                <a:gd name="connsiteY18" fmla="*/ 1118289 h 1598902"/>
                <a:gd name="connsiteX0" fmla="*/ 2926579 w 5594602"/>
                <a:gd name="connsiteY0" fmla="*/ 1118289 h 1598902"/>
                <a:gd name="connsiteX1" fmla="*/ 2719917 w 5594602"/>
                <a:gd name="connsiteY1" fmla="*/ 901700 h 1598902"/>
                <a:gd name="connsiteX2" fmla="*/ 2516717 w 5594602"/>
                <a:gd name="connsiteY2" fmla="*/ 685800 h 1598902"/>
                <a:gd name="connsiteX3" fmla="*/ 2167467 w 5594602"/>
                <a:gd name="connsiteY3" fmla="*/ 488950 h 1598902"/>
                <a:gd name="connsiteX4" fmla="*/ 1634067 w 5594602"/>
                <a:gd name="connsiteY4" fmla="*/ 196850 h 1598902"/>
                <a:gd name="connsiteX5" fmla="*/ 1411817 w 5594602"/>
                <a:gd name="connsiteY5" fmla="*/ 69850 h 1598902"/>
                <a:gd name="connsiteX6" fmla="*/ 1253067 w 5594602"/>
                <a:gd name="connsiteY6" fmla="*/ 12700 h 1598902"/>
                <a:gd name="connsiteX7" fmla="*/ 1132417 w 5594602"/>
                <a:gd name="connsiteY7" fmla="*/ 0 h 1598902"/>
                <a:gd name="connsiteX8" fmla="*/ 674145 w 5594602"/>
                <a:gd name="connsiteY8" fmla="*/ 0 h 1598902"/>
                <a:gd name="connsiteX9" fmla="*/ 226127 w 5594602"/>
                <a:gd name="connsiteY9" fmla="*/ 0 h 1598902"/>
                <a:gd name="connsiteX10" fmla="*/ 2117 w 5594602"/>
                <a:gd name="connsiteY10" fmla="*/ 0 h 1598902"/>
                <a:gd name="connsiteX11" fmla="*/ 7040 w 5594602"/>
                <a:gd name="connsiteY11" fmla="*/ 1593742 h 1598902"/>
                <a:gd name="connsiteX12" fmla="*/ 60754 w 5594602"/>
                <a:gd name="connsiteY12" fmla="*/ 1593963 h 1598902"/>
                <a:gd name="connsiteX13" fmla="*/ 5594601 w 5594602"/>
                <a:gd name="connsiteY13" fmla="*/ 1598902 h 1598902"/>
                <a:gd name="connsiteX14" fmla="*/ 5594601 w 5594602"/>
                <a:gd name="connsiteY14" fmla="*/ 1241938 h 1598902"/>
                <a:gd name="connsiteX15" fmla="*/ 5594602 w 5594602"/>
                <a:gd name="connsiteY15" fmla="*/ 670795 h 1598902"/>
                <a:gd name="connsiteX16" fmla="*/ 4348212 w 5594602"/>
                <a:gd name="connsiteY16" fmla="*/ 737207 h 1598902"/>
                <a:gd name="connsiteX17" fmla="*/ 4006609 w 5594602"/>
                <a:gd name="connsiteY17" fmla="*/ 956366 h 1598902"/>
                <a:gd name="connsiteX18" fmla="*/ 2926579 w 5594602"/>
                <a:gd name="connsiteY18" fmla="*/ 1118289 h 1598902"/>
                <a:gd name="connsiteX0" fmla="*/ 2924783 w 5592805"/>
                <a:gd name="connsiteY0" fmla="*/ 1118289 h 1598902"/>
                <a:gd name="connsiteX1" fmla="*/ 2718121 w 5592805"/>
                <a:gd name="connsiteY1" fmla="*/ 901700 h 1598902"/>
                <a:gd name="connsiteX2" fmla="*/ 2514921 w 5592805"/>
                <a:gd name="connsiteY2" fmla="*/ 685800 h 1598902"/>
                <a:gd name="connsiteX3" fmla="*/ 2165671 w 5592805"/>
                <a:gd name="connsiteY3" fmla="*/ 488950 h 1598902"/>
                <a:gd name="connsiteX4" fmla="*/ 1632271 w 5592805"/>
                <a:gd name="connsiteY4" fmla="*/ 196850 h 1598902"/>
                <a:gd name="connsiteX5" fmla="*/ 1410021 w 5592805"/>
                <a:gd name="connsiteY5" fmla="*/ 69850 h 1598902"/>
                <a:gd name="connsiteX6" fmla="*/ 1251271 w 5592805"/>
                <a:gd name="connsiteY6" fmla="*/ 12700 h 1598902"/>
                <a:gd name="connsiteX7" fmla="*/ 1130621 w 5592805"/>
                <a:gd name="connsiteY7" fmla="*/ 0 h 1598902"/>
                <a:gd name="connsiteX8" fmla="*/ 672349 w 5592805"/>
                <a:gd name="connsiteY8" fmla="*/ 0 h 1598902"/>
                <a:gd name="connsiteX9" fmla="*/ 224331 w 5592805"/>
                <a:gd name="connsiteY9" fmla="*/ 0 h 1598902"/>
                <a:gd name="connsiteX10" fmla="*/ 321 w 5592805"/>
                <a:gd name="connsiteY10" fmla="*/ 0 h 1598902"/>
                <a:gd name="connsiteX11" fmla="*/ 5244 w 5592805"/>
                <a:gd name="connsiteY11" fmla="*/ 1593742 h 1598902"/>
                <a:gd name="connsiteX12" fmla="*/ 58958 w 5592805"/>
                <a:gd name="connsiteY12" fmla="*/ 1593963 h 1598902"/>
                <a:gd name="connsiteX13" fmla="*/ 5592805 w 5592805"/>
                <a:gd name="connsiteY13" fmla="*/ 1598902 h 1598902"/>
                <a:gd name="connsiteX14" fmla="*/ 5592805 w 5592805"/>
                <a:gd name="connsiteY14" fmla="*/ 1241938 h 1598902"/>
                <a:gd name="connsiteX15" fmla="*/ 5212954 w 5592805"/>
                <a:gd name="connsiteY15" fmla="*/ 650871 h 1598902"/>
                <a:gd name="connsiteX16" fmla="*/ 4346416 w 5592805"/>
                <a:gd name="connsiteY16" fmla="*/ 737207 h 1598902"/>
                <a:gd name="connsiteX17" fmla="*/ 4004813 w 5592805"/>
                <a:gd name="connsiteY17" fmla="*/ 956366 h 1598902"/>
                <a:gd name="connsiteX18" fmla="*/ 2924783 w 5592805"/>
                <a:gd name="connsiteY18" fmla="*/ 1118289 h 1598902"/>
                <a:gd name="connsiteX0" fmla="*/ 2924783 w 5592805"/>
                <a:gd name="connsiteY0" fmla="*/ 1118289 h 1598902"/>
                <a:gd name="connsiteX1" fmla="*/ 2718121 w 5592805"/>
                <a:gd name="connsiteY1" fmla="*/ 901700 h 1598902"/>
                <a:gd name="connsiteX2" fmla="*/ 2514921 w 5592805"/>
                <a:gd name="connsiteY2" fmla="*/ 685800 h 1598902"/>
                <a:gd name="connsiteX3" fmla="*/ 2165671 w 5592805"/>
                <a:gd name="connsiteY3" fmla="*/ 488950 h 1598902"/>
                <a:gd name="connsiteX4" fmla="*/ 1632271 w 5592805"/>
                <a:gd name="connsiteY4" fmla="*/ 196850 h 1598902"/>
                <a:gd name="connsiteX5" fmla="*/ 1410021 w 5592805"/>
                <a:gd name="connsiteY5" fmla="*/ 69850 h 1598902"/>
                <a:gd name="connsiteX6" fmla="*/ 1251271 w 5592805"/>
                <a:gd name="connsiteY6" fmla="*/ 12700 h 1598902"/>
                <a:gd name="connsiteX7" fmla="*/ 1130621 w 5592805"/>
                <a:gd name="connsiteY7" fmla="*/ 0 h 1598902"/>
                <a:gd name="connsiteX8" fmla="*/ 672349 w 5592805"/>
                <a:gd name="connsiteY8" fmla="*/ 0 h 1598902"/>
                <a:gd name="connsiteX9" fmla="*/ 224331 w 5592805"/>
                <a:gd name="connsiteY9" fmla="*/ 0 h 1598902"/>
                <a:gd name="connsiteX10" fmla="*/ 321 w 5592805"/>
                <a:gd name="connsiteY10" fmla="*/ 0 h 1598902"/>
                <a:gd name="connsiteX11" fmla="*/ 5244 w 5592805"/>
                <a:gd name="connsiteY11" fmla="*/ 1593742 h 1598902"/>
                <a:gd name="connsiteX12" fmla="*/ 58958 w 5592805"/>
                <a:gd name="connsiteY12" fmla="*/ 1593963 h 1598902"/>
                <a:gd name="connsiteX13" fmla="*/ 5592805 w 5592805"/>
                <a:gd name="connsiteY13" fmla="*/ 1598902 h 1598902"/>
                <a:gd name="connsiteX14" fmla="*/ 5228781 w 5592805"/>
                <a:gd name="connsiteY14" fmla="*/ 1351517 h 1598902"/>
                <a:gd name="connsiteX15" fmla="*/ 5212954 w 5592805"/>
                <a:gd name="connsiteY15" fmla="*/ 650871 h 1598902"/>
                <a:gd name="connsiteX16" fmla="*/ 4346416 w 5592805"/>
                <a:gd name="connsiteY16" fmla="*/ 737207 h 1598902"/>
                <a:gd name="connsiteX17" fmla="*/ 4004813 w 5592805"/>
                <a:gd name="connsiteY17" fmla="*/ 956366 h 1598902"/>
                <a:gd name="connsiteX18" fmla="*/ 2924783 w 5592805"/>
                <a:gd name="connsiteY18" fmla="*/ 1118289 h 1598902"/>
                <a:gd name="connsiteX0" fmla="*/ 2924783 w 5228781"/>
                <a:gd name="connsiteY0" fmla="*/ 1118289 h 1593963"/>
                <a:gd name="connsiteX1" fmla="*/ 2718121 w 5228781"/>
                <a:gd name="connsiteY1" fmla="*/ 901700 h 1593963"/>
                <a:gd name="connsiteX2" fmla="*/ 2514921 w 5228781"/>
                <a:gd name="connsiteY2" fmla="*/ 685800 h 1593963"/>
                <a:gd name="connsiteX3" fmla="*/ 2165671 w 5228781"/>
                <a:gd name="connsiteY3" fmla="*/ 488950 h 1593963"/>
                <a:gd name="connsiteX4" fmla="*/ 1632271 w 5228781"/>
                <a:gd name="connsiteY4" fmla="*/ 196850 h 1593963"/>
                <a:gd name="connsiteX5" fmla="*/ 1410021 w 5228781"/>
                <a:gd name="connsiteY5" fmla="*/ 69850 h 1593963"/>
                <a:gd name="connsiteX6" fmla="*/ 1251271 w 5228781"/>
                <a:gd name="connsiteY6" fmla="*/ 12700 h 1593963"/>
                <a:gd name="connsiteX7" fmla="*/ 1130621 w 5228781"/>
                <a:gd name="connsiteY7" fmla="*/ 0 h 1593963"/>
                <a:gd name="connsiteX8" fmla="*/ 672349 w 5228781"/>
                <a:gd name="connsiteY8" fmla="*/ 0 h 1593963"/>
                <a:gd name="connsiteX9" fmla="*/ 224331 w 5228781"/>
                <a:gd name="connsiteY9" fmla="*/ 0 h 1593963"/>
                <a:gd name="connsiteX10" fmla="*/ 321 w 5228781"/>
                <a:gd name="connsiteY10" fmla="*/ 0 h 1593963"/>
                <a:gd name="connsiteX11" fmla="*/ 5244 w 5228781"/>
                <a:gd name="connsiteY11" fmla="*/ 1593742 h 1593963"/>
                <a:gd name="connsiteX12" fmla="*/ 58958 w 5228781"/>
                <a:gd name="connsiteY12" fmla="*/ 1593963 h 1593963"/>
                <a:gd name="connsiteX13" fmla="*/ 5220867 w 5228781"/>
                <a:gd name="connsiteY13" fmla="*/ 1588940 h 1593963"/>
                <a:gd name="connsiteX14" fmla="*/ 5228781 w 5228781"/>
                <a:gd name="connsiteY14" fmla="*/ 1351517 h 1593963"/>
                <a:gd name="connsiteX15" fmla="*/ 5212954 w 5228781"/>
                <a:gd name="connsiteY15" fmla="*/ 650871 h 1593963"/>
                <a:gd name="connsiteX16" fmla="*/ 4346416 w 5228781"/>
                <a:gd name="connsiteY16" fmla="*/ 737207 h 1593963"/>
                <a:gd name="connsiteX17" fmla="*/ 4004813 w 5228781"/>
                <a:gd name="connsiteY17" fmla="*/ 956366 h 1593963"/>
                <a:gd name="connsiteX18" fmla="*/ 2924783 w 5228781"/>
                <a:gd name="connsiteY18" fmla="*/ 1118289 h 1593963"/>
                <a:gd name="connsiteX0" fmla="*/ 2924783 w 5220867"/>
                <a:gd name="connsiteY0" fmla="*/ 1118289 h 1593963"/>
                <a:gd name="connsiteX1" fmla="*/ 2718121 w 5220867"/>
                <a:gd name="connsiteY1" fmla="*/ 901700 h 1593963"/>
                <a:gd name="connsiteX2" fmla="*/ 2514921 w 5220867"/>
                <a:gd name="connsiteY2" fmla="*/ 685800 h 1593963"/>
                <a:gd name="connsiteX3" fmla="*/ 2165671 w 5220867"/>
                <a:gd name="connsiteY3" fmla="*/ 488950 h 1593963"/>
                <a:gd name="connsiteX4" fmla="*/ 1632271 w 5220867"/>
                <a:gd name="connsiteY4" fmla="*/ 196850 h 1593963"/>
                <a:gd name="connsiteX5" fmla="*/ 1410021 w 5220867"/>
                <a:gd name="connsiteY5" fmla="*/ 69850 h 1593963"/>
                <a:gd name="connsiteX6" fmla="*/ 1251271 w 5220867"/>
                <a:gd name="connsiteY6" fmla="*/ 12700 h 1593963"/>
                <a:gd name="connsiteX7" fmla="*/ 1130621 w 5220867"/>
                <a:gd name="connsiteY7" fmla="*/ 0 h 1593963"/>
                <a:gd name="connsiteX8" fmla="*/ 672349 w 5220867"/>
                <a:gd name="connsiteY8" fmla="*/ 0 h 1593963"/>
                <a:gd name="connsiteX9" fmla="*/ 224331 w 5220867"/>
                <a:gd name="connsiteY9" fmla="*/ 0 h 1593963"/>
                <a:gd name="connsiteX10" fmla="*/ 321 w 5220867"/>
                <a:gd name="connsiteY10" fmla="*/ 0 h 1593963"/>
                <a:gd name="connsiteX11" fmla="*/ 5244 w 5220867"/>
                <a:gd name="connsiteY11" fmla="*/ 1593742 h 1593963"/>
                <a:gd name="connsiteX12" fmla="*/ 58958 w 5220867"/>
                <a:gd name="connsiteY12" fmla="*/ 1593963 h 1593963"/>
                <a:gd name="connsiteX13" fmla="*/ 5220867 w 5220867"/>
                <a:gd name="connsiteY13" fmla="*/ 1588940 h 1593963"/>
                <a:gd name="connsiteX14" fmla="*/ 5212954 w 5220867"/>
                <a:gd name="connsiteY14" fmla="*/ 650871 h 1593963"/>
                <a:gd name="connsiteX15" fmla="*/ 4346416 w 5220867"/>
                <a:gd name="connsiteY15" fmla="*/ 737207 h 1593963"/>
                <a:gd name="connsiteX16" fmla="*/ 4004813 w 5220867"/>
                <a:gd name="connsiteY16" fmla="*/ 956366 h 1593963"/>
                <a:gd name="connsiteX17" fmla="*/ 2924783 w 5220867"/>
                <a:gd name="connsiteY17" fmla="*/ 1118289 h 1593963"/>
                <a:gd name="connsiteX0" fmla="*/ 2924783 w 5221628"/>
                <a:gd name="connsiteY0" fmla="*/ 1118289 h 1593963"/>
                <a:gd name="connsiteX1" fmla="*/ 2718121 w 5221628"/>
                <a:gd name="connsiteY1" fmla="*/ 901700 h 1593963"/>
                <a:gd name="connsiteX2" fmla="*/ 2514921 w 5221628"/>
                <a:gd name="connsiteY2" fmla="*/ 685800 h 1593963"/>
                <a:gd name="connsiteX3" fmla="*/ 2165671 w 5221628"/>
                <a:gd name="connsiteY3" fmla="*/ 488950 h 1593963"/>
                <a:gd name="connsiteX4" fmla="*/ 1632271 w 5221628"/>
                <a:gd name="connsiteY4" fmla="*/ 196850 h 1593963"/>
                <a:gd name="connsiteX5" fmla="*/ 1410021 w 5221628"/>
                <a:gd name="connsiteY5" fmla="*/ 69850 h 1593963"/>
                <a:gd name="connsiteX6" fmla="*/ 1251271 w 5221628"/>
                <a:gd name="connsiteY6" fmla="*/ 12700 h 1593963"/>
                <a:gd name="connsiteX7" fmla="*/ 1130621 w 5221628"/>
                <a:gd name="connsiteY7" fmla="*/ 0 h 1593963"/>
                <a:gd name="connsiteX8" fmla="*/ 672349 w 5221628"/>
                <a:gd name="connsiteY8" fmla="*/ 0 h 1593963"/>
                <a:gd name="connsiteX9" fmla="*/ 224331 w 5221628"/>
                <a:gd name="connsiteY9" fmla="*/ 0 h 1593963"/>
                <a:gd name="connsiteX10" fmla="*/ 321 w 5221628"/>
                <a:gd name="connsiteY10" fmla="*/ 0 h 1593963"/>
                <a:gd name="connsiteX11" fmla="*/ 5244 w 5221628"/>
                <a:gd name="connsiteY11" fmla="*/ 1593742 h 1593963"/>
                <a:gd name="connsiteX12" fmla="*/ 58958 w 5221628"/>
                <a:gd name="connsiteY12" fmla="*/ 1593963 h 1593963"/>
                <a:gd name="connsiteX13" fmla="*/ 5220867 w 5221628"/>
                <a:gd name="connsiteY13" fmla="*/ 1588940 h 1593963"/>
                <a:gd name="connsiteX14" fmla="*/ 5220867 w 5221628"/>
                <a:gd name="connsiteY14" fmla="*/ 650871 h 1593963"/>
                <a:gd name="connsiteX15" fmla="*/ 4346416 w 5221628"/>
                <a:gd name="connsiteY15" fmla="*/ 737207 h 1593963"/>
                <a:gd name="connsiteX16" fmla="*/ 4004813 w 5221628"/>
                <a:gd name="connsiteY16" fmla="*/ 956366 h 1593963"/>
                <a:gd name="connsiteX17" fmla="*/ 2924783 w 5221628"/>
                <a:gd name="connsiteY17" fmla="*/ 1118289 h 1593963"/>
                <a:gd name="connsiteX0" fmla="*/ 2924783 w 5220867"/>
                <a:gd name="connsiteY0" fmla="*/ 1118289 h 1593963"/>
                <a:gd name="connsiteX1" fmla="*/ 2718121 w 5220867"/>
                <a:gd name="connsiteY1" fmla="*/ 901700 h 1593963"/>
                <a:gd name="connsiteX2" fmla="*/ 2514921 w 5220867"/>
                <a:gd name="connsiteY2" fmla="*/ 685800 h 1593963"/>
                <a:gd name="connsiteX3" fmla="*/ 2165671 w 5220867"/>
                <a:gd name="connsiteY3" fmla="*/ 488950 h 1593963"/>
                <a:gd name="connsiteX4" fmla="*/ 1632271 w 5220867"/>
                <a:gd name="connsiteY4" fmla="*/ 196850 h 1593963"/>
                <a:gd name="connsiteX5" fmla="*/ 1410021 w 5220867"/>
                <a:gd name="connsiteY5" fmla="*/ 69850 h 1593963"/>
                <a:gd name="connsiteX6" fmla="*/ 1251271 w 5220867"/>
                <a:gd name="connsiteY6" fmla="*/ 12700 h 1593963"/>
                <a:gd name="connsiteX7" fmla="*/ 1130621 w 5220867"/>
                <a:gd name="connsiteY7" fmla="*/ 0 h 1593963"/>
                <a:gd name="connsiteX8" fmla="*/ 672349 w 5220867"/>
                <a:gd name="connsiteY8" fmla="*/ 0 h 1593963"/>
                <a:gd name="connsiteX9" fmla="*/ 224331 w 5220867"/>
                <a:gd name="connsiteY9" fmla="*/ 0 h 1593963"/>
                <a:gd name="connsiteX10" fmla="*/ 321 w 5220867"/>
                <a:gd name="connsiteY10" fmla="*/ 0 h 1593963"/>
                <a:gd name="connsiteX11" fmla="*/ 5244 w 5220867"/>
                <a:gd name="connsiteY11" fmla="*/ 1593742 h 1593963"/>
                <a:gd name="connsiteX12" fmla="*/ 58958 w 5220867"/>
                <a:gd name="connsiteY12" fmla="*/ 1593963 h 1593963"/>
                <a:gd name="connsiteX13" fmla="*/ 5220867 w 5220867"/>
                <a:gd name="connsiteY13" fmla="*/ 1588940 h 1593963"/>
                <a:gd name="connsiteX14" fmla="*/ 4986189 w 5220867"/>
                <a:gd name="connsiteY14" fmla="*/ 650871 h 1593963"/>
                <a:gd name="connsiteX15" fmla="*/ 4346416 w 5220867"/>
                <a:gd name="connsiteY15" fmla="*/ 737207 h 1593963"/>
                <a:gd name="connsiteX16" fmla="*/ 4004813 w 5220867"/>
                <a:gd name="connsiteY16" fmla="*/ 956366 h 1593963"/>
                <a:gd name="connsiteX17" fmla="*/ 2924783 w 5220867"/>
                <a:gd name="connsiteY17" fmla="*/ 1118289 h 1593963"/>
                <a:gd name="connsiteX0" fmla="*/ 2924783 w 4986467"/>
                <a:gd name="connsiteY0" fmla="*/ 1118289 h 1593963"/>
                <a:gd name="connsiteX1" fmla="*/ 2718121 w 4986467"/>
                <a:gd name="connsiteY1" fmla="*/ 901700 h 1593963"/>
                <a:gd name="connsiteX2" fmla="*/ 2514921 w 4986467"/>
                <a:gd name="connsiteY2" fmla="*/ 685800 h 1593963"/>
                <a:gd name="connsiteX3" fmla="*/ 2165671 w 4986467"/>
                <a:gd name="connsiteY3" fmla="*/ 488950 h 1593963"/>
                <a:gd name="connsiteX4" fmla="*/ 1632271 w 4986467"/>
                <a:gd name="connsiteY4" fmla="*/ 196850 h 1593963"/>
                <a:gd name="connsiteX5" fmla="*/ 1410021 w 4986467"/>
                <a:gd name="connsiteY5" fmla="*/ 69850 h 1593963"/>
                <a:gd name="connsiteX6" fmla="*/ 1251271 w 4986467"/>
                <a:gd name="connsiteY6" fmla="*/ 12700 h 1593963"/>
                <a:gd name="connsiteX7" fmla="*/ 1130621 w 4986467"/>
                <a:gd name="connsiteY7" fmla="*/ 0 h 1593963"/>
                <a:gd name="connsiteX8" fmla="*/ 672349 w 4986467"/>
                <a:gd name="connsiteY8" fmla="*/ 0 h 1593963"/>
                <a:gd name="connsiteX9" fmla="*/ 224331 w 4986467"/>
                <a:gd name="connsiteY9" fmla="*/ 0 h 1593963"/>
                <a:gd name="connsiteX10" fmla="*/ 321 w 4986467"/>
                <a:gd name="connsiteY10" fmla="*/ 0 h 1593963"/>
                <a:gd name="connsiteX11" fmla="*/ 5244 w 4986467"/>
                <a:gd name="connsiteY11" fmla="*/ 1593742 h 1593963"/>
                <a:gd name="connsiteX12" fmla="*/ 58958 w 4986467"/>
                <a:gd name="connsiteY12" fmla="*/ 1593963 h 1593963"/>
                <a:gd name="connsiteX13" fmla="*/ 4974455 w 4986467"/>
                <a:gd name="connsiteY13" fmla="*/ 1588940 h 1593963"/>
                <a:gd name="connsiteX14" fmla="*/ 4986189 w 4986467"/>
                <a:gd name="connsiteY14" fmla="*/ 650871 h 1593963"/>
                <a:gd name="connsiteX15" fmla="*/ 4346416 w 4986467"/>
                <a:gd name="connsiteY15" fmla="*/ 737207 h 1593963"/>
                <a:gd name="connsiteX16" fmla="*/ 4004813 w 4986467"/>
                <a:gd name="connsiteY16" fmla="*/ 956366 h 1593963"/>
                <a:gd name="connsiteX17" fmla="*/ 2924783 w 4986467"/>
                <a:gd name="connsiteY17" fmla="*/ 1118289 h 1593963"/>
                <a:gd name="connsiteX0" fmla="*/ 2924783 w 4986467"/>
                <a:gd name="connsiteY0" fmla="*/ 1118289 h 1593743"/>
                <a:gd name="connsiteX1" fmla="*/ 2718121 w 4986467"/>
                <a:gd name="connsiteY1" fmla="*/ 901700 h 1593743"/>
                <a:gd name="connsiteX2" fmla="*/ 2514921 w 4986467"/>
                <a:gd name="connsiteY2" fmla="*/ 685800 h 1593743"/>
                <a:gd name="connsiteX3" fmla="*/ 2165671 w 4986467"/>
                <a:gd name="connsiteY3" fmla="*/ 488950 h 1593743"/>
                <a:gd name="connsiteX4" fmla="*/ 1632271 w 4986467"/>
                <a:gd name="connsiteY4" fmla="*/ 196850 h 1593743"/>
                <a:gd name="connsiteX5" fmla="*/ 1410021 w 4986467"/>
                <a:gd name="connsiteY5" fmla="*/ 69850 h 1593743"/>
                <a:gd name="connsiteX6" fmla="*/ 1251271 w 4986467"/>
                <a:gd name="connsiteY6" fmla="*/ 12700 h 1593743"/>
                <a:gd name="connsiteX7" fmla="*/ 1130621 w 4986467"/>
                <a:gd name="connsiteY7" fmla="*/ 0 h 1593743"/>
                <a:gd name="connsiteX8" fmla="*/ 672349 w 4986467"/>
                <a:gd name="connsiteY8" fmla="*/ 0 h 1593743"/>
                <a:gd name="connsiteX9" fmla="*/ 224331 w 4986467"/>
                <a:gd name="connsiteY9" fmla="*/ 0 h 1593743"/>
                <a:gd name="connsiteX10" fmla="*/ 321 w 4986467"/>
                <a:gd name="connsiteY10" fmla="*/ 0 h 1593743"/>
                <a:gd name="connsiteX11" fmla="*/ 5244 w 4986467"/>
                <a:gd name="connsiteY11" fmla="*/ 1593742 h 1593743"/>
                <a:gd name="connsiteX12" fmla="*/ 4974455 w 4986467"/>
                <a:gd name="connsiteY12" fmla="*/ 1588940 h 1593743"/>
                <a:gd name="connsiteX13" fmla="*/ 4986189 w 4986467"/>
                <a:gd name="connsiteY13" fmla="*/ 650871 h 1593743"/>
                <a:gd name="connsiteX14" fmla="*/ 4346416 w 4986467"/>
                <a:gd name="connsiteY14" fmla="*/ 737207 h 1593743"/>
                <a:gd name="connsiteX15" fmla="*/ 4004813 w 4986467"/>
                <a:gd name="connsiteY15" fmla="*/ 956366 h 1593743"/>
                <a:gd name="connsiteX16" fmla="*/ 2924783 w 4986467"/>
                <a:gd name="connsiteY16" fmla="*/ 1118289 h 1593743"/>
                <a:gd name="connsiteX0" fmla="*/ 2924783 w 4986467"/>
                <a:gd name="connsiteY0" fmla="*/ 1118289 h 1648342"/>
                <a:gd name="connsiteX1" fmla="*/ 2718121 w 4986467"/>
                <a:gd name="connsiteY1" fmla="*/ 901700 h 1648342"/>
                <a:gd name="connsiteX2" fmla="*/ 2514921 w 4986467"/>
                <a:gd name="connsiteY2" fmla="*/ 685800 h 1648342"/>
                <a:gd name="connsiteX3" fmla="*/ 2165671 w 4986467"/>
                <a:gd name="connsiteY3" fmla="*/ 488950 h 1648342"/>
                <a:gd name="connsiteX4" fmla="*/ 1632271 w 4986467"/>
                <a:gd name="connsiteY4" fmla="*/ 196850 h 1648342"/>
                <a:gd name="connsiteX5" fmla="*/ 1410021 w 4986467"/>
                <a:gd name="connsiteY5" fmla="*/ 69850 h 1648342"/>
                <a:gd name="connsiteX6" fmla="*/ 1251271 w 4986467"/>
                <a:gd name="connsiteY6" fmla="*/ 12700 h 1648342"/>
                <a:gd name="connsiteX7" fmla="*/ 1130621 w 4986467"/>
                <a:gd name="connsiteY7" fmla="*/ 0 h 1648342"/>
                <a:gd name="connsiteX8" fmla="*/ 672349 w 4986467"/>
                <a:gd name="connsiteY8" fmla="*/ 0 h 1648342"/>
                <a:gd name="connsiteX9" fmla="*/ 224331 w 4986467"/>
                <a:gd name="connsiteY9" fmla="*/ 0 h 1648342"/>
                <a:gd name="connsiteX10" fmla="*/ 321 w 4986467"/>
                <a:gd name="connsiteY10" fmla="*/ 0 h 1648342"/>
                <a:gd name="connsiteX11" fmla="*/ 5244 w 4986467"/>
                <a:gd name="connsiteY11" fmla="*/ 1648342 h 1648342"/>
                <a:gd name="connsiteX12" fmla="*/ 4974455 w 4986467"/>
                <a:gd name="connsiteY12" fmla="*/ 1588940 h 1648342"/>
                <a:gd name="connsiteX13" fmla="*/ 4986189 w 4986467"/>
                <a:gd name="connsiteY13" fmla="*/ 650871 h 1648342"/>
                <a:gd name="connsiteX14" fmla="*/ 4346416 w 4986467"/>
                <a:gd name="connsiteY14" fmla="*/ 737207 h 1648342"/>
                <a:gd name="connsiteX15" fmla="*/ 4004813 w 4986467"/>
                <a:gd name="connsiteY15" fmla="*/ 956366 h 1648342"/>
                <a:gd name="connsiteX16" fmla="*/ 2924783 w 4986467"/>
                <a:gd name="connsiteY16" fmla="*/ 1118289 h 1648342"/>
                <a:gd name="connsiteX0" fmla="*/ 2924783 w 4986467"/>
                <a:gd name="connsiteY0" fmla="*/ 1118289 h 1670840"/>
                <a:gd name="connsiteX1" fmla="*/ 2718121 w 4986467"/>
                <a:gd name="connsiteY1" fmla="*/ 901700 h 1670840"/>
                <a:gd name="connsiteX2" fmla="*/ 2514921 w 4986467"/>
                <a:gd name="connsiteY2" fmla="*/ 685800 h 1670840"/>
                <a:gd name="connsiteX3" fmla="*/ 2165671 w 4986467"/>
                <a:gd name="connsiteY3" fmla="*/ 488950 h 1670840"/>
                <a:gd name="connsiteX4" fmla="*/ 1632271 w 4986467"/>
                <a:gd name="connsiteY4" fmla="*/ 196850 h 1670840"/>
                <a:gd name="connsiteX5" fmla="*/ 1410021 w 4986467"/>
                <a:gd name="connsiteY5" fmla="*/ 69850 h 1670840"/>
                <a:gd name="connsiteX6" fmla="*/ 1251271 w 4986467"/>
                <a:gd name="connsiteY6" fmla="*/ 12700 h 1670840"/>
                <a:gd name="connsiteX7" fmla="*/ 1130621 w 4986467"/>
                <a:gd name="connsiteY7" fmla="*/ 0 h 1670840"/>
                <a:gd name="connsiteX8" fmla="*/ 672349 w 4986467"/>
                <a:gd name="connsiteY8" fmla="*/ 0 h 1670840"/>
                <a:gd name="connsiteX9" fmla="*/ 224331 w 4986467"/>
                <a:gd name="connsiteY9" fmla="*/ 0 h 1670840"/>
                <a:gd name="connsiteX10" fmla="*/ 321 w 4986467"/>
                <a:gd name="connsiteY10" fmla="*/ 0 h 1670840"/>
                <a:gd name="connsiteX11" fmla="*/ 5244 w 4986467"/>
                <a:gd name="connsiteY11" fmla="*/ 1648342 h 1670840"/>
                <a:gd name="connsiteX12" fmla="*/ 4974455 w 4986467"/>
                <a:gd name="connsiteY12" fmla="*/ 1670840 h 1670840"/>
                <a:gd name="connsiteX13" fmla="*/ 4986189 w 4986467"/>
                <a:gd name="connsiteY13" fmla="*/ 650871 h 1670840"/>
                <a:gd name="connsiteX14" fmla="*/ 4346416 w 4986467"/>
                <a:gd name="connsiteY14" fmla="*/ 737207 h 1670840"/>
                <a:gd name="connsiteX15" fmla="*/ 4004813 w 4986467"/>
                <a:gd name="connsiteY15" fmla="*/ 956366 h 1670840"/>
                <a:gd name="connsiteX16" fmla="*/ 2924783 w 4986467"/>
                <a:gd name="connsiteY16" fmla="*/ 1118289 h 1670840"/>
                <a:gd name="connsiteX0" fmla="*/ 2924783 w 4986645"/>
                <a:gd name="connsiteY0" fmla="*/ 1118289 h 1661739"/>
                <a:gd name="connsiteX1" fmla="*/ 2718121 w 4986645"/>
                <a:gd name="connsiteY1" fmla="*/ 901700 h 1661739"/>
                <a:gd name="connsiteX2" fmla="*/ 2514921 w 4986645"/>
                <a:gd name="connsiteY2" fmla="*/ 685800 h 1661739"/>
                <a:gd name="connsiteX3" fmla="*/ 2165671 w 4986645"/>
                <a:gd name="connsiteY3" fmla="*/ 488950 h 1661739"/>
                <a:gd name="connsiteX4" fmla="*/ 1632271 w 4986645"/>
                <a:gd name="connsiteY4" fmla="*/ 196850 h 1661739"/>
                <a:gd name="connsiteX5" fmla="*/ 1410021 w 4986645"/>
                <a:gd name="connsiteY5" fmla="*/ 69850 h 1661739"/>
                <a:gd name="connsiteX6" fmla="*/ 1251271 w 4986645"/>
                <a:gd name="connsiteY6" fmla="*/ 12700 h 1661739"/>
                <a:gd name="connsiteX7" fmla="*/ 1130621 w 4986645"/>
                <a:gd name="connsiteY7" fmla="*/ 0 h 1661739"/>
                <a:gd name="connsiteX8" fmla="*/ 672349 w 4986645"/>
                <a:gd name="connsiteY8" fmla="*/ 0 h 1661739"/>
                <a:gd name="connsiteX9" fmla="*/ 224331 w 4986645"/>
                <a:gd name="connsiteY9" fmla="*/ 0 h 1661739"/>
                <a:gd name="connsiteX10" fmla="*/ 321 w 4986645"/>
                <a:gd name="connsiteY10" fmla="*/ 0 h 1661739"/>
                <a:gd name="connsiteX11" fmla="*/ 5244 w 4986645"/>
                <a:gd name="connsiteY11" fmla="*/ 1648342 h 1661739"/>
                <a:gd name="connsiteX12" fmla="*/ 4981684 w 4986645"/>
                <a:gd name="connsiteY12" fmla="*/ 1661739 h 1661739"/>
                <a:gd name="connsiteX13" fmla="*/ 4986189 w 4986645"/>
                <a:gd name="connsiteY13" fmla="*/ 650871 h 1661739"/>
                <a:gd name="connsiteX14" fmla="*/ 4346416 w 4986645"/>
                <a:gd name="connsiteY14" fmla="*/ 737207 h 1661739"/>
                <a:gd name="connsiteX15" fmla="*/ 4004813 w 4986645"/>
                <a:gd name="connsiteY15" fmla="*/ 956366 h 1661739"/>
                <a:gd name="connsiteX16" fmla="*/ 2924783 w 4986645"/>
                <a:gd name="connsiteY16" fmla="*/ 1118289 h 166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86645" h="1661739">
                  <a:moveTo>
                    <a:pt x="2924783" y="1118289"/>
                  </a:moveTo>
                  <a:lnTo>
                    <a:pt x="2718121" y="901700"/>
                  </a:lnTo>
                  <a:lnTo>
                    <a:pt x="2514921" y="685800"/>
                  </a:lnTo>
                  <a:lnTo>
                    <a:pt x="2165671" y="488950"/>
                  </a:lnTo>
                  <a:lnTo>
                    <a:pt x="1632271" y="196850"/>
                  </a:lnTo>
                  <a:lnTo>
                    <a:pt x="1410021" y="69850"/>
                  </a:lnTo>
                  <a:lnTo>
                    <a:pt x="1251271" y="12700"/>
                  </a:lnTo>
                  <a:lnTo>
                    <a:pt x="1130621" y="0"/>
                  </a:lnTo>
                  <a:lnTo>
                    <a:pt x="672349" y="0"/>
                  </a:lnTo>
                  <a:lnTo>
                    <a:pt x="224331" y="0"/>
                  </a:lnTo>
                  <a:lnTo>
                    <a:pt x="321" y="0"/>
                  </a:lnTo>
                  <a:cubicBezTo>
                    <a:pt x="-1796" y="510117"/>
                    <a:pt x="7361" y="1138225"/>
                    <a:pt x="5244" y="1648342"/>
                  </a:cubicBezTo>
                  <a:lnTo>
                    <a:pt x="4981684" y="1661739"/>
                  </a:lnTo>
                  <a:cubicBezTo>
                    <a:pt x="4979046" y="1349049"/>
                    <a:pt x="4988827" y="963561"/>
                    <a:pt x="4986189" y="650871"/>
                  </a:cubicBezTo>
                  <a:lnTo>
                    <a:pt x="4346416" y="737207"/>
                  </a:lnTo>
                  <a:lnTo>
                    <a:pt x="4004813" y="956366"/>
                  </a:lnTo>
                  <a:lnTo>
                    <a:pt x="2924783" y="1118289"/>
                  </a:lnTo>
                  <a:close/>
                </a:path>
              </a:pathLst>
            </a:custGeom>
            <a:solidFill>
              <a:srgbClr val="F4750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7" name="Freeform 196"/>
            <p:cNvSpPr/>
            <p:nvPr/>
          </p:nvSpPr>
          <p:spPr>
            <a:xfrm>
              <a:off x="3879868" y="5238254"/>
              <a:ext cx="4755100" cy="468104"/>
            </a:xfrm>
            <a:custGeom>
              <a:avLst/>
              <a:gdLst>
                <a:gd name="connsiteX0" fmla="*/ 0 w 2301073"/>
                <a:gd name="connsiteY0" fmla="*/ 236137 h 567732"/>
                <a:gd name="connsiteX1" fmla="*/ 85411 w 2301073"/>
                <a:gd name="connsiteY1" fmla="*/ 557684 h 567732"/>
                <a:gd name="connsiteX2" fmla="*/ 1180682 w 2301073"/>
                <a:gd name="connsiteY2" fmla="*/ 562708 h 567732"/>
                <a:gd name="connsiteX3" fmla="*/ 2301073 w 2301073"/>
                <a:gd name="connsiteY3" fmla="*/ 567732 h 567732"/>
                <a:gd name="connsiteX4" fmla="*/ 1989574 w 2301073"/>
                <a:gd name="connsiteY4" fmla="*/ 371790 h 567732"/>
                <a:gd name="connsiteX5" fmla="*/ 1582616 w 2301073"/>
                <a:gd name="connsiteY5" fmla="*/ 205992 h 567732"/>
                <a:gd name="connsiteX6" fmla="*/ 994787 w 2301073"/>
                <a:gd name="connsiteY6" fmla="*/ 65315 h 567732"/>
                <a:gd name="connsiteX7" fmla="*/ 693337 w 2301073"/>
                <a:gd name="connsiteY7" fmla="*/ 15073 h 567732"/>
                <a:gd name="connsiteX8" fmla="*/ 562708 w 2301073"/>
                <a:gd name="connsiteY8" fmla="*/ 0 h 567732"/>
                <a:gd name="connsiteX9" fmla="*/ 391886 w 2301073"/>
                <a:gd name="connsiteY9" fmla="*/ 155750 h 567732"/>
                <a:gd name="connsiteX10" fmla="*/ 105508 w 2301073"/>
                <a:gd name="connsiteY10" fmla="*/ 261258 h 567732"/>
                <a:gd name="connsiteX11" fmla="*/ 0 w 2301073"/>
                <a:gd name="connsiteY11" fmla="*/ 236137 h 567732"/>
                <a:gd name="connsiteX0" fmla="*/ 0 w 2782899"/>
                <a:gd name="connsiteY0" fmla="*/ 236137 h 567732"/>
                <a:gd name="connsiteX1" fmla="*/ 85411 w 2782899"/>
                <a:gd name="connsiteY1" fmla="*/ 557684 h 567732"/>
                <a:gd name="connsiteX2" fmla="*/ 1180682 w 2782899"/>
                <a:gd name="connsiteY2" fmla="*/ 562708 h 567732"/>
                <a:gd name="connsiteX3" fmla="*/ 2301073 w 2782899"/>
                <a:gd name="connsiteY3" fmla="*/ 567732 h 567732"/>
                <a:gd name="connsiteX4" fmla="*/ 1989574 w 2782899"/>
                <a:gd name="connsiteY4" fmla="*/ 371790 h 567732"/>
                <a:gd name="connsiteX5" fmla="*/ 2782899 w 2782899"/>
                <a:gd name="connsiteY5" fmla="*/ 79836 h 567732"/>
                <a:gd name="connsiteX6" fmla="*/ 994787 w 2782899"/>
                <a:gd name="connsiteY6" fmla="*/ 65315 h 567732"/>
                <a:gd name="connsiteX7" fmla="*/ 693337 w 2782899"/>
                <a:gd name="connsiteY7" fmla="*/ 15073 h 567732"/>
                <a:gd name="connsiteX8" fmla="*/ 562708 w 2782899"/>
                <a:gd name="connsiteY8" fmla="*/ 0 h 567732"/>
                <a:gd name="connsiteX9" fmla="*/ 391886 w 2782899"/>
                <a:gd name="connsiteY9" fmla="*/ 155750 h 567732"/>
                <a:gd name="connsiteX10" fmla="*/ 105508 w 2782899"/>
                <a:gd name="connsiteY10" fmla="*/ 261258 h 567732"/>
                <a:gd name="connsiteX11" fmla="*/ 0 w 2782899"/>
                <a:gd name="connsiteY11" fmla="*/ 236137 h 567732"/>
                <a:gd name="connsiteX0" fmla="*/ 0 w 2782899"/>
                <a:gd name="connsiteY0" fmla="*/ 236137 h 567732"/>
                <a:gd name="connsiteX1" fmla="*/ 85411 w 2782899"/>
                <a:gd name="connsiteY1" fmla="*/ 557684 h 567732"/>
                <a:gd name="connsiteX2" fmla="*/ 1180682 w 2782899"/>
                <a:gd name="connsiteY2" fmla="*/ 562708 h 567732"/>
                <a:gd name="connsiteX3" fmla="*/ 2301073 w 2782899"/>
                <a:gd name="connsiteY3" fmla="*/ 567732 h 567732"/>
                <a:gd name="connsiteX4" fmla="*/ 2272730 w 2782899"/>
                <a:gd name="connsiteY4" fmla="*/ 335315 h 567732"/>
                <a:gd name="connsiteX5" fmla="*/ 2782899 w 2782899"/>
                <a:gd name="connsiteY5" fmla="*/ 79836 h 567732"/>
                <a:gd name="connsiteX6" fmla="*/ 994787 w 2782899"/>
                <a:gd name="connsiteY6" fmla="*/ 65315 h 567732"/>
                <a:gd name="connsiteX7" fmla="*/ 693337 w 2782899"/>
                <a:gd name="connsiteY7" fmla="*/ 15073 h 567732"/>
                <a:gd name="connsiteX8" fmla="*/ 562708 w 2782899"/>
                <a:gd name="connsiteY8" fmla="*/ 0 h 567732"/>
                <a:gd name="connsiteX9" fmla="*/ 391886 w 2782899"/>
                <a:gd name="connsiteY9" fmla="*/ 155750 h 567732"/>
                <a:gd name="connsiteX10" fmla="*/ 105508 w 2782899"/>
                <a:gd name="connsiteY10" fmla="*/ 261258 h 567732"/>
                <a:gd name="connsiteX11" fmla="*/ 0 w 2782899"/>
                <a:gd name="connsiteY11" fmla="*/ 236137 h 567732"/>
                <a:gd name="connsiteX0" fmla="*/ 0 w 3123011"/>
                <a:gd name="connsiteY0" fmla="*/ 236137 h 567732"/>
                <a:gd name="connsiteX1" fmla="*/ 85411 w 3123011"/>
                <a:gd name="connsiteY1" fmla="*/ 557684 h 567732"/>
                <a:gd name="connsiteX2" fmla="*/ 1180682 w 3123011"/>
                <a:gd name="connsiteY2" fmla="*/ 562708 h 567732"/>
                <a:gd name="connsiteX3" fmla="*/ 2301073 w 3123011"/>
                <a:gd name="connsiteY3" fmla="*/ 567732 h 567732"/>
                <a:gd name="connsiteX4" fmla="*/ 3123011 w 3123011"/>
                <a:gd name="connsiteY4" fmla="*/ 420475 h 567732"/>
                <a:gd name="connsiteX5" fmla="*/ 2782899 w 3123011"/>
                <a:gd name="connsiteY5" fmla="*/ 79836 h 567732"/>
                <a:gd name="connsiteX6" fmla="*/ 994787 w 3123011"/>
                <a:gd name="connsiteY6" fmla="*/ 65315 h 567732"/>
                <a:gd name="connsiteX7" fmla="*/ 693337 w 3123011"/>
                <a:gd name="connsiteY7" fmla="*/ 15073 h 567732"/>
                <a:gd name="connsiteX8" fmla="*/ 562708 w 3123011"/>
                <a:gd name="connsiteY8" fmla="*/ 0 h 567732"/>
                <a:gd name="connsiteX9" fmla="*/ 391886 w 3123011"/>
                <a:gd name="connsiteY9" fmla="*/ 155750 h 567732"/>
                <a:gd name="connsiteX10" fmla="*/ 105508 w 3123011"/>
                <a:gd name="connsiteY10" fmla="*/ 261258 h 567732"/>
                <a:gd name="connsiteX11" fmla="*/ 0 w 3123011"/>
                <a:gd name="connsiteY11" fmla="*/ 236137 h 567732"/>
                <a:gd name="connsiteX0" fmla="*/ 0 w 3123011"/>
                <a:gd name="connsiteY0" fmla="*/ 236137 h 567732"/>
                <a:gd name="connsiteX1" fmla="*/ 85411 w 3123011"/>
                <a:gd name="connsiteY1" fmla="*/ 557684 h 567732"/>
                <a:gd name="connsiteX2" fmla="*/ 1180682 w 3123011"/>
                <a:gd name="connsiteY2" fmla="*/ 562708 h 567732"/>
                <a:gd name="connsiteX3" fmla="*/ 2301073 w 3123011"/>
                <a:gd name="connsiteY3" fmla="*/ 567732 h 567732"/>
                <a:gd name="connsiteX4" fmla="*/ 3123011 w 3123011"/>
                <a:gd name="connsiteY4" fmla="*/ 420475 h 567732"/>
                <a:gd name="connsiteX5" fmla="*/ 2952955 w 3123011"/>
                <a:gd name="connsiteY5" fmla="*/ 164995 h 567732"/>
                <a:gd name="connsiteX6" fmla="*/ 994787 w 3123011"/>
                <a:gd name="connsiteY6" fmla="*/ 65315 h 567732"/>
                <a:gd name="connsiteX7" fmla="*/ 693337 w 3123011"/>
                <a:gd name="connsiteY7" fmla="*/ 15073 h 567732"/>
                <a:gd name="connsiteX8" fmla="*/ 562708 w 3123011"/>
                <a:gd name="connsiteY8" fmla="*/ 0 h 567732"/>
                <a:gd name="connsiteX9" fmla="*/ 391886 w 3123011"/>
                <a:gd name="connsiteY9" fmla="*/ 155750 h 567732"/>
                <a:gd name="connsiteX10" fmla="*/ 105508 w 3123011"/>
                <a:gd name="connsiteY10" fmla="*/ 261258 h 567732"/>
                <a:gd name="connsiteX11" fmla="*/ 0 w 3123011"/>
                <a:gd name="connsiteY11" fmla="*/ 236137 h 567732"/>
                <a:gd name="connsiteX0" fmla="*/ 0 w 3123011"/>
                <a:gd name="connsiteY0" fmla="*/ 221064 h 552659"/>
                <a:gd name="connsiteX1" fmla="*/ 85411 w 3123011"/>
                <a:gd name="connsiteY1" fmla="*/ 542611 h 552659"/>
                <a:gd name="connsiteX2" fmla="*/ 1180682 w 3123011"/>
                <a:gd name="connsiteY2" fmla="*/ 547635 h 552659"/>
                <a:gd name="connsiteX3" fmla="*/ 2301073 w 3123011"/>
                <a:gd name="connsiteY3" fmla="*/ 552659 h 552659"/>
                <a:gd name="connsiteX4" fmla="*/ 3123011 w 3123011"/>
                <a:gd name="connsiteY4" fmla="*/ 405402 h 552659"/>
                <a:gd name="connsiteX5" fmla="*/ 2952955 w 3123011"/>
                <a:gd name="connsiteY5" fmla="*/ 149922 h 552659"/>
                <a:gd name="connsiteX6" fmla="*/ 994787 w 3123011"/>
                <a:gd name="connsiteY6" fmla="*/ 50242 h 552659"/>
                <a:gd name="connsiteX7" fmla="*/ 693337 w 3123011"/>
                <a:gd name="connsiteY7" fmla="*/ 0 h 552659"/>
                <a:gd name="connsiteX8" fmla="*/ 391886 w 3123011"/>
                <a:gd name="connsiteY8" fmla="*/ 140677 h 552659"/>
                <a:gd name="connsiteX9" fmla="*/ 105508 w 3123011"/>
                <a:gd name="connsiteY9" fmla="*/ 246185 h 552659"/>
                <a:gd name="connsiteX10" fmla="*/ 0 w 3123011"/>
                <a:gd name="connsiteY10" fmla="*/ 221064 h 552659"/>
                <a:gd name="connsiteX0" fmla="*/ 0 w 3123011"/>
                <a:gd name="connsiteY0" fmla="*/ 170822 h 502417"/>
                <a:gd name="connsiteX1" fmla="*/ 85411 w 3123011"/>
                <a:gd name="connsiteY1" fmla="*/ 492369 h 502417"/>
                <a:gd name="connsiteX2" fmla="*/ 1180682 w 3123011"/>
                <a:gd name="connsiteY2" fmla="*/ 497393 h 502417"/>
                <a:gd name="connsiteX3" fmla="*/ 2301073 w 3123011"/>
                <a:gd name="connsiteY3" fmla="*/ 502417 h 502417"/>
                <a:gd name="connsiteX4" fmla="*/ 3123011 w 3123011"/>
                <a:gd name="connsiteY4" fmla="*/ 355160 h 502417"/>
                <a:gd name="connsiteX5" fmla="*/ 2952955 w 3123011"/>
                <a:gd name="connsiteY5" fmla="*/ 99680 h 502417"/>
                <a:gd name="connsiteX6" fmla="*/ 994787 w 3123011"/>
                <a:gd name="connsiteY6" fmla="*/ 0 h 502417"/>
                <a:gd name="connsiteX7" fmla="*/ 391886 w 3123011"/>
                <a:gd name="connsiteY7" fmla="*/ 90435 h 502417"/>
                <a:gd name="connsiteX8" fmla="*/ 105508 w 3123011"/>
                <a:gd name="connsiteY8" fmla="*/ 195943 h 502417"/>
                <a:gd name="connsiteX9" fmla="*/ 0 w 3123011"/>
                <a:gd name="connsiteY9" fmla="*/ 170822 h 502417"/>
                <a:gd name="connsiteX0" fmla="*/ 0 w 3123011"/>
                <a:gd name="connsiteY0" fmla="*/ 80387 h 411982"/>
                <a:gd name="connsiteX1" fmla="*/ 85411 w 3123011"/>
                <a:gd name="connsiteY1" fmla="*/ 401934 h 411982"/>
                <a:gd name="connsiteX2" fmla="*/ 1180682 w 3123011"/>
                <a:gd name="connsiteY2" fmla="*/ 406958 h 411982"/>
                <a:gd name="connsiteX3" fmla="*/ 2301073 w 3123011"/>
                <a:gd name="connsiteY3" fmla="*/ 411982 h 411982"/>
                <a:gd name="connsiteX4" fmla="*/ 3123011 w 3123011"/>
                <a:gd name="connsiteY4" fmla="*/ 264725 h 411982"/>
                <a:gd name="connsiteX5" fmla="*/ 2952955 w 3123011"/>
                <a:gd name="connsiteY5" fmla="*/ 9245 h 411982"/>
                <a:gd name="connsiteX6" fmla="*/ 391886 w 3123011"/>
                <a:gd name="connsiteY6" fmla="*/ 0 h 411982"/>
                <a:gd name="connsiteX7" fmla="*/ 105508 w 3123011"/>
                <a:gd name="connsiteY7" fmla="*/ 105508 h 411982"/>
                <a:gd name="connsiteX8" fmla="*/ 0 w 3123011"/>
                <a:gd name="connsiteY8" fmla="*/ 80387 h 411982"/>
                <a:gd name="connsiteX0" fmla="*/ 0 w 3408143"/>
                <a:gd name="connsiteY0" fmla="*/ 80387 h 411982"/>
                <a:gd name="connsiteX1" fmla="*/ 85411 w 3408143"/>
                <a:gd name="connsiteY1" fmla="*/ 401934 h 411982"/>
                <a:gd name="connsiteX2" fmla="*/ 1180682 w 3408143"/>
                <a:gd name="connsiteY2" fmla="*/ 406958 h 411982"/>
                <a:gd name="connsiteX3" fmla="*/ 2301073 w 3408143"/>
                <a:gd name="connsiteY3" fmla="*/ 411982 h 411982"/>
                <a:gd name="connsiteX4" fmla="*/ 3123011 w 3408143"/>
                <a:gd name="connsiteY4" fmla="*/ 264725 h 411982"/>
                <a:gd name="connsiteX5" fmla="*/ 2952955 w 3408143"/>
                <a:gd name="connsiteY5" fmla="*/ 9245 h 411982"/>
                <a:gd name="connsiteX6" fmla="*/ 391886 w 3408143"/>
                <a:gd name="connsiteY6" fmla="*/ 0 h 411982"/>
                <a:gd name="connsiteX7" fmla="*/ 105508 w 3408143"/>
                <a:gd name="connsiteY7" fmla="*/ 105508 h 411982"/>
                <a:gd name="connsiteX8" fmla="*/ 0 w 3408143"/>
                <a:gd name="connsiteY8" fmla="*/ 80387 h 411982"/>
                <a:gd name="connsiteX0" fmla="*/ 0 w 3408143"/>
                <a:gd name="connsiteY0" fmla="*/ 80387 h 411982"/>
                <a:gd name="connsiteX1" fmla="*/ 85411 w 3408143"/>
                <a:gd name="connsiteY1" fmla="*/ 401934 h 411982"/>
                <a:gd name="connsiteX2" fmla="*/ 1180682 w 3408143"/>
                <a:gd name="connsiteY2" fmla="*/ 406958 h 411982"/>
                <a:gd name="connsiteX3" fmla="*/ 2301073 w 3408143"/>
                <a:gd name="connsiteY3" fmla="*/ 411982 h 411982"/>
                <a:gd name="connsiteX4" fmla="*/ 3123011 w 3408143"/>
                <a:gd name="connsiteY4" fmla="*/ 264725 h 411982"/>
                <a:gd name="connsiteX5" fmla="*/ 2952955 w 3408143"/>
                <a:gd name="connsiteY5" fmla="*/ 9245 h 411982"/>
                <a:gd name="connsiteX6" fmla="*/ 391886 w 3408143"/>
                <a:gd name="connsiteY6" fmla="*/ 0 h 411982"/>
                <a:gd name="connsiteX7" fmla="*/ 105508 w 3408143"/>
                <a:gd name="connsiteY7" fmla="*/ 105508 h 411982"/>
                <a:gd name="connsiteX8" fmla="*/ 0 w 3408143"/>
                <a:gd name="connsiteY8" fmla="*/ 80387 h 411982"/>
                <a:gd name="connsiteX0" fmla="*/ 0 w 3647276"/>
                <a:gd name="connsiteY0" fmla="*/ 80387 h 411982"/>
                <a:gd name="connsiteX1" fmla="*/ 85411 w 3647276"/>
                <a:gd name="connsiteY1" fmla="*/ 401934 h 411982"/>
                <a:gd name="connsiteX2" fmla="*/ 1180682 w 3647276"/>
                <a:gd name="connsiteY2" fmla="*/ 406958 h 411982"/>
                <a:gd name="connsiteX3" fmla="*/ 2301073 w 3647276"/>
                <a:gd name="connsiteY3" fmla="*/ 411982 h 411982"/>
                <a:gd name="connsiteX4" fmla="*/ 3123011 w 3647276"/>
                <a:gd name="connsiteY4" fmla="*/ 264725 h 411982"/>
                <a:gd name="connsiteX5" fmla="*/ 2952955 w 3647276"/>
                <a:gd name="connsiteY5" fmla="*/ 9245 h 411982"/>
                <a:gd name="connsiteX6" fmla="*/ 391886 w 3647276"/>
                <a:gd name="connsiteY6" fmla="*/ 0 h 411982"/>
                <a:gd name="connsiteX7" fmla="*/ 105508 w 3647276"/>
                <a:gd name="connsiteY7" fmla="*/ 105508 h 411982"/>
                <a:gd name="connsiteX8" fmla="*/ 0 w 3647276"/>
                <a:gd name="connsiteY8" fmla="*/ 80387 h 411982"/>
                <a:gd name="connsiteX0" fmla="*/ 0 w 3647276"/>
                <a:gd name="connsiteY0" fmla="*/ 80387 h 415388"/>
                <a:gd name="connsiteX1" fmla="*/ 85411 w 3647276"/>
                <a:gd name="connsiteY1" fmla="*/ 401934 h 415388"/>
                <a:gd name="connsiteX2" fmla="*/ 1180682 w 3647276"/>
                <a:gd name="connsiteY2" fmla="*/ 406958 h 415388"/>
                <a:gd name="connsiteX3" fmla="*/ 2048710 w 3647276"/>
                <a:gd name="connsiteY3" fmla="*/ 415388 h 415388"/>
                <a:gd name="connsiteX4" fmla="*/ 3123011 w 3647276"/>
                <a:gd name="connsiteY4" fmla="*/ 264725 h 415388"/>
                <a:gd name="connsiteX5" fmla="*/ 2952955 w 3647276"/>
                <a:gd name="connsiteY5" fmla="*/ 9245 h 415388"/>
                <a:gd name="connsiteX6" fmla="*/ 391886 w 3647276"/>
                <a:gd name="connsiteY6" fmla="*/ 0 h 415388"/>
                <a:gd name="connsiteX7" fmla="*/ 105508 w 3647276"/>
                <a:gd name="connsiteY7" fmla="*/ 105508 h 415388"/>
                <a:gd name="connsiteX8" fmla="*/ 0 w 3647276"/>
                <a:gd name="connsiteY8" fmla="*/ 80387 h 415388"/>
                <a:gd name="connsiteX0" fmla="*/ 0 w 3663602"/>
                <a:gd name="connsiteY0" fmla="*/ 80387 h 415388"/>
                <a:gd name="connsiteX1" fmla="*/ 85411 w 3663602"/>
                <a:gd name="connsiteY1" fmla="*/ 401934 h 415388"/>
                <a:gd name="connsiteX2" fmla="*/ 1180682 w 3663602"/>
                <a:gd name="connsiteY2" fmla="*/ 406958 h 415388"/>
                <a:gd name="connsiteX3" fmla="*/ 2048710 w 3663602"/>
                <a:gd name="connsiteY3" fmla="*/ 415388 h 415388"/>
                <a:gd name="connsiteX4" fmla="*/ 3139337 w 3663602"/>
                <a:gd name="connsiteY4" fmla="*/ 272901 h 415388"/>
                <a:gd name="connsiteX5" fmla="*/ 2952955 w 3663602"/>
                <a:gd name="connsiteY5" fmla="*/ 9245 h 415388"/>
                <a:gd name="connsiteX6" fmla="*/ 391886 w 3663602"/>
                <a:gd name="connsiteY6" fmla="*/ 0 h 415388"/>
                <a:gd name="connsiteX7" fmla="*/ 105508 w 3663602"/>
                <a:gd name="connsiteY7" fmla="*/ 105508 h 415388"/>
                <a:gd name="connsiteX8" fmla="*/ 0 w 3663602"/>
                <a:gd name="connsiteY8" fmla="*/ 80387 h 415388"/>
                <a:gd name="connsiteX0" fmla="*/ 0 w 3947936"/>
                <a:gd name="connsiteY0" fmla="*/ 80387 h 415388"/>
                <a:gd name="connsiteX1" fmla="*/ 85411 w 3947936"/>
                <a:gd name="connsiteY1" fmla="*/ 401934 h 415388"/>
                <a:gd name="connsiteX2" fmla="*/ 1180682 w 3947936"/>
                <a:gd name="connsiteY2" fmla="*/ 406958 h 415388"/>
                <a:gd name="connsiteX3" fmla="*/ 2048710 w 3947936"/>
                <a:gd name="connsiteY3" fmla="*/ 415388 h 415388"/>
                <a:gd name="connsiteX4" fmla="*/ 3139337 w 3947936"/>
                <a:gd name="connsiteY4" fmla="*/ 272901 h 415388"/>
                <a:gd name="connsiteX5" fmla="*/ 2952955 w 3947936"/>
                <a:gd name="connsiteY5" fmla="*/ 9245 h 415388"/>
                <a:gd name="connsiteX6" fmla="*/ 391886 w 3947936"/>
                <a:gd name="connsiteY6" fmla="*/ 0 h 415388"/>
                <a:gd name="connsiteX7" fmla="*/ 105508 w 3947936"/>
                <a:gd name="connsiteY7" fmla="*/ 105508 h 415388"/>
                <a:gd name="connsiteX8" fmla="*/ 0 w 3947936"/>
                <a:gd name="connsiteY8" fmla="*/ 80387 h 415388"/>
                <a:gd name="connsiteX0" fmla="*/ 0 w 3947936"/>
                <a:gd name="connsiteY0" fmla="*/ 80387 h 415388"/>
                <a:gd name="connsiteX1" fmla="*/ 85411 w 3947936"/>
                <a:gd name="connsiteY1" fmla="*/ 401934 h 415388"/>
                <a:gd name="connsiteX2" fmla="*/ 1180682 w 3947936"/>
                <a:gd name="connsiteY2" fmla="*/ 406958 h 415388"/>
                <a:gd name="connsiteX3" fmla="*/ 2048710 w 3947936"/>
                <a:gd name="connsiteY3" fmla="*/ 415388 h 415388"/>
                <a:gd name="connsiteX4" fmla="*/ 3139337 w 3947936"/>
                <a:gd name="connsiteY4" fmla="*/ 272901 h 415388"/>
                <a:gd name="connsiteX5" fmla="*/ 2952955 w 3947936"/>
                <a:gd name="connsiteY5" fmla="*/ 9245 h 415388"/>
                <a:gd name="connsiteX6" fmla="*/ 391886 w 3947936"/>
                <a:gd name="connsiteY6" fmla="*/ 0 h 415388"/>
                <a:gd name="connsiteX7" fmla="*/ 105508 w 3947936"/>
                <a:gd name="connsiteY7" fmla="*/ 105508 h 415388"/>
                <a:gd name="connsiteX8" fmla="*/ 0 w 3947936"/>
                <a:gd name="connsiteY8" fmla="*/ 80387 h 415388"/>
                <a:gd name="connsiteX0" fmla="*/ 108058 w 4055994"/>
                <a:gd name="connsiteY0" fmla="*/ 80387 h 435044"/>
                <a:gd name="connsiteX1" fmla="*/ 0 w 4055994"/>
                <a:gd name="connsiteY1" fmla="*/ 435044 h 435044"/>
                <a:gd name="connsiteX2" fmla="*/ 1288740 w 4055994"/>
                <a:gd name="connsiteY2" fmla="*/ 406958 h 435044"/>
                <a:gd name="connsiteX3" fmla="*/ 2156768 w 4055994"/>
                <a:gd name="connsiteY3" fmla="*/ 415388 h 435044"/>
                <a:gd name="connsiteX4" fmla="*/ 3247395 w 4055994"/>
                <a:gd name="connsiteY4" fmla="*/ 272901 h 435044"/>
                <a:gd name="connsiteX5" fmla="*/ 3061013 w 4055994"/>
                <a:gd name="connsiteY5" fmla="*/ 9245 h 435044"/>
                <a:gd name="connsiteX6" fmla="*/ 499944 w 4055994"/>
                <a:gd name="connsiteY6" fmla="*/ 0 h 435044"/>
                <a:gd name="connsiteX7" fmla="*/ 213566 w 4055994"/>
                <a:gd name="connsiteY7" fmla="*/ 105508 h 435044"/>
                <a:gd name="connsiteX8" fmla="*/ 108058 w 4055994"/>
                <a:gd name="connsiteY8" fmla="*/ 80387 h 435044"/>
                <a:gd name="connsiteX0" fmla="*/ 0 w 4481134"/>
                <a:gd name="connsiteY0" fmla="*/ 179565 h 435044"/>
                <a:gd name="connsiteX1" fmla="*/ 425140 w 4481134"/>
                <a:gd name="connsiteY1" fmla="*/ 435044 h 435044"/>
                <a:gd name="connsiteX2" fmla="*/ 1713880 w 4481134"/>
                <a:gd name="connsiteY2" fmla="*/ 406958 h 435044"/>
                <a:gd name="connsiteX3" fmla="*/ 2581908 w 4481134"/>
                <a:gd name="connsiteY3" fmla="*/ 415388 h 435044"/>
                <a:gd name="connsiteX4" fmla="*/ 3672535 w 4481134"/>
                <a:gd name="connsiteY4" fmla="*/ 272901 h 435044"/>
                <a:gd name="connsiteX5" fmla="*/ 3486153 w 4481134"/>
                <a:gd name="connsiteY5" fmla="*/ 9245 h 435044"/>
                <a:gd name="connsiteX6" fmla="*/ 925084 w 4481134"/>
                <a:gd name="connsiteY6" fmla="*/ 0 h 435044"/>
                <a:gd name="connsiteX7" fmla="*/ 638706 w 4481134"/>
                <a:gd name="connsiteY7" fmla="*/ 105508 h 435044"/>
                <a:gd name="connsiteX8" fmla="*/ 0 w 4481134"/>
                <a:gd name="connsiteY8" fmla="*/ 179565 h 435044"/>
                <a:gd name="connsiteX0" fmla="*/ 0 w 4481134"/>
                <a:gd name="connsiteY0" fmla="*/ 179565 h 435044"/>
                <a:gd name="connsiteX1" fmla="*/ 425140 w 4481134"/>
                <a:gd name="connsiteY1" fmla="*/ 435044 h 435044"/>
                <a:gd name="connsiteX2" fmla="*/ 1713880 w 4481134"/>
                <a:gd name="connsiteY2" fmla="*/ 406958 h 435044"/>
                <a:gd name="connsiteX3" fmla="*/ 2581908 w 4481134"/>
                <a:gd name="connsiteY3" fmla="*/ 415388 h 435044"/>
                <a:gd name="connsiteX4" fmla="*/ 3672535 w 4481134"/>
                <a:gd name="connsiteY4" fmla="*/ 272901 h 435044"/>
                <a:gd name="connsiteX5" fmla="*/ 3486153 w 4481134"/>
                <a:gd name="connsiteY5" fmla="*/ 9245 h 435044"/>
                <a:gd name="connsiteX6" fmla="*/ 925084 w 4481134"/>
                <a:gd name="connsiteY6" fmla="*/ 0 h 435044"/>
                <a:gd name="connsiteX7" fmla="*/ 510169 w 4481134"/>
                <a:gd name="connsiteY7" fmla="*/ 94405 h 435044"/>
                <a:gd name="connsiteX8" fmla="*/ 0 w 4481134"/>
                <a:gd name="connsiteY8" fmla="*/ 179565 h 435044"/>
                <a:gd name="connsiteX0" fmla="*/ 0 w 4481134"/>
                <a:gd name="connsiteY0" fmla="*/ 179565 h 435044"/>
                <a:gd name="connsiteX1" fmla="*/ 425140 w 4481134"/>
                <a:gd name="connsiteY1" fmla="*/ 435044 h 435044"/>
                <a:gd name="connsiteX2" fmla="*/ 1713880 w 4481134"/>
                <a:gd name="connsiteY2" fmla="*/ 406958 h 435044"/>
                <a:gd name="connsiteX3" fmla="*/ 2581908 w 4481134"/>
                <a:gd name="connsiteY3" fmla="*/ 415388 h 435044"/>
                <a:gd name="connsiteX4" fmla="*/ 3672535 w 4481134"/>
                <a:gd name="connsiteY4" fmla="*/ 272901 h 435044"/>
                <a:gd name="connsiteX5" fmla="*/ 3486153 w 4481134"/>
                <a:gd name="connsiteY5" fmla="*/ 9245 h 435044"/>
                <a:gd name="connsiteX6" fmla="*/ 925084 w 4481134"/>
                <a:gd name="connsiteY6" fmla="*/ 0 h 435044"/>
                <a:gd name="connsiteX7" fmla="*/ 425140 w 4481134"/>
                <a:gd name="connsiteY7" fmla="*/ 9246 h 435044"/>
                <a:gd name="connsiteX8" fmla="*/ 0 w 4481134"/>
                <a:gd name="connsiteY8" fmla="*/ 179565 h 435044"/>
                <a:gd name="connsiteX0" fmla="*/ 5669 w 4486803"/>
                <a:gd name="connsiteY0" fmla="*/ 179565 h 435044"/>
                <a:gd name="connsiteX1" fmla="*/ 430809 w 4486803"/>
                <a:gd name="connsiteY1" fmla="*/ 435044 h 435044"/>
                <a:gd name="connsiteX2" fmla="*/ 1719549 w 4486803"/>
                <a:gd name="connsiteY2" fmla="*/ 406958 h 435044"/>
                <a:gd name="connsiteX3" fmla="*/ 2587577 w 4486803"/>
                <a:gd name="connsiteY3" fmla="*/ 415388 h 435044"/>
                <a:gd name="connsiteX4" fmla="*/ 3678204 w 4486803"/>
                <a:gd name="connsiteY4" fmla="*/ 272901 h 435044"/>
                <a:gd name="connsiteX5" fmla="*/ 3491822 w 4486803"/>
                <a:gd name="connsiteY5" fmla="*/ 9245 h 435044"/>
                <a:gd name="connsiteX6" fmla="*/ 930753 w 4486803"/>
                <a:gd name="connsiteY6" fmla="*/ 0 h 435044"/>
                <a:gd name="connsiteX7" fmla="*/ 430809 w 4486803"/>
                <a:gd name="connsiteY7" fmla="*/ 9246 h 435044"/>
                <a:gd name="connsiteX8" fmla="*/ 5669 w 4486803"/>
                <a:gd name="connsiteY8" fmla="*/ 179565 h 435044"/>
                <a:gd name="connsiteX0" fmla="*/ 193410 w 4674544"/>
                <a:gd name="connsiteY0" fmla="*/ 179565 h 435044"/>
                <a:gd name="connsiteX1" fmla="*/ 618550 w 4674544"/>
                <a:gd name="connsiteY1" fmla="*/ 435044 h 435044"/>
                <a:gd name="connsiteX2" fmla="*/ 1907290 w 4674544"/>
                <a:gd name="connsiteY2" fmla="*/ 406958 h 435044"/>
                <a:gd name="connsiteX3" fmla="*/ 2775318 w 4674544"/>
                <a:gd name="connsiteY3" fmla="*/ 415388 h 435044"/>
                <a:gd name="connsiteX4" fmla="*/ 3865945 w 4674544"/>
                <a:gd name="connsiteY4" fmla="*/ 272901 h 435044"/>
                <a:gd name="connsiteX5" fmla="*/ 3679563 w 4674544"/>
                <a:gd name="connsiteY5" fmla="*/ 9245 h 435044"/>
                <a:gd name="connsiteX6" fmla="*/ 1118494 w 4674544"/>
                <a:gd name="connsiteY6" fmla="*/ 0 h 435044"/>
                <a:gd name="connsiteX7" fmla="*/ 618550 w 4674544"/>
                <a:gd name="connsiteY7" fmla="*/ 9246 h 435044"/>
                <a:gd name="connsiteX8" fmla="*/ 193410 w 4674544"/>
                <a:gd name="connsiteY8" fmla="*/ 179565 h 435044"/>
                <a:gd name="connsiteX0" fmla="*/ 214790 w 4270784"/>
                <a:gd name="connsiteY0" fmla="*/ 9246 h 435044"/>
                <a:gd name="connsiteX1" fmla="*/ 214790 w 4270784"/>
                <a:gd name="connsiteY1" fmla="*/ 435044 h 435044"/>
                <a:gd name="connsiteX2" fmla="*/ 1503530 w 4270784"/>
                <a:gd name="connsiteY2" fmla="*/ 406958 h 435044"/>
                <a:gd name="connsiteX3" fmla="*/ 2371558 w 4270784"/>
                <a:gd name="connsiteY3" fmla="*/ 415388 h 435044"/>
                <a:gd name="connsiteX4" fmla="*/ 3462185 w 4270784"/>
                <a:gd name="connsiteY4" fmla="*/ 272901 h 435044"/>
                <a:gd name="connsiteX5" fmla="*/ 3275803 w 4270784"/>
                <a:gd name="connsiteY5" fmla="*/ 9245 h 435044"/>
                <a:gd name="connsiteX6" fmla="*/ 714734 w 4270784"/>
                <a:gd name="connsiteY6" fmla="*/ 0 h 435044"/>
                <a:gd name="connsiteX7" fmla="*/ 214790 w 4270784"/>
                <a:gd name="connsiteY7" fmla="*/ 9246 h 435044"/>
                <a:gd name="connsiteX0" fmla="*/ 1512659 w 5568653"/>
                <a:gd name="connsiteY0" fmla="*/ 9246 h 435044"/>
                <a:gd name="connsiteX1" fmla="*/ 1512659 w 5568653"/>
                <a:gd name="connsiteY1" fmla="*/ 435044 h 435044"/>
                <a:gd name="connsiteX2" fmla="*/ 2801399 w 5568653"/>
                <a:gd name="connsiteY2" fmla="*/ 406958 h 435044"/>
                <a:gd name="connsiteX3" fmla="*/ 3669427 w 5568653"/>
                <a:gd name="connsiteY3" fmla="*/ 415388 h 435044"/>
                <a:gd name="connsiteX4" fmla="*/ 4760054 w 5568653"/>
                <a:gd name="connsiteY4" fmla="*/ 272901 h 435044"/>
                <a:gd name="connsiteX5" fmla="*/ 4573672 w 5568653"/>
                <a:gd name="connsiteY5" fmla="*/ 9245 h 435044"/>
                <a:gd name="connsiteX6" fmla="*/ 2012603 w 5568653"/>
                <a:gd name="connsiteY6" fmla="*/ 0 h 435044"/>
                <a:gd name="connsiteX7" fmla="*/ 1512659 w 5568653"/>
                <a:gd name="connsiteY7" fmla="*/ 9246 h 435044"/>
                <a:gd name="connsiteX0" fmla="*/ 1512659 w 5568653"/>
                <a:gd name="connsiteY0" fmla="*/ 9246 h 435044"/>
                <a:gd name="connsiteX1" fmla="*/ 1512659 w 5568653"/>
                <a:gd name="connsiteY1" fmla="*/ 435044 h 435044"/>
                <a:gd name="connsiteX2" fmla="*/ 2801399 w 5568653"/>
                <a:gd name="connsiteY2" fmla="*/ 406958 h 435044"/>
                <a:gd name="connsiteX3" fmla="*/ 3669427 w 5568653"/>
                <a:gd name="connsiteY3" fmla="*/ 415388 h 435044"/>
                <a:gd name="connsiteX4" fmla="*/ 4760054 w 5568653"/>
                <a:gd name="connsiteY4" fmla="*/ 272901 h 435044"/>
                <a:gd name="connsiteX5" fmla="*/ 4573672 w 5568653"/>
                <a:gd name="connsiteY5" fmla="*/ 9245 h 435044"/>
                <a:gd name="connsiteX6" fmla="*/ 2012603 w 5568653"/>
                <a:gd name="connsiteY6" fmla="*/ 0 h 435044"/>
                <a:gd name="connsiteX7" fmla="*/ 1512659 w 5568653"/>
                <a:gd name="connsiteY7" fmla="*/ 9246 h 435044"/>
                <a:gd name="connsiteX0" fmla="*/ 1342601 w 5398595"/>
                <a:gd name="connsiteY0" fmla="*/ 9246 h 415388"/>
                <a:gd name="connsiteX1" fmla="*/ 1512659 w 5398595"/>
                <a:gd name="connsiteY1" fmla="*/ 349884 h 415388"/>
                <a:gd name="connsiteX2" fmla="*/ 2631341 w 5398595"/>
                <a:gd name="connsiteY2" fmla="*/ 406958 h 415388"/>
                <a:gd name="connsiteX3" fmla="*/ 3499369 w 5398595"/>
                <a:gd name="connsiteY3" fmla="*/ 415388 h 415388"/>
                <a:gd name="connsiteX4" fmla="*/ 4589996 w 5398595"/>
                <a:gd name="connsiteY4" fmla="*/ 272901 h 415388"/>
                <a:gd name="connsiteX5" fmla="*/ 4403614 w 5398595"/>
                <a:gd name="connsiteY5" fmla="*/ 9245 h 415388"/>
                <a:gd name="connsiteX6" fmla="*/ 1842545 w 5398595"/>
                <a:gd name="connsiteY6" fmla="*/ 0 h 415388"/>
                <a:gd name="connsiteX7" fmla="*/ 1342601 w 5398595"/>
                <a:gd name="connsiteY7" fmla="*/ 9246 h 415388"/>
                <a:gd name="connsiteX0" fmla="*/ 1342601 w 5398595"/>
                <a:gd name="connsiteY0" fmla="*/ 9246 h 443798"/>
                <a:gd name="connsiteX1" fmla="*/ 1512659 w 5398595"/>
                <a:gd name="connsiteY1" fmla="*/ 349884 h 443798"/>
                <a:gd name="connsiteX2" fmla="*/ 2631341 w 5398595"/>
                <a:gd name="connsiteY2" fmla="*/ 406958 h 443798"/>
                <a:gd name="connsiteX3" fmla="*/ 3499369 w 5398595"/>
                <a:gd name="connsiteY3" fmla="*/ 415388 h 443798"/>
                <a:gd name="connsiteX4" fmla="*/ 4589996 w 5398595"/>
                <a:gd name="connsiteY4" fmla="*/ 272901 h 443798"/>
                <a:gd name="connsiteX5" fmla="*/ 4403614 w 5398595"/>
                <a:gd name="connsiteY5" fmla="*/ 9245 h 443798"/>
                <a:gd name="connsiteX6" fmla="*/ 1842545 w 5398595"/>
                <a:gd name="connsiteY6" fmla="*/ 0 h 443798"/>
                <a:gd name="connsiteX7" fmla="*/ 1342601 w 5398595"/>
                <a:gd name="connsiteY7" fmla="*/ 9246 h 443798"/>
                <a:gd name="connsiteX0" fmla="*/ 1342601 w 5398595"/>
                <a:gd name="connsiteY0" fmla="*/ 9246 h 443798"/>
                <a:gd name="connsiteX1" fmla="*/ 1512659 w 5398595"/>
                <a:gd name="connsiteY1" fmla="*/ 349884 h 443798"/>
                <a:gd name="connsiteX2" fmla="*/ 2631341 w 5398595"/>
                <a:gd name="connsiteY2" fmla="*/ 406958 h 443798"/>
                <a:gd name="connsiteX3" fmla="*/ 3499369 w 5398595"/>
                <a:gd name="connsiteY3" fmla="*/ 415388 h 443798"/>
                <a:gd name="connsiteX4" fmla="*/ 4589996 w 5398595"/>
                <a:gd name="connsiteY4" fmla="*/ 272901 h 443798"/>
                <a:gd name="connsiteX5" fmla="*/ 4403614 w 5398595"/>
                <a:gd name="connsiteY5" fmla="*/ 9245 h 443798"/>
                <a:gd name="connsiteX6" fmla="*/ 1842545 w 5398595"/>
                <a:gd name="connsiteY6" fmla="*/ 0 h 443798"/>
                <a:gd name="connsiteX7" fmla="*/ 1342601 w 5398595"/>
                <a:gd name="connsiteY7" fmla="*/ 9246 h 443798"/>
                <a:gd name="connsiteX0" fmla="*/ 1342601 w 5398595"/>
                <a:gd name="connsiteY0" fmla="*/ 9246 h 471883"/>
                <a:gd name="connsiteX1" fmla="*/ 1512659 w 5398595"/>
                <a:gd name="connsiteY1" fmla="*/ 349884 h 471883"/>
                <a:gd name="connsiteX2" fmla="*/ 2873108 w 5398595"/>
                <a:gd name="connsiteY2" fmla="*/ 435043 h 471883"/>
                <a:gd name="connsiteX3" fmla="*/ 3499369 w 5398595"/>
                <a:gd name="connsiteY3" fmla="*/ 415388 h 471883"/>
                <a:gd name="connsiteX4" fmla="*/ 4589996 w 5398595"/>
                <a:gd name="connsiteY4" fmla="*/ 272901 h 471883"/>
                <a:gd name="connsiteX5" fmla="*/ 4403614 w 5398595"/>
                <a:gd name="connsiteY5" fmla="*/ 9245 h 471883"/>
                <a:gd name="connsiteX6" fmla="*/ 1842545 w 5398595"/>
                <a:gd name="connsiteY6" fmla="*/ 0 h 471883"/>
                <a:gd name="connsiteX7" fmla="*/ 1342601 w 5398595"/>
                <a:gd name="connsiteY7" fmla="*/ 9246 h 471883"/>
                <a:gd name="connsiteX0" fmla="*/ 1342601 w 5398595"/>
                <a:gd name="connsiteY0" fmla="*/ 9246 h 471883"/>
                <a:gd name="connsiteX1" fmla="*/ 1512659 w 5398595"/>
                <a:gd name="connsiteY1" fmla="*/ 349884 h 471883"/>
                <a:gd name="connsiteX2" fmla="*/ 2873108 w 5398595"/>
                <a:gd name="connsiteY2" fmla="*/ 435043 h 471883"/>
                <a:gd name="connsiteX3" fmla="*/ 3673507 w 5398595"/>
                <a:gd name="connsiteY3" fmla="*/ 386093 h 471883"/>
                <a:gd name="connsiteX4" fmla="*/ 4589996 w 5398595"/>
                <a:gd name="connsiteY4" fmla="*/ 272901 h 471883"/>
                <a:gd name="connsiteX5" fmla="*/ 4403614 w 5398595"/>
                <a:gd name="connsiteY5" fmla="*/ 9245 h 471883"/>
                <a:gd name="connsiteX6" fmla="*/ 1842545 w 5398595"/>
                <a:gd name="connsiteY6" fmla="*/ 0 h 471883"/>
                <a:gd name="connsiteX7" fmla="*/ 1342601 w 5398595"/>
                <a:gd name="connsiteY7" fmla="*/ 9246 h 471883"/>
                <a:gd name="connsiteX0" fmla="*/ 1342601 w 5398595"/>
                <a:gd name="connsiteY0" fmla="*/ 9246 h 471883"/>
                <a:gd name="connsiteX1" fmla="*/ 1512659 w 5398595"/>
                <a:gd name="connsiteY1" fmla="*/ 349884 h 471883"/>
                <a:gd name="connsiteX2" fmla="*/ 2873108 w 5398595"/>
                <a:gd name="connsiteY2" fmla="*/ 435043 h 471883"/>
                <a:gd name="connsiteX3" fmla="*/ 3673507 w 5398595"/>
                <a:gd name="connsiteY3" fmla="*/ 386093 h 471883"/>
                <a:gd name="connsiteX4" fmla="*/ 4589996 w 5398595"/>
                <a:gd name="connsiteY4" fmla="*/ 272901 h 471883"/>
                <a:gd name="connsiteX5" fmla="*/ 4403614 w 5398595"/>
                <a:gd name="connsiteY5" fmla="*/ 9245 h 471883"/>
                <a:gd name="connsiteX6" fmla="*/ 1842545 w 5398595"/>
                <a:gd name="connsiteY6" fmla="*/ 0 h 471883"/>
                <a:gd name="connsiteX7" fmla="*/ 1342601 w 5398595"/>
                <a:gd name="connsiteY7" fmla="*/ 9246 h 471883"/>
                <a:gd name="connsiteX0" fmla="*/ 1342601 w 5447571"/>
                <a:gd name="connsiteY0" fmla="*/ 9246 h 471883"/>
                <a:gd name="connsiteX1" fmla="*/ 1512659 w 5447571"/>
                <a:gd name="connsiteY1" fmla="*/ 349884 h 471883"/>
                <a:gd name="connsiteX2" fmla="*/ 2873108 w 5447571"/>
                <a:gd name="connsiteY2" fmla="*/ 435043 h 471883"/>
                <a:gd name="connsiteX3" fmla="*/ 3673507 w 5447571"/>
                <a:gd name="connsiteY3" fmla="*/ 386093 h 471883"/>
                <a:gd name="connsiteX4" fmla="*/ 4638972 w 5447571"/>
                <a:gd name="connsiteY4" fmla="*/ 305603 h 471883"/>
                <a:gd name="connsiteX5" fmla="*/ 4403614 w 5447571"/>
                <a:gd name="connsiteY5" fmla="*/ 9245 h 471883"/>
                <a:gd name="connsiteX6" fmla="*/ 1842545 w 5447571"/>
                <a:gd name="connsiteY6" fmla="*/ 0 h 471883"/>
                <a:gd name="connsiteX7" fmla="*/ 1342601 w 5447571"/>
                <a:gd name="connsiteY7" fmla="*/ 9246 h 47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47571" h="471883">
                  <a:moveTo>
                    <a:pt x="1342601" y="9246"/>
                  </a:moveTo>
                  <a:cubicBezTo>
                    <a:pt x="659999" y="33382"/>
                    <a:pt x="0" y="28802"/>
                    <a:pt x="1512659" y="349884"/>
                  </a:cubicBezTo>
                  <a:cubicBezTo>
                    <a:pt x="1912082" y="441125"/>
                    <a:pt x="2235608" y="471883"/>
                    <a:pt x="2873108" y="435043"/>
                  </a:cubicBezTo>
                  <a:lnTo>
                    <a:pt x="3673507" y="386093"/>
                  </a:lnTo>
                  <a:cubicBezTo>
                    <a:pt x="3997229" y="362388"/>
                    <a:pt x="4414007" y="371364"/>
                    <a:pt x="4638972" y="305603"/>
                  </a:cubicBezTo>
                  <a:cubicBezTo>
                    <a:pt x="5447571" y="208504"/>
                    <a:pt x="5128852" y="73805"/>
                    <a:pt x="4403614" y="9245"/>
                  </a:cubicBezTo>
                  <a:lnTo>
                    <a:pt x="1842545" y="0"/>
                  </a:lnTo>
                  <a:lnTo>
                    <a:pt x="1342601" y="9246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8" name="Freeform 197"/>
            <p:cNvSpPr/>
            <p:nvPr/>
          </p:nvSpPr>
          <p:spPr>
            <a:xfrm>
              <a:off x="3447752" y="2707388"/>
              <a:ext cx="717666" cy="283400"/>
            </a:xfrm>
            <a:custGeom>
              <a:avLst/>
              <a:gdLst>
                <a:gd name="connsiteX0" fmla="*/ 512889 w 901850"/>
                <a:gd name="connsiteY0" fmla="*/ 129654 h 354842"/>
                <a:gd name="connsiteX1" fmla="*/ 437826 w 901850"/>
                <a:gd name="connsiteY1" fmla="*/ 88710 h 354842"/>
                <a:gd name="connsiteX2" fmla="*/ 417355 w 901850"/>
                <a:gd name="connsiteY2" fmla="*/ 75063 h 354842"/>
                <a:gd name="connsiteX3" fmla="*/ 390059 w 901850"/>
                <a:gd name="connsiteY3" fmla="*/ 61415 h 354842"/>
                <a:gd name="connsiteX4" fmla="*/ 349116 w 901850"/>
                <a:gd name="connsiteY4" fmla="*/ 34119 h 354842"/>
                <a:gd name="connsiteX5" fmla="*/ 328644 w 901850"/>
                <a:gd name="connsiteY5" fmla="*/ 20471 h 354842"/>
                <a:gd name="connsiteX6" fmla="*/ 260405 w 901850"/>
                <a:gd name="connsiteY6" fmla="*/ 0 h 354842"/>
                <a:gd name="connsiteX7" fmla="*/ 171695 w 901850"/>
                <a:gd name="connsiteY7" fmla="*/ 6824 h 354842"/>
                <a:gd name="connsiteX8" fmla="*/ 130752 w 901850"/>
                <a:gd name="connsiteY8" fmla="*/ 20471 h 354842"/>
                <a:gd name="connsiteX9" fmla="*/ 69337 w 901850"/>
                <a:gd name="connsiteY9" fmla="*/ 75063 h 354842"/>
                <a:gd name="connsiteX10" fmla="*/ 21570 w 901850"/>
                <a:gd name="connsiteY10" fmla="*/ 136477 h 354842"/>
                <a:gd name="connsiteX11" fmla="*/ 1098 w 901850"/>
                <a:gd name="connsiteY11" fmla="*/ 177421 h 354842"/>
                <a:gd name="connsiteX12" fmla="*/ 7922 w 901850"/>
                <a:gd name="connsiteY12" fmla="*/ 238836 h 354842"/>
                <a:gd name="connsiteX13" fmla="*/ 35217 w 901850"/>
                <a:gd name="connsiteY13" fmla="*/ 259307 h 354842"/>
                <a:gd name="connsiteX14" fmla="*/ 76161 w 901850"/>
                <a:gd name="connsiteY14" fmla="*/ 272955 h 354842"/>
                <a:gd name="connsiteX15" fmla="*/ 96632 w 901850"/>
                <a:gd name="connsiteY15" fmla="*/ 279779 h 354842"/>
                <a:gd name="connsiteX16" fmla="*/ 137576 w 901850"/>
                <a:gd name="connsiteY16" fmla="*/ 300251 h 354842"/>
                <a:gd name="connsiteX17" fmla="*/ 198991 w 901850"/>
                <a:gd name="connsiteY17" fmla="*/ 327546 h 354842"/>
                <a:gd name="connsiteX18" fmla="*/ 355940 w 901850"/>
                <a:gd name="connsiteY18" fmla="*/ 334370 h 354842"/>
                <a:gd name="connsiteX19" fmla="*/ 458298 w 901850"/>
                <a:gd name="connsiteY19" fmla="*/ 327546 h 354842"/>
                <a:gd name="connsiteX20" fmla="*/ 478770 w 901850"/>
                <a:gd name="connsiteY20" fmla="*/ 320722 h 354842"/>
                <a:gd name="connsiteX21" fmla="*/ 499241 w 901850"/>
                <a:gd name="connsiteY21" fmla="*/ 334370 h 354842"/>
                <a:gd name="connsiteX22" fmla="*/ 540185 w 901850"/>
                <a:gd name="connsiteY22" fmla="*/ 348018 h 354842"/>
                <a:gd name="connsiteX23" fmla="*/ 560656 w 901850"/>
                <a:gd name="connsiteY23" fmla="*/ 354842 h 354842"/>
                <a:gd name="connsiteX24" fmla="*/ 690310 w 901850"/>
                <a:gd name="connsiteY24" fmla="*/ 348018 h 354842"/>
                <a:gd name="connsiteX25" fmla="*/ 731253 w 901850"/>
                <a:gd name="connsiteY25" fmla="*/ 334370 h 354842"/>
                <a:gd name="connsiteX26" fmla="*/ 751725 w 901850"/>
                <a:gd name="connsiteY26" fmla="*/ 327546 h 354842"/>
                <a:gd name="connsiteX27" fmla="*/ 772197 w 901850"/>
                <a:gd name="connsiteY27" fmla="*/ 320722 h 354842"/>
                <a:gd name="connsiteX28" fmla="*/ 792668 w 901850"/>
                <a:gd name="connsiteY28" fmla="*/ 307074 h 354842"/>
                <a:gd name="connsiteX29" fmla="*/ 813140 w 901850"/>
                <a:gd name="connsiteY29" fmla="*/ 300251 h 354842"/>
                <a:gd name="connsiteX30" fmla="*/ 867731 w 901850"/>
                <a:gd name="connsiteY30" fmla="*/ 225188 h 354842"/>
                <a:gd name="connsiteX31" fmla="*/ 895026 w 901850"/>
                <a:gd name="connsiteY31" fmla="*/ 184245 h 354842"/>
                <a:gd name="connsiteX32" fmla="*/ 901850 w 901850"/>
                <a:gd name="connsiteY32" fmla="*/ 163773 h 354842"/>
                <a:gd name="connsiteX33" fmla="*/ 895026 w 901850"/>
                <a:gd name="connsiteY33" fmla="*/ 136477 h 354842"/>
                <a:gd name="connsiteX34" fmla="*/ 874555 w 901850"/>
                <a:gd name="connsiteY34" fmla="*/ 129654 h 354842"/>
                <a:gd name="connsiteX35" fmla="*/ 833611 w 901850"/>
                <a:gd name="connsiteY35" fmla="*/ 102358 h 354842"/>
                <a:gd name="connsiteX36" fmla="*/ 792668 w 901850"/>
                <a:gd name="connsiteY36" fmla="*/ 88710 h 354842"/>
                <a:gd name="connsiteX37" fmla="*/ 690310 w 901850"/>
                <a:gd name="connsiteY37" fmla="*/ 75063 h 354842"/>
                <a:gd name="connsiteX38" fmla="*/ 553832 w 901850"/>
                <a:gd name="connsiteY38" fmla="*/ 81886 h 354842"/>
                <a:gd name="connsiteX39" fmla="*/ 533361 w 901850"/>
                <a:gd name="connsiteY39" fmla="*/ 88710 h 354842"/>
                <a:gd name="connsiteX40" fmla="*/ 512889 w 901850"/>
                <a:gd name="connsiteY40" fmla="*/ 129654 h 354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01850" h="354842">
                  <a:moveTo>
                    <a:pt x="512889" y="129654"/>
                  </a:moveTo>
                  <a:cubicBezTo>
                    <a:pt x="496967" y="129654"/>
                    <a:pt x="510731" y="121849"/>
                    <a:pt x="437826" y="88710"/>
                  </a:cubicBezTo>
                  <a:cubicBezTo>
                    <a:pt x="430360" y="85316"/>
                    <a:pt x="424475" y="79132"/>
                    <a:pt x="417355" y="75063"/>
                  </a:cubicBezTo>
                  <a:cubicBezTo>
                    <a:pt x="408523" y="70016"/>
                    <a:pt x="398782" y="66649"/>
                    <a:pt x="390059" y="61415"/>
                  </a:cubicBezTo>
                  <a:cubicBezTo>
                    <a:pt x="375994" y="52976"/>
                    <a:pt x="362764" y="43218"/>
                    <a:pt x="349116" y="34119"/>
                  </a:cubicBezTo>
                  <a:lnTo>
                    <a:pt x="328644" y="20471"/>
                  </a:lnTo>
                  <a:cubicBezTo>
                    <a:pt x="318678" y="13827"/>
                    <a:pt x="275662" y="3814"/>
                    <a:pt x="260405" y="0"/>
                  </a:cubicBezTo>
                  <a:cubicBezTo>
                    <a:pt x="230835" y="2275"/>
                    <a:pt x="200989" y="2199"/>
                    <a:pt x="171695" y="6824"/>
                  </a:cubicBezTo>
                  <a:cubicBezTo>
                    <a:pt x="157485" y="9068"/>
                    <a:pt x="130752" y="20471"/>
                    <a:pt x="130752" y="20471"/>
                  </a:cubicBezTo>
                  <a:cubicBezTo>
                    <a:pt x="94219" y="44826"/>
                    <a:pt x="116083" y="28317"/>
                    <a:pt x="69337" y="75063"/>
                  </a:cubicBezTo>
                  <a:cubicBezTo>
                    <a:pt x="37263" y="107137"/>
                    <a:pt x="54224" y="87496"/>
                    <a:pt x="21570" y="136477"/>
                  </a:cubicBezTo>
                  <a:cubicBezTo>
                    <a:pt x="3932" y="162934"/>
                    <a:pt x="10516" y="149168"/>
                    <a:pt x="1098" y="177421"/>
                  </a:cubicBezTo>
                  <a:cubicBezTo>
                    <a:pt x="3373" y="197893"/>
                    <a:pt x="0" y="219823"/>
                    <a:pt x="7922" y="238836"/>
                  </a:cubicBezTo>
                  <a:cubicBezTo>
                    <a:pt x="12296" y="249334"/>
                    <a:pt x="25045" y="254221"/>
                    <a:pt x="35217" y="259307"/>
                  </a:cubicBezTo>
                  <a:cubicBezTo>
                    <a:pt x="48084" y="265741"/>
                    <a:pt x="62513" y="268406"/>
                    <a:pt x="76161" y="272955"/>
                  </a:cubicBezTo>
                  <a:cubicBezTo>
                    <a:pt x="82985" y="275230"/>
                    <a:pt x="90647" y="275789"/>
                    <a:pt x="96632" y="279779"/>
                  </a:cubicBezTo>
                  <a:cubicBezTo>
                    <a:pt x="155297" y="318889"/>
                    <a:pt x="81075" y="272001"/>
                    <a:pt x="137576" y="300251"/>
                  </a:cubicBezTo>
                  <a:cubicBezTo>
                    <a:pt x="164225" y="313575"/>
                    <a:pt x="160427" y="325869"/>
                    <a:pt x="198991" y="327546"/>
                  </a:cubicBezTo>
                  <a:lnTo>
                    <a:pt x="355940" y="334370"/>
                  </a:lnTo>
                  <a:cubicBezTo>
                    <a:pt x="390059" y="332095"/>
                    <a:pt x="424312" y="331322"/>
                    <a:pt x="458298" y="327546"/>
                  </a:cubicBezTo>
                  <a:cubicBezTo>
                    <a:pt x="465447" y="326752"/>
                    <a:pt x="471675" y="319539"/>
                    <a:pt x="478770" y="320722"/>
                  </a:cubicBezTo>
                  <a:cubicBezTo>
                    <a:pt x="486860" y="322070"/>
                    <a:pt x="491747" y="331039"/>
                    <a:pt x="499241" y="334370"/>
                  </a:cubicBezTo>
                  <a:cubicBezTo>
                    <a:pt x="512387" y="340213"/>
                    <a:pt x="526537" y="343469"/>
                    <a:pt x="540185" y="348018"/>
                  </a:cubicBezTo>
                  <a:lnTo>
                    <a:pt x="560656" y="354842"/>
                  </a:lnTo>
                  <a:cubicBezTo>
                    <a:pt x="603874" y="352567"/>
                    <a:pt x="647340" y="353174"/>
                    <a:pt x="690310" y="348018"/>
                  </a:cubicBezTo>
                  <a:cubicBezTo>
                    <a:pt x="704593" y="346304"/>
                    <a:pt x="717605" y="338919"/>
                    <a:pt x="731253" y="334370"/>
                  </a:cubicBezTo>
                  <a:lnTo>
                    <a:pt x="751725" y="327546"/>
                  </a:lnTo>
                  <a:lnTo>
                    <a:pt x="772197" y="320722"/>
                  </a:lnTo>
                  <a:cubicBezTo>
                    <a:pt x="779021" y="316173"/>
                    <a:pt x="785333" y="310742"/>
                    <a:pt x="792668" y="307074"/>
                  </a:cubicBezTo>
                  <a:cubicBezTo>
                    <a:pt x="799102" y="303857"/>
                    <a:pt x="807155" y="304241"/>
                    <a:pt x="813140" y="300251"/>
                  </a:cubicBezTo>
                  <a:cubicBezTo>
                    <a:pt x="836207" y="284873"/>
                    <a:pt x="856464" y="242893"/>
                    <a:pt x="867731" y="225188"/>
                  </a:cubicBezTo>
                  <a:lnTo>
                    <a:pt x="895026" y="184245"/>
                  </a:lnTo>
                  <a:lnTo>
                    <a:pt x="901850" y="163773"/>
                  </a:lnTo>
                  <a:cubicBezTo>
                    <a:pt x="899575" y="154674"/>
                    <a:pt x="900885" y="143801"/>
                    <a:pt x="895026" y="136477"/>
                  </a:cubicBezTo>
                  <a:cubicBezTo>
                    <a:pt x="890533" y="130860"/>
                    <a:pt x="880843" y="133147"/>
                    <a:pt x="874555" y="129654"/>
                  </a:cubicBezTo>
                  <a:cubicBezTo>
                    <a:pt x="860216" y="121688"/>
                    <a:pt x="847259" y="111457"/>
                    <a:pt x="833611" y="102358"/>
                  </a:cubicBezTo>
                  <a:cubicBezTo>
                    <a:pt x="821641" y="94378"/>
                    <a:pt x="806909" y="90745"/>
                    <a:pt x="792668" y="88710"/>
                  </a:cubicBezTo>
                  <a:cubicBezTo>
                    <a:pt x="726747" y="79292"/>
                    <a:pt x="760861" y="83881"/>
                    <a:pt x="690310" y="75063"/>
                  </a:cubicBezTo>
                  <a:cubicBezTo>
                    <a:pt x="644817" y="77337"/>
                    <a:pt x="599210" y="77940"/>
                    <a:pt x="553832" y="81886"/>
                  </a:cubicBezTo>
                  <a:cubicBezTo>
                    <a:pt x="546666" y="82509"/>
                    <a:pt x="539794" y="85493"/>
                    <a:pt x="533361" y="88710"/>
                  </a:cubicBezTo>
                  <a:cubicBezTo>
                    <a:pt x="526025" y="92378"/>
                    <a:pt x="528811" y="129654"/>
                    <a:pt x="512889" y="129654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9" name="Freeform 198"/>
            <p:cNvSpPr/>
            <p:nvPr/>
          </p:nvSpPr>
          <p:spPr>
            <a:xfrm>
              <a:off x="2902100" y="2707388"/>
              <a:ext cx="717667" cy="283400"/>
            </a:xfrm>
            <a:custGeom>
              <a:avLst/>
              <a:gdLst>
                <a:gd name="connsiteX0" fmla="*/ 512889 w 901850"/>
                <a:gd name="connsiteY0" fmla="*/ 129654 h 354842"/>
                <a:gd name="connsiteX1" fmla="*/ 437826 w 901850"/>
                <a:gd name="connsiteY1" fmla="*/ 88710 h 354842"/>
                <a:gd name="connsiteX2" fmla="*/ 417355 w 901850"/>
                <a:gd name="connsiteY2" fmla="*/ 75063 h 354842"/>
                <a:gd name="connsiteX3" fmla="*/ 390059 w 901850"/>
                <a:gd name="connsiteY3" fmla="*/ 61415 h 354842"/>
                <a:gd name="connsiteX4" fmla="*/ 349116 w 901850"/>
                <a:gd name="connsiteY4" fmla="*/ 34119 h 354842"/>
                <a:gd name="connsiteX5" fmla="*/ 328644 w 901850"/>
                <a:gd name="connsiteY5" fmla="*/ 20471 h 354842"/>
                <a:gd name="connsiteX6" fmla="*/ 260405 w 901850"/>
                <a:gd name="connsiteY6" fmla="*/ 0 h 354842"/>
                <a:gd name="connsiteX7" fmla="*/ 171695 w 901850"/>
                <a:gd name="connsiteY7" fmla="*/ 6824 h 354842"/>
                <a:gd name="connsiteX8" fmla="*/ 130752 w 901850"/>
                <a:gd name="connsiteY8" fmla="*/ 20471 h 354842"/>
                <a:gd name="connsiteX9" fmla="*/ 69337 w 901850"/>
                <a:gd name="connsiteY9" fmla="*/ 75063 h 354842"/>
                <a:gd name="connsiteX10" fmla="*/ 21570 w 901850"/>
                <a:gd name="connsiteY10" fmla="*/ 136477 h 354842"/>
                <a:gd name="connsiteX11" fmla="*/ 1098 w 901850"/>
                <a:gd name="connsiteY11" fmla="*/ 177421 h 354842"/>
                <a:gd name="connsiteX12" fmla="*/ 7922 w 901850"/>
                <a:gd name="connsiteY12" fmla="*/ 238836 h 354842"/>
                <a:gd name="connsiteX13" fmla="*/ 35217 w 901850"/>
                <a:gd name="connsiteY13" fmla="*/ 259307 h 354842"/>
                <a:gd name="connsiteX14" fmla="*/ 76161 w 901850"/>
                <a:gd name="connsiteY14" fmla="*/ 272955 h 354842"/>
                <a:gd name="connsiteX15" fmla="*/ 96632 w 901850"/>
                <a:gd name="connsiteY15" fmla="*/ 279779 h 354842"/>
                <a:gd name="connsiteX16" fmla="*/ 137576 w 901850"/>
                <a:gd name="connsiteY16" fmla="*/ 300251 h 354842"/>
                <a:gd name="connsiteX17" fmla="*/ 198991 w 901850"/>
                <a:gd name="connsiteY17" fmla="*/ 327546 h 354842"/>
                <a:gd name="connsiteX18" fmla="*/ 355940 w 901850"/>
                <a:gd name="connsiteY18" fmla="*/ 334370 h 354842"/>
                <a:gd name="connsiteX19" fmla="*/ 458298 w 901850"/>
                <a:gd name="connsiteY19" fmla="*/ 327546 h 354842"/>
                <a:gd name="connsiteX20" fmla="*/ 478770 w 901850"/>
                <a:gd name="connsiteY20" fmla="*/ 320722 h 354842"/>
                <a:gd name="connsiteX21" fmla="*/ 499241 w 901850"/>
                <a:gd name="connsiteY21" fmla="*/ 334370 h 354842"/>
                <a:gd name="connsiteX22" fmla="*/ 540185 w 901850"/>
                <a:gd name="connsiteY22" fmla="*/ 348018 h 354842"/>
                <a:gd name="connsiteX23" fmla="*/ 560656 w 901850"/>
                <a:gd name="connsiteY23" fmla="*/ 354842 h 354842"/>
                <a:gd name="connsiteX24" fmla="*/ 690310 w 901850"/>
                <a:gd name="connsiteY24" fmla="*/ 348018 h 354842"/>
                <a:gd name="connsiteX25" fmla="*/ 731253 w 901850"/>
                <a:gd name="connsiteY25" fmla="*/ 334370 h 354842"/>
                <a:gd name="connsiteX26" fmla="*/ 751725 w 901850"/>
                <a:gd name="connsiteY26" fmla="*/ 327546 h 354842"/>
                <a:gd name="connsiteX27" fmla="*/ 772197 w 901850"/>
                <a:gd name="connsiteY27" fmla="*/ 320722 h 354842"/>
                <a:gd name="connsiteX28" fmla="*/ 792668 w 901850"/>
                <a:gd name="connsiteY28" fmla="*/ 307074 h 354842"/>
                <a:gd name="connsiteX29" fmla="*/ 813140 w 901850"/>
                <a:gd name="connsiteY29" fmla="*/ 300251 h 354842"/>
                <a:gd name="connsiteX30" fmla="*/ 867731 w 901850"/>
                <a:gd name="connsiteY30" fmla="*/ 225188 h 354842"/>
                <a:gd name="connsiteX31" fmla="*/ 895026 w 901850"/>
                <a:gd name="connsiteY31" fmla="*/ 184245 h 354842"/>
                <a:gd name="connsiteX32" fmla="*/ 901850 w 901850"/>
                <a:gd name="connsiteY32" fmla="*/ 163773 h 354842"/>
                <a:gd name="connsiteX33" fmla="*/ 895026 w 901850"/>
                <a:gd name="connsiteY33" fmla="*/ 136477 h 354842"/>
                <a:gd name="connsiteX34" fmla="*/ 874555 w 901850"/>
                <a:gd name="connsiteY34" fmla="*/ 129654 h 354842"/>
                <a:gd name="connsiteX35" fmla="*/ 833611 w 901850"/>
                <a:gd name="connsiteY35" fmla="*/ 102358 h 354842"/>
                <a:gd name="connsiteX36" fmla="*/ 792668 w 901850"/>
                <a:gd name="connsiteY36" fmla="*/ 88710 h 354842"/>
                <a:gd name="connsiteX37" fmla="*/ 690310 w 901850"/>
                <a:gd name="connsiteY37" fmla="*/ 75063 h 354842"/>
                <a:gd name="connsiteX38" fmla="*/ 553832 w 901850"/>
                <a:gd name="connsiteY38" fmla="*/ 81886 h 354842"/>
                <a:gd name="connsiteX39" fmla="*/ 533361 w 901850"/>
                <a:gd name="connsiteY39" fmla="*/ 88710 h 354842"/>
                <a:gd name="connsiteX40" fmla="*/ 512889 w 901850"/>
                <a:gd name="connsiteY40" fmla="*/ 129654 h 354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01850" h="354842">
                  <a:moveTo>
                    <a:pt x="512889" y="129654"/>
                  </a:moveTo>
                  <a:cubicBezTo>
                    <a:pt x="496967" y="129654"/>
                    <a:pt x="510731" y="121849"/>
                    <a:pt x="437826" y="88710"/>
                  </a:cubicBezTo>
                  <a:cubicBezTo>
                    <a:pt x="430360" y="85316"/>
                    <a:pt x="424475" y="79132"/>
                    <a:pt x="417355" y="75063"/>
                  </a:cubicBezTo>
                  <a:cubicBezTo>
                    <a:pt x="408523" y="70016"/>
                    <a:pt x="398782" y="66649"/>
                    <a:pt x="390059" y="61415"/>
                  </a:cubicBezTo>
                  <a:cubicBezTo>
                    <a:pt x="375994" y="52976"/>
                    <a:pt x="362764" y="43218"/>
                    <a:pt x="349116" y="34119"/>
                  </a:cubicBezTo>
                  <a:lnTo>
                    <a:pt x="328644" y="20471"/>
                  </a:lnTo>
                  <a:cubicBezTo>
                    <a:pt x="318678" y="13827"/>
                    <a:pt x="275662" y="3814"/>
                    <a:pt x="260405" y="0"/>
                  </a:cubicBezTo>
                  <a:cubicBezTo>
                    <a:pt x="230835" y="2275"/>
                    <a:pt x="200989" y="2199"/>
                    <a:pt x="171695" y="6824"/>
                  </a:cubicBezTo>
                  <a:cubicBezTo>
                    <a:pt x="157485" y="9068"/>
                    <a:pt x="130752" y="20471"/>
                    <a:pt x="130752" y="20471"/>
                  </a:cubicBezTo>
                  <a:cubicBezTo>
                    <a:pt x="94219" y="44826"/>
                    <a:pt x="116083" y="28317"/>
                    <a:pt x="69337" y="75063"/>
                  </a:cubicBezTo>
                  <a:cubicBezTo>
                    <a:pt x="37263" y="107137"/>
                    <a:pt x="54224" y="87496"/>
                    <a:pt x="21570" y="136477"/>
                  </a:cubicBezTo>
                  <a:cubicBezTo>
                    <a:pt x="3932" y="162934"/>
                    <a:pt x="10516" y="149168"/>
                    <a:pt x="1098" y="177421"/>
                  </a:cubicBezTo>
                  <a:cubicBezTo>
                    <a:pt x="3373" y="197893"/>
                    <a:pt x="0" y="219823"/>
                    <a:pt x="7922" y="238836"/>
                  </a:cubicBezTo>
                  <a:cubicBezTo>
                    <a:pt x="12296" y="249334"/>
                    <a:pt x="25045" y="254221"/>
                    <a:pt x="35217" y="259307"/>
                  </a:cubicBezTo>
                  <a:cubicBezTo>
                    <a:pt x="48084" y="265741"/>
                    <a:pt x="62513" y="268406"/>
                    <a:pt x="76161" y="272955"/>
                  </a:cubicBezTo>
                  <a:cubicBezTo>
                    <a:pt x="82985" y="275230"/>
                    <a:pt x="90647" y="275789"/>
                    <a:pt x="96632" y="279779"/>
                  </a:cubicBezTo>
                  <a:cubicBezTo>
                    <a:pt x="155297" y="318889"/>
                    <a:pt x="81075" y="272001"/>
                    <a:pt x="137576" y="300251"/>
                  </a:cubicBezTo>
                  <a:cubicBezTo>
                    <a:pt x="164225" y="313575"/>
                    <a:pt x="160427" y="325869"/>
                    <a:pt x="198991" y="327546"/>
                  </a:cubicBezTo>
                  <a:lnTo>
                    <a:pt x="355940" y="334370"/>
                  </a:lnTo>
                  <a:cubicBezTo>
                    <a:pt x="390059" y="332095"/>
                    <a:pt x="424312" y="331322"/>
                    <a:pt x="458298" y="327546"/>
                  </a:cubicBezTo>
                  <a:cubicBezTo>
                    <a:pt x="465447" y="326752"/>
                    <a:pt x="471675" y="319539"/>
                    <a:pt x="478770" y="320722"/>
                  </a:cubicBezTo>
                  <a:cubicBezTo>
                    <a:pt x="486860" y="322070"/>
                    <a:pt x="491747" y="331039"/>
                    <a:pt x="499241" y="334370"/>
                  </a:cubicBezTo>
                  <a:cubicBezTo>
                    <a:pt x="512387" y="340213"/>
                    <a:pt x="526537" y="343469"/>
                    <a:pt x="540185" y="348018"/>
                  </a:cubicBezTo>
                  <a:lnTo>
                    <a:pt x="560656" y="354842"/>
                  </a:lnTo>
                  <a:cubicBezTo>
                    <a:pt x="603874" y="352567"/>
                    <a:pt x="647340" y="353174"/>
                    <a:pt x="690310" y="348018"/>
                  </a:cubicBezTo>
                  <a:cubicBezTo>
                    <a:pt x="704593" y="346304"/>
                    <a:pt x="717605" y="338919"/>
                    <a:pt x="731253" y="334370"/>
                  </a:cubicBezTo>
                  <a:lnTo>
                    <a:pt x="751725" y="327546"/>
                  </a:lnTo>
                  <a:lnTo>
                    <a:pt x="772197" y="320722"/>
                  </a:lnTo>
                  <a:cubicBezTo>
                    <a:pt x="779021" y="316173"/>
                    <a:pt x="785333" y="310742"/>
                    <a:pt x="792668" y="307074"/>
                  </a:cubicBezTo>
                  <a:cubicBezTo>
                    <a:pt x="799102" y="303857"/>
                    <a:pt x="807155" y="304241"/>
                    <a:pt x="813140" y="300251"/>
                  </a:cubicBezTo>
                  <a:cubicBezTo>
                    <a:pt x="836207" y="284873"/>
                    <a:pt x="856464" y="242893"/>
                    <a:pt x="867731" y="225188"/>
                  </a:cubicBezTo>
                  <a:lnTo>
                    <a:pt x="895026" y="184245"/>
                  </a:lnTo>
                  <a:lnTo>
                    <a:pt x="901850" y="163773"/>
                  </a:lnTo>
                  <a:cubicBezTo>
                    <a:pt x="899575" y="154674"/>
                    <a:pt x="900885" y="143801"/>
                    <a:pt x="895026" y="136477"/>
                  </a:cubicBezTo>
                  <a:cubicBezTo>
                    <a:pt x="890533" y="130860"/>
                    <a:pt x="880843" y="133147"/>
                    <a:pt x="874555" y="129654"/>
                  </a:cubicBezTo>
                  <a:cubicBezTo>
                    <a:pt x="860216" y="121688"/>
                    <a:pt x="847259" y="111457"/>
                    <a:pt x="833611" y="102358"/>
                  </a:cubicBezTo>
                  <a:cubicBezTo>
                    <a:pt x="821641" y="94378"/>
                    <a:pt x="806909" y="90745"/>
                    <a:pt x="792668" y="88710"/>
                  </a:cubicBezTo>
                  <a:cubicBezTo>
                    <a:pt x="726747" y="79292"/>
                    <a:pt x="760861" y="83881"/>
                    <a:pt x="690310" y="75063"/>
                  </a:cubicBezTo>
                  <a:cubicBezTo>
                    <a:pt x="644817" y="77337"/>
                    <a:pt x="599210" y="77940"/>
                    <a:pt x="553832" y="81886"/>
                  </a:cubicBezTo>
                  <a:cubicBezTo>
                    <a:pt x="546666" y="82509"/>
                    <a:pt x="539794" y="85493"/>
                    <a:pt x="533361" y="88710"/>
                  </a:cubicBezTo>
                  <a:cubicBezTo>
                    <a:pt x="526025" y="92378"/>
                    <a:pt x="528811" y="129654"/>
                    <a:pt x="512889" y="129654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0" name="Freeform 199"/>
            <p:cNvSpPr/>
            <p:nvPr/>
          </p:nvSpPr>
          <p:spPr>
            <a:xfrm>
              <a:off x="3083984" y="2820185"/>
              <a:ext cx="717666" cy="283400"/>
            </a:xfrm>
            <a:custGeom>
              <a:avLst/>
              <a:gdLst>
                <a:gd name="connsiteX0" fmla="*/ 512889 w 901850"/>
                <a:gd name="connsiteY0" fmla="*/ 129654 h 354842"/>
                <a:gd name="connsiteX1" fmla="*/ 437826 w 901850"/>
                <a:gd name="connsiteY1" fmla="*/ 88710 h 354842"/>
                <a:gd name="connsiteX2" fmla="*/ 417355 w 901850"/>
                <a:gd name="connsiteY2" fmla="*/ 75063 h 354842"/>
                <a:gd name="connsiteX3" fmla="*/ 390059 w 901850"/>
                <a:gd name="connsiteY3" fmla="*/ 61415 h 354842"/>
                <a:gd name="connsiteX4" fmla="*/ 349116 w 901850"/>
                <a:gd name="connsiteY4" fmla="*/ 34119 h 354842"/>
                <a:gd name="connsiteX5" fmla="*/ 328644 w 901850"/>
                <a:gd name="connsiteY5" fmla="*/ 20471 h 354842"/>
                <a:gd name="connsiteX6" fmla="*/ 260405 w 901850"/>
                <a:gd name="connsiteY6" fmla="*/ 0 h 354842"/>
                <a:gd name="connsiteX7" fmla="*/ 171695 w 901850"/>
                <a:gd name="connsiteY7" fmla="*/ 6824 h 354842"/>
                <a:gd name="connsiteX8" fmla="*/ 130752 w 901850"/>
                <a:gd name="connsiteY8" fmla="*/ 20471 h 354842"/>
                <a:gd name="connsiteX9" fmla="*/ 69337 w 901850"/>
                <a:gd name="connsiteY9" fmla="*/ 75063 h 354842"/>
                <a:gd name="connsiteX10" fmla="*/ 21570 w 901850"/>
                <a:gd name="connsiteY10" fmla="*/ 136477 h 354842"/>
                <a:gd name="connsiteX11" fmla="*/ 1098 w 901850"/>
                <a:gd name="connsiteY11" fmla="*/ 177421 h 354842"/>
                <a:gd name="connsiteX12" fmla="*/ 7922 w 901850"/>
                <a:gd name="connsiteY12" fmla="*/ 238836 h 354842"/>
                <a:gd name="connsiteX13" fmla="*/ 35217 w 901850"/>
                <a:gd name="connsiteY13" fmla="*/ 259307 h 354842"/>
                <a:gd name="connsiteX14" fmla="*/ 76161 w 901850"/>
                <a:gd name="connsiteY14" fmla="*/ 272955 h 354842"/>
                <a:gd name="connsiteX15" fmla="*/ 96632 w 901850"/>
                <a:gd name="connsiteY15" fmla="*/ 279779 h 354842"/>
                <a:gd name="connsiteX16" fmla="*/ 137576 w 901850"/>
                <a:gd name="connsiteY16" fmla="*/ 300251 h 354842"/>
                <a:gd name="connsiteX17" fmla="*/ 198991 w 901850"/>
                <a:gd name="connsiteY17" fmla="*/ 327546 h 354842"/>
                <a:gd name="connsiteX18" fmla="*/ 355940 w 901850"/>
                <a:gd name="connsiteY18" fmla="*/ 334370 h 354842"/>
                <a:gd name="connsiteX19" fmla="*/ 458298 w 901850"/>
                <a:gd name="connsiteY19" fmla="*/ 327546 h 354842"/>
                <a:gd name="connsiteX20" fmla="*/ 478770 w 901850"/>
                <a:gd name="connsiteY20" fmla="*/ 320722 h 354842"/>
                <a:gd name="connsiteX21" fmla="*/ 499241 w 901850"/>
                <a:gd name="connsiteY21" fmla="*/ 334370 h 354842"/>
                <a:gd name="connsiteX22" fmla="*/ 540185 w 901850"/>
                <a:gd name="connsiteY22" fmla="*/ 348018 h 354842"/>
                <a:gd name="connsiteX23" fmla="*/ 560656 w 901850"/>
                <a:gd name="connsiteY23" fmla="*/ 354842 h 354842"/>
                <a:gd name="connsiteX24" fmla="*/ 690310 w 901850"/>
                <a:gd name="connsiteY24" fmla="*/ 348018 h 354842"/>
                <a:gd name="connsiteX25" fmla="*/ 731253 w 901850"/>
                <a:gd name="connsiteY25" fmla="*/ 334370 h 354842"/>
                <a:gd name="connsiteX26" fmla="*/ 751725 w 901850"/>
                <a:gd name="connsiteY26" fmla="*/ 327546 h 354842"/>
                <a:gd name="connsiteX27" fmla="*/ 772197 w 901850"/>
                <a:gd name="connsiteY27" fmla="*/ 320722 h 354842"/>
                <a:gd name="connsiteX28" fmla="*/ 792668 w 901850"/>
                <a:gd name="connsiteY28" fmla="*/ 307074 h 354842"/>
                <a:gd name="connsiteX29" fmla="*/ 813140 w 901850"/>
                <a:gd name="connsiteY29" fmla="*/ 300251 h 354842"/>
                <a:gd name="connsiteX30" fmla="*/ 867731 w 901850"/>
                <a:gd name="connsiteY30" fmla="*/ 225188 h 354842"/>
                <a:gd name="connsiteX31" fmla="*/ 895026 w 901850"/>
                <a:gd name="connsiteY31" fmla="*/ 184245 h 354842"/>
                <a:gd name="connsiteX32" fmla="*/ 901850 w 901850"/>
                <a:gd name="connsiteY32" fmla="*/ 163773 h 354842"/>
                <a:gd name="connsiteX33" fmla="*/ 895026 w 901850"/>
                <a:gd name="connsiteY33" fmla="*/ 136477 h 354842"/>
                <a:gd name="connsiteX34" fmla="*/ 874555 w 901850"/>
                <a:gd name="connsiteY34" fmla="*/ 129654 h 354842"/>
                <a:gd name="connsiteX35" fmla="*/ 833611 w 901850"/>
                <a:gd name="connsiteY35" fmla="*/ 102358 h 354842"/>
                <a:gd name="connsiteX36" fmla="*/ 792668 w 901850"/>
                <a:gd name="connsiteY36" fmla="*/ 88710 h 354842"/>
                <a:gd name="connsiteX37" fmla="*/ 690310 w 901850"/>
                <a:gd name="connsiteY37" fmla="*/ 75063 h 354842"/>
                <a:gd name="connsiteX38" fmla="*/ 553832 w 901850"/>
                <a:gd name="connsiteY38" fmla="*/ 81886 h 354842"/>
                <a:gd name="connsiteX39" fmla="*/ 533361 w 901850"/>
                <a:gd name="connsiteY39" fmla="*/ 88710 h 354842"/>
                <a:gd name="connsiteX40" fmla="*/ 512889 w 901850"/>
                <a:gd name="connsiteY40" fmla="*/ 129654 h 354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01850" h="354842">
                  <a:moveTo>
                    <a:pt x="512889" y="129654"/>
                  </a:moveTo>
                  <a:cubicBezTo>
                    <a:pt x="496967" y="129654"/>
                    <a:pt x="510731" y="121849"/>
                    <a:pt x="437826" y="88710"/>
                  </a:cubicBezTo>
                  <a:cubicBezTo>
                    <a:pt x="430360" y="85316"/>
                    <a:pt x="424475" y="79132"/>
                    <a:pt x="417355" y="75063"/>
                  </a:cubicBezTo>
                  <a:cubicBezTo>
                    <a:pt x="408523" y="70016"/>
                    <a:pt x="398782" y="66649"/>
                    <a:pt x="390059" y="61415"/>
                  </a:cubicBezTo>
                  <a:cubicBezTo>
                    <a:pt x="375994" y="52976"/>
                    <a:pt x="362764" y="43218"/>
                    <a:pt x="349116" y="34119"/>
                  </a:cubicBezTo>
                  <a:lnTo>
                    <a:pt x="328644" y="20471"/>
                  </a:lnTo>
                  <a:cubicBezTo>
                    <a:pt x="318678" y="13827"/>
                    <a:pt x="275662" y="3814"/>
                    <a:pt x="260405" y="0"/>
                  </a:cubicBezTo>
                  <a:cubicBezTo>
                    <a:pt x="230835" y="2275"/>
                    <a:pt x="200989" y="2199"/>
                    <a:pt x="171695" y="6824"/>
                  </a:cubicBezTo>
                  <a:cubicBezTo>
                    <a:pt x="157485" y="9068"/>
                    <a:pt x="130752" y="20471"/>
                    <a:pt x="130752" y="20471"/>
                  </a:cubicBezTo>
                  <a:cubicBezTo>
                    <a:pt x="94219" y="44826"/>
                    <a:pt x="116083" y="28317"/>
                    <a:pt x="69337" y="75063"/>
                  </a:cubicBezTo>
                  <a:cubicBezTo>
                    <a:pt x="37263" y="107137"/>
                    <a:pt x="54224" y="87496"/>
                    <a:pt x="21570" y="136477"/>
                  </a:cubicBezTo>
                  <a:cubicBezTo>
                    <a:pt x="3932" y="162934"/>
                    <a:pt x="10516" y="149168"/>
                    <a:pt x="1098" y="177421"/>
                  </a:cubicBezTo>
                  <a:cubicBezTo>
                    <a:pt x="3373" y="197893"/>
                    <a:pt x="0" y="219823"/>
                    <a:pt x="7922" y="238836"/>
                  </a:cubicBezTo>
                  <a:cubicBezTo>
                    <a:pt x="12296" y="249334"/>
                    <a:pt x="25045" y="254221"/>
                    <a:pt x="35217" y="259307"/>
                  </a:cubicBezTo>
                  <a:cubicBezTo>
                    <a:pt x="48084" y="265741"/>
                    <a:pt x="62513" y="268406"/>
                    <a:pt x="76161" y="272955"/>
                  </a:cubicBezTo>
                  <a:cubicBezTo>
                    <a:pt x="82985" y="275230"/>
                    <a:pt x="90647" y="275789"/>
                    <a:pt x="96632" y="279779"/>
                  </a:cubicBezTo>
                  <a:cubicBezTo>
                    <a:pt x="155297" y="318889"/>
                    <a:pt x="81075" y="272001"/>
                    <a:pt x="137576" y="300251"/>
                  </a:cubicBezTo>
                  <a:cubicBezTo>
                    <a:pt x="164225" y="313575"/>
                    <a:pt x="160427" y="325869"/>
                    <a:pt x="198991" y="327546"/>
                  </a:cubicBezTo>
                  <a:lnTo>
                    <a:pt x="355940" y="334370"/>
                  </a:lnTo>
                  <a:cubicBezTo>
                    <a:pt x="390059" y="332095"/>
                    <a:pt x="424312" y="331322"/>
                    <a:pt x="458298" y="327546"/>
                  </a:cubicBezTo>
                  <a:cubicBezTo>
                    <a:pt x="465447" y="326752"/>
                    <a:pt x="471675" y="319539"/>
                    <a:pt x="478770" y="320722"/>
                  </a:cubicBezTo>
                  <a:cubicBezTo>
                    <a:pt x="486860" y="322070"/>
                    <a:pt x="491747" y="331039"/>
                    <a:pt x="499241" y="334370"/>
                  </a:cubicBezTo>
                  <a:cubicBezTo>
                    <a:pt x="512387" y="340213"/>
                    <a:pt x="526537" y="343469"/>
                    <a:pt x="540185" y="348018"/>
                  </a:cubicBezTo>
                  <a:lnTo>
                    <a:pt x="560656" y="354842"/>
                  </a:lnTo>
                  <a:cubicBezTo>
                    <a:pt x="603874" y="352567"/>
                    <a:pt x="647340" y="353174"/>
                    <a:pt x="690310" y="348018"/>
                  </a:cubicBezTo>
                  <a:cubicBezTo>
                    <a:pt x="704593" y="346304"/>
                    <a:pt x="717605" y="338919"/>
                    <a:pt x="731253" y="334370"/>
                  </a:cubicBezTo>
                  <a:lnTo>
                    <a:pt x="751725" y="327546"/>
                  </a:lnTo>
                  <a:lnTo>
                    <a:pt x="772197" y="320722"/>
                  </a:lnTo>
                  <a:cubicBezTo>
                    <a:pt x="779021" y="316173"/>
                    <a:pt x="785333" y="310742"/>
                    <a:pt x="792668" y="307074"/>
                  </a:cubicBezTo>
                  <a:cubicBezTo>
                    <a:pt x="799102" y="303857"/>
                    <a:pt x="807155" y="304241"/>
                    <a:pt x="813140" y="300251"/>
                  </a:cubicBezTo>
                  <a:cubicBezTo>
                    <a:pt x="836207" y="284873"/>
                    <a:pt x="856464" y="242893"/>
                    <a:pt x="867731" y="225188"/>
                  </a:cubicBezTo>
                  <a:lnTo>
                    <a:pt x="895026" y="184245"/>
                  </a:lnTo>
                  <a:lnTo>
                    <a:pt x="901850" y="163773"/>
                  </a:lnTo>
                  <a:cubicBezTo>
                    <a:pt x="899575" y="154674"/>
                    <a:pt x="900885" y="143801"/>
                    <a:pt x="895026" y="136477"/>
                  </a:cubicBezTo>
                  <a:cubicBezTo>
                    <a:pt x="890533" y="130860"/>
                    <a:pt x="880843" y="133147"/>
                    <a:pt x="874555" y="129654"/>
                  </a:cubicBezTo>
                  <a:cubicBezTo>
                    <a:pt x="860216" y="121688"/>
                    <a:pt x="847259" y="111457"/>
                    <a:pt x="833611" y="102358"/>
                  </a:cubicBezTo>
                  <a:cubicBezTo>
                    <a:pt x="821641" y="94378"/>
                    <a:pt x="806909" y="90745"/>
                    <a:pt x="792668" y="88710"/>
                  </a:cubicBezTo>
                  <a:cubicBezTo>
                    <a:pt x="726747" y="79292"/>
                    <a:pt x="760861" y="83881"/>
                    <a:pt x="690310" y="75063"/>
                  </a:cubicBezTo>
                  <a:cubicBezTo>
                    <a:pt x="644817" y="77337"/>
                    <a:pt x="599210" y="77940"/>
                    <a:pt x="553832" y="81886"/>
                  </a:cubicBezTo>
                  <a:cubicBezTo>
                    <a:pt x="546666" y="82509"/>
                    <a:pt x="539794" y="85493"/>
                    <a:pt x="533361" y="88710"/>
                  </a:cubicBezTo>
                  <a:cubicBezTo>
                    <a:pt x="526025" y="92378"/>
                    <a:pt x="528811" y="129654"/>
                    <a:pt x="512889" y="129654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01" name="Straight Connector 200"/>
            <p:cNvCxnSpPr/>
            <p:nvPr/>
          </p:nvCxnSpPr>
          <p:spPr>
            <a:xfrm rot="5400000" flipH="1" flipV="1">
              <a:off x="2908445" y="3406020"/>
              <a:ext cx="303140" cy="121256"/>
            </a:xfrm>
            <a:prstGeom prst="line">
              <a:avLst/>
            </a:prstGeom>
            <a:solidFill>
              <a:srgbClr val="FFFF99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Oval 201"/>
            <p:cNvSpPr/>
            <p:nvPr/>
          </p:nvSpPr>
          <p:spPr>
            <a:xfrm>
              <a:off x="2950038" y="3652057"/>
              <a:ext cx="60628" cy="60628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03" name="Straight Connector 202"/>
            <p:cNvCxnSpPr/>
            <p:nvPr/>
          </p:nvCxnSpPr>
          <p:spPr>
            <a:xfrm rot="5400000" flipH="1" flipV="1">
              <a:off x="3107954" y="3274189"/>
              <a:ext cx="303139" cy="122666"/>
            </a:xfrm>
            <a:prstGeom prst="line">
              <a:avLst/>
            </a:prstGeom>
            <a:solidFill>
              <a:srgbClr val="FFFF99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Oval 203"/>
            <p:cNvSpPr/>
            <p:nvPr/>
          </p:nvSpPr>
          <p:spPr>
            <a:xfrm>
              <a:off x="3150251" y="3522341"/>
              <a:ext cx="60628" cy="60628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05" name="Straight Connector 204"/>
            <p:cNvCxnSpPr/>
            <p:nvPr/>
          </p:nvCxnSpPr>
          <p:spPr>
            <a:xfrm rot="5400000" flipH="1" flipV="1">
              <a:off x="2883065" y="3188887"/>
              <a:ext cx="303140" cy="121256"/>
            </a:xfrm>
            <a:prstGeom prst="line">
              <a:avLst/>
            </a:prstGeom>
            <a:solidFill>
              <a:srgbClr val="FFFF99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Oval 205"/>
            <p:cNvSpPr/>
            <p:nvPr/>
          </p:nvSpPr>
          <p:spPr>
            <a:xfrm>
              <a:off x="2924659" y="3436334"/>
              <a:ext cx="60628" cy="60628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07" name="Straight Connector 206"/>
            <p:cNvCxnSpPr/>
            <p:nvPr/>
          </p:nvCxnSpPr>
          <p:spPr>
            <a:xfrm rot="5400000" flipH="1" flipV="1">
              <a:off x="3267982" y="3293224"/>
              <a:ext cx="303140" cy="121256"/>
            </a:xfrm>
            <a:prstGeom prst="line">
              <a:avLst/>
            </a:prstGeom>
            <a:solidFill>
              <a:srgbClr val="FFFF99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Oval 207"/>
            <p:cNvSpPr/>
            <p:nvPr/>
          </p:nvSpPr>
          <p:spPr>
            <a:xfrm>
              <a:off x="3309576" y="3539261"/>
              <a:ext cx="60628" cy="60628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09" name="Straight Connector 208"/>
            <p:cNvCxnSpPr/>
            <p:nvPr/>
          </p:nvCxnSpPr>
          <p:spPr>
            <a:xfrm rot="5400000" flipH="1" flipV="1">
              <a:off x="3631751" y="3102880"/>
              <a:ext cx="303139" cy="121256"/>
            </a:xfrm>
            <a:prstGeom prst="line">
              <a:avLst/>
            </a:prstGeom>
            <a:solidFill>
              <a:srgbClr val="FFFF99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Oval 209"/>
            <p:cNvSpPr/>
            <p:nvPr/>
          </p:nvSpPr>
          <p:spPr>
            <a:xfrm>
              <a:off x="3673344" y="3350327"/>
              <a:ext cx="60628" cy="60628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11" name="Straight Connector 210"/>
            <p:cNvCxnSpPr/>
            <p:nvPr/>
          </p:nvCxnSpPr>
          <p:spPr>
            <a:xfrm rot="5400000" flipH="1" flipV="1">
              <a:off x="3366680" y="3444088"/>
              <a:ext cx="303139" cy="121256"/>
            </a:xfrm>
            <a:prstGeom prst="line">
              <a:avLst/>
            </a:prstGeom>
            <a:solidFill>
              <a:srgbClr val="FFFF99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Oval 211"/>
            <p:cNvSpPr/>
            <p:nvPr/>
          </p:nvSpPr>
          <p:spPr>
            <a:xfrm>
              <a:off x="3408273" y="3691536"/>
              <a:ext cx="60628" cy="60628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13" name="Straight Connector 212"/>
            <p:cNvCxnSpPr/>
            <p:nvPr/>
          </p:nvCxnSpPr>
          <p:spPr>
            <a:xfrm rot="5400000" flipH="1" flipV="1">
              <a:off x="2942283" y="3482157"/>
              <a:ext cx="303140" cy="121256"/>
            </a:xfrm>
            <a:prstGeom prst="line">
              <a:avLst/>
            </a:prstGeom>
            <a:solidFill>
              <a:srgbClr val="FFFF99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" name="Oval 213"/>
            <p:cNvSpPr/>
            <p:nvPr/>
          </p:nvSpPr>
          <p:spPr>
            <a:xfrm>
              <a:off x="2985287" y="3729604"/>
              <a:ext cx="60628" cy="60628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15" name="Straight Connector 214"/>
            <p:cNvCxnSpPr/>
            <p:nvPr/>
          </p:nvCxnSpPr>
          <p:spPr>
            <a:xfrm rot="5400000" flipH="1" flipV="1">
              <a:off x="3117119" y="3520226"/>
              <a:ext cx="303139" cy="121256"/>
            </a:xfrm>
            <a:prstGeom prst="line">
              <a:avLst/>
            </a:prstGeom>
            <a:solidFill>
              <a:srgbClr val="FFFF99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Oval 215"/>
            <p:cNvSpPr/>
            <p:nvPr/>
          </p:nvSpPr>
          <p:spPr>
            <a:xfrm>
              <a:off x="3158711" y="3767673"/>
              <a:ext cx="60628" cy="60628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17" name="Straight Connector 216"/>
            <p:cNvCxnSpPr/>
            <p:nvPr/>
          </p:nvCxnSpPr>
          <p:spPr>
            <a:xfrm rot="5400000" flipH="1" flipV="1">
              <a:off x="2774500" y="3238235"/>
              <a:ext cx="303139" cy="121256"/>
            </a:xfrm>
            <a:prstGeom prst="line">
              <a:avLst/>
            </a:prstGeom>
            <a:solidFill>
              <a:srgbClr val="FFFF99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Oval 217"/>
            <p:cNvSpPr/>
            <p:nvPr/>
          </p:nvSpPr>
          <p:spPr>
            <a:xfrm>
              <a:off x="2816093" y="3485682"/>
              <a:ext cx="60628" cy="60628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19" name="Straight Connector 218"/>
            <p:cNvCxnSpPr/>
            <p:nvPr/>
          </p:nvCxnSpPr>
          <p:spPr>
            <a:xfrm rot="5400000" flipH="1" flipV="1">
              <a:off x="3434357" y="3555475"/>
              <a:ext cx="303140" cy="121256"/>
            </a:xfrm>
            <a:prstGeom prst="line">
              <a:avLst/>
            </a:prstGeom>
            <a:solidFill>
              <a:srgbClr val="FFFF99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Oval 219"/>
            <p:cNvSpPr/>
            <p:nvPr/>
          </p:nvSpPr>
          <p:spPr>
            <a:xfrm>
              <a:off x="3475951" y="3802922"/>
              <a:ext cx="60628" cy="60628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21" name="Straight Connector 220"/>
            <p:cNvCxnSpPr/>
            <p:nvPr/>
          </p:nvCxnSpPr>
          <p:spPr>
            <a:xfrm rot="5400000" flipH="1" flipV="1">
              <a:off x="3258113" y="3482157"/>
              <a:ext cx="303140" cy="121256"/>
            </a:xfrm>
            <a:prstGeom prst="line">
              <a:avLst/>
            </a:prstGeom>
            <a:solidFill>
              <a:srgbClr val="FFFF99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Oval 221"/>
            <p:cNvSpPr/>
            <p:nvPr/>
          </p:nvSpPr>
          <p:spPr>
            <a:xfrm>
              <a:off x="3299706" y="3729604"/>
              <a:ext cx="60628" cy="60628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3" name="Circular Arrow 222"/>
            <p:cNvSpPr/>
            <p:nvPr/>
          </p:nvSpPr>
          <p:spPr>
            <a:xfrm rot="3817408" flipH="1">
              <a:off x="4532710" y="2800738"/>
              <a:ext cx="2007773" cy="1804740"/>
            </a:xfrm>
            <a:prstGeom prst="circularArrow">
              <a:avLst>
                <a:gd name="adj1" fmla="val 12591"/>
                <a:gd name="adj2" fmla="val 1208688"/>
                <a:gd name="adj3" fmla="val 20359361"/>
                <a:gd name="adj4" fmla="val 11366077"/>
                <a:gd name="adj5" fmla="val 12336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4" name="Freeform 223"/>
            <p:cNvSpPr/>
            <p:nvPr/>
          </p:nvSpPr>
          <p:spPr>
            <a:xfrm rot="21422856">
              <a:off x="2565121" y="4059533"/>
              <a:ext cx="1517110" cy="472335"/>
            </a:xfrm>
            <a:custGeom>
              <a:avLst/>
              <a:gdLst>
                <a:gd name="connsiteX0" fmla="*/ 0 w 931985"/>
                <a:gd name="connsiteY0" fmla="*/ 430823 h 430823"/>
                <a:gd name="connsiteX1" fmla="*/ 123092 w 931985"/>
                <a:gd name="connsiteY1" fmla="*/ 0 h 430823"/>
                <a:gd name="connsiteX2" fmla="*/ 369277 w 931985"/>
                <a:gd name="connsiteY2" fmla="*/ 17585 h 430823"/>
                <a:gd name="connsiteX3" fmla="*/ 483577 w 931985"/>
                <a:gd name="connsiteY3" fmla="*/ 334108 h 430823"/>
                <a:gd name="connsiteX4" fmla="*/ 615462 w 931985"/>
                <a:gd name="connsiteY4" fmla="*/ 26377 h 430823"/>
                <a:gd name="connsiteX5" fmla="*/ 791308 w 931985"/>
                <a:gd name="connsiteY5" fmla="*/ 26377 h 430823"/>
                <a:gd name="connsiteX6" fmla="*/ 931985 w 931985"/>
                <a:gd name="connsiteY6" fmla="*/ 360485 h 430823"/>
                <a:gd name="connsiteX7" fmla="*/ 0 w 931985"/>
                <a:gd name="connsiteY7" fmla="*/ 430823 h 430823"/>
                <a:gd name="connsiteX0" fmla="*/ 0 w 931985"/>
                <a:gd name="connsiteY0" fmla="*/ 316324 h 360485"/>
                <a:gd name="connsiteX1" fmla="*/ 123092 w 931985"/>
                <a:gd name="connsiteY1" fmla="*/ 0 h 360485"/>
                <a:gd name="connsiteX2" fmla="*/ 369277 w 931985"/>
                <a:gd name="connsiteY2" fmla="*/ 17585 h 360485"/>
                <a:gd name="connsiteX3" fmla="*/ 483577 w 931985"/>
                <a:gd name="connsiteY3" fmla="*/ 334108 h 360485"/>
                <a:gd name="connsiteX4" fmla="*/ 615462 w 931985"/>
                <a:gd name="connsiteY4" fmla="*/ 26377 h 360485"/>
                <a:gd name="connsiteX5" fmla="*/ 791308 w 931985"/>
                <a:gd name="connsiteY5" fmla="*/ 26377 h 360485"/>
                <a:gd name="connsiteX6" fmla="*/ 931985 w 931985"/>
                <a:gd name="connsiteY6" fmla="*/ 360485 h 360485"/>
                <a:gd name="connsiteX7" fmla="*/ 0 w 931985"/>
                <a:gd name="connsiteY7" fmla="*/ 316324 h 360485"/>
                <a:gd name="connsiteX0" fmla="*/ 0 w 931985"/>
                <a:gd name="connsiteY0" fmla="*/ 316324 h 360485"/>
                <a:gd name="connsiteX1" fmla="*/ 123092 w 931985"/>
                <a:gd name="connsiteY1" fmla="*/ 0 h 360485"/>
                <a:gd name="connsiteX2" fmla="*/ 255182 w 931985"/>
                <a:gd name="connsiteY2" fmla="*/ 1790 h 360485"/>
                <a:gd name="connsiteX3" fmla="*/ 369277 w 931985"/>
                <a:gd name="connsiteY3" fmla="*/ 17585 h 360485"/>
                <a:gd name="connsiteX4" fmla="*/ 483577 w 931985"/>
                <a:gd name="connsiteY4" fmla="*/ 334108 h 360485"/>
                <a:gd name="connsiteX5" fmla="*/ 615462 w 931985"/>
                <a:gd name="connsiteY5" fmla="*/ 26377 h 360485"/>
                <a:gd name="connsiteX6" fmla="*/ 791308 w 931985"/>
                <a:gd name="connsiteY6" fmla="*/ 26377 h 360485"/>
                <a:gd name="connsiteX7" fmla="*/ 931985 w 931985"/>
                <a:gd name="connsiteY7" fmla="*/ 360485 h 360485"/>
                <a:gd name="connsiteX8" fmla="*/ 0 w 931985"/>
                <a:gd name="connsiteY8" fmla="*/ 316324 h 360485"/>
                <a:gd name="connsiteX0" fmla="*/ 0 w 931985"/>
                <a:gd name="connsiteY0" fmla="*/ 316324 h 360485"/>
                <a:gd name="connsiteX1" fmla="*/ 123092 w 931985"/>
                <a:gd name="connsiteY1" fmla="*/ 0 h 360485"/>
                <a:gd name="connsiteX2" fmla="*/ 259300 w 931985"/>
                <a:gd name="connsiteY2" fmla="*/ 182474 h 360485"/>
                <a:gd name="connsiteX3" fmla="*/ 369277 w 931985"/>
                <a:gd name="connsiteY3" fmla="*/ 17585 h 360485"/>
                <a:gd name="connsiteX4" fmla="*/ 483577 w 931985"/>
                <a:gd name="connsiteY4" fmla="*/ 334108 h 360485"/>
                <a:gd name="connsiteX5" fmla="*/ 615462 w 931985"/>
                <a:gd name="connsiteY5" fmla="*/ 26377 h 360485"/>
                <a:gd name="connsiteX6" fmla="*/ 791308 w 931985"/>
                <a:gd name="connsiteY6" fmla="*/ 26377 h 360485"/>
                <a:gd name="connsiteX7" fmla="*/ 931985 w 931985"/>
                <a:gd name="connsiteY7" fmla="*/ 360485 h 360485"/>
                <a:gd name="connsiteX8" fmla="*/ 0 w 931985"/>
                <a:gd name="connsiteY8" fmla="*/ 316324 h 36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1985" h="360485">
                  <a:moveTo>
                    <a:pt x="0" y="316324"/>
                  </a:moveTo>
                  <a:lnTo>
                    <a:pt x="123092" y="0"/>
                  </a:lnTo>
                  <a:lnTo>
                    <a:pt x="259300" y="182474"/>
                  </a:lnTo>
                  <a:lnTo>
                    <a:pt x="369277" y="17585"/>
                  </a:lnTo>
                  <a:lnTo>
                    <a:pt x="483577" y="334108"/>
                  </a:lnTo>
                  <a:lnTo>
                    <a:pt x="615462" y="26377"/>
                  </a:lnTo>
                  <a:lnTo>
                    <a:pt x="791308" y="26377"/>
                  </a:lnTo>
                  <a:lnTo>
                    <a:pt x="931985" y="360485"/>
                  </a:lnTo>
                  <a:lnTo>
                    <a:pt x="0" y="31632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5" name="Down Arrow 224"/>
            <p:cNvSpPr/>
            <p:nvPr/>
          </p:nvSpPr>
          <p:spPr>
            <a:xfrm rot="6924194" flipV="1">
              <a:off x="4742089" y="4104652"/>
              <a:ext cx="424395" cy="861482"/>
            </a:xfrm>
            <a:prstGeom prst="downArrow">
              <a:avLst/>
            </a:prstGeom>
            <a:solidFill>
              <a:srgbClr val="0070C0"/>
            </a:solidFill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6" name="Freeform 225"/>
            <p:cNvSpPr/>
            <p:nvPr/>
          </p:nvSpPr>
          <p:spPr>
            <a:xfrm>
              <a:off x="3326496" y="2768016"/>
              <a:ext cx="717666" cy="283401"/>
            </a:xfrm>
            <a:custGeom>
              <a:avLst/>
              <a:gdLst>
                <a:gd name="connsiteX0" fmla="*/ 512889 w 901850"/>
                <a:gd name="connsiteY0" fmla="*/ 129654 h 354842"/>
                <a:gd name="connsiteX1" fmla="*/ 437826 w 901850"/>
                <a:gd name="connsiteY1" fmla="*/ 88710 h 354842"/>
                <a:gd name="connsiteX2" fmla="*/ 417355 w 901850"/>
                <a:gd name="connsiteY2" fmla="*/ 75063 h 354842"/>
                <a:gd name="connsiteX3" fmla="*/ 390059 w 901850"/>
                <a:gd name="connsiteY3" fmla="*/ 61415 h 354842"/>
                <a:gd name="connsiteX4" fmla="*/ 349116 w 901850"/>
                <a:gd name="connsiteY4" fmla="*/ 34119 h 354842"/>
                <a:gd name="connsiteX5" fmla="*/ 328644 w 901850"/>
                <a:gd name="connsiteY5" fmla="*/ 20471 h 354842"/>
                <a:gd name="connsiteX6" fmla="*/ 260405 w 901850"/>
                <a:gd name="connsiteY6" fmla="*/ 0 h 354842"/>
                <a:gd name="connsiteX7" fmla="*/ 171695 w 901850"/>
                <a:gd name="connsiteY7" fmla="*/ 6824 h 354842"/>
                <a:gd name="connsiteX8" fmla="*/ 130752 w 901850"/>
                <a:gd name="connsiteY8" fmla="*/ 20471 h 354842"/>
                <a:gd name="connsiteX9" fmla="*/ 69337 w 901850"/>
                <a:gd name="connsiteY9" fmla="*/ 75063 h 354842"/>
                <a:gd name="connsiteX10" fmla="*/ 21570 w 901850"/>
                <a:gd name="connsiteY10" fmla="*/ 136477 h 354842"/>
                <a:gd name="connsiteX11" fmla="*/ 1098 w 901850"/>
                <a:gd name="connsiteY11" fmla="*/ 177421 h 354842"/>
                <a:gd name="connsiteX12" fmla="*/ 7922 w 901850"/>
                <a:gd name="connsiteY12" fmla="*/ 238836 h 354842"/>
                <a:gd name="connsiteX13" fmla="*/ 35217 w 901850"/>
                <a:gd name="connsiteY13" fmla="*/ 259307 h 354842"/>
                <a:gd name="connsiteX14" fmla="*/ 76161 w 901850"/>
                <a:gd name="connsiteY14" fmla="*/ 272955 h 354842"/>
                <a:gd name="connsiteX15" fmla="*/ 96632 w 901850"/>
                <a:gd name="connsiteY15" fmla="*/ 279779 h 354842"/>
                <a:gd name="connsiteX16" fmla="*/ 137576 w 901850"/>
                <a:gd name="connsiteY16" fmla="*/ 300251 h 354842"/>
                <a:gd name="connsiteX17" fmla="*/ 198991 w 901850"/>
                <a:gd name="connsiteY17" fmla="*/ 327546 h 354842"/>
                <a:gd name="connsiteX18" fmla="*/ 355940 w 901850"/>
                <a:gd name="connsiteY18" fmla="*/ 334370 h 354842"/>
                <a:gd name="connsiteX19" fmla="*/ 458298 w 901850"/>
                <a:gd name="connsiteY19" fmla="*/ 327546 h 354842"/>
                <a:gd name="connsiteX20" fmla="*/ 478770 w 901850"/>
                <a:gd name="connsiteY20" fmla="*/ 320722 h 354842"/>
                <a:gd name="connsiteX21" fmla="*/ 499241 w 901850"/>
                <a:gd name="connsiteY21" fmla="*/ 334370 h 354842"/>
                <a:gd name="connsiteX22" fmla="*/ 540185 w 901850"/>
                <a:gd name="connsiteY22" fmla="*/ 348018 h 354842"/>
                <a:gd name="connsiteX23" fmla="*/ 560656 w 901850"/>
                <a:gd name="connsiteY23" fmla="*/ 354842 h 354842"/>
                <a:gd name="connsiteX24" fmla="*/ 690310 w 901850"/>
                <a:gd name="connsiteY24" fmla="*/ 348018 h 354842"/>
                <a:gd name="connsiteX25" fmla="*/ 731253 w 901850"/>
                <a:gd name="connsiteY25" fmla="*/ 334370 h 354842"/>
                <a:gd name="connsiteX26" fmla="*/ 751725 w 901850"/>
                <a:gd name="connsiteY26" fmla="*/ 327546 h 354842"/>
                <a:gd name="connsiteX27" fmla="*/ 772197 w 901850"/>
                <a:gd name="connsiteY27" fmla="*/ 320722 h 354842"/>
                <a:gd name="connsiteX28" fmla="*/ 792668 w 901850"/>
                <a:gd name="connsiteY28" fmla="*/ 307074 h 354842"/>
                <a:gd name="connsiteX29" fmla="*/ 813140 w 901850"/>
                <a:gd name="connsiteY29" fmla="*/ 300251 h 354842"/>
                <a:gd name="connsiteX30" fmla="*/ 867731 w 901850"/>
                <a:gd name="connsiteY30" fmla="*/ 225188 h 354842"/>
                <a:gd name="connsiteX31" fmla="*/ 895026 w 901850"/>
                <a:gd name="connsiteY31" fmla="*/ 184245 h 354842"/>
                <a:gd name="connsiteX32" fmla="*/ 901850 w 901850"/>
                <a:gd name="connsiteY32" fmla="*/ 163773 h 354842"/>
                <a:gd name="connsiteX33" fmla="*/ 895026 w 901850"/>
                <a:gd name="connsiteY33" fmla="*/ 136477 h 354842"/>
                <a:gd name="connsiteX34" fmla="*/ 874555 w 901850"/>
                <a:gd name="connsiteY34" fmla="*/ 129654 h 354842"/>
                <a:gd name="connsiteX35" fmla="*/ 833611 w 901850"/>
                <a:gd name="connsiteY35" fmla="*/ 102358 h 354842"/>
                <a:gd name="connsiteX36" fmla="*/ 792668 w 901850"/>
                <a:gd name="connsiteY36" fmla="*/ 88710 h 354842"/>
                <a:gd name="connsiteX37" fmla="*/ 690310 w 901850"/>
                <a:gd name="connsiteY37" fmla="*/ 75063 h 354842"/>
                <a:gd name="connsiteX38" fmla="*/ 553832 w 901850"/>
                <a:gd name="connsiteY38" fmla="*/ 81886 h 354842"/>
                <a:gd name="connsiteX39" fmla="*/ 533361 w 901850"/>
                <a:gd name="connsiteY39" fmla="*/ 88710 h 354842"/>
                <a:gd name="connsiteX40" fmla="*/ 512889 w 901850"/>
                <a:gd name="connsiteY40" fmla="*/ 129654 h 354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01850" h="354842">
                  <a:moveTo>
                    <a:pt x="512889" y="129654"/>
                  </a:moveTo>
                  <a:cubicBezTo>
                    <a:pt x="496967" y="129654"/>
                    <a:pt x="510731" y="121849"/>
                    <a:pt x="437826" y="88710"/>
                  </a:cubicBezTo>
                  <a:cubicBezTo>
                    <a:pt x="430360" y="85316"/>
                    <a:pt x="424475" y="79132"/>
                    <a:pt x="417355" y="75063"/>
                  </a:cubicBezTo>
                  <a:cubicBezTo>
                    <a:pt x="408523" y="70016"/>
                    <a:pt x="398782" y="66649"/>
                    <a:pt x="390059" y="61415"/>
                  </a:cubicBezTo>
                  <a:cubicBezTo>
                    <a:pt x="375994" y="52976"/>
                    <a:pt x="362764" y="43218"/>
                    <a:pt x="349116" y="34119"/>
                  </a:cubicBezTo>
                  <a:lnTo>
                    <a:pt x="328644" y="20471"/>
                  </a:lnTo>
                  <a:cubicBezTo>
                    <a:pt x="318678" y="13827"/>
                    <a:pt x="275662" y="3814"/>
                    <a:pt x="260405" y="0"/>
                  </a:cubicBezTo>
                  <a:cubicBezTo>
                    <a:pt x="230835" y="2275"/>
                    <a:pt x="200989" y="2199"/>
                    <a:pt x="171695" y="6824"/>
                  </a:cubicBezTo>
                  <a:cubicBezTo>
                    <a:pt x="157485" y="9068"/>
                    <a:pt x="130752" y="20471"/>
                    <a:pt x="130752" y="20471"/>
                  </a:cubicBezTo>
                  <a:cubicBezTo>
                    <a:pt x="94219" y="44826"/>
                    <a:pt x="116083" y="28317"/>
                    <a:pt x="69337" y="75063"/>
                  </a:cubicBezTo>
                  <a:cubicBezTo>
                    <a:pt x="37263" y="107137"/>
                    <a:pt x="54224" y="87496"/>
                    <a:pt x="21570" y="136477"/>
                  </a:cubicBezTo>
                  <a:cubicBezTo>
                    <a:pt x="3932" y="162934"/>
                    <a:pt x="10516" y="149168"/>
                    <a:pt x="1098" y="177421"/>
                  </a:cubicBezTo>
                  <a:cubicBezTo>
                    <a:pt x="3373" y="197893"/>
                    <a:pt x="0" y="219823"/>
                    <a:pt x="7922" y="238836"/>
                  </a:cubicBezTo>
                  <a:cubicBezTo>
                    <a:pt x="12296" y="249334"/>
                    <a:pt x="25045" y="254221"/>
                    <a:pt x="35217" y="259307"/>
                  </a:cubicBezTo>
                  <a:cubicBezTo>
                    <a:pt x="48084" y="265741"/>
                    <a:pt x="62513" y="268406"/>
                    <a:pt x="76161" y="272955"/>
                  </a:cubicBezTo>
                  <a:cubicBezTo>
                    <a:pt x="82985" y="275230"/>
                    <a:pt x="90647" y="275789"/>
                    <a:pt x="96632" y="279779"/>
                  </a:cubicBezTo>
                  <a:cubicBezTo>
                    <a:pt x="155297" y="318889"/>
                    <a:pt x="81075" y="272001"/>
                    <a:pt x="137576" y="300251"/>
                  </a:cubicBezTo>
                  <a:cubicBezTo>
                    <a:pt x="164225" y="313575"/>
                    <a:pt x="160427" y="325869"/>
                    <a:pt x="198991" y="327546"/>
                  </a:cubicBezTo>
                  <a:lnTo>
                    <a:pt x="355940" y="334370"/>
                  </a:lnTo>
                  <a:cubicBezTo>
                    <a:pt x="390059" y="332095"/>
                    <a:pt x="424312" y="331322"/>
                    <a:pt x="458298" y="327546"/>
                  </a:cubicBezTo>
                  <a:cubicBezTo>
                    <a:pt x="465447" y="326752"/>
                    <a:pt x="471675" y="319539"/>
                    <a:pt x="478770" y="320722"/>
                  </a:cubicBezTo>
                  <a:cubicBezTo>
                    <a:pt x="486860" y="322070"/>
                    <a:pt x="491747" y="331039"/>
                    <a:pt x="499241" y="334370"/>
                  </a:cubicBezTo>
                  <a:cubicBezTo>
                    <a:pt x="512387" y="340213"/>
                    <a:pt x="526537" y="343469"/>
                    <a:pt x="540185" y="348018"/>
                  </a:cubicBezTo>
                  <a:lnTo>
                    <a:pt x="560656" y="354842"/>
                  </a:lnTo>
                  <a:cubicBezTo>
                    <a:pt x="603874" y="352567"/>
                    <a:pt x="647340" y="353174"/>
                    <a:pt x="690310" y="348018"/>
                  </a:cubicBezTo>
                  <a:cubicBezTo>
                    <a:pt x="704593" y="346304"/>
                    <a:pt x="717605" y="338919"/>
                    <a:pt x="731253" y="334370"/>
                  </a:cubicBezTo>
                  <a:lnTo>
                    <a:pt x="751725" y="327546"/>
                  </a:lnTo>
                  <a:lnTo>
                    <a:pt x="772197" y="320722"/>
                  </a:lnTo>
                  <a:cubicBezTo>
                    <a:pt x="779021" y="316173"/>
                    <a:pt x="785333" y="310742"/>
                    <a:pt x="792668" y="307074"/>
                  </a:cubicBezTo>
                  <a:cubicBezTo>
                    <a:pt x="799102" y="303857"/>
                    <a:pt x="807155" y="304241"/>
                    <a:pt x="813140" y="300251"/>
                  </a:cubicBezTo>
                  <a:cubicBezTo>
                    <a:pt x="836207" y="284873"/>
                    <a:pt x="856464" y="242893"/>
                    <a:pt x="867731" y="225188"/>
                  </a:cubicBezTo>
                  <a:lnTo>
                    <a:pt x="895026" y="184245"/>
                  </a:lnTo>
                  <a:lnTo>
                    <a:pt x="901850" y="163773"/>
                  </a:lnTo>
                  <a:cubicBezTo>
                    <a:pt x="899575" y="154674"/>
                    <a:pt x="900885" y="143801"/>
                    <a:pt x="895026" y="136477"/>
                  </a:cubicBezTo>
                  <a:cubicBezTo>
                    <a:pt x="890533" y="130860"/>
                    <a:pt x="880843" y="133147"/>
                    <a:pt x="874555" y="129654"/>
                  </a:cubicBezTo>
                  <a:cubicBezTo>
                    <a:pt x="860216" y="121688"/>
                    <a:pt x="847259" y="111457"/>
                    <a:pt x="833611" y="102358"/>
                  </a:cubicBezTo>
                  <a:cubicBezTo>
                    <a:pt x="821641" y="94378"/>
                    <a:pt x="806909" y="90745"/>
                    <a:pt x="792668" y="88710"/>
                  </a:cubicBezTo>
                  <a:cubicBezTo>
                    <a:pt x="726747" y="79292"/>
                    <a:pt x="760861" y="83881"/>
                    <a:pt x="690310" y="75063"/>
                  </a:cubicBezTo>
                  <a:cubicBezTo>
                    <a:pt x="644817" y="77337"/>
                    <a:pt x="599210" y="77940"/>
                    <a:pt x="553832" y="81886"/>
                  </a:cubicBezTo>
                  <a:cubicBezTo>
                    <a:pt x="546666" y="82509"/>
                    <a:pt x="539794" y="85493"/>
                    <a:pt x="533361" y="88710"/>
                  </a:cubicBezTo>
                  <a:cubicBezTo>
                    <a:pt x="526025" y="92378"/>
                    <a:pt x="528811" y="129654"/>
                    <a:pt x="512889" y="129654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7" name="Right Arrow 226"/>
            <p:cNvSpPr/>
            <p:nvPr/>
          </p:nvSpPr>
          <p:spPr>
            <a:xfrm rot="5400000">
              <a:off x="3567598" y="3436334"/>
              <a:ext cx="788163" cy="424395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8" name="Hexagon 227"/>
            <p:cNvSpPr/>
            <p:nvPr/>
          </p:nvSpPr>
          <p:spPr>
            <a:xfrm rot="5400000">
              <a:off x="2860505" y="4264191"/>
              <a:ext cx="149455" cy="164965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29" name="Straight Connector 228"/>
            <p:cNvCxnSpPr/>
            <p:nvPr/>
          </p:nvCxnSpPr>
          <p:spPr>
            <a:xfrm rot="5400000" flipH="1" flipV="1">
              <a:off x="3134037" y="2148342"/>
              <a:ext cx="1818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5400000" flipH="1" flipV="1">
              <a:off x="3322971" y="2278057"/>
              <a:ext cx="1818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 rot="5400000" flipH="1" flipV="1">
              <a:off x="3552793" y="2163852"/>
              <a:ext cx="1818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Right Arrow 231"/>
            <p:cNvSpPr/>
            <p:nvPr/>
          </p:nvSpPr>
          <p:spPr>
            <a:xfrm rot="5400000">
              <a:off x="3716348" y="2227992"/>
              <a:ext cx="475155" cy="363768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3" name="Oval 232"/>
            <p:cNvSpPr/>
            <p:nvPr/>
          </p:nvSpPr>
          <p:spPr>
            <a:xfrm>
              <a:off x="3334956" y="2462056"/>
              <a:ext cx="181884" cy="18188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4" name="Oval 233"/>
            <p:cNvSpPr/>
            <p:nvPr/>
          </p:nvSpPr>
          <p:spPr>
            <a:xfrm>
              <a:off x="2725151" y="4108881"/>
              <a:ext cx="181884" cy="18188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5" name="Oval 234"/>
            <p:cNvSpPr/>
            <p:nvPr/>
          </p:nvSpPr>
          <p:spPr>
            <a:xfrm>
              <a:off x="3063539" y="4290765"/>
              <a:ext cx="181884" cy="18188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6" name="Oval 235"/>
            <p:cNvSpPr/>
            <p:nvPr/>
          </p:nvSpPr>
          <p:spPr>
            <a:xfrm>
              <a:off x="3508379" y="4118751"/>
              <a:ext cx="181884" cy="18188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7" name="Oval 236"/>
            <p:cNvSpPr/>
            <p:nvPr/>
          </p:nvSpPr>
          <p:spPr>
            <a:xfrm>
              <a:off x="3690264" y="4118751"/>
              <a:ext cx="181884" cy="18188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8" name="Oval 237"/>
            <p:cNvSpPr/>
            <p:nvPr/>
          </p:nvSpPr>
          <p:spPr>
            <a:xfrm>
              <a:off x="3017716" y="4087732"/>
              <a:ext cx="181884" cy="18188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9" name="Oval 238"/>
            <p:cNvSpPr/>
            <p:nvPr/>
          </p:nvSpPr>
          <p:spPr>
            <a:xfrm>
              <a:off x="3629635" y="4028514"/>
              <a:ext cx="181884" cy="18188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0" name="TextBox 89"/>
            <p:cNvSpPr txBox="1">
              <a:spLocks noChangeArrowheads="1"/>
            </p:cNvSpPr>
            <p:nvPr/>
          </p:nvSpPr>
          <p:spPr bwMode="auto">
            <a:xfrm>
              <a:off x="4474163" y="3482166"/>
              <a:ext cx="161510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000" b="1" dirty="0" smtClean="0"/>
                <a:t>Fluvial </a:t>
              </a:r>
              <a:endParaRPr lang="en-US" sz="2000" b="1" dirty="0"/>
            </a:p>
            <a:p>
              <a:pPr eaLnBrk="1" hangingPunct="1"/>
              <a:r>
                <a:rPr lang="en-US" sz="2000" b="1" dirty="0"/>
                <a:t>transport</a:t>
              </a:r>
            </a:p>
          </p:txBody>
        </p:sp>
        <p:sp>
          <p:nvSpPr>
            <p:cNvPr id="241" name="Freeform 240"/>
            <p:cNvSpPr/>
            <p:nvPr/>
          </p:nvSpPr>
          <p:spPr>
            <a:xfrm>
              <a:off x="4882052" y="5291832"/>
              <a:ext cx="3239412" cy="318649"/>
            </a:xfrm>
            <a:custGeom>
              <a:avLst/>
              <a:gdLst>
                <a:gd name="connsiteX0" fmla="*/ 0 w 2301073"/>
                <a:gd name="connsiteY0" fmla="*/ 236137 h 567732"/>
                <a:gd name="connsiteX1" fmla="*/ 85411 w 2301073"/>
                <a:gd name="connsiteY1" fmla="*/ 557684 h 567732"/>
                <a:gd name="connsiteX2" fmla="*/ 1180682 w 2301073"/>
                <a:gd name="connsiteY2" fmla="*/ 562708 h 567732"/>
                <a:gd name="connsiteX3" fmla="*/ 2301073 w 2301073"/>
                <a:gd name="connsiteY3" fmla="*/ 567732 h 567732"/>
                <a:gd name="connsiteX4" fmla="*/ 1989574 w 2301073"/>
                <a:gd name="connsiteY4" fmla="*/ 371790 h 567732"/>
                <a:gd name="connsiteX5" fmla="*/ 1582616 w 2301073"/>
                <a:gd name="connsiteY5" fmla="*/ 205992 h 567732"/>
                <a:gd name="connsiteX6" fmla="*/ 994787 w 2301073"/>
                <a:gd name="connsiteY6" fmla="*/ 65315 h 567732"/>
                <a:gd name="connsiteX7" fmla="*/ 693337 w 2301073"/>
                <a:gd name="connsiteY7" fmla="*/ 15073 h 567732"/>
                <a:gd name="connsiteX8" fmla="*/ 562708 w 2301073"/>
                <a:gd name="connsiteY8" fmla="*/ 0 h 567732"/>
                <a:gd name="connsiteX9" fmla="*/ 391886 w 2301073"/>
                <a:gd name="connsiteY9" fmla="*/ 155750 h 567732"/>
                <a:gd name="connsiteX10" fmla="*/ 105508 w 2301073"/>
                <a:gd name="connsiteY10" fmla="*/ 261258 h 567732"/>
                <a:gd name="connsiteX11" fmla="*/ 0 w 2301073"/>
                <a:gd name="connsiteY11" fmla="*/ 236137 h 567732"/>
                <a:gd name="connsiteX0" fmla="*/ 0 w 2782899"/>
                <a:gd name="connsiteY0" fmla="*/ 236137 h 567732"/>
                <a:gd name="connsiteX1" fmla="*/ 85411 w 2782899"/>
                <a:gd name="connsiteY1" fmla="*/ 557684 h 567732"/>
                <a:gd name="connsiteX2" fmla="*/ 1180682 w 2782899"/>
                <a:gd name="connsiteY2" fmla="*/ 562708 h 567732"/>
                <a:gd name="connsiteX3" fmla="*/ 2301073 w 2782899"/>
                <a:gd name="connsiteY3" fmla="*/ 567732 h 567732"/>
                <a:gd name="connsiteX4" fmla="*/ 1989574 w 2782899"/>
                <a:gd name="connsiteY4" fmla="*/ 371790 h 567732"/>
                <a:gd name="connsiteX5" fmla="*/ 2782899 w 2782899"/>
                <a:gd name="connsiteY5" fmla="*/ 79836 h 567732"/>
                <a:gd name="connsiteX6" fmla="*/ 994787 w 2782899"/>
                <a:gd name="connsiteY6" fmla="*/ 65315 h 567732"/>
                <a:gd name="connsiteX7" fmla="*/ 693337 w 2782899"/>
                <a:gd name="connsiteY7" fmla="*/ 15073 h 567732"/>
                <a:gd name="connsiteX8" fmla="*/ 562708 w 2782899"/>
                <a:gd name="connsiteY8" fmla="*/ 0 h 567732"/>
                <a:gd name="connsiteX9" fmla="*/ 391886 w 2782899"/>
                <a:gd name="connsiteY9" fmla="*/ 155750 h 567732"/>
                <a:gd name="connsiteX10" fmla="*/ 105508 w 2782899"/>
                <a:gd name="connsiteY10" fmla="*/ 261258 h 567732"/>
                <a:gd name="connsiteX11" fmla="*/ 0 w 2782899"/>
                <a:gd name="connsiteY11" fmla="*/ 236137 h 567732"/>
                <a:gd name="connsiteX0" fmla="*/ 0 w 2782899"/>
                <a:gd name="connsiteY0" fmla="*/ 236137 h 567732"/>
                <a:gd name="connsiteX1" fmla="*/ 85411 w 2782899"/>
                <a:gd name="connsiteY1" fmla="*/ 557684 h 567732"/>
                <a:gd name="connsiteX2" fmla="*/ 1180682 w 2782899"/>
                <a:gd name="connsiteY2" fmla="*/ 562708 h 567732"/>
                <a:gd name="connsiteX3" fmla="*/ 2301073 w 2782899"/>
                <a:gd name="connsiteY3" fmla="*/ 567732 h 567732"/>
                <a:gd name="connsiteX4" fmla="*/ 2272730 w 2782899"/>
                <a:gd name="connsiteY4" fmla="*/ 335315 h 567732"/>
                <a:gd name="connsiteX5" fmla="*/ 2782899 w 2782899"/>
                <a:gd name="connsiteY5" fmla="*/ 79836 h 567732"/>
                <a:gd name="connsiteX6" fmla="*/ 994787 w 2782899"/>
                <a:gd name="connsiteY6" fmla="*/ 65315 h 567732"/>
                <a:gd name="connsiteX7" fmla="*/ 693337 w 2782899"/>
                <a:gd name="connsiteY7" fmla="*/ 15073 h 567732"/>
                <a:gd name="connsiteX8" fmla="*/ 562708 w 2782899"/>
                <a:gd name="connsiteY8" fmla="*/ 0 h 567732"/>
                <a:gd name="connsiteX9" fmla="*/ 391886 w 2782899"/>
                <a:gd name="connsiteY9" fmla="*/ 155750 h 567732"/>
                <a:gd name="connsiteX10" fmla="*/ 105508 w 2782899"/>
                <a:gd name="connsiteY10" fmla="*/ 261258 h 567732"/>
                <a:gd name="connsiteX11" fmla="*/ 0 w 2782899"/>
                <a:gd name="connsiteY11" fmla="*/ 236137 h 567732"/>
                <a:gd name="connsiteX0" fmla="*/ 0 w 3123011"/>
                <a:gd name="connsiteY0" fmla="*/ 236137 h 567732"/>
                <a:gd name="connsiteX1" fmla="*/ 85411 w 3123011"/>
                <a:gd name="connsiteY1" fmla="*/ 557684 h 567732"/>
                <a:gd name="connsiteX2" fmla="*/ 1180682 w 3123011"/>
                <a:gd name="connsiteY2" fmla="*/ 562708 h 567732"/>
                <a:gd name="connsiteX3" fmla="*/ 2301073 w 3123011"/>
                <a:gd name="connsiteY3" fmla="*/ 567732 h 567732"/>
                <a:gd name="connsiteX4" fmla="*/ 3123011 w 3123011"/>
                <a:gd name="connsiteY4" fmla="*/ 420475 h 567732"/>
                <a:gd name="connsiteX5" fmla="*/ 2782899 w 3123011"/>
                <a:gd name="connsiteY5" fmla="*/ 79836 h 567732"/>
                <a:gd name="connsiteX6" fmla="*/ 994787 w 3123011"/>
                <a:gd name="connsiteY6" fmla="*/ 65315 h 567732"/>
                <a:gd name="connsiteX7" fmla="*/ 693337 w 3123011"/>
                <a:gd name="connsiteY7" fmla="*/ 15073 h 567732"/>
                <a:gd name="connsiteX8" fmla="*/ 562708 w 3123011"/>
                <a:gd name="connsiteY8" fmla="*/ 0 h 567732"/>
                <a:gd name="connsiteX9" fmla="*/ 391886 w 3123011"/>
                <a:gd name="connsiteY9" fmla="*/ 155750 h 567732"/>
                <a:gd name="connsiteX10" fmla="*/ 105508 w 3123011"/>
                <a:gd name="connsiteY10" fmla="*/ 261258 h 567732"/>
                <a:gd name="connsiteX11" fmla="*/ 0 w 3123011"/>
                <a:gd name="connsiteY11" fmla="*/ 236137 h 567732"/>
                <a:gd name="connsiteX0" fmla="*/ 0 w 3123011"/>
                <a:gd name="connsiteY0" fmla="*/ 236137 h 567732"/>
                <a:gd name="connsiteX1" fmla="*/ 85411 w 3123011"/>
                <a:gd name="connsiteY1" fmla="*/ 557684 h 567732"/>
                <a:gd name="connsiteX2" fmla="*/ 1180682 w 3123011"/>
                <a:gd name="connsiteY2" fmla="*/ 562708 h 567732"/>
                <a:gd name="connsiteX3" fmla="*/ 2301073 w 3123011"/>
                <a:gd name="connsiteY3" fmla="*/ 567732 h 567732"/>
                <a:gd name="connsiteX4" fmla="*/ 3123011 w 3123011"/>
                <a:gd name="connsiteY4" fmla="*/ 420475 h 567732"/>
                <a:gd name="connsiteX5" fmla="*/ 2952955 w 3123011"/>
                <a:gd name="connsiteY5" fmla="*/ 164995 h 567732"/>
                <a:gd name="connsiteX6" fmla="*/ 994787 w 3123011"/>
                <a:gd name="connsiteY6" fmla="*/ 65315 h 567732"/>
                <a:gd name="connsiteX7" fmla="*/ 693337 w 3123011"/>
                <a:gd name="connsiteY7" fmla="*/ 15073 h 567732"/>
                <a:gd name="connsiteX8" fmla="*/ 562708 w 3123011"/>
                <a:gd name="connsiteY8" fmla="*/ 0 h 567732"/>
                <a:gd name="connsiteX9" fmla="*/ 391886 w 3123011"/>
                <a:gd name="connsiteY9" fmla="*/ 155750 h 567732"/>
                <a:gd name="connsiteX10" fmla="*/ 105508 w 3123011"/>
                <a:gd name="connsiteY10" fmla="*/ 261258 h 567732"/>
                <a:gd name="connsiteX11" fmla="*/ 0 w 3123011"/>
                <a:gd name="connsiteY11" fmla="*/ 236137 h 567732"/>
                <a:gd name="connsiteX0" fmla="*/ 0 w 3123011"/>
                <a:gd name="connsiteY0" fmla="*/ 221064 h 552659"/>
                <a:gd name="connsiteX1" fmla="*/ 85411 w 3123011"/>
                <a:gd name="connsiteY1" fmla="*/ 542611 h 552659"/>
                <a:gd name="connsiteX2" fmla="*/ 1180682 w 3123011"/>
                <a:gd name="connsiteY2" fmla="*/ 547635 h 552659"/>
                <a:gd name="connsiteX3" fmla="*/ 2301073 w 3123011"/>
                <a:gd name="connsiteY3" fmla="*/ 552659 h 552659"/>
                <a:gd name="connsiteX4" fmla="*/ 3123011 w 3123011"/>
                <a:gd name="connsiteY4" fmla="*/ 405402 h 552659"/>
                <a:gd name="connsiteX5" fmla="*/ 2952955 w 3123011"/>
                <a:gd name="connsiteY5" fmla="*/ 149922 h 552659"/>
                <a:gd name="connsiteX6" fmla="*/ 994787 w 3123011"/>
                <a:gd name="connsiteY6" fmla="*/ 50242 h 552659"/>
                <a:gd name="connsiteX7" fmla="*/ 693337 w 3123011"/>
                <a:gd name="connsiteY7" fmla="*/ 0 h 552659"/>
                <a:gd name="connsiteX8" fmla="*/ 391886 w 3123011"/>
                <a:gd name="connsiteY8" fmla="*/ 140677 h 552659"/>
                <a:gd name="connsiteX9" fmla="*/ 105508 w 3123011"/>
                <a:gd name="connsiteY9" fmla="*/ 246185 h 552659"/>
                <a:gd name="connsiteX10" fmla="*/ 0 w 3123011"/>
                <a:gd name="connsiteY10" fmla="*/ 221064 h 552659"/>
                <a:gd name="connsiteX0" fmla="*/ 0 w 3123011"/>
                <a:gd name="connsiteY0" fmla="*/ 170822 h 502417"/>
                <a:gd name="connsiteX1" fmla="*/ 85411 w 3123011"/>
                <a:gd name="connsiteY1" fmla="*/ 492369 h 502417"/>
                <a:gd name="connsiteX2" fmla="*/ 1180682 w 3123011"/>
                <a:gd name="connsiteY2" fmla="*/ 497393 h 502417"/>
                <a:gd name="connsiteX3" fmla="*/ 2301073 w 3123011"/>
                <a:gd name="connsiteY3" fmla="*/ 502417 h 502417"/>
                <a:gd name="connsiteX4" fmla="*/ 3123011 w 3123011"/>
                <a:gd name="connsiteY4" fmla="*/ 355160 h 502417"/>
                <a:gd name="connsiteX5" fmla="*/ 2952955 w 3123011"/>
                <a:gd name="connsiteY5" fmla="*/ 99680 h 502417"/>
                <a:gd name="connsiteX6" fmla="*/ 994787 w 3123011"/>
                <a:gd name="connsiteY6" fmla="*/ 0 h 502417"/>
                <a:gd name="connsiteX7" fmla="*/ 391886 w 3123011"/>
                <a:gd name="connsiteY7" fmla="*/ 90435 h 502417"/>
                <a:gd name="connsiteX8" fmla="*/ 105508 w 3123011"/>
                <a:gd name="connsiteY8" fmla="*/ 195943 h 502417"/>
                <a:gd name="connsiteX9" fmla="*/ 0 w 3123011"/>
                <a:gd name="connsiteY9" fmla="*/ 170822 h 502417"/>
                <a:gd name="connsiteX0" fmla="*/ 0 w 3123011"/>
                <a:gd name="connsiteY0" fmla="*/ 80387 h 411982"/>
                <a:gd name="connsiteX1" fmla="*/ 85411 w 3123011"/>
                <a:gd name="connsiteY1" fmla="*/ 401934 h 411982"/>
                <a:gd name="connsiteX2" fmla="*/ 1180682 w 3123011"/>
                <a:gd name="connsiteY2" fmla="*/ 406958 h 411982"/>
                <a:gd name="connsiteX3" fmla="*/ 2301073 w 3123011"/>
                <a:gd name="connsiteY3" fmla="*/ 411982 h 411982"/>
                <a:gd name="connsiteX4" fmla="*/ 3123011 w 3123011"/>
                <a:gd name="connsiteY4" fmla="*/ 264725 h 411982"/>
                <a:gd name="connsiteX5" fmla="*/ 2952955 w 3123011"/>
                <a:gd name="connsiteY5" fmla="*/ 9245 h 411982"/>
                <a:gd name="connsiteX6" fmla="*/ 391886 w 3123011"/>
                <a:gd name="connsiteY6" fmla="*/ 0 h 411982"/>
                <a:gd name="connsiteX7" fmla="*/ 105508 w 3123011"/>
                <a:gd name="connsiteY7" fmla="*/ 105508 h 411982"/>
                <a:gd name="connsiteX8" fmla="*/ 0 w 3123011"/>
                <a:gd name="connsiteY8" fmla="*/ 80387 h 411982"/>
                <a:gd name="connsiteX0" fmla="*/ 0 w 3408143"/>
                <a:gd name="connsiteY0" fmla="*/ 80387 h 411982"/>
                <a:gd name="connsiteX1" fmla="*/ 85411 w 3408143"/>
                <a:gd name="connsiteY1" fmla="*/ 401934 h 411982"/>
                <a:gd name="connsiteX2" fmla="*/ 1180682 w 3408143"/>
                <a:gd name="connsiteY2" fmla="*/ 406958 h 411982"/>
                <a:gd name="connsiteX3" fmla="*/ 2301073 w 3408143"/>
                <a:gd name="connsiteY3" fmla="*/ 411982 h 411982"/>
                <a:gd name="connsiteX4" fmla="*/ 3123011 w 3408143"/>
                <a:gd name="connsiteY4" fmla="*/ 264725 h 411982"/>
                <a:gd name="connsiteX5" fmla="*/ 2952955 w 3408143"/>
                <a:gd name="connsiteY5" fmla="*/ 9245 h 411982"/>
                <a:gd name="connsiteX6" fmla="*/ 391886 w 3408143"/>
                <a:gd name="connsiteY6" fmla="*/ 0 h 411982"/>
                <a:gd name="connsiteX7" fmla="*/ 105508 w 3408143"/>
                <a:gd name="connsiteY7" fmla="*/ 105508 h 411982"/>
                <a:gd name="connsiteX8" fmla="*/ 0 w 3408143"/>
                <a:gd name="connsiteY8" fmla="*/ 80387 h 411982"/>
                <a:gd name="connsiteX0" fmla="*/ 0 w 3408143"/>
                <a:gd name="connsiteY0" fmla="*/ 80387 h 411982"/>
                <a:gd name="connsiteX1" fmla="*/ 85411 w 3408143"/>
                <a:gd name="connsiteY1" fmla="*/ 401934 h 411982"/>
                <a:gd name="connsiteX2" fmla="*/ 1180682 w 3408143"/>
                <a:gd name="connsiteY2" fmla="*/ 406958 h 411982"/>
                <a:gd name="connsiteX3" fmla="*/ 2301073 w 3408143"/>
                <a:gd name="connsiteY3" fmla="*/ 411982 h 411982"/>
                <a:gd name="connsiteX4" fmla="*/ 3123011 w 3408143"/>
                <a:gd name="connsiteY4" fmla="*/ 264725 h 411982"/>
                <a:gd name="connsiteX5" fmla="*/ 2952955 w 3408143"/>
                <a:gd name="connsiteY5" fmla="*/ 9245 h 411982"/>
                <a:gd name="connsiteX6" fmla="*/ 391886 w 3408143"/>
                <a:gd name="connsiteY6" fmla="*/ 0 h 411982"/>
                <a:gd name="connsiteX7" fmla="*/ 105508 w 3408143"/>
                <a:gd name="connsiteY7" fmla="*/ 105508 h 411982"/>
                <a:gd name="connsiteX8" fmla="*/ 0 w 3408143"/>
                <a:gd name="connsiteY8" fmla="*/ 80387 h 411982"/>
                <a:gd name="connsiteX0" fmla="*/ 0 w 3647276"/>
                <a:gd name="connsiteY0" fmla="*/ 80387 h 411982"/>
                <a:gd name="connsiteX1" fmla="*/ 85411 w 3647276"/>
                <a:gd name="connsiteY1" fmla="*/ 401934 h 411982"/>
                <a:gd name="connsiteX2" fmla="*/ 1180682 w 3647276"/>
                <a:gd name="connsiteY2" fmla="*/ 406958 h 411982"/>
                <a:gd name="connsiteX3" fmla="*/ 2301073 w 3647276"/>
                <a:gd name="connsiteY3" fmla="*/ 411982 h 411982"/>
                <a:gd name="connsiteX4" fmla="*/ 3123011 w 3647276"/>
                <a:gd name="connsiteY4" fmla="*/ 264725 h 411982"/>
                <a:gd name="connsiteX5" fmla="*/ 2952955 w 3647276"/>
                <a:gd name="connsiteY5" fmla="*/ 9245 h 411982"/>
                <a:gd name="connsiteX6" fmla="*/ 391886 w 3647276"/>
                <a:gd name="connsiteY6" fmla="*/ 0 h 411982"/>
                <a:gd name="connsiteX7" fmla="*/ 105508 w 3647276"/>
                <a:gd name="connsiteY7" fmla="*/ 105508 h 411982"/>
                <a:gd name="connsiteX8" fmla="*/ 0 w 3647276"/>
                <a:gd name="connsiteY8" fmla="*/ 80387 h 411982"/>
                <a:gd name="connsiteX0" fmla="*/ 0 w 3647276"/>
                <a:gd name="connsiteY0" fmla="*/ 80387 h 415388"/>
                <a:gd name="connsiteX1" fmla="*/ 85411 w 3647276"/>
                <a:gd name="connsiteY1" fmla="*/ 401934 h 415388"/>
                <a:gd name="connsiteX2" fmla="*/ 1180682 w 3647276"/>
                <a:gd name="connsiteY2" fmla="*/ 406958 h 415388"/>
                <a:gd name="connsiteX3" fmla="*/ 2048710 w 3647276"/>
                <a:gd name="connsiteY3" fmla="*/ 415388 h 415388"/>
                <a:gd name="connsiteX4" fmla="*/ 3123011 w 3647276"/>
                <a:gd name="connsiteY4" fmla="*/ 264725 h 415388"/>
                <a:gd name="connsiteX5" fmla="*/ 2952955 w 3647276"/>
                <a:gd name="connsiteY5" fmla="*/ 9245 h 415388"/>
                <a:gd name="connsiteX6" fmla="*/ 391886 w 3647276"/>
                <a:gd name="connsiteY6" fmla="*/ 0 h 415388"/>
                <a:gd name="connsiteX7" fmla="*/ 105508 w 3647276"/>
                <a:gd name="connsiteY7" fmla="*/ 105508 h 415388"/>
                <a:gd name="connsiteX8" fmla="*/ 0 w 3647276"/>
                <a:gd name="connsiteY8" fmla="*/ 80387 h 415388"/>
                <a:gd name="connsiteX0" fmla="*/ 0 w 3663602"/>
                <a:gd name="connsiteY0" fmla="*/ 80387 h 415388"/>
                <a:gd name="connsiteX1" fmla="*/ 85411 w 3663602"/>
                <a:gd name="connsiteY1" fmla="*/ 401934 h 415388"/>
                <a:gd name="connsiteX2" fmla="*/ 1180682 w 3663602"/>
                <a:gd name="connsiteY2" fmla="*/ 406958 h 415388"/>
                <a:gd name="connsiteX3" fmla="*/ 2048710 w 3663602"/>
                <a:gd name="connsiteY3" fmla="*/ 415388 h 415388"/>
                <a:gd name="connsiteX4" fmla="*/ 3139337 w 3663602"/>
                <a:gd name="connsiteY4" fmla="*/ 272901 h 415388"/>
                <a:gd name="connsiteX5" fmla="*/ 2952955 w 3663602"/>
                <a:gd name="connsiteY5" fmla="*/ 9245 h 415388"/>
                <a:gd name="connsiteX6" fmla="*/ 391886 w 3663602"/>
                <a:gd name="connsiteY6" fmla="*/ 0 h 415388"/>
                <a:gd name="connsiteX7" fmla="*/ 105508 w 3663602"/>
                <a:gd name="connsiteY7" fmla="*/ 105508 h 415388"/>
                <a:gd name="connsiteX8" fmla="*/ 0 w 3663602"/>
                <a:gd name="connsiteY8" fmla="*/ 80387 h 415388"/>
                <a:gd name="connsiteX0" fmla="*/ 0 w 3947936"/>
                <a:gd name="connsiteY0" fmla="*/ 80387 h 415388"/>
                <a:gd name="connsiteX1" fmla="*/ 85411 w 3947936"/>
                <a:gd name="connsiteY1" fmla="*/ 401934 h 415388"/>
                <a:gd name="connsiteX2" fmla="*/ 1180682 w 3947936"/>
                <a:gd name="connsiteY2" fmla="*/ 406958 h 415388"/>
                <a:gd name="connsiteX3" fmla="*/ 2048710 w 3947936"/>
                <a:gd name="connsiteY3" fmla="*/ 415388 h 415388"/>
                <a:gd name="connsiteX4" fmla="*/ 3139337 w 3947936"/>
                <a:gd name="connsiteY4" fmla="*/ 272901 h 415388"/>
                <a:gd name="connsiteX5" fmla="*/ 2952955 w 3947936"/>
                <a:gd name="connsiteY5" fmla="*/ 9245 h 415388"/>
                <a:gd name="connsiteX6" fmla="*/ 391886 w 3947936"/>
                <a:gd name="connsiteY6" fmla="*/ 0 h 415388"/>
                <a:gd name="connsiteX7" fmla="*/ 105508 w 3947936"/>
                <a:gd name="connsiteY7" fmla="*/ 105508 h 415388"/>
                <a:gd name="connsiteX8" fmla="*/ 0 w 3947936"/>
                <a:gd name="connsiteY8" fmla="*/ 80387 h 415388"/>
                <a:gd name="connsiteX0" fmla="*/ 0 w 3947936"/>
                <a:gd name="connsiteY0" fmla="*/ 80387 h 415388"/>
                <a:gd name="connsiteX1" fmla="*/ 85411 w 3947936"/>
                <a:gd name="connsiteY1" fmla="*/ 401934 h 415388"/>
                <a:gd name="connsiteX2" fmla="*/ 1180682 w 3947936"/>
                <a:gd name="connsiteY2" fmla="*/ 406958 h 415388"/>
                <a:gd name="connsiteX3" fmla="*/ 2048710 w 3947936"/>
                <a:gd name="connsiteY3" fmla="*/ 415388 h 415388"/>
                <a:gd name="connsiteX4" fmla="*/ 3139337 w 3947936"/>
                <a:gd name="connsiteY4" fmla="*/ 272901 h 415388"/>
                <a:gd name="connsiteX5" fmla="*/ 2952955 w 3947936"/>
                <a:gd name="connsiteY5" fmla="*/ 9245 h 415388"/>
                <a:gd name="connsiteX6" fmla="*/ 391886 w 3947936"/>
                <a:gd name="connsiteY6" fmla="*/ 0 h 415388"/>
                <a:gd name="connsiteX7" fmla="*/ 105508 w 3947936"/>
                <a:gd name="connsiteY7" fmla="*/ 105508 h 415388"/>
                <a:gd name="connsiteX8" fmla="*/ 0 w 3947936"/>
                <a:gd name="connsiteY8" fmla="*/ 80387 h 415388"/>
                <a:gd name="connsiteX0" fmla="*/ 108058 w 4055994"/>
                <a:gd name="connsiteY0" fmla="*/ 80387 h 435044"/>
                <a:gd name="connsiteX1" fmla="*/ 0 w 4055994"/>
                <a:gd name="connsiteY1" fmla="*/ 435044 h 435044"/>
                <a:gd name="connsiteX2" fmla="*/ 1288740 w 4055994"/>
                <a:gd name="connsiteY2" fmla="*/ 406958 h 435044"/>
                <a:gd name="connsiteX3" fmla="*/ 2156768 w 4055994"/>
                <a:gd name="connsiteY3" fmla="*/ 415388 h 435044"/>
                <a:gd name="connsiteX4" fmla="*/ 3247395 w 4055994"/>
                <a:gd name="connsiteY4" fmla="*/ 272901 h 435044"/>
                <a:gd name="connsiteX5" fmla="*/ 3061013 w 4055994"/>
                <a:gd name="connsiteY5" fmla="*/ 9245 h 435044"/>
                <a:gd name="connsiteX6" fmla="*/ 499944 w 4055994"/>
                <a:gd name="connsiteY6" fmla="*/ 0 h 435044"/>
                <a:gd name="connsiteX7" fmla="*/ 213566 w 4055994"/>
                <a:gd name="connsiteY7" fmla="*/ 105508 h 435044"/>
                <a:gd name="connsiteX8" fmla="*/ 108058 w 4055994"/>
                <a:gd name="connsiteY8" fmla="*/ 80387 h 435044"/>
                <a:gd name="connsiteX0" fmla="*/ 0 w 4481134"/>
                <a:gd name="connsiteY0" fmla="*/ 179565 h 435044"/>
                <a:gd name="connsiteX1" fmla="*/ 425140 w 4481134"/>
                <a:gd name="connsiteY1" fmla="*/ 435044 h 435044"/>
                <a:gd name="connsiteX2" fmla="*/ 1713880 w 4481134"/>
                <a:gd name="connsiteY2" fmla="*/ 406958 h 435044"/>
                <a:gd name="connsiteX3" fmla="*/ 2581908 w 4481134"/>
                <a:gd name="connsiteY3" fmla="*/ 415388 h 435044"/>
                <a:gd name="connsiteX4" fmla="*/ 3672535 w 4481134"/>
                <a:gd name="connsiteY4" fmla="*/ 272901 h 435044"/>
                <a:gd name="connsiteX5" fmla="*/ 3486153 w 4481134"/>
                <a:gd name="connsiteY5" fmla="*/ 9245 h 435044"/>
                <a:gd name="connsiteX6" fmla="*/ 925084 w 4481134"/>
                <a:gd name="connsiteY6" fmla="*/ 0 h 435044"/>
                <a:gd name="connsiteX7" fmla="*/ 638706 w 4481134"/>
                <a:gd name="connsiteY7" fmla="*/ 105508 h 435044"/>
                <a:gd name="connsiteX8" fmla="*/ 0 w 4481134"/>
                <a:gd name="connsiteY8" fmla="*/ 179565 h 435044"/>
                <a:gd name="connsiteX0" fmla="*/ 0 w 4481134"/>
                <a:gd name="connsiteY0" fmla="*/ 179565 h 435044"/>
                <a:gd name="connsiteX1" fmla="*/ 425140 w 4481134"/>
                <a:gd name="connsiteY1" fmla="*/ 435044 h 435044"/>
                <a:gd name="connsiteX2" fmla="*/ 1713880 w 4481134"/>
                <a:gd name="connsiteY2" fmla="*/ 406958 h 435044"/>
                <a:gd name="connsiteX3" fmla="*/ 2581908 w 4481134"/>
                <a:gd name="connsiteY3" fmla="*/ 415388 h 435044"/>
                <a:gd name="connsiteX4" fmla="*/ 3672535 w 4481134"/>
                <a:gd name="connsiteY4" fmla="*/ 272901 h 435044"/>
                <a:gd name="connsiteX5" fmla="*/ 3486153 w 4481134"/>
                <a:gd name="connsiteY5" fmla="*/ 9245 h 435044"/>
                <a:gd name="connsiteX6" fmla="*/ 925084 w 4481134"/>
                <a:gd name="connsiteY6" fmla="*/ 0 h 435044"/>
                <a:gd name="connsiteX7" fmla="*/ 510169 w 4481134"/>
                <a:gd name="connsiteY7" fmla="*/ 94405 h 435044"/>
                <a:gd name="connsiteX8" fmla="*/ 0 w 4481134"/>
                <a:gd name="connsiteY8" fmla="*/ 179565 h 435044"/>
                <a:gd name="connsiteX0" fmla="*/ 0 w 4481134"/>
                <a:gd name="connsiteY0" fmla="*/ 179565 h 435044"/>
                <a:gd name="connsiteX1" fmla="*/ 425140 w 4481134"/>
                <a:gd name="connsiteY1" fmla="*/ 435044 h 435044"/>
                <a:gd name="connsiteX2" fmla="*/ 1713880 w 4481134"/>
                <a:gd name="connsiteY2" fmla="*/ 406958 h 435044"/>
                <a:gd name="connsiteX3" fmla="*/ 2581908 w 4481134"/>
                <a:gd name="connsiteY3" fmla="*/ 415388 h 435044"/>
                <a:gd name="connsiteX4" fmla="*/ 3672535 w 4481134"/>
                <a:gd name="connsiteY4" fmla="*/ 272901 h 435044"/>
                <a:gd name="connsiteX5" fmla="*/ 3486153 w 4481134"/>
                <a:gd name="connsiteY5" fmla="*/ 9245 h 435044"/>
                <a:gd name="connsiteX6" fmla="*/ 925084 w 4481134"/>
                <a:gd name="connsiteY6" fmla="*/ 0 h 435044"/>
                <a:gd name="connsiteX7" fmla="*/ 425140 w 4481134"/>
                <a:gd name="connsiteY7" fmla="*/ 9246 h 435044"/>
                <a:gd name="connsiteX8" fmla="*/ 0 w 4481134"/>
                <a:gd name="connsiteY8" fmla="*/ 179565 h 435044"/>
                <a:gd name="connsiteX0" fmla="*/ 5669 w 4486803"/>
                <a:gd name="connsiteY0" fmla="*/ 179565 h 435044"/>
                <a:gd name="connsiteX1" fmla="*/ 430809 w 4486803"/>
                <a:gd name="connsiteY1" fmla="*/ 435044 h 435044"/>
                <a:gd name="connsiteX2" fmla="*/ 1719549 w 4486803"/>
                <a:gd name="connsiteY2" fmla="*/ 406958 h 435044"/>
                <a:gd name="connsiteX3" fmla="*/ 2587577 w 4486803"/>
                <a:gd name="connsiteY3" fmla="*/ 415388 h 435044"/>
                <a:gd name="connsiteX4" fmla="*/ 3678204 w 4486803"/>
                <a:gd name="connsiteY4" fmla="*/ 272901 h 435044"/>
                <a:gd name="connsiteX5" fmla="*/ 3491822 w 4486803"/>
                <a:gd name="connsiteY5" fmla="*/ 9245 h 435044"/>
                <a:gd name="connsiteX6" fmla="*/ 930753 w 4486803"/>
                <a:gd name="connsiteY6" fmla="*/ 0 h 435044"/>
                <a:gd name="connsiteX7" fmla="*/ 430809 w 4486803"/>
                <a:gd name="connsiteY7" fmla="*/ 9246 h 435044"/>
                <a:gd name="connsiteX8" fmla="*/ 5669 w 4486803"/>
                <a:gd name="connsiteY8" fmla="*/ 179565 h 435044"/>
                <a:gd name="connsiteX0" fmla="*/ 193410 w 4674544"/>
                <a:gd name="connsiteY0" fmla="*/ 179565 h 435044"/>
                <a:gd name="connsiteX1" fmla="*/ 618550 w 4674544"/>
                <a:gd name="connsiteY1" fmla="*/ 435044 h 435044"/>
                <a:gd name="connsiteX2" fmla="*/ 1907290 w 4674544"/>
                <a:gd name="connsiteY2" fmla="*/ 406958 h 435044"/>
                <a:gd name="connsiteX3" fmla="*/ 2775318 w 4674544"/>
                <a:gd name="connsiteY3" fmla="*/ 415388 h 435044"/>
                <a:gd name="connsiteX4" fmla="*/ 3865945 w 4674544"/>
                <a:gd name="connsiteY4" fmla="*/ 272901 h 435044"/>
                <a:gd name="connsiteX5" fmla="*/ 3679563 w 4674544"/>
                <a:gd name="connsiteY5" fmla="*/ 9245 h 435044"/>
                <a:gd name="connsiteX6" fmla="*/ 1118494 w 4674544"/>
                <a:gd name="connsiteY6" fmla="*/ 0 h 435044"/>
                <a:gd name="connsiteX7" fmla="*/ 618550 w 4674544"/>
                <a:gd name="connsiteY7" fmla="*/ 9246 h 435044"/>
                <a:gd name="connsiteX8" fmla="*/ 193410 w 4674544"/>
                <a:gd name="connsiteY8" fmla="*/ 179565 h 435044"/>
                <a:gd name="connsiteX0" fmla="*/ 214790 w 4270784"/>
                <a:gd name="connsiteY0" fmla="*/ 9246 h 435044"/>
                <a:gd name="connsiteX1" fmla="*/ 214790 w 4270784"/>
                <a:gd name="connsiteY1" fmla="*/ 435044 h 435044"/>
                <a:gd name="connsiteX2" fmla="*/ 1503530 w 4270784"/>
                <a:gd name="connsiteY2" fmla="*/ 406958 h 435044"/>
                <a:gd name="connsiteX3" fmla="*/ 2371558 w 4270784"/>
                <a:gd name="connsiteY3" fmla="*/ 415388 h 435044"/>
                <a:gd name="connsiteX4" fmla="*/ 3462185 w 4270784"/>
                <a:gd name="connsiteY4" fmla="*/ 272901 h 435044"/>
                <a:gd name="connsiteX5" fmla="*/ 3275803 w 4270784"/>
                <a:gd name="connsiteY5" fmla="*/ 9245 h 435044"/>
                <a:gd name="connsiteX6" fmla="*/ 714734 w 4270784"/>
                <a:gd name="connsiteY6" fmla="*/ 0 h 435044"/>
                <a:gd name="connsiteX7" fmla="*/ 214790 w 4270784"/>
                <a:gd name="connsiteY7" fmla="*/ 9246 h 435044"/>
                <a:gd name="connsiteX0" fmla="*/ 1512659 w 5568653"/>
                <a:gd name="connsiteY0" fmla="*/ 9246 h 435044"/>
                <a:gd name="connsiteX1" fmla="*/ 1512659 w 5568653"/>
                <a:gd name="connsiteY1" fmla="*/ 435044 h 435044"/>
                <a:gd name="connsiteX2" fmla="*/ 2801399 w 5568653"/>
                <a:gd name="connsiteY2" fmla="*/ 406958 h 435044"/>
                <a:gd name="connsiteX3" fmla="*/ 3669427 w 5568653"/>
                <a:gd name="connsiteY3" fmla="*/ 415388 h 435044"/>
                <a:gd name="connsiteX4" fmla="*/ 4760054 w 5568653"/>
                <a:gd name="connsiteY4" fmla="*/ 272901 h 435044"/>
                <a:gd name="connsiteX5" fmla="*/ 4573672 w 5568653"/>
                <a:gd name="connsiteY5" fmla="*/ 9245 h 435044"/>
                <a:gd name="connsiteX6" fmla="*/ 2012603 w 5568653"/>
                <a:gd name="connsiteY6" fmla="*/ 0 h 435044"/>
                <a:gd name="connsiteX7" fmla="*/ 1512659 w 5568653"/>
                <a:gd name="connsiteY7" fmla="*/ 9246 h 435044"/>
                <a:gd name="connsiteX0" fmla="*/ 1512659 w 5568653"/>
                <a:gd name="connsiteY0" fmla="*/ 9246 h 435044"/>
                <a:gd name="connsiteX1" fmla="*/ 1512659 w 5568653"/>
                <a:gd name="connsiteY1" fmla="*/ 435044 h 435044"/>
                <a:gd name="connsiteX2" fmla="*/ 2801399 w 5568653"/>
                <a:gd name="connsiteY2" fmla="*/ 406958 h 435044"/>
                <a:gd name="connsiteX3" fmla="*/ 3669427 w 5568653"/>
                <a:gd name="connsiteY3" fmla="*/ 415388 h 435044"/>
                <a:gd name="connsiteX4" fmla="*/ 4760054 w 5568653"/>
                <a:gd name="connsiteY4" fmla="*/ 272901 h 435044"/>
                <a:gd name="connsiteX5" fmla="*/ 4573672 w 5568653"/>
                <a:gd name="connsiteY5" fmla="*/ 9245 h 435044"/>
                <a:gd name="connsiteX6" fmla="*/ 2012603 w 5568653"/>
                <a:gd name="connsiteY6" fmla="*/ 0 h 435044"/>
                <a:gd name="connsiteX7" fmla="*/ 1512659 w 5568653"/>
                <a:gd name="connsiteY7" fmla="*/ 9246 h 435044"/>
                <a:gd name="connsiteX0" fmla="*/ 1342601 w 5398595"/>
                <a:gd name="connsiteY0" fmla="*/ 9246 h 415388"/>
                <a:gd name="connsiteX1" fmla="*/ 1512659 w 5398595"/>
                <a:gd name="connsiteY1" fmla="*/ 349884 h 415388"/>
                <a:gd name="connsiteX2" fmla="*/ 2631341 w 5398595"/>
                <a:gd name="connsiteY2" fmla="*/ 406958 h 415388"/>
                <a:gd name="connsiteX3" fmla="*/ 3499369 w 5398595"/>
                <a:gd name="connsiteY3" fmla="*/ 415388 h 415388"/>
                <a:gd name="connsiteX4" fmla="*/ 4589996 w 5398595"/>
                <a:gd name="connsiteY4" fmla="*/ 272901 h 415388"/>
                <a:gd name="connsiteX5" fmla="*/ 4403614 w 5398595"/>
                <a:gd name="connsiteY5" fmla="*/ 9245 h 415388"/>
                <a:gd name="connsiteX6" fmla="*/ 1842545 w 5398595"/>
                <a:gd name="connsiteY6" fmla="*/ 0 h 415388"/>
                <a:gd name="connsiteX7" fmla="*/ 1342601 w 5398595"/>
                <a:gd name="connsiteY7" fmla="*/ 9246 h 415388"/>
                <a:gd name="connsiteX0" fmla="*/ 1342601 w 5398595"/>
                <a:gd name="connsiteY0" fmla="*/ 9246 h 443798"/>
                <a:gd name="connsiteX1" fmla="*/ 1512659 w 5398595"/>
                <a:gd name="connsiteY1" fmla="*/ 349884 h 443798"/>
                <a:gd name="connsiteX2" fmla="*/ 2631341 w 5398595"/>
                <a:gd name="connsiteY2" fmla="*/ 406958 h 443798"/>
                <a:gd name="connsiteX3" fmla="*/ 3499369 w 5398595"/>
                <a:gd name="connsiteY3" fmla="*/ 415388 h 443798"/>
                <a:gd name="connsiteX4" fmla="*/ 4589996 w 5398595"/>
                <a:gd name="connsiteY4" fmla="*/ 272901 h 443798"/>
                <a:gd name="connsiteX5" fmla="*/ 4403614 w 5398595"/>
                <a:gd name="connsiteY5" fmla="*/ 9245 h 443798"/>
                <a:gd name="connsiteX6" fmla="*/ 1842545 w 5398595"/>
                <a:gd name="connsiteY6" fmla="*/ 0 h 443798"/>
                <a:gd name="connsiteX7" fmla="*/ 1342601 w 5398595"/>
                <a:gd name="connsiteY7" fmla="*/ 9246 h 443798"/>
                <a:gd name="connsiteX0" fmla="*/ 1342601 w 5398595"/>
                <a:gd name="connsiteY0" fmla="*/ 9246 h 443798"/>
                <a:gd name="connsiteX1" fmla="*/ 1512659 w 5398595"/>
                <a:gd name="connsiteY1" fmla="*/ 349884 h 443798"/>
                <a:gd name="connsiteX2" fmla="*/ 2631341 w 5398595"/>
                <a:gd name="connsiteY2" fmla="*/ 406958 h 443798"/>
                <a:gd name="connsiteX3" fmla="*/ 3499369 w 5398595"/>
                <a:gd name="connsiteY3" fmla="*/ 415388 h 443798"/>
                <a:gd name="connsiteX4" fmla="*/ 4589996 w 5398595"/>
                <a:gd name="connsiteY4" fmla="*/ 272901 h 443798"/>
                <a:gd name="connsiteX5" fmla="*/ 4403614 w 5398595"/>
                <a:gd name="connsiteY5" fmla="*/ 9245 h 443798"/>
                <a:gd name="connsiteX6" fmla="*/ 1842545 w 5398595"/>
                <a:gd name="connsiteY6" fmla="*/ 0 h 443798"/>
                <a:gd name="connsiteX7" fmla="*/ 1342601 w 5398595"/>
                <a:gd name="connsiteY7" fmla="*/ 9246 h 443798"/>
                <a:gd name="connsiteX0" fmla="*/ 1342601 w 5398595"/>
                <a:gd name="connsiteY0" fmla="*/ 9246 h 471883"/>
                <a:gd name="connsiteX1" fmla="*/ 1512659 w 5398595"/>
                <a:gd name="connsiteY1" fmla="*/ 349884 h 471883"/>
                <a:gd name="connsiteX2" fmla="*/ 2873108 w 5398595"/>
                <a:gd name="connsiteY2" fmla="*/ 435043 h 471883"/>
                <a:gd name="connsiteX3" fmla="*/ 3499369 w 5398595"/>
                <a:gd name="connsiteY3" fmla="*/ 415388 h 471883"/>
                <a:gd name="connsiteX4" fmla="*/ 4589996 w 5398595"/>
                <a:gd name="connsiteY4" fmla="*/ 272901 h 471883"/>
                <a:gd name="connsiteX5" fmla="*/ 4403614 w 5398595"/>
                <a:gd name="connsiteY5" fmla="*/ 9245 h 471883"/>
                <a:gd name="connsiteX6" fmla="*/ 1842545 w 5398595"/>
                <a:gd name="connsiteY6" fmla="*/ 0 h 471883"/>
                <a:gd name="connsiteX7" fmla="*/ 1342601 w 5398595"/>
                <a:gd name="connsiteY7" fmla="*/ 9246 h 471883"/>
                <a:gd name="connsiteX0" fmla="*/ 1342601 w 5398595"/>
                <a:gd name="connsiteY0" fmla="*/ 9246 h 471883"/>
                <a:gd name="connsiteX1" fmla="*/ 1512659 w 5398595"/>
                <a:gd name="connsiteY1" fmla="*/ 349884 h 471883"/>
                <a:gd name="connsiteX2" fmla="*/ 2873108 w 5398595"/>
                <a:gd name="connsiteY2" fmla="*/ 435043 h 471883"/>
                <a:gd name="connsiteX3" fmla="*/ 3673507 w 5398595"/>
                <a:gd name="connsiteY3" fmla="*/ 386093 h 471883"/>
                <a:gd name="connsiteX4" fmla="*/ 4589996 w 5398595"/>
                <a:gd name="connsiteY4" fmla="*/ 272901 h 471883"/>
                <a:gd name="connsiteX5" fmla="*/ 4403614 w 5398595"/>
                <a:gd name="connsiteY5" fmla="*/ 9245 h 471883"/>
                <a:gd name="connsiteX6" fmla="*/ 1842545 w 5398595"/>
                <a:gd name="connsiteY6" fmla="*/ 0 h 471883"/>
                <a:gd name="connsiteX7" fmla="*/ 1342601 w 5398595"/>
                <a:gd name="connsiteY7" fmla="*/ 9246 h 471883"/>
                <a:gd name="connsiteX0" fmla="*/ 1342601 w 5398595"/>
                <a:gd name="connsiteY0" fmla="*/ 9246 h 471883"/>
                <a:gd name="connsiteX1" fmla="*/ 1512659 w 5398595"/>
                <a:gd name="connsiteY1" fmla="*/ 349884 h 471883"/>
                <a:gd name="connsiteX2" fmla="*/ 2873108 w 5398595"/>
                <a:gd name="connsiteY2" fmla="*/ 435043 h 471883"/>
                <a:gd name="connsiteX3" fmla="*/ 3673507 w 5398595"/>
                <a:gd name="connsiteY3" fmla="*/ 386093 h 471883"/>
                <a:gd name="connsiteX4" fmla="*/ 4589996 w 5398595"/>
                <a:gd name="connsiteY4" fmla="*/ 272901 h 471883"/>
                <a:gd name="connsiteX5" fmla="*/ 4403614 w 5398595"/>
                <a:gd name="connsiteY5" fmla="*/ 9245 h 471883"/>
                <a:gd name="connsiteX6" fmla="*/ 1842545 w 5398595"/>
                <a:gd name="connsiteY6" fmla="*/ 0 h 471883"/>
                <a:gd name="connsiteX7" fmla="*/ 1342601 w 5398595"/>
                <a:gd name="connsiteY7" fmla="*/ 9246 h 471883"/>
                <a:gd name="connsiteX0" fmla="*/ 1342601 w 5447571"/>
                <a:gd name="connsiteY0" fmla="*/ 9246 h 471883"/>
                <a:gd name="connsiteX1" fmla="*/ 1512659 w 5447571"/>
                <a:gd name="connsiteY1" fmla="*/ 349884 h 471883"/>
                <a:gd name="connsiteX2" fmla="*/ 2873108 w 5447571"/>
                <a:gd name="connsiteY2" fmla="*/ 435043 h 471883"/>
                <a:gd name="connsiteX3" fmla="*/ 3673507 w 5447571"/>
                <a:gd name="connsiteY3" fmla="*/ 386093 h 471883"/>
                <a:gd name="connsiteX4" fmla="*/ 4638972 w 5447571"/>
                <a:gd name="connsiteY4" fmla="*/ 305603 h 471883"/>
                <a:gd name="connsiteX5" fmla="*/ 4403614 w 5447571"/>
                <a:gd name="connsiteY5" fmla="*/ 9245 h 471883"/>
                <a:gd name="connsiteX6" fmla="*/ 1842545 w 5447571"/>
                <a:gd name="connsiteY6" fmla="*/ 0 h 471883"/>
                <a:gd name="connsiteX7" fmla="*/ 1342601 w 5447571"/>
                <a:gd name="connsiteY7" fmla="*/ 9246 h 47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47571" h="471883">
                  <a:moveTo>
                    <a:pt x="1342601" y="9246"/>
                  </a:moveTo>
                  <a:cubicBezTo>
                    <a:pt x="659999" y="33382"/>
                    <a:pt x="0" y="28802"/>
                    <a:pt x="1512659" y="349884"/>
                  </a:cubicBezTo>
                  <a:cubicBezTo>
                    <a:pt x="1912082" y="441125"/>
                    <a:pt x="2235608" y="471883"/>
                    <a:pt x="2873108" y="435043"/>
                  </a:cubicBezTo>
                  <a:lnTo>
                    <a:pt x="3673507" y="386093"/>
                  </a:lnTo>
                  <a:cubicBezTo>
                    <a:pt x="3997229" y="362388"/>
                    <a:pt x="4414007" y="371364"/>
                    <a:pt x="4638972" y="305603"/>
                  </a:cubicBezTo>
                  <a:cubicBezTo>
                    <a:pt x="5447571" y="208504"/>
                    <a:pt x="5128852" y="73805"/>
                    <a:pt x="4403614" y="9245"/>
                  </a:cubicBezTo>
                  <a:lnTo>
                    <a:pt x="1842545" y="0"/>
                  </a:lnTo>
                  <a:lnTo>
                    <a:pt x="1342601" y="9246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2" name="Freeform 241"/>
            <p:cNvSpPr/>
            <p:nvPr/>
          </p:nvSpPr>
          <p:spPr>
            <a:xfrm>
              <a:off x="3310986" y="4441631"/>
              <a:ext cx="2568935" cy="931979"/>
            </a:xfrm>
            <a:custGeom>
              <a:avLst/>
              <a:gdLst>
                <a:gd name="connsiteX0" fmla="*/ 68239 w 1269242"/>
                <a:gd name="connsiteY0" fmla="*/ 0 h 656883"/>
                <a:gd name="connsiteX1" fmla="*/ 102359 w 1269242"/>
                <a:gd name="connsiteY1" fmla="*/ 34120 h 656883"/>
                <a:gd name="connsiteX2" fmla="*/ 143302 w 1269242"/>
                <a:gd name="connsiteY2" fmla="*/ 61415 h 656883"/>
                <a:gd name="connsiteX3" fmla="*/ 163773 w 1269242"/>
                <a:gd name="connsiteY3" fmla="*/ 75063 h 656883"/>
                <a:gd name="connsiteX4" fmla="*/ 191069 w 1269242"/>
                <a:gd name="connsiteY4" fmla="*/ 81887 h 656883"/>
                <a:gd name="connsiteX5" fmla="*/ 232012 w 1269242"/>
                <a:gd name="connsiteY5" fmla="*/ 95535 h 656883"/>
                <a:gd name="connsiteX6" fmla="*/ 252484 w 1269242"/>
                <a:gd name="connsiteY6" fmla="*/ 109182 h 656883"/>
                <a:gd name="connsiteX7" fmla="*/ 286603 w 1269242"/>
                <a:gd name="connsiteY7" fmla="*/ 116006 h 656883"/>
                <a:gd name="connsiteX8" fmla="*/ 327547 w 1269242"/>
                <a:gd name="connsiteY8" fmla="*/ 129654 h 656883"/>
                <a:gd name="connsiteX9" fmla="*/ 348018 w 1269242"/>
                <a:gd name="connsiteY9" fmla="*/ 136478 h 656883"/>
                <a:gd name="connsiteX10" fmla="*/ 375314 w 1269242"/>
                <a:gd name="connsiteY10" fmla="*/ 177421 h 656883"/>
                <a:gd name="connsiteX11" fmla="*/ 388962 w 1269242"/>
                <a:gd name="connsiteY11" fmla="*/ 197893 h 656883"/>
                <a:gd name="connsiteX12" fmla="*/ 409433 w 1269242"/>
                <a:gd name="connsiteY12" fmla="*/ 211541 h 656883"/>
                <a:gd name="connsiteX13" fmla="*/ 429905 w 1269242"/>
                <a:gd name="connsiteY13" fmla="*/ 232012 h 656883"/>
                <a:gd name="connsiteX14" fmla="*/ 470848 w 1269242"/>
                <a:gd name="connsiteY14" fmla="*/ 245660 h 656883"/>
                <a:gd name="connsiteX15" fmla="*/ 539087 w 1269242"/>
                <a:gd name="connsiteY15" fmla="*/ 259308 h 656883"/>
                <a:gd name="connsiteX16" fmla="*/ 573206 w 1269242"/>
                <a:gd name="connsiteY16" fmla="*/ 266132 h 656883"/>
                <a:gd name="connsiteX17" fmla="*/ 614150 w 1269242"/>
                <a:gd name="connsiteY17" fmla="*/ 279779 h 656883"/>
                <a:gd name="connsiteX18" fmla="*/ 655093 w 1269242"/>
                <a:gd name="connsiteY18" fmla="*/ 313899 h 656883"/>
                <a:gd name="connsiteX19" fmla="*/ 689212 w 1269242"/>
                <a:gd name="connsiteY19" fmla="*/ 348018 h 656883"/>
                <a:gd name="connsiteX20" fmla="*/ 702860 w 1269242"/>
                <a:gd name="connsiteY20" fmla="*/ 368490 h 656883"/>
                <a:gd name="connsiteX21" fmla="*/ 743803 w 1269242"/>
                <a:gd name="connsiteY21" fmla="*/ 395785 h 656883"/>
                <a:gd name="connsiteX22" fmla="*/ 764275 w 1269242"/>
                <a:gd name="connsiteY22" fmla="*/ 409433 h 656883"/>
                <a:gd name="connsiteX23" fmla="*/ 791571 w 1269242"/>
                <a:gd name="connsiteY23" fmla="*/ 416257 h 656883"/>
                <a:gd name="connsiteX24" fmla="*/ 839338 w 1269242"/>
                <a:gd name="connsiteY24" fmla="*/ 436729 h 656883"/>
                <a:gd name="connsiteX25" fmla="*/ 880281 w 1269242"/>
                <a:gd name="connsiteY25" fmla="*/ 450376 h 656883"/>
                <a:gd name="connsiteX26" fmla="*/ 968991 w 1269242"/>
                <a:gd name="connsiteY26" fmla="*/ 464024 h 656883"/>
                <a:gd name="connsiteX27" fmla="*/ 1037230 w 1269242"/>
                <a:gd name="connsiteY27" fmla="*/ 477672 h 656883"/>
                <a:gd name="connsiteX28" fmla="*/ 1057702 w 1269242"/>
                <a:gd name="connsiteY28" fmla="*/ 484496 h 656883"/>
                <a:gd name="connsiteX29" fmla="*/ 1084997 w 1269242"/>
                <a:gd name="connsiteY29" fmla="*/ 491320 h 656883"/>
                <a:gd name="connsiteX30" fmla="*/ 1125941 w 1269242"/>
                <a:gd name="connsiteY30" fmla="*/ 504968 h 656883"/>
                <a:gd name="connsiteX31" fmla="*/ 1207827 w 1269242"/>
                <a:gd name="connsiteY31" fmla="*/ 532263 h 656883"/>
                <a:gd name="connsiteX32" fmla="*/ 1248771 w 1269242"/>
                <a:gd name="connsiteY32" fmla="*/ 559559 h 656883"/>
                <a:gd name="connsiteX33" fmla="*/ 1269242 w 1269242"/>
                <a:gd name="connsiteY33" fmla="*/ 641445 h 656883"/>
                <a:gd name="connsiteX34" fmla="*/ 1248771 w 1269242"/>
                <a:gd name="connsiteY34" fmla="*/ 655093 h 656883"/>
                <a:gd name="connsiteX35" fmla="*/ 1173708 w 1269242"/>
                <a:gd name="connsiteY35" fmla="*/ 648269 h 656883"/>
                <a:gd name="connsiteX36" fmla="*/ 1132765 w 1269242"/>
                <a:gd name="connsiteY36" fmla="*/ 634621 h 656883"/>
                <a:gd name="connsiteX37" fmla="*/ 1112293 w 1269242"/>
                <a:gd name="connsiteY37" fmla="*/ 627797 h 656883"/>
                <a:gd name="connsiteX38" fmla="*/ 1091821 w 1269242"/>
                <a:gd name="connsiteY38" fmla="*/ 614150 h 656883"/>
                <a:gd name="connsiteX39" fmla="*/ 1057702 w 1269242"/>
                <a:gd name="connsiteY39" fmla="*/ 607326 h 656883"/>
                <a:gd name="connsiteX40" fmla="*/ 1016759 w 1269242"/>
                <a:gd name="connsiteY40" fmla="*/ 593678 h 656883"/>
                <a:gd name="connsiteX41" fmla="*/ 996287 w 1269242"/>
                <a:gd name="connsiteY41" fmla="*/ 586854 h 656883"/>
                <a:gd name="connsiteX42" fmla="*/ 941696 w 1269242"/>
                <a:gd name="connsiteY42" fmla="*/ 573206 h 656883"/>
                <a:gd name="connsiteX43" fmla="*/ 921224 w 1269242"/>
                <a:gd name="connsiteY43" fmla="*/ 559559 h 656883"/>
                <a:gd name="connsiteX44" fmla="*/ 880281 w 1269242"/>
                <a:gd name="connsiteY44" fmla="*/ 545911 h 656883"/>
                <a:gd name="connsiteX45" fmla="*/ 839338 w 1269242"/>
                <a:gd name="connsiteY45" fmla="*/ 525439 h 656883"/>
                <a:gd name="connsiteX46" fmla="*/ 798394 w 1269242"/>
                <a:gd name="connsiteY46" fmla="*/ 504968 h 656883"/>
                <a:gd name="connsiteX47" fmla="*/ 757451 w 1269242"/>
                <a:gd name="connsiteY47" fmla="*/ 484496 h 656883"/>
                <a:gd name="connsiteX48" fmla="*/ 736979 w 1269242"/>
                <a:gd name="connsiteY48" fmla="*/ 470848 h 656883"/>
                <a:gd name="connsiteX49" fmla="*/ 716508 w 1269242"/>
                <a:gd name="connsiteY49" fmla="*/ 464024 h 656883"/>
                <a:gd name="connsiteX50" fmla="*/ 675565 w 1269242"/>
                <a:gd name="connsiteY50" fmla="*/ 436729 h 656883"/>
                <a:gd name="connsiteX51" fmla="*/ 634621 w 1269242"/>
                <a:gd name="connsiteY51" fmla="*/ 409433 h 656883"/>
                <a:gd name="connsiteX52" fmla="*/ 614150 w 1269242"/>
                <a:gd name="connsiteY52" fmla="*/ 395785 h 656883"/>
                <a:gd name="connsiteX53" fmla="*/ 593678 w 1269242"/>
                <a:gd name="connsiteY53" fmla="*/ 388962 h 656883"/>
                <a:gd name="connsiteX54" fmla="*/ 552735 w 1269242"/>
                <a:gd name="connsiteY54" fmla="*/ 361666 h 656883"/>
                <a:gd name="connsiteX55" fmla="*/ 470848 w 1269242"/>
                <a:gd name="connsiteY55" fmla="*/ 334371 h 656883"/>
                <a:gd name="connsiteX56" fmla="*/ 429905 w 1269242"/>
                <a:gd name="connsiteY56" fmla="*/ 320723 h 656883"/>
                <a:gd name="connsiteX57" fmla="*/ 409433 w 1269242"/>
                <a:gd name="connsiteY57" fmla="*/ 313899 h 656883"/>
                <a:gd name="connsiteX58" fmla="*/ 388962 w 1269242"/>
                <a:gd name="connsiteY58" fmla="*/ 300251 h 656883"/>
                <a:gd name="connsiteX59" fmla="*/ 361666 w 1269242"/>
                <a:gd name="connsiteY59" fmla="*/ 259308 h 656883"/>
                <a:gd name="connsiteX60" fmla="*/ 320723 w 1269242"/>
                <a:gd name="connsiteY60" fmla="*/ 225188 h 656883"/>
                <a:gd name="connsiteX61" fmla="*/ 300251 w 1269242"/>
                <a:gd name="connsiteY61" fmla="*/ 211541 h 656883"/>
                <a:gd name="connsiteX62" fmla="*/ 279779 w 1269242"/>
                <a:gd name="connsiteY62" fmla="*/ 191069 h 656883"/>
                <a:gd name="connsiteX63" fmla="*/ 218365 w 1269242"/>
                <a:gd name="connsiteY63" fmla="*/ 163773 h 656883"/>
                <a:gd name="connsiteX64" fmla="*/ 197893 w 1269242"/>
                <a:gd name="connsiteY64" fmla="*/ 150126 h 656883"/>
                <a:gd name="connsiteX65" fmla="*/ 122830 w 1269242"/>
                <a:gd name="connsiteY65" fmla="*/ 129654 h 656883"/>
                <a:gd name="connsiteX66" fmla="*/ 61415 w 1269242"/>
                <a:gd name="connsiteY66" fmla="*/ 116006 h 656883"/>
                <a:gd name="connsiteX67" fmla="*/ 40944 w 1269242"/>
                <a:gd name="connsiteY67" fmla="*/ 88711 h 656883"/>
                <a:gd name="connsiteX68" fmla="*/ 34120 w 1269242"/>
                <a:gd name="connsiteY68" fmla="*/ 68239 h 656883"/>
                <a:gd name="connsiteX69" fmla="*/ 0 w 1269242"/>
                <a:gd name="connsiteY69" fmla="*/ 54591 h 656883"/>
                <a:gd name="connsiteX70" fmla="*/ 68239 w 1269242"/>
                <a:gd name="connsiteY70" fmla="*/ 0 h 656883"/>
                <a:gd name="connsiteX0" fmla="*/ 0 w 1658203"/>
                <a:gd name="connsiteY0" fmla="*/ 0 h 656883"/>
                <a:gd name="connsiteX1" fmla="*/ 491320 w 1658203"/>
                <a:gd name="connsiteY1" fmla="*/ 34120 h 656883"/>
                <a:gd name="connsiteX2" fmla="*/ 532263 w 1658203"/>
                <a:gd name="connsiteY2" fmla="*/ 61415 h 656883"/>
                <a:gd name="connsiteX3" fmla="*/ 552734 w 1658203"/>
                <a:gd name="connsiteY3" fmla="*/ 75063 h 656883"/>
                <a:gd name="connsiteX4" fmla="*/ 580030 w 1658203"/>
                <a:gd name="connsiteY4" fmla="*/ 81887 h 656883"/>
                <a:gd name="connsiteX5" fmla="*/ 620973 w 1658203"/>
                <a:gd name="connsiteY5" fmla="*/ 95535 h 656883"/>
                <a:gd name="connsiteX6" fmla="*/ 641445 w 1658203"/>
                <a:gd name="connsiteY6" fmla="*/ 109182 h 656883"/>
                <a:gd name="connsiteX7" fmla="*/ 675564 w 1658203"/>
                <a:gd name="connsiteY7" fmla="*/ 116006 h 656883"/>
                <a:gd name="connsiteX8" fmla="*/ 716508 w 1658203"/>
                <a:gd name="connsiteY8" fmla="*/ 129654 h 656883"/>
                <a:gd name="connsiteX9" fmla="*/ 736979 w 1658203"/>
                <a:gd name="connsiteY9" fmla="*/ 136478 h 656883"/>
                <a:gd name="connsiteX10" fmla="*/ 764275 w 1658203"/>
                <a:gd name="connsiteY10" fmla="*/ 177421 h 656883"/>
                <a:gd name="connsiteX11" fmla="*/ 777923 w 1658203"/>
                <a:gd name="connsiteY11" fmla="*/ 197893 h 656883"/>
                <a:gd name="connsiteX12" fmla="*/ 798394 w 1658203"/>
                <a:gd name="connsiteY12" fmla="*/ 211541 h 656883"/>
                <a:gd name="connsiteX13" fmla="*/ 818866 w 1658203"/>
                <a:gd name="connsiteY13" fmla="*/ 232012 h 656883"/>
                <a:gd name="connsiteX14" fmla="*/ 859809 w 1658203"/>
                <a:gd name="connsiteY14" fmla="*/ 245660 h 656883"/>
                <a:gd name="connsiteX15" fmla="*/ 928048 w 1658203"/>
                <a:gd name="connsiteY15" fmla="*/ 259308 h 656883"/>
                <a:gd name="connsiteX16" fmla="*/ 962167 w 1658203"/>
                <a:gd name="connsiteY16" fmla="*/ 266132 h 656883"/>
                <a:gd name="connsiteX17" fmla="*/ 1003111 w 1658203"/>
                <a:gd name="connsiteY17" fmla="*/ 279779 h 656883"/>
                <a:gd name="connsiteX18" fmla="*/ 1044054 w 1658203"/>
                <a:gd name="connsiteY18" fmla="*/ 313899 h 656883"/>
                <a:gd name="connsiteX19" fmla="*/ 1078173 w 1658203"/>
                <a:gd name="connsiteY19" fmla="*/ 348018 h 656883"/>
                <a:gd name="connsiteX20" fmla="*/ 1091821 w 1658203"/>
                <a:gd name="connsiteY20" fmla="*/ 368490 h 656883"/>
                <a:gd name="connsiteX21" fmla="*/ 1132764 w 1658203"/>
                <a:gd name="connsiteY21" fmla="*/ 395785 h 656883"/>
                <a:gd name="connsiteX22" fmla="*/ 1153236 w 1658203"/>
                <a:gd name="connsiteY22" fmla="*/ 409433 h 656883"/>
                <a:gd name="connsiteX23" fmla="*/ 1180532 w 1658203"/>
                <a:gd name="connsiteY23" fmla="*/ 416257 h 656883"/>
                <a:gd name="connsiteX24" fmla="*/ 1228299 w 1658203"/>
                <a:gd name="connsiteY24" fmla="*/ 436729 h 656883"/>
                <a:gd name="connsiteX25" fmla="*/ 1269242 w 1658203"/>
                <a:gd name="connsiteY25" fmla="*/ 450376 h 656883"/>
                <a:gd name="connsiteX26" fmla="*/ 1357952 w 1658203"/>
                <a:gd name="connsiteY26" fmla="*/ 464024 h 656883"/>
                <a:gd name="connsiteX27" fmla="*/ 1426191 w 1658203"/>
                <a:gd name="connsiteY27" fmla="*/ 477672 h 656883"/>
                <a:gd name="connsiteX28" fmla="*/ 1446663 w 1658203"/>
                <a:gd name="connsiteY28" fmla="*/ 484496 h 656883"/>
                <a:gd name="connsiteX29" fmla="*/ 1473958 w 1658203"/>
                <a:gd name="connsiteY29" fmla="*/ 491320 h 656883"/>
                <a:gd name="connsiteX30" fmla="*/ 1514902 w 1658203"/>
                <a:gd name="connsiteY30" fmla="*/ 504968 h 656883"/>
                <a:gd name="connsiteX31" fmla="*/ 1596788 w 1658203"/>
                <a:gd name="connsiteY31" fmla="*/ 532263 h 656883"/>
                <a:gd name="connsiteX32" fmla="*/ 1637732 w 1658203"/>
                <a:gd name="connsiteY32" fmla="*/ 559559 h 656883"/>
                <a:gd name="connsiteX33" fmla="*/ 1658203 w 1658203"/>
                <a:gd name="connsiteY33" fmla="*/ 641445 h 656883"/>
                <a:gd name="connsiteX34" fmla="*/ 1637732 w 1658203"/>
                <a:gd name="connsiteY34" fmla="*/ 655093 h 656883"/>
                <a:gd name="connsiteX35" fmla="*/ 1562669 w 1658203"/>
                <a:gd name="connsiteY35" fmla="*/ 648269 h 656883"/>
                <a:gd name="connsiteX36" fmla="*/ 1521726 w 1658203"/>
                <a:gd name="connsiteY36" fmla="*/ 634621 h 656883"/>
                <a:gd name="connsiteX37" fmla="*/ 1501254 w 1658203"/>
                <a:gd name="connsiteY37" fmla="*/ 627797 h 656883"/>
                <a:gd name="connsiteX38" fmla="*/ 1480782 w 1658203"/>
                <a:gd name="connsiteY38" fmla="*/ 614150 h 656883"/>
                <a:gd name="connsiteX39" fmla="*/ 1446663 w 1658203"/>
                <a:gd name="connsiteY39" fmla="*/ 607326 h 656883"/>
                <a:gd name="connsiteX40" fmla="*/ 1405720 w 1658203"/>
                <a:gd name="connsiteY40" fmla="*/ 593678 h 656883"/>
                <a:gd name="connsiteX41" fmla="*/ 1385248 w 1658203"/>
                <a:gd name="connsiteY41" fmla="*/ 586854 h 656883"/>
                <a:gd name="connsiteX42" fmla="*/ 1330657 w 1658203"/>
                <a:gd name="connsiteY42" fmla="*/ 573206 h 656883"/>
                <a:gd name="connsiteX43" fmla="*/ 1310185 w 1658203"/>
                <a:gd name="connsiteY43" fmla="*/ 559559 h 656883"/>
                <a:gd name="connsiteX44" fmla="*/ 1269242 w 1658203"/>
                <a:gd name="connsiteY44" fmla="*/ 545911 h 656883"/>
                <a:gd name="connsiteX45" fmla="*/ 1228299 w 1658203"/>
                <a:gd name="connsiteY45" fmla="*/ 525439 h 656883"/>
                <a:gd name="connsiteX46" fmla="*/ 1187355 w 1658203"/>
                <a:gd name="connsiteY46" fmla="*/ 504968 h 656883"/>
                <a:gd name="connsiteX47" fmla="*/ 1146412 w 1658203"/>
                <a:gd name="connsiteY47" fmla="*/ 484496 h 656883"/>
                <a:gd name="connsiteX48" fmla="*/ 1125940 w 1658203"/>
                <a:gd name="connsiteY48" fmla="*/ 470848 h 656883"/>
                <a:gd name="connsiteX49" fmla="*/ 1105469 w 1658203"/>
                <a:gd name="connsiteY49" fmla="*/ 464024 h 656883"/>
                <a:gd name="connsiteX50" fmla="*/ 1064526 w 1658203"/>
                <a:gd name="connsiteY50" fmla="*/ 436729 h 656883"/>
                <a:gd name="connsiteX51" fmla="*/ 1023582 w 1658203"/>
                <a:gd name="connsiteY51" fmla="*/ 409433 h 656883"/>
                <a:gd name="connsiteX52" fmla="*/ 1003111 w 1658203"/>
                <a:gd name="connsiteY52" fmla="*/ 395785 h 656883"/>
                <a:gd name="connsiteX53" fmla="*/ 982639 w 1658203"/>
                <a:gd name="connsiteY53" fmla="*/ 388962 h 656883"/>
                <a:gd name="connsiteX54" fmla="*/ 941696 w 1658203"/>
                <a:gd name="connsiteY54" fmla="*/ 361666 h 656883"/>
                <a:gd name="connsiteX55" fmla="*/ 859809 w 1658203"/>
                <a:gd name="connsiteY55" fmla="*/ 334371 h 656883"/>
                <a:gd name="connsiteX56" fmla="*/ 818866 w 1658203"/>
                <a:gd name="connsiteY56" fmla="*/ 320723 h 656883"/>
                <a:gd name="connsiteX57" fmla="*/ 798394 w 1658203"/>
                <a:gd name="connsiteY57" fmla="*/ 313899 h 656883"/>
                <a:gd name="connsiteX58" fmla="*/ 777923 w 1658203"/>
                <a:gd name="connsiteY58" fmla="*/ 300251 h 656883"/>
                <a:gd name="connsiteX59" fmla="*/ 750627 w 1658203"/>
                <a:gd name="connsiteY59" fmla="*/ 259308 h 656883"/>
                <a:gd name="connsiteX60" fmla="*/ 709684 w 1658203"/>
                <a:gd name="connsiteY60" fmla="*/ 225188 h 656883"/>
                <a:gd name="connsiteX61" fmla="*/ 689212 w 1658203"/>
                <a:gd name="connsiteY61" fmla="*/ 211541 h 656883"/>
                <a:gd name="connsiteX62" fmla="*/ 668740 w 1658203"/>
                <a:gd name="connsiteY62" fmla="*/ 191069 h 656883"/>
                <a:gd name="connsiteX63" fmla="*/ 607326 w 1658203"/>
                <a:gd name="connsiteY63" fmla="*/ 163773 h 656883"/>
                <a:gd name="connsiteX64" fmla="*/ 586854 w 1658203"/>
                <a:gd name="connsiteY64" fmla="*/ 150126 h 656883"/>
                <a:gd name="connsiteX65" fmla="*/ 511791 w 1658203"/>
                <a:gd name="connsiteY65" fmla="*/ 129654 h 656883"/>
                <a:gd name="connsiteX66" fmla="*/ 450376 w 1658203"/>
                <a:gd name="connsiteY66" fmla="*/ 116006 h 656883"/>
                <a:gd name="connsiteX67" fmla="*/ 429905 w 1658203"/>
                <a:gd name="connsiteY67" fmla="*/ 88711 h 656883"/>
                <a:gd name="connsiteX68" fmla="*/ 423081 w 1658203"/>
                <a:gd name="connsiteY68" fmla="*/ 68239 h 656883"/>
                <a:gd name="connsiteX69" fmla="*/ 388961 w 1658203"/>
                <a:gd name="connsiteY69" fmla="*/ 54591 h 656883"/>
                <a:gd name="connsiteX70" fmla="*/ 0 w 1658203"/>
                <a:gd name="connsiteY70" fmla="*/ 0 h 656883"/>
                <a:gd name="connsiteX0" fmla="*/ 68239 w 1726442"/>
                <a:gd name="connsiteY0" fmla="*/ 0 h 656883"/>
                <a:gd name="connsiteX1" fmla="*/ 559559 w 1726442"/>
                <a:gd name="connsiteY1" fmla="*/ 34120 h 656883"/>
                <a:gd name="connsiteX2" fmla="*/ 600502 w 1726442"/>
                <a:gd name="connsiteY2" fmla="*/ 61415 h 656883"/>
                <a:gd name="connsiteX3" fmla="*/ 620973 w 1726442"/>
                <a:gd name="connsiteY3" fmla="*/ 75063 h 656883"/>
                <a:gd name="connsiteX4" fmla="*/ 648269 w 1726442"/>
                <a:gd name="connsiteY4" fmla="*/ 81887 h 656883"/>
                <a:gd name="connsiteX5" fmla="*/ 689212 w 1726442"/>
                <a:gd name="connsiteY5" fmla="*/ 95535 h 656883"/>
                <a:gd name="connsiteX6" fmla="*/ 709684 w 1726442"/>
                <a:gd name="connsiteY6" fmla="*/ 109182 h 656883"/>
                <a:gd name="connsiteX7" fmla="*/ 743803 w 1726442"/>
                <a:gd name="connsiteY7" fmla="*/ 116006 h 656883"/>
                <a:gd name="connsiteX8" fmla="*/ 784747 w 1726442"/>
                <a:gd name="connsiteY8" fmla="*/ 129654 h 656883"/>
                <a:gd name="connsiteX9" fmla="*/ 805218 w 1726442"/>
                <a:gd name="connsiteY9" fmla="*/ 136478 h 656883"/>
                <a:gd name="connsiteX10" fmla="*/ 832514 w 1726442"/>
                <a:gd name="connsiteY10" fmla="*/ 177421 h 656883"/>
                <a:gd name="connsiteX11" fmla="*/ 846162 w 1726442"/>
                <a:gd name="connsiteY11" fmla="*/ 197893 h 656883"/>
                <a:gd name="connsiteX12" fmla="*/ 866633 w 1726442"/>
                <a:gd name="connsiteY12" fmla="*/ 211541 h 656883"/>
                <a:gd name="connsiteX13" fmla="*/ 887105 w 1726442"/>
                <a:gd name="connsiteY13" fmla="*/ 232012 h 656883"/>
                <a:gd name="connsiteX14" fmla="*/ 928048 w 1726442"/>
                <a:gd name="connsiteY14" fmla="*/ 245660 h 656883"/>
                <a:gd name="connsiteX15" fmla="*/ 996287 w 1726442"/>
                <a:gd name="connsiteY15" fmla="*/ 259308 h 656883"/>
                <a:gd name="connsiteX16" fmla="*/ 1030406 w 1726442"/>
                <a:gd name="connsiteY16" fmla="*/ 266132 h 656883"/>
                <a:gd name="connsiteX17" fmla="*/ 1071350 w 1726442"/>
                <a:gd name="connsiteY17" fmla="*/ 279779 h 656883"/>
                <a:gd name="connsiteX18" fmla="*/ 1112293 w 1726442"/>
                <a:gd name="connsiteY18" fmla="*/ 313899 h 656883"/>
                <a:gd name="connsiteX19" fmla="*/ 1146412 w 1726442"/>
                <a:gd name="connsiteY19" fmla="*/ 348018 h 656883"/>
                <a:gd name="connsiteX20" fmla="*/ 1160060 w 1726442"/>
                <a:gd name="connsiteY20" fmla="*/ 368490 h 656883"/>
                <a:gd name="connsiteX21" fmla="*/ 1201003 w 1726442"/>
                <a:gd name="connsiteY21" fmla="*/ 395785 h 656883"/>
                <a:gd name="connsiteX22" fmla="*/ 1221475 w 1726442"/>
                <a:gd name="connsiteY22" fmla="*/ 409433 h 656883"/>
                <a:gd name="connsiteX23" fmla="*/ 1248771 w 1726442"/>
                <a:gd name="connsiteY23" fmla="*/ 416257 h 656883"/>
                <a:gd name="connsiteX24" fmla="*/ 1296538 w 1726442"/>
                <a:gd name="connsiteY24" fmla="*/ 436729 h 656883"/>
                <a:gd name="connsiteX25" fmla="*/ 1337481 w 1726442"/>
                <a:gd name="connsiteY25" fmla="*/ 450376 h 656883"/>
                <a:gd name="connsiteX26" fmla="*/ 1426191 w 1726442"/>
                <a:gd name="connsiteY26" fmla="*/ 464024 h 656883"/>
                <a:gd name="connsiteX27" fmla="*/ 1494430 w 1726442"/>
                <a:gd name="connsiteY27" fmla="*/ 477672 h 656883"/>
                <a:gd name="connsiteX28" fmla="*/ 1514902 w 1726442"/>
                <a:gd name="connsiteY28" fmla="*/ 484496 h 656883"/>
                <a:gd name="connsiteX29" fmla="*/ 1542197 w 1726442"/>
                <a:gd name="connsiteY29" fmla="*/ 491320 h 656883"/>
                <a:gd name="connsiteX30" fmla="*/ 1583141 w 1726442"/>
                <a:gd name="connsiteY30" fmla="*/ 504968 h 656883"/>
                <a:gd name="connsiteX31" fmla="*/ 1665027 w 1726442"/>
                <a:gd name="connsiteY31" fmla="*/ 532263 h 656883"/>
                <a:gd name="connsiteX32" fmla="*/ 1705971 w 1726442"/>
                <a:gd name="connsiteY32" fmla="*/ 559559 h 656883"/>
                <a:gd name="connsiteX33" fmla="*/ 1726442 w 1726442"/>
                <a:gd name="connsiteY33" fmla="*/ 641445 h 656883"/>
                <a:gd name="connsiteX34" fmla="*/ 1705971 w 1726442"/>
                <a:gd name="connsiteY34" fmla="*/ 655093 h 656883"/>
                <a:gd name="connsiteX35" fmla="*/ 1630908 w 1726442"/>
                <a:gd name="connsiteY35" fmla="*/ 648269 h 656883"/>
                <a:gd name="connsiteX36" fmla="*/ 1589965 w 1726442"/>
                <a:gd name="connsiteY36" fmla="*/ 634621 h 656883"/>
                <a:gd name="connsiteX37" fmla="*/ 1569493 w 1726442"/>
                <a:gd name="connsiteY37" fmla="*/ 627797 h 656883"/>
                <a:gd name="connsiteX38" fmla="*/ 1549021 w 1726442"/>
                <a:gd name="connsiteY38" fmla="*/ 614150 h 656883"/>
                <a:gd name="connsiteX39" fmla="*/ 1514902 w 1726442"/>
                <a:gd name="connsiteY39" fmla="*/ 607326 h 656883"/>
                <a:gd name="connsiteX40" fmla="*/ 1473959 w 1726442"/>
                <a:gd name="connsiteY40" fmla="*/ 593678 h 656883"/>
                <a:gd name="connsiteX41" fmla="*/ 1453487 w 1726442"/>
                <a:gd name="connsiteY41" fmla="*/ 586854 h 656883"/>
                <a:gd name="connsiteX42" fmla="*/ 1398896 w 1726442"/>
                <a:gd name="connsiteY42" fmla="*/ 573206 h 656883"/>
                <a:gd name="connsiteX43" fmla="*/ 1378424 w 1726442"/>
                <a:gd name="connsiteY43" fmla="*/ 559559 h 656883"/>
                <a:gd name="connsiteX44" fmla="*/ 1337481 w 1726442"/>
                <a:gd name="connsiteY44" fmla="*/ 545911 h 656883"/>
                <a:gd name="connsiteX45" fmla="*/ 1296538 w 1726442"/>
                <a:gd name="connsiteY45" fmla="*/ 525439 h 656883"/>
                <a:gd name="connsiteX46" fmla="*/ 1255594 w 1726442"/>
                <a:gd name="connsiteY46" fmla="*/ 504968 h 656883"/>
                <a:gd name="connsiteX47" fmla="*/ 1214651 w 1726442"/>
                <a:gd name="connsiteY47" fmla="*/ 484496 h 656883"/>
                <a:gd name="connsiteX48" fmla="*/ 1194179 w 1726442"/>
                <a:gd name="connsiteY48" fmla="*/ 470848 h 656883"/>
                <a:gd name="connsiteX49" fmla="*/ 1173708 w 1726442"/>
                <a:gd name="connsiteY49" fmla="*/ 464024 h 656883"/>
                <a:gd name="connsiteX50" fmla="*/ 1132765 w 1726442"/>
                <a:gd name="connsiteY50" fmla="*/ 436729 h 656883"/>
                <a:gd name="connsiteX51" fmla="*/ 1091821 w 1726442"/>
                <a:gd name="connsiteY51" fmla="*/ 409433 h 656883"/>
                <a:gd name="connsiteX52" fmla="*/ 1071350 w 1726442"/>
                <a:gd name="connsiteY52" fmla="*/ 395785 h 656883"/>
                <a:gd name="connsiteX53" fmla="*/ 1050878 w 1726442"/>
                <a:gd name="connsiteY53" fmla="*/ 388962 h 656883"/>
                <a:gd name="connsiteX54" fmla="*/ 1009935 w 1726442"/>
                <a:gd name="connsiteY54" fmla="*/ 361666 h 656883"/>
                <a:gd name="connsiteX55" fmla="*/ 928048 w 1726442"/>
                <a:gd name="connsiteY55" fmla="*/ 334371 h 656883"/>
                <a:gd name="connsiteX56" fmla="*/ 887105 w 1726442"/>
                <a:gd name="connsiteY56" fmla="*/ 320723 h 656883"/>
                <a:gd name="connsiteX57" fmla="*/ 866633 w 1726442"/>
                <a:gd name="connsiteY57" fmla="*/ 313899 h 656883"/>
                <a:gd name="connsiteX58" fmla="*/ 846162 w 1726442"/>
                <a:gd name="connsiteY58" fmla="*/ 300251 h 656883"/>
                <a:gd name="connsiteX59" fmla="*/ 818866 w 1726442"/>
                <a:gd name="connsiteY59" fmla="*/ 259308 h 656883"/>
                <a:gd name="connsiteX60" fmla="*/ 777923 w 1726442"/>
                <a:gd name="connsiteY60" fmla="*/ 225188 h 656883"/>
                <a:gd name="connsiteX61" fmla="*/ 757451 w 1726442"/>
                <a:gd name="connsiteY61" fmla="*/ 211541 h 656883"/>
                <a:gd name="connsiteX62" fmla="*/ 736979 w 1726442"/>
                <a:gd name="connsiteY62" fmla="*/ 191069 h 656883"/>
                <a:gd name="connsiteX63" fmla="*/ 675565 w 1726442"/>
                <a:gd name="connsiteY63" fmla="*/ 163773 h 656883"/>
                <a:gd name="connsiteX64" fmla="*/ 655093 w 1726442"/>
                <a:gd name="connsiteY64" fmla="*/ 150126 h 656883"/>
                <a:gd name="connsiteX65" fmla="*/ 580030 w 1726442"/>
                <a:gd name="connsiteY65" fmla="*/ 129654 h 656883"/>
                <a:gd name="connsiteX66" fmla="*/ 518615 w 1726442"/>
                <a:gd name="connsiteY66" fmla="*/ 116006 h 656883"/>
                <a:gd name="connsiteX67" fmla="*/ 498144 w 1726442"/>
                <a:gd name="connsiteY67" fmla="*/ 88711 h 656883"/>
                <a:gd name="connsiteX68" fmla="*/ 491320 w 1726442"/>
                <a:gd name="connsiteY68" fmla="*/ 68239 h 656883"/>
                <a:gd name="connsiteX69" fmla="*/ 0 w 1726442"/>
                <a:gd name="connsiteY69" fmla="*/ 54591 h 656883"/>
                <a:gd name="connsiteX70" fmla="*/ 68239 w 1726442"/>
                <a:gd name="connsiteY70" fmla="*/ 0 h 656883"/>
                <a:gd name="connsiteX0" fmla="*/ 68239 w 1808050"/>
                <a:gd name="connsiteY0" fmla="*/ 0 h 805035"/>
                <a:gd name="connsiteX1" fmla="*/ 559559 w 1808050"/>
                <a:gd name="connsiteY1" fmla="*/ 34120 h 805035"/>
                <a:gd name="connsiteX2" fmla="*/ 600502 w 1808050"/>
                <a:gd name="connsiteY2" fmla="*/ 61415 h 805035"/>
                <a:gd name="connsiteX3" fmla="*/ 620973 w 1808050"/>
                <a:gd name="connsiteY3" fmla="*/ 75063 h 805035"/>
                <a:gd name="connsiteX4" fmla="*/ 648269 w 1808050"/>
                <a:gd name="connsiteY4" fmla="*/ 81887 h 805035"/>
                <a:gd name="connsiteX5" fmla="*/ 689212 w 1808050"/>
                <a:gd name="connsiteY5" fmla="*/ 95535 h 805035"/>
                <a:gd name="connsiteX6" fmla="*/ 709684 w 1808050"/>
                <a:gd name="connsiteY6" fmla="*/ 109182 h 805035"/>
                <a:gd name="connsiteX7" fmla="*/ 743803 w 1808050"/>
                <a:gd name="connsiteY7" fmla="*/ 116006 h 805035"/>
                <a:gd name="connsiteX8" fmla="*/ 784747 w 1808050"/>
                <a:gd name="connsiteY8" fmla="*/ 129654 h 805035"/>
                <a:gd name="connsiteX9" fmla="*/ 805218 w 1808050"/>
                <a:gd name="connsiteY9" fmla="*/ 136478 h 805035"/>
                <a:gd name="connsiteX10" fmla="*/ 832514 w 1808050"/>
                <a:gd name="connsiteY10" fmla="*/ 177421 h 805035"/>
                <a:gd name="connsiteX11" fmla="*/ 846162 w 1808050"/>
                <a:gd name="connsiteY11" fmla="*/ 197893 h 805035"/>
                <a:gd name="connsiteX12" fmla="*/ 866633 w 1808050"/>
                <a:gd name="connsiteY12" fmla="*/ 211541 h 805035"/>
                <a:gd name="connsiteX13" fmla="*/ 887105 w 1808050"/>
                <a:gd name="connsiteY13" fmla="*/ 232012 h 805035"/>
                <a:gd name="connsiteX14" fmla="*/ 928048 w 1808050"/>
                <a:gd name="connsiteY14" fmla="*/ 245660 h 805035"/>
                <a:gd name="connsiteX15" fmla="*/ 996287 w 1808050"/>
                <a:gd name="connsiteY15" fmla="*/ 259308 h 805035"/>
                <a:gd name="connsiteX16" fmla="*/ 1030406 w 1808050"/>
                <a:gd name="connsiteY16" fmla="*/ 266132 h 805035"/>
                <a:gd name="connsiteX17" fmla="*/ 1071350 w 1808050"/>
                <a:gd name="connsiteY17" fmla="*/ 279779 h 805035"/>
                <a:gd name="connsiteX18" fmla="*/ 1112293 w 1808050"/>
                <a:gd name="connsiteY18" fmla="*/ 313899 h 805035"/>
                <a:gd name="connsiteX19" fmla="*/ 1146412 w 1808050"/>
                <a:gd name="connsiteY19" fmla="*/ 348018 h 805035"/>
                <a:gd name="connsiteX20" fmla="*/ 1160060 w 1808050"/>
                <a:gd name="connsiteY20" fmla="*/ 368490 h 805035"/>
                <a:gd name="connsiteX21" fmla="*/ 1201003 w 1808050"/>
                <a:gd name="connsiteY21" fmla="*/ 395785 h 805035"/>
                <a:gd name="connsiteX22" fmla="*/ 1221475 w 1808050"/>
                <a:gd name="connsiteY22" fmla="*/ 409433 h 805035"/>
                <a:gd name="connsiteX23" fmla="*/ 1248771 w 1808050"/>
                <a:gd name="connsiteY23" fmla="*/ 416257 h 805035"/>
                <a:gd name="connsiteX24" fmla="*/ 1296538 w 1808050"/>
                <a:gd name="connsiteY24" fmla="*/ 436729 h 805035"/>
                <a:gd name="connsiteX25" fmla="*/ 1337481 w 1808050"/>
                <a:gd name="connsiteY25" fmla="*/ 450376 h 805035"/>
                <a:gd name="connsiteX26" fmla="*/ 1426191 w 1808050"/>
                <a:gd name="connsiteY26" fmla="*/ 464024 h 805035"/>
                <a:gd name="connsiteX27" fmla="*/ 1494430 w 1808050"/>
                <a:gd name="connsiteY27" fmla="*/ 477672 h 805035"/>
                <a:gd name="connsiteX28" fmla="*/ 1514902 w 1808050"/>
                <a:gd name="connsiteY28" fmla="*/ 484496 h 805035"/>
                <a:gd name="connsiteX29" fmla="*/ 1542197 w 1808050"/>
                <a:gd name="connsiteY29" fmla="*/ 491320 h 805035"/>
                <a:gd name="connsiteX30" fmla="*/ 1583141 w 1808050"/>
                <a:gd name="connsiteY30" fmla="*/ 504968 h 805035"/>
                <a:gd name="connsiteX31" fmla="*/ 1665027 w 1808050"/>
                <a:gd name="connsiteY31" fmla="*/ 532263 h 805035"/>
                <a:gd name="connsiteX32" fmla="*/ 1705971 w 1808050"/>
                <a:gd name="connsiteY32" fmla="*/ 559559 h 805035"/>
                <a:gd name="connsiteX33" fmla="*/ 1726442 w 1808050"/>
                <a:gd name="connsiteY33" fmla="*/ 641445 h 805035"/>
                <a:gd name="connsiteX34" fmla="*/ 1705971 w 1808050"/>
                <a:gd name="connsiteY34" fmla="*/ 655093 h 805035"/>
                <a:gd name="connsiteX35" fmla="*/ 1783308 w 1808050"/>
                <a:gd name="connsiteY35" fmla="*/ 800669 h 805035"/>
                <a:gd name="connsiteX36" fmla="*/ 1589965 w 1808050"/>
                <a:gd name="connsiteY36" fmla="*/ 634621 h 805035"/>
                <a:gd name="connsiteX37" fmla="*/ 1569493 w 1808050"/>
                <a:gd name="connsiteY37" fmla="*/ 627797 h 805035"/>
                <a:gd name="connsiteX38" fmla="*/ 1549021 w 1808050"/>
                <a:gd name="connsiteY38" fmla="*/ 614150 h 805035"/>
                <a:gd name="connsiteX39" fmla="*/ 1514902 w 1808050"/>
                <a:gd name="connsiteY39" fmla="*/ 607326 h 805035"/>
                <a:gd name="connsiteX40" fmla="*/ 1473959 w 1808050"/>
                <a:gd name="connsiteY40" fmla="*/ 593678 h 805035"/>
                <a:gd name="connsiteX41" fmla="*/ 1453487 w 1808050"/>
                <a:gd name="connsiteY41" fmla="*/ 586854 h 805035"/>
                <a:gd name="connsiteX42" fmla="*/ 1398896 w 1808050"/>
                <a:gd name="connsiteY42" fmla="*/ 573206 h 805035"/>
                <a:gd name="connsiteX43" fmla="*/ 1378424 w 1808050"/>
                <a:gd name="connsiteY43" fmla="*/ 559559 h 805035"/>
                <a:gd name="connsiteX44" fmla="*/ 1337481 w 1808050"/>
                <a:gd name="connsiteY44" fmla="*/ 545911 h 805035"/>
                <a:gd name="connsiteX45" fmla="*/ 1296538 w 1808050"/>
                <a:gd name="connsiteY45" fmla="*/ 525439 h 805035"/>
                <a:gd name="connsiteX46" fmla="*/ 1255594 w 1808050"/>
                <a:gd name="connsiteY46" fmla="*/ 504968 h 805035"/>
                <a:gd name="connsiteX47" fmla="*/ 1214651 w 1808050"/>
                <a:gd name="connsiteY47" fmla="*/ 484496 h 805035"/>
                <a:gd name="connsiteX48" fmla="*/ 1194179 w 1808050"/>
                <a:gd name="connsiteY48" fmla="*/ 470848 h 805035"/>
                <a:gd name="connsiteX49" fmla="*/ 1173708 w 1808050"/>
                <a:gd name="connsiteY49" fmla="*/ 464024 h 805035"/>
                <a:gd name="connsiteX50" fmla="*/ 1132765 w 1808050"/>
                <a:gd name="connsiteY50" fmla="*/ 436729 h 805035"/>
                <a:gd name="connsiteX51" fmla="*/ 1091821 w 1808050"/>
                <a:gd name="connsiteY51" fmla="*/ 409433 h 805035"/>
                <a:gd name="connsiteX52" fmla="*/ 1071350 w 1808050"/>
                <a:gd name="connsiteY52" fmla="*/ 395785 h 805035"/>
                <a:gd name="connsiteX53" fmla="*/ 1050878 w 1808050"/>
                <a:gd name="connsiteY53" fmla="*/ 388962 h 805035"/>
                <a:gd name="connsiteX54" fmla="*/ 1009935 w 1808050"/>
                <a:gd name="connsiteY54" fmla="*/ 361666 h 805035"/>
                <a:gd name="connsiteX55" fmla="*/ 928048 w 1808050"/>
                <a:gd name="connsiteY55" fmla="*/ 334371 h 805035"/>
                <a:gd name="connsiteX56" fmla="*/ 887105 w 1808050"/>
                <a:gd name="connsiteY56" fmla="*/ 320723 h 805035"/>
                <a:gd name="connsiteX57" fmla="*/ 866633 w 1808050"/>
                <a:gd name="connsiteY57" fmla="*/ 313899 h 805035"/>
                <a:gd name="connsiteX58" fmla="*/ 846162 w 1808050"/>
                <a:gd name="connsiteY58" fmla="*/ 300251 h 805035"/>
                <a:gd name="connsiteX59" fmla="*/ 818866 w 1808050"/>
                <a:gd name="connsiteY59" fmla="*/ 259308 h 805035"/>
                <a:gd name="connsiteX60" fmla="*/ 777923 w 1808050"/>
                <a:gd name="connsiteY60" fmla="*/ 225188 h 805035"/>
                <a:gd name="connsiteX61" fmla="*/ 757451 w 1808050"/>
                <a:gd name="connsiteY61" fmla="*/ 211541 h 805035"/>
                <a:gd name="connsiteX62" fmla="*/ 736979 w 1808050"/>
                <a:gd name="connsiteY62" fmla="*/ 191069 h 805035"/>
                <a:gd name="connsiteX63" fmla="*/ 675565 w 1808050"/>
                <a:gd name="connsiteY63" fmla="*/ 163773 h 805035"/>
                <a:gd name="connsiteX64" fmla="*/ 655093 w 1808050"/>
                <a:gd name="connsiteY64" fmla="*/ 150126 h 805035"/>
                <a:gd name="connsiteX65" fmla="*/ 580030 w 1808050"/>
                <a:gd name="connsiteY65" fmla="*/ 129654 h 805035"/>
                <a:gd name="connsiteX66" fmla="*/ 518615 w 1808050"/>
                <a:gd name="connsiteY66" fmla="*/ 116006 h 805035"/>
                <a:gd name="connsiteX67" fmla="*/ 498144 w 1808050"/>
                <a:gd name="connsiteY67" fmla="*/ 88711 h 805035"/>
                <a:gd name="connsiteX68" fmla="*/ 491320 w 1808050"/>
                <a:gd name="connsiteY68" fmla="*/ 68239 h 805035"/>
                <a:gd name="connsiteX69" fmla="*/ 0 w 1808050"/>
                <a:gd name="connsiteY69" fmla="*/ 54591 h 805035"/>
                <a:gd name="connsiteX70" fmla="*/ 68239 w 1808050"/>
                <a:gd name="connsiteY70" fmla="*/ 0 h 805035"/>
                <a:gd name="connsiteX0" fmla="*/ 68239 w 1808050"/>
                <a:gd name="connsiteY0" fmla="*/ 0 h 805035"/>
                <a:gd name="connsiteX1" fmla="*/ 559559 w 1808050"/>
                <a:gd name="connsiteY1" fmla="*/ 34120 h 805035"/>
                <a:gd name="connsiteX2" fmla="*/ 600502 w 1808050"/>
                <a:gd name="connsiteY2" fmla="*/ 61415 h 805035"/>
                <a:gd name="connsiteX3" fmla="*/ 620973 w 1808050"/>
                <a:gd name="connsiteY3" fmla="*/ 75063 h 805035"/>
                <a:gd name="connsiteX4" fmla="*/ 648269 w 1808050"/>
                <a:gd name="connsiteY4" fmla="*/ 81887 h 805035"/>
                <a:gd name="connsiteX5" fmla="*/ 689212 w 1808050"/>
                <a:gd name="connsiteY5" fmla="*/ 95535 h 805035"/>
                <a:gd name="connsiteX6" fmla="*/ 709684 w 1808050"/>
                <a:gd name="connsiteY6" fmla="*/ 109182 h 805035"/>
                <a:gd name="connsiteX7" fmla="*/ 743803 w 1808050"/>
                <a:gd name="connsiteY7" fmla="*/ 116006 h 805035"/>
                <a:gd name="connsiteX8" fmla="*/ 784747 w 1808050"/>
                <a:gd name="connsiteY8" fmla="*/ 129654 h 805035"/>
                <a:gd name="connsiteX9" fmla="*/ 805218 w 1808050"/>
                <a:gd name="connsiteY9" fmla="*/ 136478 h 805035"/>
                <a:gd name="connsiteX10" fmla="*/ 832514 w 1808050"/>
                <a:gd name="connsiteY10" fmla="*/ 177421 h 805035"/>
                <a:gd name="connsiteX11" fmla="*/ 846162 w 1808050"/>
                <a:gd name="connsiteY11" fmla="*/ 197893 h 805035"/>
                <a:gd name="connsiteX12" fmla="*/ 866633 w 1808050"/>
                <a:gd name="connsiteY12" fmla="*/ 211541 h 805035"/>
                <a:gd name="connsiteX13" fmla="*/ 887105 w 1808050"/>
                <a:gd name="connsiteY13" fmla="*/ 232012 h 805035"/>
                <a:gd name="connsiteX14" fmla="*/ 928048 w 1808050"/>
                <a:gd name="connsiteY14" fmla="*/ 245660 h 805035"/>
                <a:gd name="connsiteX15" fmla="*/ 996287 w 1808050"/>
                <a:gd name="connsiteY15" fmla="*/ 259308 h 805035"/>
                <a:gd name="connsiteX16" fmla="*/ 1030406 w 1808050"/>
                <a:gd name="connsiteY16" fmla="*/ 266132 h 805035"/>
                <a:gd name="connsiteX17" fmla="*/ 1071350 w 1808050"/>
                <a:gd name="connsiteY17" fmla="*/ 279779 h 805035"/>
                <a:gd name="connsiteX18" fmla="*/ 1112293 w 1808050"/>
                <a:gd name="connsiteY18" fmla="*/ 313899 h 805035"/>
                <a:gd name="connsiteX19" fmla="*/ 1146412 w 1808050"/>
                <a:gd name="connsiteY19" fmla="*/ 348018 h 805035"/>
                <a:gd name="connsiteX20" fmla="*/ 1160060 w 1808050"/>
                <a:gd name="connsiteY20" fmla="*/ 368490 h 805035"/>
                <a:gd name="connsiteX21" fmla="*/ 1201003 w 1808050"/>
                <a:gd name="connsiteY21" fmla="*/ 395785 h 805035"/>
                <a:gd name="connsiteX22" fmla="*/ 1221475 w 1808050"/>
                <a:gd name="connsiteY22" fmla="*/ 409433 h 805035"/>
                <a:gd name="connsiteX23" fmla="*/ 1248771 w 1808050"/>
                <a:gd name="connsiteY23" fmla="*/ 416257 h 805035"/>
                <a:gd name="connsiteX24" fmla="*/ 1296538 w 1808050"/>
                <a:gd name="connsiteY24" fmla="*/ 436729 h 805035"/>
                <a:gd name="connsiteX25" fmla="*/ 1337481 w 1808050"/>
                <a:gd name="connsiteY25" fmla="*/ 450376 h 805035"/>
                <a:gd name="connsiteX26" fmla="*/ 1426191 w 1808050"/>
                <a:gd name="connsiteY26" fmla="*/ 464024 h 805035"/>
                <a:gd name="connsiteX27" fmla="*/ 1494430 w 1808050"/>
                <a:gd name="connsiteY27" fmla="*/ 477672 h 805035"/>
                <a:gd name="connsiteX28" fmla="*/ 1514902 w 1808050"/>
                <a:gd name="connsiteY28" fmla="*/ 484496 h 805035"/>
                <a:gd name="connsiteX29" fmla="*/ 1542197 w 1808050"/>
                <a:gd name="connsiteY29" fmla="*/ 491320 h 805035"/>
                <a:gd name="connsiteX30" fmla="*/ 1583141 w 1808050"/>
                <a:gd name="connsiteY30" fmla="*/ 504968 h 805035"/>
                <a:gd name="connsiteX31" fmla="*/ 1665027 w 1808050"/>
                <a:gd name="connsiteY31" fmla="*/ 532263 h 805035"/>
                <a:gd name="connsiteX32" fmla="*/ 1705971 w 1808050"/>
                <a:gd name="connsiteY32" fmla="*/ 559559 h 805035"/>
                <a:gd name="connsiteX33" fmla="*/ 1726442 w 1808050"/>
                <a:gd name="connsiteY33" fmla="*/ 641445 h 805035"/>
                <a:gd name="connsiteX34" fmla="*/ 1705971 w 1808050"/>
                <a:gd name="connsiteY34" fmla="*/ 655093 h 805035"/>
                <a:gd name="connsiteX35" fmla="*/ 1783308 w 1808050"/>
                <a:gd name="connsiteY35" fmla="*/ 800669 h 805035"/>
                <a:gd name="connsiteX36" fmla="*/ 1589965 w 1808050"/>
                <a:gd name="connsiteY36" fmla="*/ 634621 h 805035"/>
                <a:gd name="connsiteX37" fmla="*/ 1569493 w 1808050"/>
                <a:gd name="connsiteY37" fmla="*/ 627797 h 805035"/>
                <a:gd name="connsiteX38" fmla="*/ 1549021 w 1808050"/>
                <a:gd name="connsiteY38" fmla="*/ 614150 h 805035"/>
                <a:gd name="connsiteX39" fmla="*/ 1514902 w 1808050"/>
                <a:gd name="connsiteY39" fmla="*/ 607326 h 805035"/>
                <a:gd name="connsiteX40" fmla="*/ 1473959 w 1808050"/>
                <a:gd name="connsiteY40" fmla="*/ 593678 h 805035"/>
                <a:gd name="connsiteX41" fmla="*/ 1453487 w 1808050"/>
                <a:gd name="connsiteY41" fmla="*/ 586854 h 805035"/>
                <a:gd name="connsiteX42" fmla="*/ 1398896 w 1808050"/>
                <a:gd name="connsiteY42" fmla="*/ 573206 h 805035"/>
                <a:gd name="connsiteX43" fmla="*/ 1378424 w 1808050"/>
                <a:gd name="connsiteY43" fmla="*/ 559559 h 805035"/>
                <a:gd name="connsiteX44" fmla="*/ 1337481 w 1808050"/>
                <a:gd name="connsiteY44" fmla="*/ 545911 h 805035"/>
                <a:gd name="connsiteX45" fmla="*/ 1296538 w 1808050"/>
                <a:gd name="connsiteY45" fmla="*/ 525439 h 805035"/>
                <a:gd name="connsiteX46" fmla="*/ 1255594 w 1808050"/>
                <a:gd name="connsiteY46" fmla="*/ 504968 h 805035"/>
                <a:gd name="connsiteX47" fmla="*/ 1214651 w 1808050"/>
                <a:gd name="connsiteY47" fmla="*/ 484496 h 805035"/>
                <a:gd name="connsiteX48" fmla="*/ 1194179 w 1808050"/>
                <a:gd name="connsiteY48" fmla="*/ 470848 h 805035"/>
                <a:gd name="connsiteX49" fmla="*/ 1173708 w 1808050"/>
                <a:gd name="connsiteY49" fmla="*/ 464024 h 805035"/>
                <a:gd name="connsiteX50" fmla="*/ 1132765 w 1808050"/>
                <a:gd name="connsiteY50" fmla="*/ 436729 h 805035"/>
                <a:gd name="connsiteX51" fmla="*/ 1091821 w 1808050"/>
                <a:gd name="connsiteY51" fmla="*/ 409433 h 805035"/>
                <a:gd name="connsiteX52" fmla="*/ 1071350 w 1808050"/>
                <a:gd name="connsiteY52" fmla="*/ 395785 h 805035"/>
                <a:gd name="connsiteX53" fmla="*/ 1050878 w 1808050"/>
                <a:gd name="connsiteY53" fmla="*/ 388962 h 805035"/>
                <a:gd name="connsiteX54" fmla="*/ 1009935 w 1808050"/>
                <a:gd name="connsiteY54" fmla="*/ 361666 h 805035"/>
                <a:gd name="connsiteX55" fmla="*/ 928048 w 1808050"/>
                <a:gd name="connsiteY55" fmla="*/ 334371 h 805035"/>
                <a:gd name="connsiteX56" fmla="*/ 887105 w 1808050"/>
                <a:gd name="connsiteY56" fmla="*/ 320723 h 805035"/>
                <a:gd name="connsiteX57" fmla="*/ 866633 w 1808050"/>
                <a:gd name="connsiteY57" fmla="*/ 313899 h 805035"/>
                <a:gd name="connsiteX58" fmla="*/ 846162 w 1808050"/>
                <a:gd name="connsiteY58" fmla="*/ 300251 h 805035"/>
                <a:gd name="connsiteX59" fmla="*/ 818866 w 1808050"/>
                <a:gd name="connsiteY59" fmla="*/ 259308 h 805035"/>
                <a:gd name="connsiteX60" fmla="*/ 777923 w 1808050"/>
                <a:gd name="connsiteY60" fmla="*/ 225188 h 805035"/>
                <a:gd name="connsiteX61" fmla="*/ 757451 w 1808050"/>
                <a:gd name="connsiteY61" fmla="*/ 211541 h 805035"/>
                <a:gd name="connsiteX62" fmla="*/ 736979 w 1808050"/>
                <a:gd name="connsiteY62" fmla="*/ 191069 h 805035"/>
                <a:gd name="connsiteX63" fmla="*/ 675565 w 1808050"/>
                <a:gd name="connsiteY63" fmla="*/ 163773 h 805035"/>
                <a:gd name="connsiteX64" fmla="*/ 655093 w 1808050"/>
                <a:gd name="connsiteY64" fmla="*/ 150126 h 805035"/>
                <a:gd name="connsiteX65" fmla="*/ 580030 w 1808050"/>
                <a:gd name="connsiteY65" fmla="*/ 129654 h 805035"/>
                <a:gd name="connsiteX66" fmla="*/ 518615 w 1808050"/>
                <a:gd name="connsiteY66" fmla="*/ 116006 h 805035"/>
                <a:gd name="connsiteX67" fmla="*/ 498144 w 1808050"/>
                <a:gd name="connsiteY67" fmla="*/ 88711 h 805035"/>
                <a:gd name="connsiteX68" fmla="*/ 491320 w 1808050"/>
                <a:gd name="connsiteY68" fmla="*/ 68239 h 805035"/>
                <a:gd name="connsiteX69" fmla="*/ 0 w 1808050"/>
                <a:gd name="connsiteY69" fmla="*/ 54591 h 805035"/>
                <a:gd name="connsiteX70" fmla="*/ 68239 w 1808050"/>
                <a:gd name="connsiteY70" fmla="*/ 0 h 805035"/>
                <a:gd name="connsiteX0" fmla="*/ 68239 w 1850736"/>
                <a:gd name="connsiteY0" fmla="*/ 0 h 805035"/>
                <a:gd name="connsiteX1" fmla="*/ 559559 w 1850736"/>
                <a:gd name="connsiteY1" fmla="*/ 34120 h 805035"/>
                <a:gd name="connsiteX2" fmla="*/ 600502 w 1850736"/>
                <a:gd name="connsiteY2" fmla="*/ 61415 h 805035"/>
                <a:gd name="connsiteX3" fmla="*/ 620973 w 1850736"/>
                <a:gd name="connsiteY3" fmla="*/ 75063 h 805035"/>
                <a:gd name="connsiteX4" fmla="*/ 648269 w 1850736"/>
                <a:gd name="connsiteY4" fmla="*/ 81887 h 805035"/>
                <a:gd name="connsiteX5" fmla="*/ 689212 w 1850736"/>
                <a:gd name="connsiteY5" fmla="*/ 95535 h 805035"/>
                <a:gd name="connsiteX6" fmla="*/ 709684 w 1850736"/>
                <a:gd name="connsiteY6" fmla="*/ 109182 h 805035"/>
                <a:gd name="connsiteX7" fmla="*/ 743803 w 1850736"/>
                <a:gd name="connsiteY7" fmla="*/ 116006 h 805035"/>
                <a:gd name="connsiteX8" fmla="*/ 784747 w 1850736"/>
                <a:gd name="connsiteY8" fmla="*/ 129654 h 805035"/>
                <a:gd name="connsiteX9" fmla="*/ 805218 w 1850736"/>
                <a:gd name="connsiteY9" fmla="*/ 136478 h 805035"/>
                <a:gd name="connsiteX10" fmla="*/ 832514 w 1850736"/>
                <a:gd name="connsiteY10" fmla="*/ 177421 h 805035"/>
                <a:gd name="connsiteX11" fmla="*/ 846162 w 1850736"/>
                <a:gd name="connsiteY11" fmla="*/ 197893 h 805035"/>
                <a:gd name="connsiteX12" fmla="*/ 866633 w 1850736"/>
                <a:gd name="connsiteY12" fmla="*/ 211541 h 805035"/>
                <a:gd name="connsiteX13" fmla="*/ 887105 w 1850736"/>
                <a:gd name="connsiteY13" fmla="*/ 232012 h 805035"/>
                <a:gd name="connsiteX14" fmla="*/ 928048 w 1850736"/>
                <a:gd name="connsiteY14" fmla="*/ 245660 h 805035"/>
                <a:gd name="connsiteX15" fmla="*/ 996287 w 1850736"/>
                <a:gd name="connsiteY15" fmla="*/ 259308 h 805035"/>
                <a:gd name="connsiteX16" fmla="*/ 1030406 w 1850736"/>
                <a:gd name="connsiteY16" fmla="*/ 266132 h 805035"/>
                <a:gd name="connsiteX17" fmla="*/ 1071350 w 1850736"/>
                <a:gd name="connsiteY17" fmla="*/ 279779 h 805035"/>
                <a:gd name="connsiteX18" fmla="*/ 1112293 w 1850736"/>
                <a:gd name="connsiteY18" fmla="*/ 313899 h 805035"/>
                <a:gd name="connsiteX19" fmla="*/ 1146412 w 1850736"/>
                <a:gd name="connsiteY19" fmla="*/ 348018 h 805035"/>
                <a:gd name="connsiteX20" fmla="*/ 1160060 w 1850736"/>
                <a:gd name="connsiteY20" fmla="*/ 368490 h 805035"/>
                <a:gd name="connsiteX21" fmla="*/ 1201003 w 1850736"/>
                <a:gd name="connsiteY21" fmla="*/ 395785 h 805035"/>
                <a:gd name="connsiteX22" fmla="*/ 1221475 w 1850736"/>
                <a:gd name="connsiteY22" fmla="*/ 409433 h 805035"/>
                <a:gd name="connsiteX23" fmla="*/ 1248771 w 1850736"/>
                <a:gd name="connsiteY23" fmla="*/ 416257 h 805035"/>
                <a:gd name="connsiteX24" fmla="*/ 1296538 w 1850736"/>
                <a:gd name="connsiteY24" fmla="*/ 436729 h 805035"/>
                <a:gd name="connsiteX25" fmla="*/ 1337481 w 1850736"/>
                <a:gd name="connsiteY25" fmla="*/ 450376 h 805035"/>
                <a:gd name="connsiteX26" fmla="*/ 1426191 w 1850736"/>
                <a:gd name="connsiteY26" fmla="*/ 464024 h 805035"/>
                <a:gd name="connsiteX27" fmla="*/ 1494430 w 1850736"/>
                <a:gd name="connsiteY27" fmla="*/ 477672 h 805035"/>
                <a:gd name="connsiteX28" fmla="*/ 1514902 w 1850736"/>
                <a:gd name="connsiteY28" fmla="*/ 484496 h 805035"/>
                <a:gd name="connsiteX29" fmla="*/ 1542197 w 1850736"/>
                <a:gd name="connsiteY29" fmla="*/ 491320 h 805035"/>
                <a:gd name="connsiteX30" fmla="*/ 1583141 w 1850736"/>
                <a:gd name="connsiteY30" fmla="*/ 504968 h 805035"/>
                <a:gd name="connsiteX31" fmla="*/ 1665027 w 1850736"/>
                <a:gd name="connsiteY31" fmla="*/ 532263 h 805035"/>
                <a:gd name="connsiteX32" fmla="*/ 1705971 w 1850736"/>
                <a:gd name="connsiteY32" fmla="*/ 559559 h 805035"/>
                <a:gd name="connsiteX33" fmla="*/ 1726442 w 1850736"/>
                <a:gd name="connsiteY33" fmla="*/ 641445 h 805035"/>
                <a:gd name="connsiteX34" fmla="*/ 1705971 w 1850736"/>
                <a:gd name="connsiteY34" fmla="*/ 655093 h 805035"/>
                <a:gd name="connsiteX35" fmla="*/ 1783308 w 1850736"/>
                <a:gd name="connsiteY35" fmla="*/ 800669 h 805035"/>
                <a:gd name="connsiteX36" fmla="*/ 1589965 w 1850736"/>
                <a:gd name="connsiteY36" fmla="*/ 634621 h 805035"/>
                <a:gd name="connsiteX37" fmla="*/ 1569493 w 1850736"/>
                <a:gd name="connsiteY37" fmla="*/ 627797 h 805035"/>
                <a:gd name="connsiteX38" fmla="*/ 1549021 w 1850736"/>
                <a:gd name="connsiteY38" fmla="*/ 614150 h 805035"/>
                <a:gd name="connsiteX39" fmla="*/ 1514902 w 1850736"/>
                <a:gd name="connsiteY39" fmla="*/ 607326 h 805035"/>
                <a:gd name="connsiteX40" fmla="*/ 1473959 w 1850736"/>
                <a:gd name="connsiteY40" fmla="*/ 593678 h 805035"/>
                <a:gd name="connsiteX41" fmla="*/ 1453487 w 1850736"/>
                <a:gd name="connsiteY41" fmla="*/ 586854 h 805035"/>
                <a:gd name="connsiteX42" fmla="*/ 1398896 w 1850736"/>
                <a:gd name="connsiteY42" fmla="*/ 573206 h 805035"/>
                <a:gd name="connsiteX43" fmla="*/ 1378424 w 1850736"/>
                <a:gd name="connsiteY43" fmla="*/ 559559 h 805035"/>
                <a:gd name="connsiteX44" fmla="*/ 1337481 w 1850736"/>
                <a:gd name="connsiteY44" fmla="*/ 545911 h 805035"/>
                <a:gd name="connsiteX45" fmla="*/ 1296538 w 1850736"/>
                <a:gd name="connsiteY45" fmla="*/ 525439 h 805035"/>
                <a:gd name="connsiteX46" fmla="*/ 1255594 w 1850736"/>
                <a:gd name="connsiteY46" fmla="*/ 504968 h 805035"/>
                <a:gd name="connsiteX47" fmla="*/ 1214651 w 1850736"/>
                <a:gd name="connsiteY47" fmla="*/ 484496 h 805035"/>
                <a:gd name="connsiteX48" fmla="*/ 1194179 w 1850736"/>
                <a:gd name="connsiteY48" fmla="*/ 470848 h 805035"/>
                <a:gd name="connsiteX49" fmla="*/ 1173708 w 1850736"/>
                <a:gd name="connsiteY49" fmla="*/ 464024 h 805035"/>
                <a:gd name="connsiteX50" fmla="*/ 1132765 w 1850736"/>
                <a:gd name="connsiteY50" fmla="*/ 436729 h 805035"/>
                <a:gd name="connsiteX51" fmla="*/ 1091821 w 1850736"/>
                <a:gd name="connsiteY51" fmla="*/ 409433 h 805035"/>
                <a:gd name="connsiteX52" fmla="*/ 1071350 w 1850736"/>
                <a:gd name="connsiteY52" fmla="*/ 395785 h 805035"/>
                <a:gd name="connsiteX53" fmla="*/ 1050878 w 1850736"/>
                <a:gd name="connsiteY53" fmla="*/ 388962 h 805035"/>
                <a:gd name="connsiteX54" fmla="*/ 1009935 w 1850736"/>
                <a:gd name="connsiteY54" fmla="*/ 361666 h 805035"/>
                <a:gd name="connsiteX55" fmla="*/ 928048 w 1850736"/>
                <a:gd name="connsiteY55" fmla="*/ 334371 h 805035"/>
                <a:gd name="connsiteX56" fmla="*/ 887105 w 1850736"/>
                <a:gd name="connsiteY56" fmla="*/ 320723 h 805035"/>
                <a:gd name="connsiteX57" fmla="*/ 866633 w 1850736"/>
                <a:gd name="connsiteY57" fmla="*/ 313899 h 805035"/>
                <a:gd name="connsiteX58" fmla="*/ 846162 w 1850736"/>
                <a:gd name="connsiteY58" fmla="*/ 300251 h 805035"/>
                <a:gd name="connsiteX59" fmla="*/ 818866 w 1850736"/>
                <a:gd name="connsiteY59" fmla="*/ 259308 h 805035"/>
                <a:gd name="connsiteX60" fmla="*/ 777923 w 1850736"/>
                <a:gd name="connsiteY60" fmla="*/ 225188 h 805035"/>
                <a:gd name="connsiteX61" fmla="*/ 757451 w 1850736"/>
                <a:gd name="connsiteY61" fmla="*/ 211541 h 805035"/>
                <a:gd name="connsiteX62" fmla="*/ 736979 w 1850736"/>
                <a:gd name="connsiteY62" fmla="*/ 191069 h 805035"/>
                <a:gd name="connsiteX63" fmla="*/ 675565 w 1850736"/>
                <a:gd name="connsiteY63" fmla="*/ 163773 h 805035"/>
                <a:gd name="connsiteX64" fmla="*/ 655093 w 1850736"/>
                <a:gd name="connsiteY64" fmla="*/ 150126 h 805035"/>
                <a:gd name="connsiteX65" fmla="*/ 580030 w 1850736"/>
                <a:gd name="connsiteY65" fmla="*/ 129654 h 805035"/>
                <a:gd name="connsiteX66" fmla="*/ 518615 w 1850736"/>
                <a:gd name="connsiteY66" fmla="*/ 116006 h 805035"/>
                <a:gd name="connsiteX67" fmla="*/ 498144 w 1850736"/>
                <a:gd name="connsiteY67" fmla="*/ 88711 h 805035"/>
                <a:gd name="connsiteX68" fmla="*/ 491320 w 1850736"/>
                <a:gd name="connsiteY68" fmla="*/ 68239 h 805035"/>
                <a:gd name="connsiteX69" fmla="*/ 0 w 1850736"/>
                <a:gd name="connsiteY69" fmla="*/ 54591 h 805035"/>
                <a:gd name="connsiteX70" fmla="*/ 68239 w 1850736"/>
                <a:gd name="connsiteY70" fmla="*/ 0 h 805035"/>
                <a:gd name="connsiteX0" fmla="*/ 68239 w 1850736"/>
                <a:gd name="connsiteY0" fmla="*/ 0 h 805035"/>
                <a:gd name="connsiteX1" fmla="*/ 559559 w 1850736"/>
                <a:gd name="connsiteY1" fmla="*/ 34120 h 805035"/>
                <a:gd name="connsiteX2" fmla="*/ 600502 w 1850736"/>
                <a:gd name="connsiteY2" fmla="*/ 61415 h 805035"/>
                <a:gd name="connsiteX3" fmla="*/ 620973 w 1850736"/>
                <a:gd name="connsiteY3" fmla="*/ 75063 h 805035"/>
                <a:gd name="connsiteX4" fmla="*/ 648269 w 1850736"/>
                <a:gd name="connsiteY4" fmla="*/ 81887 h 805035"/>
                <a:gd name="connsiteX5" fmla="*/ 689212 w 1850736"/>
                <a:gd name="connsiteY5" fmla="*/ 95535 h 805035"/>
                <a:gd name="connsiteX6" fmla="*/ 709684 w 1850736"/>
                <a:gd name="connsiteY6" fmla="*/ 109182 h 805035"/>
                <a:gd name="connsiteX7" fmla="*/ 743803 w 1850736"/>
                <a:gd name="connsiteY7" fmla="*/ 116006 h 805035"/>
                <a:gd name="connsiteX8" fmla="*/ 784747 w 1850736"/>
                <a:gd name="connsiteY8" fmla="*/ 129654 h 805035"/>
                <a:gd name="connsiteX9" fmla="*/ 805218 w 1850736"/>
                <a:gd name="connsiteY9" fmla="*/ 136478 h 805035"/>
                <a:gd name="connsiteX10" fmla="*/ 832514 w 1850736"/>
                <a:gd name="connsiteY10" fmla="*/ 177421 h 805035"/>
                <a:gd name="connsiteX11" fmla="*/ 846162 w 1850736"/>
                <a:gd name="connsiteY11" fmla="*/ 197893 h 805035"/>
                <a:gd name="connsiteX12" fmla="*/ 866633 w 1850736"/>
                <a:gd name="connsiteY12" fmla="*/ 211541 h 805035"/>
                <a:gd name="connsiteX13" fmla="*/ 887105 w 1850736"/>
                <a:gd name="connsiteY13" fmla="*/ 232012 h 805035"/>
                <a:gd name="connsiteX14" fmla="*/ 928048 w 1850736"/>
                <a:gd name="connsiteY14" fmla="*/ 245660 h 805035"/>
                <a:gd name="connsiteX15" fmla="*/ 996287 w 1850736"/>
                <a:gd name="connsiteY15" fmla="*/ 259308 h 805035"/>
                <a:gd name="connsiteX16" fmla="*/ 1030406 w 1850736"/>
                <a:gd name="connsiteY16" fmla="*/ 266132 h 805035"/>
                <a:gd name="connsiteX17" fmla="*/ 1071350 w 1850736"/>
                <a:gd name="connsiteY17" fmla="*/ 279779 h 805035"/>
                <a:gd name="connsiteX18" fmla="*/ 1112293 w 1850736"/>
                <a:gd name="connsiteY18" fmla="*/ 313899 h 805035"/>
                <a:gd name="connsiteX19" fmla="*/ 1146412 w 1850736"/>
                <a:gd name="connsiteY19" fmla="*/ 348018 h 805035"/>
                <a:gd name="connsiteX20" fmla="*/ 1160060 w 1850736"/>
                <a:gd name="connsiteY20" fmla="*/ 368490 h 805035"/>
                <a:gd name="connsiteX21" fmla="*/ 1201003 w 1850736"/>
                <a:gd name="connsiteY21" fmla="*/ 395785 h 805035"/>
                <a:gd name="connsiteX22" fmla="*/ 1221475 w 1850736"/>
                <a:gd name="connsiteY22" fmla="*/ 409433 h 805035"/>
                <a:gd name="connsiteX23" fmla="*/ 1248771 w 1850736"/>
                <a:gd name="connsiteY23" fmla="*/ 416257 h 805035"/>
                <a:gd name="connsiteX24" fmla="*/ 1296538 w 1850736"/>
                <a:gd name="connsiteY24" fmla="*/ 436729 h 805035"/>
                <a:gd name="connsiteX25" fmla="*/ 1337481 w 1850736"/>
                <a:gd name="connsiteY25" fmla="*/ 450376 h 805035"/>
                <a:gd name="connsiteX26" fmla="*/ 1426191 w 1850736"/>
                <a:gd name="connsiteY26" fmla="*/ 464024 h 805035"/>
                <a:gd name="connsiteX27" fmla="*/ 1494430 w 1850736"/>
                <a:gd name="connsiteY27" fmla="*/ 477672 h 805035"/>
                <a:gd name="connsiteX28" fmla="*/ 1514902 w 1850736"/>
                <a:gd name="connsiteY28" fmla="*/ 484496 h 805035"/>
                <a:gd name="connsiteX29" fmla="*/ 1542197 w 1850736"/>
                <a:gd name="connsiteY29" fmla="*/ 491320 h 805035"/>
                <a:gd name="connsiteX30" fmla="*/ 1583141 w 1850736"/>
                <a:gd name="connsiteY30" fmla="*/ 504968 h 805035"/>
                <a:gd name="connsiteX31" fmla="*/ 1665027 w 1850736"/>
                <a:gd name="connsiteY31" fmla="*/ 532263 h 805035"/>
                <a:gd name="connsiteX32" fmla="*/ 1705971 w 1850736"/>
                <a:gd name="connsiteY32" fmla="*/ 559559 h 805035"/>
                <a:gd name="connsiteX33" fmla="*/ 1726442 w 1850736"/>
                <a:gd name="connsiteY33" fmla="*/ 641445 h 805035"/>
                <a:gd name="connsiteX34" fmla="*/ 1705971 w 1850736"/>
                <a:gd name="connsiteY34" fmla="*/ 655093 h 805035"/>
                <a:gd name="connsiteX35" fmla="*/ 1783308 w 1850736"/>
                <a:gd name="connsiteY35" fmla="*/ 800669 h 805035"/>
                <a:gd name="connsiteX36" fmla="*/ 1589965 w 1850736"/>
                <a:gd name="connsiteY36" fmla="*/ 634621 h 805035"/>
                <a:gd name="connsiteX37" fmla="*/ 1569493 w 1850736"/>
                <a:gd name="connsiteY37" fmla="*/ 627797 h 805035"/>
                <a:gd name="connsiteX38" fmla="*/ 1549021 w 1850736"/>
                <a:gd name="connsiteY38" fmla="*/ 614150 h 805035"/>
                <a:gd name="connsiteX39" fmla="*/ 1514902 w 1850736"/>
                <a:gd name="connsiteY39" fmla="*/ 607326 h 805035"/>
                <a:gd name="connsiteX40" fmla="*/ 1473959 w 1850736"/>
                <a:gd name="connsiteY40" fmla="*/ 593678 h 805035"/>
                <a:gd name="connsiteX41" fmla="*/ 1453487 w 1850736"/>
                <a:gd name="connsiteY41" fmla="*/ 586854 h 805035"/>
                <a:gd name="connsiteX42" fmla="*/ 1398896 w 1850736"/>
                <a:gd name="connsiteY42" fmla="*/ 573206 h 805035"/>
                <a:gd name="connsiteX43" fmla="*/ 1378424 w 1850736"/>
                <a:gd name="connsiteY43" fmla="*/ 559559 h 805035"/>
                <a:gd name="connsiteX44" fmla="*/ 1337481 w 1850736"/>
                <a:gd name="connsiteY44" fmla="*/ 545911 h 805035"/>
                <a:gd name="connsiteX45" fmla="*/ 1296538 w 1850736"/>
                <a:gd name="connsiteY45" fmla="*/ 525439 h 805035"/>
                <a:gd name="connsiteX46" fmla="*/ 1255594 w 1850736"/>
                <a:gd name="connsiteY46" fmla="*/ 504968 h 805035"/>
                <a:gd name="connsiteX47" fmla="*/ 1214651 w 1850736"/>
                <a:gd name="connsiteY47" fmla="*/ 484496 h 805035"/>
                <a:gd name="connsiteX48" fmla="*/ 1194179 w 1850736"/>
                <a:gd name="connsiteY48" fmla="*/ 470848 h 805035"/>
                <a:gd name="connsiteX49" fmla="*/ 1173708 w 1850736"/>
                <a:gd name="connsiteY49" fmla="*/ 464024 h 805035"/>
                <a:gd name="connsiteX50" fmla="*/ 1132765 w 1850736"/>
                <a:gd name="connsiteY50" fmla="*/ 436729 h 805035"/>
                <a:gd name="connsiteX51" fmla="*/ 1091821 w 1850736"/>
                <a:gd name="connsiteY51" fmla="*/ 409433 h 805035"/>
                <a:gd name="connsiteX52" fmla="*/ 1071350 w 1850736"/>
                <a:gd name="connsiteY52" fmla="*/ 395785 h 805035"/>
                <a:gd name="connsiteX53" fmla="*/ 1050878 w 1850736"/>
                <a:gd name="connsiteY53" fmla="*/ 388962 h 805035"/>
                <a:gd name="connsiteX54" fmla="*/ 1009935 w 1850736"/>
                <a:gd name="connsiteY54" fmla="*/ 361666 h 805035"/>
                <a:gd name="connsiteX55" fmla="*/ 928048 w 1850736"/>
                <a:gd name="connsiteY55" fmla="*/ 334371 h 805035"/>
                <a:gd name="connsiteX56" fmla="*/ 887105 w 1850736"/>
                <a:gd name="connsiteY56" fmla="*/ 320723 h 805035"/>
                <a:gd name="connsiteX57" fmla="*/ 866633 w 1850736"/>
                <a:gd name="connsiteY57" fmla="*/ 313899 h 805035"/>
                <a:gd name="connsiteX58" fmla="*/ 846162 w 1850736"/>
                <a:gd name="connsiteY58" fmla="*/ 300251 h 805035"/>
                <a:gd name="connsiteX59" fmla="*/ 818866 w 1850736"/>
                <a:gd name="connsiteY59" fmla="*/ 259308 h 805035"/>
                <a:gd name="connsiteX60" fmla="*/ 777923 w 1850736"/>
                <a:gd name="connsiteY60" fmla="*/ 225188 h 805035"/>
                <a:gd name="connsiteX61" fmla="*/ 757451 w 1850736"/>
                <a:gd name="connsiteY61" fmla="*/ 211541 h 805035"/>
                <a:gd name="connsiteX62" fmla="*/ 736979 w 1850736"/>
                <a:gd name="connsiteY62" fmla="*/ 191069 h 805035"/>
                <a:gd name="connsiteX63" fmla="*/ 675565 w 1850736"/>
                <a:gd name="connsiteY63" fmla="*/ 163773 h 805035"/>
                <a:gd name="connsiteX64" fmla="*/ 655093 w 1850736"/>
                <a:gd name="connsiteY64" fmla="*/ 150126 h 805035"/>
                <a:gd name="connsiteX65" fmla="*/ 580030 w 1850736"/>
                <a:gd name="connsiteY65" fmla="*/ 129654 h 805035"/>
                <a:gd name="connsiteX66" fmla="*/ 518615 w 1850736"/>
                <a:gd name="connsiteY66" fmla="*/ 116006 h 805035"/>
                <a:gd name="connsiteX67" fmla="*/ 498144 w 1850736"/>
                <a:gd name="connsiteY67" fmla="*/ 88711 h 805035"/>
                <a:gd name="connsiteX68" fmla="*/ 491320 w 1850736"/>
                <a:gd name="connsiteY68" fmla="*/ 68239 h 805035"/>
                <a:gd name="connsiteX69" fmla="*/ 0 w 1850736"/>
                <a:gd name="connsiteY69" fmla="*/ 54591 h 805035"/>
                <a:gd name="connsiteX70" fmla="*/ 68239 w 1850736"/>
                <a:gd name="connsiteY70" fmla="*/ 0 h 805035"/>
                <a:gd name="connsiteX0" fmla="*/ 68239 w 2003136"/>
                <a:gd name="connsiteY0" fmla="*/ 0 h 805035"/>
                <a:gd name="connsiteX1" fmla="*/ 559559 w 2003136"/>
                <a:gd name="connsiteY1" fmla="*/ 34120 h 805035"/>
                <a:gd name="connsiteX2" fmla="*/ 600502 w 2003136"/>
                <a:gd name="connsiteY2" fmla="*/ 61415 h 805035"/>
                <a:gd name="connsiteX3" fmla="*/ 620973 w 2003136"/>
                <a:gd name="connsiteY3" fmla="*/ 75063 h 805035"/>
                <a:gd name="connsiteX4" fmla="*/ 648269 w 2003136"/>
                <a:gd name="connsiteY4" fmla="*/ 81887 h 805035"/>
                <a:gd name="connsiteX5" fmla="*/ 689212 w 2003136"/>
                <a:gd name="connsiteY5" fmla="*/ 95535 h 805035"/>
                <a:gd name="connsiteX6" fmla="*/ 709684 w 2003136"/>
                <a:gd name="connsiteY6" fmla="*/ 109182 h 805035"/>
                <a:gd name="connsiteX7" fmla="*/ 743803 w 2003136"/>
                <a:gd name="connsiteY7" fmla="*/ 116006 h 805035"/>
                <a:gd name="connsiteX8" fmla="*/ 784747 w 2003136"/>
                <a:gd name="connsiteY8" fmla="*/ 129654 h 805035"/>
                <a:gd name="connsiteX9" fmla="*/ 805218 w 2003136"/>
                <a:gd name="connsiteY9" fmla="*/ 136478 h 805035"/>
                <a:gd name="connsiteX10" fmla="*/ 832514 w 2003136"/>
                <a:gd name="connsiteY10" fmla="*/ 177421 h 805035"/>
                <a:gd name="connsiteX11" fmla="*/ 846162 w 2003136"/>
                <a:gd name="connsiteY11" fmla="*/ 197893 h 805035"/>
                <a:gd name="connsiteX12" fmla="*/ 866633 w 2003136"/>
                <a:gd name="connsiteY12" fmla="*/ 211541 h 805035"/>
                <a:gd name="connsiteX13" fmla="*/ 887105 w 2003136"/>
                <a:gd name="connsiteY13" fmla="*/ 232012 h 805035"/>
                <a:gd name="connsiteX14" fmla="*/ 928048 w 2003136"/>
                <a:gd name="connsiteY14" fmla="*/ 245660 h 805035"/>
                <a:gd name="connsiteX15" fmla="*/ 996287 w 2003136"/>
                <a:gd name="connsiteY15" fmla="*/ 259308 h 805035"/>
                <a:gd name="connsiteX16" fmla="*/ 1030406 w 2003136"/>
                <a:gd name="connsiteY16" fmla="*/ 266132 h 805035"/>
                <a:gd name="connsiteX17" fmla="*/ 1071350 w 2003136"/>
                <a:gd name="connsiteY17" fmla="*/ 279779 h 805035"/>
                <a:gd name="connsiteX18" fmla="*/ 1112293 w 2003136"/>
                <a:gd name="connsiteY18" fmla="*/ 313899 h 805035"/>
                <a:gd name="connsiteX19" fmla="*/ 1146412 w 2003136"/>
                <a:gd name="connsiteY19" fmla="*/ 348018 h 805035"/>
                <a:gd name="connsiteX20" fmla="*/ 1160060 w 2003136"/>
                <a:gd name="connsiteY20" fmla="*/ 368490 h 805035"/>
                <a:gd name="connsiteX21" fmla="*/ 1201003 w 2003136"/>
                <a:gd name="connsiteY21" fmla="*/ 395785 h 805035"/>
                <a:gd name="connsiteX22" fmla="*/ 1221475 w 2003136"/>
                <a:gd name="connsiteY22" fmla="*/ 409433 h 805035"/>
                <a:gd name="connsiteX23" fmla="*/ 1248771 w 2003136"/>
                <a:gd name="connsiteY23" fmla="*/ 416257 h 805035"/>
                <a:gd name="connsiteX24" fmla="*/ 1296538 w 2003136"/>
                <a:gd name="connsiteY24" fmla="*/ 436729 h 805035"/>
                <a:gd name="connsiteX25" fmla="*/ 1337481 w 2003136"/>
                <a:gd name="connsiteY25" fmla="*/ 450376 h 805035"/>
                <a:gd name="connsiteX26" fmla="*/ 1426191 w 2003136"/>
                <a:gd name="connsiteY26" fmla="*/ 464024 h 805035"/>
                <a:gd name="connsiteX27" fmla="*/ 1494430 w 2003136"/>
                <a:gd name="connsiteY27" fmla="*/ 477672 h 805035"/>
                <a:gd name="connsiteX28" fmla="*/ 1514902 w 2003136"/>
                <a:gd name="connsiteY28" fmla="*/ 484496 h 805035"/>
                <a:gd name="connsiteX29" fmla="*/ 1542197 w 2003136"/>
                <a:gd name="connsiteY29" fmla="*/ 491320 h 805035"/>
                <a:gd name="connsiteX30" fmla="*/ 1583141 w 2003136"/>
                <a:gd name="connsiteY30" fmla="*/ 504968 h 805035"/>
                <a:gd name="connsiteX31" fmla="*/ 1665027 w 2003136"/>
                <a:gd name="connsiteY31" fmla="*/ 532263 h 805035"/>
                <a:gd name="connsiteX32" fmla="*/ 1705971 w 2003136"/>
                <a:gd name="connsiteY32" fmla="*/ 559559 h 805035"/>
                <a:gd name="connsiteX33" fmla="*/ 1726442 w 2003136"/>
                <a:gd name="connsiteY33" fmla="*/ 641445 h 805035"/>
                <a:gd name="connsiteX34" fmla="*/ 1858371 w 2003136"/>
                <a:gd name="connsiteY34" fmla="*/ 655093 h 805035"/>
                <a:gd name="connsiteX35" fmla="*/ 1783308 w 2003136"/>
                <a:gd name="connsiteY35" fmla="*/ 800669 h 805035"/>
                <a:gd name="connsiteX36" fmla="*/ 1589965 w 2003136"/>
                <a:gd name="connsiteY36" fmla="*/ 634621 h 805035"/>
                <a:gd name="connsiteX37" fmla="*/ 1569493 w 2003136"/>
                <a:gd name="connsiteY37" fmla="*/ 627797 h 805035"/>
                <a:gd name="connsiteX38" fmla="*/ 1549021 w 2003136"/>
                <a:gd name="connsiteY38" fmla="*/ 614150 h 805035"/>
                <a:gd name="connsiteX39" fmla="*/ 1514902 w 2003136"/>
                <a:gd name="connsiteY39" fmla="*/ 607326 h 805035"/>
                <a:gd name="connsiteX40" fmla="*/ 1473959 w 2003136"/>
                <a:gd name="connsiteY40" fmla="*/ 593678 h 805035"/>
                <a:gd name="connsiteX41" fmla="*/ 1453487 w 2003136"/>
                <a:gd name="connsiteY41" fmla="*/ 586854 h 805035"/>
                <a:gd name="connsiteX42" fmla="*/ 1398896 w 2003136"/>
                <a:gd name="connsiteY42" fmla="*/ 573206 h 805035"/>
                <a:gd name="connsiteX43" fmla="*/ 1378424 w 2003136"/>
                <a:gd name="connsiteY43" fmla="*/ 559559 h 805035"/>
                <a:gd name="connsiteX44" fmla="*/ 1337481 w 2003136"/>
                <a:gd name="connsiteY44" fmla="*/ 545911 h 805035"/>
                <a:gd name="connsiteX45" fmla="*/ 1296538 w 2003136"/>
                <a:gd name="connsiteY45" fmla="*/ 525439 h 805035"/>
                <a:gd name="connsiteX46" fmla="*/ 1255594 w 2003136"/>
                <a:gd name="connsiteY46" fmla="*/ 504968 h 805035"/>
                <a:gd name="connsiteX47" fmla="*/ 1214651 w 2003136"/>
                <a:gd name="connsiteY47" fmla="*/ 484496 h 805035"/>
                <a:gd name="connsiteX48" fmla="*/ 1194179 w 2003136"/>
                <a:gd name="connsiteY48" fmla="*/ 470848 h 805035"/>
                <a:gd name="connsiteX49" fmla="*/ 1173708 w 2003136"/>
                <a:gd name="connsiteY49" fmla="*/ 464024 h 805035"/>
                <a:gd name="connsiteX50" fmla="*/ 1132765 w 2003136"/>
                <a:gd name="connsiteY50" fmla="*/ 436729 h 805035"/>
                <a:gd name="connsiteX51" fmla="*/ 1091821 w 2003136"/>
                <a:gd name="connsiteY51" fmla="*/ 409433 h 805035"/>
                <a:gd name="connsiteX52" fmla="*/ 1071350 w 2003136"/>
                <a:gd name="connsiteY52" fmla="*/ 395785 h 805035"/>
                <a:gd name="connsiteX53" fmla="*/ 1050878 w 2003136"/>
                <a:gd name="connsiteY53" fmla="*/ 388962 h 805035"/>
                <a:gd name="connsiteX54" fmla="*/ 1009935 w 2003136"/>
                <a:gd name="connsiteY54" fmla="*/ 361666 h 805035"/>
                <a:gd name="connsiteX55" fmla="*/ 928048 w 2003136"/>
                <a:gd name="connsiteY55" fmla="*/ 334371 h 805035"/>
                <a:gd name="connsiteX56" fmla="*/ 887105 w 2003136"/>
                <a:gd name="connsiteY56" fmla="*/ 320723 h 805035"/>
                <a:gd name="connsiteX57" fmla="*/ 866633 w 2003136"/>
                <a:gd name="connsiteY57" fmla="*/ 313899 h 805035"/>
                <a:gd name="connsiteX58" fmla="*/ 846162 w 2003136"/>
                <a:gd name="connsiteY58" fmla="*/ 300251 h 805035"/>
                <a:gd name="connsiteX59" fmla="*/ 818866 w 2003136"/>
                <a:gd name="connsiteY59" fmla="*/ 259308 h 805035"/>
                <a:gd name="connsiteX60" fmla="*/ 777923 w 2003136"/>
                <a:gd name="connsiteY60" fmla="*/ 225188 h 805035"/>
                <a:gd name="connsiteX61" fmla="*/ 757451 w 2003136"/>
                <a:gd name="connsiteY61" fmla="*/ 211541 h 805035"/>
                <a:gd name="connsiteX62" fmla="*/ 736979 w 2003136"/>
                <a:gd name="connsiteY62" fmla="*/ 191069 h 805035"/>
                <a:gd name="connsiteX63" fmla="*/ 675565 w 2003136"/>
                <a:gd name="connsiteY63" fmla="*/ 163773 h 805035"/>
                <a:gd name="connsiteX64" fmla="*/ 655093 w 2003136"/>
                <a:gd name="connsiteY64" fmla="*/ 150126 h 805035"/>
                <a:gd name="connsiteX65" fmla="*/ 580030 w 2003136"/>
                <a:gd name="connsiteY65" fmla="*/ 129654 h 805035"/>
                <a:gd name="connsiteX66" fmla="*/ 518615 w 2003136"/>
                <a:gd name="connsiteY66" fmla="*/ 116006 h 805035"/>
                <a:gd name="connsiteX67" fmla="*/ 498144 w 2003136"/>
                <a:gd name="connsiteY67" fmla="*/ 88711 h 805035"/>
                <a:gd name="connsiteX68" fmla="*/ 491320 w 2003136"/>
                <a:gd name="connsiteY68" fmla="*/ 68239 h 805035"/>
                <a:gd name="connsiteX69" fmla="*/ 0 w 2003136"/>
                <a:gd name="connsiteY69" fmla="*/ 54591 h 805035"/>
                <a:gd name="connsiteX70" fmla="*/ 68239 w 2003136"/>
                <a:gd name="connsiteY70" fmla="*/ 0 h 805035"/>
                <a:gd name="connsiteX0" fmla="*/ 68239 w 2003136"/>
                <a:gd name="connsiteY0" fmla="*/ 0 h 804053"/>
                <a:gd name="connsiteX1" fmla="*/ 559559 w 2003136"/>
                <a:gd name="connsiteY1" fmla="*/ 34120 h 804053"/>
                <a:gd name="connsiteX2" fmla="*/ 600502 w 2003136"/>
                <a:gd name="connsiteY2" fmla="*/ 61415 h 804053"/>
                <a:gd name="connsiteX3" fmla="*/ 620973 w 2003136"/>
                <a:gd name="connsiteY3" fmla="*/ 75063 h 804053"/>
                <a:gd name="connsiteX4" fmla="*/ 648269 w 2003136"/>
                <a:gd name="connsiteY4" fmla="*/ 81887 h 804053"/>
                <a:gd name="connsiteX5" fmla="*/ 689212 w 2003136"/>
                <a:gd name="connsiteY5" fmla="*/ 95535 h 804053"/>
                <a:gd name="connsiteX6" fmla="*/ 709684 w 2003136"/>
                <a:gd name="connsiteY6" fmla="*/ 109182 h 804053"/>
                <a:gd name="connsiteX7" fmla="*/ 743803 w 2003136"/>
                <a:gd name="connsiteY7" fmla="*/ 116006 h 804053"/>
                <a:gd name="connsiteX8" fmla="*/ 784747 w 2003136"/>
                <a:gd name="connsiteY8" fmla="*/ 129654 h 804053"/>
                <a:gd name="connsiteX9" fmla="*/ 805218 w 2003136"/>
                <a:gd name="connsiteY9" fmla="*/ 136478 h 804053"/>
                <a:gd name="connsiteX10" fmla="*/ 832514 w 2003136"/>
                <a:gd name="connsiteY10" fmla="*/ 177421 h 804053"/>
                <a:gd name="connsiteX11" fmla="*/ 846162 w 2003136"/>
                <a:gd name="connsiteY11" fmla="*/ 197893 h 804053"/>
                <a:gd name="connsiteX12" fmla="*/ 866633 w 2003136"/>
                <a:gd name="connsiteY12" fmla="*/ 211541 h 804053"/>
                <a:gd name="connsiteX13" fmla="*/ 887105 w 2003136"/>
                <a:gd name="connsiteY13" fmla="*/ 232012 h 804053"/>
                <a:gd name="connsiteX14" fmla="*/ 928048 w 2003136"/>
                <a:gd name="connsiteY14" fmla="*/ 245660 h 804053"/>
                <a:gd name="connsiteX15" fmla="*/ 996287 w 2003136"/>
                <a:gd name="connsiteY15" fmla="*/ 259308 h 804053"/>
                <a:gd name="connsiteX16" fmla="*/ 1030406 w 2003136"/>
                <a:gd name="connsiteY16" fmla="*/ 266132 h 804053"/>
                <a:gd name="connsiteX17" fmla="*/ 1071350 w 2003136"/>
                <a:gd name="connsiteY17" fmla="*/ 279779 h 804053"/>
                <a:gd name="connsiteX18" fmla="*/ 1112293 w 2003136"/>
                <a:gd name="connsiteY18" fmla="*/ 313899 h 804053"/>
                <a:gd name="connsiteX19" fmla="*/ 1146412 w 2003136"/>
                <a:gd name="connsiteY19" fmla="*/ 348018 h 804053"/>
                <a:gd name="connsiteX20" fmla="*/ 1160060 w 2003136"/>
                <a:gd name="connsiteY20" fmla="*/ 368490 h 804053"/>
                <a:gd name="connsiteX21" fmla="*/ 1201003 w 2003136"/>
                <a:gd name="connsiteY21" fmla="*/ 395785 h 804053"/>
                <a:gd name="connsiteX22" fmla="*/ 1221475 w 2003136"/>
                <a:gd name="connsiteY22" fmla="*/ 409433 h 804053"/>
                <a:gd name="connsiteX23" fmla="*/ 1248771 w 2003136"/>
                <a:gd name="connsiteY23" fmla="*/ 416257 h 804053"/>
                <a:gd name="connsiteX24" fmla="*/ 1296538 w 2003136"/>
                <a:gd name="connsiteY24" fmla="*/ 436729 h 804053"/>
                <a:gd name="connsiteX25" fmla="*/ 1337481 w 2003136"/>
                <a:gd name="connsiteY25" fmla="*/ 450376 h 804053"/>
                <a:gd name="connsiteX26" fmla="*/ 1426191 w 2003136"/>
                <a:gd name="connsiteY26" fmla="*/ 464024 h 804053"/>
                <a:gd name="connsiteX27" fmla="*/ 1494430 w 2003136"/>
                <a:gd name="connsiteY27" fmla="*/ 477672 h 804053"/>
                <a:gd name="connsiteX28" fmla="*/ 1514902 w 2003136"/>
                <a:gd name="connsiteY28" fmla="*/ 484496 h 804053"/>
                <a:gd name="connsiteX29" fmla="*/ 1542197 w 2003136"/>
                <a:gd name="connsiteY29" fmla="*/ 491320 h 804053"/>
                <a:gd name="connsiteX30" fmla="*/ 1583141 w 2003136"/>
                <a:gd name="connsiteY30" fmla="*/ 504968 h 804053"/>
                <a:gd name="connsiteX31" fmla="*/ 1665027 w 2003136"/>
                <a:gd name="connsiteY31" fmla="*/ 532263 h 804053"/>
                <a:gd name="connsiteX32" fmla="*/ 1705971 w 2003136"/>
                <a:gd name="connsiteY32" fmla="*/ 559559 h 804053"/>
                <a:gd name="connsiteX33" fmla="*/ 1726442 w 2003136"/>
                <a:gd name="connsiteY33" fmla="*/ 641445 h 804053"/>
                <a:gd name="connsiteX34" fmla="*/ 1858371 w 2003136"/>
                <a:gd name="connsiteY34" fmla="*/ 655093 h 804053"/>
                <a:gd name="connsiteX35" fmla="*/ 1897965 w 2003136"/>
                <a:gd name="connsiteY35" fmla="*/ 766462 h 804053"/>
                <a:gd name="connsiteX36" fmla="*/ 1783308 w 2003136"/>
                <a:gd name="connsiteY36" fmla="*/ 800669 h 804053"/>
                <a:gd name="connsiteX37" fmla="*/ 1589965 w 2003136"/>
                <a:gd name="connsiteY37" fmla="*/ 634621 h 804053"/>
                <a:gd name="connsiteX38" fmla="*/ 1569493 w 2003136"/>
                <a:gd name="connsiteY38" fmla="*/ 627797 h 804053"/>
                <a:gd name="connsiteX39" fmla="*/ 1549021 w 2003136"/>
                <a:gd name="connsiteY39" fmla="*/ 614150 h 804053"/>
                <a:gd name="connsiteX40" fmla="*/ 1514902 w 2003136"/>
                <a:gd name="connsiteY40" fmla="*/ 607326 h 804053"/>
                <a:gd name="connsiteX41" fmla="*/ 1473959 w 2003136"/>
                <a:gd name="connsiteY41" fmla="*/ 593678 h 804053"/>
                <a:gd name="connsiteX42" fmla="*/ 1453487 w 2003136"/>
                <a:gd name="connsiteY42" fmla="*/ 586854 h 804053"/>
                <a:gd name="connsiteX43" fmla="*/ 1398896 w 2003136"/>
                <a:gd name="connsiteY43" fmla="*/ 573206 h 804053"/>
                <a:gd name="connsiteX44" fmla="*/ 1378424 w 2003136"/>
                <a:gd name="connsiteY44" fmla="*/ 559559 h 804053"/>
                <a:gd name="connsiteX45" fmla="*/ 1337481 w 2003136"/>
                <a:gd name="connsiteY45" fmla="*/ 545911 h 804053"/>
                <a:gd name="connsiteX46" fmla="*/ 1296538 w 2003136"/>
                <a:gd name="connsiteY46" fmla="*/ 525439 h 804053"/>
                <a:gd name="connsiteX47" fmla="*/ 1255594 w 2003136"/>
                <a:gd name="connsiteY47" fmla="*/ 504968 h 804053"/>
                <a:gd name="connsiteX48" fmla="*/ 1214651 w 2003136"/>
                <a:gd name="connsiteY48" fmla="*/ 484496 h 804053"/>
                <a:gd name="connsiteX49" fmla="*/ 1194179 w 2003136"/>
                <a:gd name="connsiteY49" fmla="*/ 470848 h 804053"/>
                <a:gd name="connsiteX50" fmla="*/ 1173708 w 2003136"/>
                <a:gd name="connsiteY50" fmla="*/ 464024 h 804053"/>
                <a:gd name="connsiteX51" fmla="*/ 1132765 w 2003136"/>
                <a:gd name="connsiteY51" fmla="*/ 436729 h 804053"/>
                <a:gd name="connsiteX52" fmla="*/ 1091821 w 2003136"/>
                <a:gd name="connsiteY52" fmla="*/ 409433 h 804053"/>
                <a:gd name="connsiteX53" fmla="*/ 1071350 w 2003136"/>
                <a:gd name="connsiteY53" fmla="*/ 395785 h 804053"/>
                <a:gd name="connsiteX54" fmla="*/ 1050878 w 2003136"/>
                <a:gd name="connsiteY54" fmla="*/ 388962 h 804053"/>
                <a:gd name="connsiteX55" fmla="*/ 1009935 w 2003136"/>
                <a:gd name="connsiteY55" fmla="*/ 361666 h 804053"/>
                <a:gd name="connsiteX56" fmla="*/ 928048 w 2003136"/>
                <a:gd name="connsiteY56" fmla="*/ 334371 h 804053"/>
                <a:gd name="connsiteX57" fmla="*/ 887105 w 2003136"/>
                <a:gd name="connsiteY57" fmla="*/ 320723 h 804053"/>
                <a:gd name="connsiteX58" fmla="*/ 866633 w 2003136"/>
                <a:gd name="connsiteY58" fmla="*/ 313899 h 804053"/>
                <a:gd name="connsiteX59" fmla="*/ 846162 w 2003136"/>
                <a:gd name="connsiteY59" fmla="*/ 300251 h 804053"/>
                <a:gd name="connsiteX60" fmla="*/ 818866 w 2003136"/>
                <a:gd name="connsiteY60" fmla="*/ 259308 h 804053"/>
                <a:gd name="connsiteX61" fmla="*/ 777923 w 2003136"/>
                <a:gd name="connsiteY61" fmla="*/ 225188 h 804053"/>
                <a:gd name="connsiteX62" fmla="*/ 757451 w 2003136"/>
                <a:gd name="connsiteY62" fmla="*/ 211541 h 804053"/>
                <a:gd name="connsiteX63" fmla="*/ 736979 w 2003136"/>
                <a:gd name="connsiteY63" fmla="*/ 191069 h 804053"/>
                <a:gd name="connsiteX64" fmla="*/ 675565 w 2003136"/>
                <a:gd name="connsiteY64" fmla="*/ 163773 h 804053"/>
                <a:gd name="connsiteX65" fmla="*/ 655093 w 2003136"/>
                <a:gd name="connsiteY65" fmla="*/ 150126 h 804053"/>
                <a:gd name="connsiteX66" fmla="*/ 580030 w 2003136"/>
                <a:gd name="connsiteY66" fmla="*/ 129654 h 804053"/>
                <a:gd name="connsiteX67" fmla="*/ 518615 w 2003136"/>
                <a:gd name="connsiteY67" fmla="*/ 116006 h 804053"/>
                <a:gd name="connsiteX68" fmla="*/ 498144 w 2003136"/>
                <a:gd name="connsiteY68" fmla="*/ 88711 h 804053"/>
                <a:gd name="connsiteX69" fmla="*/ 491320 w 2003136"/>
                <a:gd name="connsiteY69" fmla="*/ 68239 h 804053"/>
                <a:gd name="connsiteX70" fmla="*/ 0 w 2003136"/>
                <a:gd name="connsiteY70" fmla="*/ 54591 h 804053"/>
                <a:gd name="connsiteX71" fmla="*/ 68239 w 2003136"/>
                <a:gd name="connsiteY71" fmla="*/ 0 h 804053"/>
                <a:gd name="connsiteX0" fmla="*/ 68239 w 1910475"/>
                <a:gd name="connsiteY0" fmla="*/ 0 h 804053"/>
                <a:gd name="connsiteX1" fmla="*/ 559559 w 1910475"/>
                <a:gd name="connsiteY1" fmla="*/ 34120 h 804053"/>
                <a:gd name="connsiteX2" fmla="*/ 600502 w 1910475"/>
                <a:gd name="connsiteY2" fmla="*/ 61415 h 804053"/>
                <a:gd name="connsiteX3" fmla="*/ 620973 w 1910475"/>
                <a:gd name="connsiteY3" fmla="*/ 75063 h 804053"/>
                <a:gd name="connsiteX4" fmla="*/ 648269 w 1910475"/>
                <a:gd name="connsiteY4" fmla="*/ 81887 h 804053"/>
                <a:gd name="connsiteX5" fmla="*/ 689212 w 1910475"/>
                <a:gd name="connsiteY5" fmla="*/ 95535 h 804053"/>
                <a:gd name="connsiteX6" fmla="*/ 709684 w 1910475"/>
                <a:gd name="connsiteY6" fmla="*/ 109182 h 804053"/>
                <a:gd name="connsiteX7" fmla="*/ 743803 w 1910475"/>
                <a:gd name="connsiteY7" fmla="*/ 116006 h 804053"/>
                <a:gd name="connsiteX8" fmla="*/ 784747 w 1910475"/>
                <a:gd name="connsiteY8" fmla="*/ 129654 h 804053"/>
                <a:gd name="connsiteX9" fmla="*/ 805218 w 1910475"/>
                <a:gd name="connsiteY9" fmla="*/ 136478 h 804053"/>
                <a:gd name="connsiteX10" fmla="*/ 832514 w 1910475"/>
                <a:gd name="connsiteY10" fmla="*/ 177421 h 804053"/>
                <a:gd name="connsiteX11" fmla="*/ 846162 w 1910475"/>
                <a:gd name="connsiteY11" fmla="*/ 197893 h 804053"/>
                <a:gd name="connsiteX12" fmla="*/ 866633 w 1910475"/>
                <a:gd name="connsiteY12" fmla="*/ 211541 h 804053"/>
                <a:gd name="connsiteX13" fmla="*/ 887105 w 1910475"/>
                <a:gd name="connsiteY13" fmla="*/ 232012 h 804053"/>
                <a:gd name="connsiteX14" fmla="*/ 928048 w 1910475"/>
                <a:gd name="connsiteY14" fmla="*/ 245660 h 804053"/>
                <a:gd name="connsiteX15" fmla="*/ 996287 w 1910475"/>
                <a:gd name="connsiteY15" fmla="*/ 259308 h 804053"/>
                <a:gd name="connsiteX16" fmla="*/ 1030406 w 1910475"/>
                <a:gd name="connsiteY16" fmla="*/ 266132 h 804053"/>
                <a:gd name="connsiteX17" fmla="*/ 1071350 w 1910475"/>
                <a:gd name="connsiteY17" fmla="*/ 279779 h 804053"/>
                <a:gd name="connsiteX18" fmla="*/ 1112293 w 1910475"/>
                <a:gd name="connsiteY18" fmla="*/ 313899 h 804053"/>
                <a:gd name="connsiteX19" fmla="*/ 1146412 w 1910475"/>
                <a:gd name="connsiteY19" fmla="*/ 348018 h 804053"/>
                <a:gd name="connsiteX20" fmla="*/ 1160060 w 1910475"/>
                <a:gd name="connsiteY20" fmla="*/ 368490 h 804053"/>
                <a:gd name="connsiteX21" fmla="*/ 1201003 w 1910475"/>
                <a:gd name="connsiteY21" fmla="*/ 395785 h 804053"/>
                <a:gd name="connsiteX22" fmla="*/ 1221475 w 1910475"/>
                <a:gd name="connsiteY22" fmla="*/ 409433 h 804053"/>
                <a:gd name="connsiteX23" fmla="*/ 1248771 w 1910475"/>
                <a:gd name="connsiteY23" fmla="*/ 416257 h 804053"/>
                <a:gd name="connsiteX24" fmla="*/ 1296538 w 1910475"/>
                <a:gd name="connsiteY24" fmla="*/ 436729 h 804053"/>
                <a:gd name="connsiteX25" fmla="*/ 1337481 w 1910475"/>
                <a:gd name="connsiteY25" fmla="*/ 450376 h 804053"/>
                <a:gd name="connsiteX26" fmla="*/ 1426191 w 1910475"/>
                <a:gd name="connsiteY26" fmla="*/ 464024 h 804053"/>
                <a:gd name="connsiteX27" fmla="*/ 1494430 w 1910475"/>
                <a:gd name="connsiteY27" fmla="*/ 477672 h 804053"/>
                <a:gd name="connsiteX28" fmla="*/ 1514902 w 1910475"/>
                <a:gd name="connsiteY28" fmla="*/ 484496 h 804053"/>
                <a:gd name="connsiteX29" fmla="*/ 1542197 w 1910475"/>
                <a:gd name="connsiteY29" fmla="*/ 491320 h 804053"/>
                <a:gd name="connsiteX30" fmla="*/ 1583141 w 1910475"/>
                <a:gd name="connsiteY30" fmla="*/ 504968 h 804053"/>
                <a:gd name="connsiteX31" fmla="*/ 1665027 w 1910475"/>
                <a:gd name="connsiteY31" fmla="*/ 532263 h 804053"/>
                <a:gd name="connsiteX32" fmla="*/ 1705971 w 1910475"/>
                <a:gd name="connsiteY32" fmla="*/ 559559 h 804053"/>
                <a:gd name="connsiteX33" fmla="*/ 1726442 w 1910475"/>
                <a:gd name="connsiteY33" fmla="*/ 641445 h 804053"/>
                <a:gd name="connsiteX34" fmla="*/ 1843159 w 1910475"/>
                <a:gd name="connsiteY34" fmla="*/ 677040 h 804053"/>
                <a:gd name="connsiteX35" fmla="*/ 1858371 w 1910475"/>
                <a:gd name="connsiteY35" fmla="*/ 655093 h 804053"/>
                <a:gd name="connsiteX36" fmla="*/ 1897965 w 1910475"/>
                <a:gd name="connsiteY36" fmla="*/ 766462 h 804053"/>
                <a:gd name="connsiteX37" fmla="*/ 1783308 w 1910475"/>
                <a:gd name="connsiteY37" fmla="*/ 800669 h 804053"/>
                <a:gd name="connsiteX38" fmla="*/ 1589965 w 1910475"/>
                <a:gd name="connsiteY38" fmla="*/ 634621 h 804053"/>
                <a:gd name="connsiteX39" fmla="*/ 1569493 w 1910475"/>
                <a:gd name="connsiteY39" fmla="*/ 627797 h 804053"/>
                <a:gd name="connsiteX40" fmla="*/ 1549021 w 1910475"/>
                <a:gd name="connsiteY40" fmla="*/ 614150 h 804053"/>
                <a:gd name="connsiteX41" fmla="*/ 1514902 w 1910475"/>
                <a:gd name="connsiteY41" fmla="*/ 607326 h 804053"/>
                <a:gd name="connsiteX42" fmla="*/ 1473959 w 1910475"/>
                <a:gd name="connsiteY42" fmla="*/ 593678 h 804053"/>
                <a:gd name="connsiteX43" fmla="*/ 1453487 w 1910475"/>
                <a:gd name="connsiteY43" fmla="*/ 586854 h 804053"/>
                <a:gd name="connsiteX44" fmla="*/ 1398896 w 1910475"/>
                <a:gd name="connsiteY44" fmla="*/ 573206 h 804053"/>
                <a:gd name="connsiteX45" fmla="*/ 1378424 w 1910475"/>
                <a:gd name="connsiteY45" fmla="*/ 559559 h 804053"/>
                <a:gd name="connsiteX46" fmla="*/ 1337481 w 1910475"/>
                <a:gd name="connsiteY46" fmla="*/ 545911 h 804053"/>
                <a:gd name="connsiteX47" fmla="*/ 1296538 w 1910475"/>
                <a:gd name="connsiteY47" fmla="*/ 525439 h 804053"/>
                <a:gd name="connsiteX48" fmla="*/ 1255594 w 1910475"/>
                <a:gd name="connsiteY48" fmla="*/ 504968 h 804053"/>
                <a:gd name="connsiteX49" fmla="*/ 1214651 w 1910475"/>
                <a:gd name="connsiteY49" fmla="*/ 484496 h 804053"/>
                <a:gd name="connsiteX50" fmla="*/ 1194179 w 1910475"/>
                <a:gd name="connsiteY50" fmla="*/ 470848 h 804053"/>
                <a:gd name="connsiteX51" fmla="*/ 1173708 w 1910475"/>
                <a:gd name="connsiteY51" fmla="*/ 464024 h 804053"/>
                <a:gd name="connsiteX52" fmla="*/ 1132765 w 1910475"/>
                <a:gd name="connsiteY52" fmla="*/ 436729 h 804053"/>
                <a:gd name="connsiteX53" fmla="*/ 1091821 w 1910475"/>
                <a:gd name="connsiteY53" fmla="*/ 409433 h 804053"/>
                <a:gd name="connsiteX54" fmla="*/ 1071350 w 1910475"/>
                <a:gd name="connsiteY54" fmla="*/ 395785 h 804053"/>
                <a:gd name="connsiteX55" fmla="*/ 1050878 w 1910475"/>
                <a:gd name="connsiteY55" fmla="*/ 388962 h 804053"/>
                <a:gd name="connsiteX56" fmla="*/ 1009935 w 1910475"/>
                <a:gd name="connsiteY56" fmla="*/ 361666 h 804053"/>
                <a:gd name="connsiteX57" fmla="*/ 928048 w 1910475"/>
                <a:gd name="connsiteY57" fmla="*/ 334371 h 804053"/>
                <a:gd name="connsiteX58" fmla="*/ 887105 w 1910475"/>
                <a:gd name="connsiteY58" fmla="*/ 320723 h 804053"/>
                <a:gd name="connsiteX59" fmla="*/ 866633 w 1910475"/>
                <a:gd name="connsiteY59" fmla="*/ 313899 h 804053"/>
                <a:gd name="connsiteX60" fmla="*/ 846162 w 1910475"/>
                <a:gd name="connsiteY60" fmla="*/ 300251 h 804053"/>
                <a:gd name="connsiteX61" fmla="*/ 818866 w 1910475"/>
                <a:gd name="connsiteY61" fmla="*/ 259308 h 804053"/>
                <a:gd name="connsiteX62" fmla="*/ 777923 w 1910475"/>
                <a:gd name="connsiteY62" fmla="*/ 225188 h 804053"/>
                <a:gd name="connsiteX63" fmla="*/ 757451 w 1910475"/>
                <a:gd name="connsiteY63" fmla="*/ 211541 h 804053"/>
                <a:gd name="connsiteX64" fmla="*/ 736979 w 1910475"/>
                <a:gd name="connsiteY64" fmla="*/ 191069 h 804053"/>
                <a:gd name="connsiteX65" fmla="*/ 675565 w 1910475"/>
                <a:gd name="connsiteY65" fmla="*/ 163773 h 804053"/>
                <a:gd name="connsiteX66" fmla="*/ 655093 w 1910475"/>
                <a:gd name="connsiteY66" fmla="*/ 150126 h 804053"/>
                <a:gd name="connsiteX67" fmla="*/ 580030 w 1910475"/>
                <a:gd name="connsiteY67" fmla="*/ 129654 h 804053"/>
                <a:gd name="connsiteX68" fmla="*/ 518615 w 1910475"/>
                <a:gd name="connsiteY68" fmla="*/ 116006 h 804053"/>
                <a:gd name="connsiteX69" fmla="*/ 498144 w 1910475"/>
                <a:gd name="connsiteY69" fmla="*/ 88711 h 804053"/>
                <a:gd name="connsiteX70" fmla="*/ 491320 w 1910475"/>
                <a:gd name="connsiteY70" fmla="*/ 68239 h 804053"/>
                <a:gd name="connsiteX71" fmla="*/ 0 w 1910475"/>
                <a:gd name="connsiteY71" fmla="*/ 54591 h 804053"/>
                <a:gd name="connsiteX72" fmla="*/ 68239 w 1910475"/>
                <a:gd name="connsiteY72" fmla="*/ 0 h 804053"/>
                <a:gd name="connsiteX0" fmla="*/ 68239 w 1915632"/>
                <a:gd name="connsiteY0" fmla="*/ 0 h 804053"/>
                <a:gd name="connsiteX1" fmla="*/ 559559 w 1915632"/>
                <a:gd name="connsiteY1" fmla="*/ 34120 h 804053"/>
                <a:gd name="connsiteX2" fmla="*/ 600502 w 1915632"/>
                <a:gd name="connsiteY2" fmla="*/ 61415 h 804053"/>
                <a:gd name="connsiteX3" fmla="*/ 620973 w 1915632"/>
                <a:gd name="connsiteY3" fmla="*/ 75063 h 804053"/>
                <a:gd name="connsiteX4" fmla="*/ 648269 w 1915632"/>
                <a:gd name="connsiteY4" fmla="*/ 81887 h 804053"/>
                <a:gd name="connsiteX5" fmla="*/ 689212 w 1915632"/>
                <a:gd name="connsiteY5" fmla="*/ 95535 h 804053"/>
                <a:gd name="connsiteX6" fmla="*/ 709684 w 1915632"/>
                <a:gd name="connsiteY6" fmla="*/ 109182 h 804053"/>
                <a:gd name="connsiteX7" fmla="*/ 743803 w 1915632"/>
                <a:gd name="connsiteY7" fmla="*/ 116006 h 804053"/>
                <a:gd name="connsiteX8" fmla="*/ 784747 w 1915632"/>
                <a:gd name="connsiteY8" fmla="*/ 129654 h 804053"/>
                <a:gd name="connsiteX9" fmla="*/ 805218 w 1915632"/>
                <a:gd name="connsiteY9" fmla="*/ 136478 h 804053"/>
                <a:gd name="connsiteX10" fmla="*/ 832514 w 1915632"/>
                <a:gd name="connsiteY10" fmla="*/ 177421 h 804053"/>
                <a:gd name="connsiteX11" fmla="*/ 846162 w 1915632"/>
                <a:gd name="connsiteY11" fmla="*/ 197893 h 804053"/>
                <a:gd name="connsiteX12" fmla="*/ 866633 w 1915632"/>
                <a:gd name="connsiteY12" fmla="*/ 211541 h 804053"/>
                <a:gd name="connsiteX13" fmla="*/ 887105 w 1915632"/>
                <a:gd name="connsiteY13" fmla="*/ 232012 h 804053"/>
                <a:gd name="connsiteX14" fmla="*/ 928048 w 1915632"/>
                <a:gd name="connsiteY14" fmla="*/ 245660 h 804053"/>
                <a:gd name="connsiteX15" fmla="*/ 996287 w 1915632"/>
                <a:gd name="connsiteY15" fmla="*/ 259308 h 804053"/>
                <a:gd name="connsiteX16" fmla="*/ 1030406 w 1915632"/>
                <a:gd name="connsiteY16" fmla="*/ 266132 h 804053"/>
                <a:gd name="connsiteX17" fmla="*/ 1071350 w 1915632"/>
                <a:gd name="connsiteY17" fmla="*/ 279779 h 804053"/>
                <a:gd name="connsiteX18" fmla="*/ 1112293 w 1915632"/>
                <a:gd name="connsiteY18" fmla="*/ 313899 h 804053"/>
                <a:gd name="connsiteX19" fmla="*/ 1146412 w 1915632"/>
                <a:gd name="connsiteY19" fmla="*/ 348018 h 804053"/>
                <a:gd name="connsiteX20" fmla="*/ 1160060 w 1915632"/>
                <a:gd name="connsiteY20" fmla="*/ 368490 h 804053"/>
                <a:gd name="connsiteX21" fmla="*/ 1201003 w 1915632"/>
                <a:gd name="connsiteY21" fmla="*/ 395785 h 804053"/>
                <a:gd name="connsiteX22" fmla="*/ 1221475 w 1915632"/>
                <a:gd name="connsiteY22" fmla="*/ 409433 h 804053"/>
                <a:gd name="connsiteX23" fmla="*/ 1248771 w 1915632"/>
                <a:gd name="connsiteY23" fmla="*/ 416257 h 804053"/>
                <a:gd name="connsiteX24" fmla="*/ 1296538 w 1915632"/>
                <a:gd name="connsiteY24" fmla="*/ 436729 h 804053"/>
                <a:gd name="connsiteX25" fmla="*/ 1337481 w 1915632"/>
                <a:gd name="connsiteY25" fmla="*/ 450376 h 804053"/>
                <a:gd name="connsiteX26" fmla="*/ 1426191 w 1915632"/>
                <a:gd name="connsiteY26" fmla="*/ 464024 h 804053"/>
                <a:gd name="connsiteX27" fmla="*/ 1494430 w 1915632"/>
                <a:gd name="connsiteY27" fmla="*/ 477672 h 804053"/>
                <a:gd name="connsiteX28" fmla="*/ 1514902 w 1915632"/>
                <a:gd name="connsiteY28" fmla="*/ 484496 h 804053"/>
                <a:gd name="connsiteX29" fmla="*/ 1542197 w 1915632"/>
                <a:gd name="connsiteY29" fmla="*/ 491320 h 804053"/>
                <a:gd name="connsiteX30" fmla="*/ 1583141 w 1915632"/>
                <a:gd name="connsiteY30" fmla="*/ 504968 h 804053"/>
                <a:gd name="connsiteX31" fmla="*/ 1665027 w 1915632"/>
                <a:gd name="connsiteY31" fmla="*/ 532263 h 804053"/>
                <a:gd name="connsiteX32" fmla="*/ 1705971 w 1915632"/>
                <a:gd name="connsiteY32" fmla="*/ 559559 h 804053"/>
                <a:gd name="connsiteX33" fmla="*/ 1726442 w 1915632"/>
                <a:gd name="connsiteY33" fmla="*/ 641445 h 804053"/>
                <a:gd name="connsiteX34" fmla="*/ 1843159 w 1915632"/>
                <a:gd name="connsiteY34" fmla="*/ 677040 h 804053"/>
                <a:gd name="connsiteX35" fmla="*/ 1858371 w 1915632"/>
                <a:gd name="connsiteY35" fmla="*/ 655093 h 804053"/>
                <a:gd name="connsiteX36" fmla="*/ 1889313 w 1915632"/>
                <a:gd name="connsiteY36" fmla="*/ 695309 h 804053"/>
                <a:gd name="connsiteX37" fmla="*/ 1897965 w 1915632"/>
                <a:gd name="connsiteY37" fmla="*/ 766462 h 804053"/>
                <a:gd name="connsiteX38" fmla="*/ 1783308 w 1915632"/>
                <a:gd name="connsiteY38" fmla="*/ 800669 h 804053"/>
                <a:gd name="connsiteX39" fmla="*/ 1589965 w 1915632"/>
                <a:gd name="connsiteY39" fmla="*/ 634621 h 804053"/>
                <a:gd name="connsiteX40" fmla="*/ 1569493 w 1915632"/>
                <a:gd name="connsiteY40" fmla="*/ 627797 h 804053"/>
                <a:gd name="connsiteX41" fmla="*/ 1549021 w 1915632"/>
                <a:gd name="connsiteY41" fmla="*/ 614150 h 804053"/>
                <a:gd name="connsiteX42" fmla="*/ 1514902 w 1915632"/>
                <a:gd name="connsiteY42" fmla="*/ 607326 h 804053"/>
                <a:gd name="connsiteX43" fmla="*/ 1473959 w 1915632"/>
                <a:gd name="connsiteY43" fmla="*/ 593678 h 804053"/>
                <a:gd name="connsiteX44" fmla="*/ 1453487 w 1915632"/>
                <a:gd name="connsiteY44" fmla="*/ 586854 h 804053"/>
                <a:gd name="connsiteX45" fmla="*/ 1398896 w 1915632"/>
                <a:gd name="connsiteY45" fmla="*/ 573206 h 804053"/>
                <a:gd name="connsiteX46" fmla="*/ 1378424 w 1915632"/>
                <a:gd name="connsiteY46" fmla="*/ 559559 h 804053"/>
                <a:gd name="connsiteX47" fmla="*/ 1337481 w 1915632"/>
                <a:gd name="connsiteY47" fmla="*/ 545911 h 804053"/>
                <a:gd name="connsiteX48" fmla="*/ 1296538 w 1915632"/>
                <a:gd name="connsiteY48" fmla="*/ 525439 h 804053"/>
                <a:gd name="connsiteX49" fmla="*/ 1255594 w 1915632"/>
                <a:gd name="connsiteY49" fmla="*/ 504968 h 804053"/>
                <a:gd name="connsiteX50" fmla="*/ 1214651 w 1915632"/>
                <a:gd name="connsiteY50" fmla="*/ 484496 h 804053"/>
                <a:gd name="connsiteX51" fmla="*/ 1194179 w 1915632"/>
                <a:gd name="connsiteY51" fmla="*/ 470848 h 804053"/>
                <a:gd name="connsiteX52" fmla="*/ 1173708 w 1915632"/>
                <a:gd name="connsiteY52" fmla="*/ 464024 h 804053"/>
                <a:gd name="connsiteX53" fmla="*/ 1132765 w 1915632"/>
                <a:gd name="connsiteY53" fmla="*/ 436729 h 804053"/>
                <a:gd name="connsiteX54" fmla="*/ 1091821 w 1915632"/>
                <a:gd name="connsiteY54" fmla="*/ 409433 h 804053"/>
                <a:gd name="connsiteX55" fmla="*/ 1071350 w 1915632"/>
                <a:gd name="connsiteY55" fmla="*/ 395785 h 804053"/>
                <a:gd name="connsiteX56" fmla="*/ 1050878 w 1915632"/>
                <a:gd name="connsiteY56" fmla="*/ 388962 h 804053"/>
                <a:gd name="connsiteX57" fmla="*/ 1009935 w 1915632"/>
                <a:gd name="connsiteY57" fmla="*/ 361666 h 804053"/>
                <a:gd name="connsiteX58" fmla="*/ 928048 w 1915632"/>
                <a:gd name="connsiteY58" fmla="*/ 334371 h 804053"/>
                <a:gd name="connsiteX59" fmla="*/ 887105 w 1915632"/>
                <a:gd name="connsiteY59" fmla="*/ 320723 h 804053"/>
                <a:gd name="connsiteX60" fmla="*/ 866633 w 1915632"/>
                <a:gd name="connsiteY60" fmla="*/ 313899 h 804053"/>
                <a:gd name="connsiteX61" fmla="*/ 846162 w 1915632"/>
                <a:gd name="connsiteY61" fmla="*/ 300251 h 804053"/>
                <a:gd name="connsiteX62" fmla="*/ 818866 w 1915632"/>
                <a:gd name="connsiteY62" fmla="*/ 259308 h 804053"/>
                <a:gd name="connsiteX63" fmla="*/ 777923 w 1915632"/>
                <a:gd name="connsiteY63" fmla="*/ 225188 h 804053"/>
                <a:gd name="connsiteX64" fmla="*/ 757451 w 1915632"/>
                <a:gd name="connsiteY64" fmla="*/ 211541 h 804053"/>
                <a:gd name="connsiteX65" fmla="*/ 736979 w 1915632"/>
                <a:gd name="connsiteY65" fmla="*/ 191069 h 804053"/>
                <a:gd name="connsiteX66" fmla="*/ 675565 w 1915632"/>
                <a:gd name="connsiteY66" fmla="*/ 163773 h 804053"/>
                <a:gd name="connsiteX67" fmla="*/ 655093 w 1915632"/>
                <a:gd name="connsiteY67" fmla="*/ 150126 h 804053"/>
                <a:gd name="connsiteX68" fmla="*/ 580030 w 1915632"/>
                <a:gd name="connsiteY68" fmla="*/ 129654 h 804053"/>
                <a:gd name="connsiteX69" fmla="*/ 518615 w 1915632"/>
                <a:gd name="connsiteY69" fmla="*/ 116006 h 804053"/>
                <a:gd name="connsiteX70" fmla="*/ 498144 w 1915632"/>
                <a:gd name="connsiteY70" fmla="*/ 88711 h 804053"/>
                <a:gd name="connsiteX71" fmla="*/ 491320 w 1915632"/>
                <a:gd name="connsiteY71" fmla="*/ 68239 h 804053"/>
                <a:gd name="connsiteX72" fmla="*/ 0 w 1915632"/>
                <a:gd name="connsiteY72" fmla="*/ 54591 h 804053"/>
                <a:gd name="connsiteX73" fmla="*/ 68239 w 1915632"/>
                <a:gd name="connsiteY73" fmla="*/ 0 h 804053"/>
                <a:gd name="connsiteX0" fmla="*/ 68239 w 1915632"/>
                <a:gd name="connsiteY0" fmla="*/ 0 h 804053"/>
                <a:gd name="connsiteX1" fmla="*/ 559559 w 1915632"/>
                <a:gd name="connsiteY1" fmla="*/ 34120 h 804053"/>
                <a:gd name="connsiteX2" fmla="*/ 600502 w 1915632"/>
                <a:gd name="connsiteY2" fmla="*/ 61415 h 804053"/>
                <a:gd name="connsiteX3" fmla="*/ 620973 w 1915632"/>
                <a:gd name="connsiteY3" fmla="*/ 75063 h 804053"/>
                <a:gd name="connsiteX4" fmla="*/ 648269 w 1915632"/>
                <a:gd name="connsiteY4" fmla="*/ 81887 h 804053"/>
                <a:gd name="connsiteX5" fmla="*/ 689212 w 1915632"/>
                <a:gd name="connsiteY5" fmla="*/ 95535 h 804053"/>
                <a:gd name="connsiteX6" fmla="*/ 709684 w 1915632"/>
                <a:gd name="connsiteY6" fmla="*/ 109182 h 804053"/>
                <a:gd name="connsiteX7" fmla="*/ 743803 w 1915632"/>
                <a:gd name="connsiteY7" fmla="*/ 116006 h 804053"/>
                <a:gd name="connsiteX8" fmla="*/ 784747 w 1915632"/>
                <a:gd name="connsiteY8" fmla="*/ 129654 h 804053"/>
                <a:gd name="connsiteX9" fmla="*/ 805218 w 1915632"/>
                <a:gd name="connsiteY9" fmla="*/ 136478 h 804053"/>
                <a:gd name="connsiteX10" fmla="*/ 832514 w 1915632"/>
                <a:gd name="connsiteY10" fmla="*/ 177421 h 804053"/>
                <a:gd name="connsiteX11" fmla="*/ 846162 w 1915632"/>
                <a:gd name="connsiteY11" fmla="*/ 197893 h 804053"/>
                <a:gd name="connsiteX12" fmla="*/ 866633 w 1915632"/>
                <a:gd name="connsiteY12" fmla="*/ 211541 h 804053"/>
                <a:gd name="connsiteX13" fmla="*/ 887105 w 1915632"/>
                <a:gd name="connsiteY13" fmla="*/ 232012 h 804053"/>
                <a:gd name="connsiteX14" fmla="*/ 928048 w 1915632"/>
                <a:gd name="connsiteY14" fmla="*/ 245660 h 804053"/>
                <a:gd name="connsiteX15" fmla="*/ 996287 w 1915632"/>
                <a:gd name="connsiteY15" fmla="*/ 259308 h 804053"/>
                <a:gd name="connsiteX16" fmla="*/ 1030406 w 1915632"/>
                <a:gd name="connsiteY16" fmla="*/ 266132 h 804053"/>
                <a:gd name="connsiteX17" fmla="*/ 1071350 w 1915632"/>
                <a:gd name="connsiteY17" fmla="*/ 279779 h 804053"/>
                <a:gd name="connsiteX18" fmla="*/ 1112293 w 1915632"/>
                <a:gd name="connsiteY18" fmla="*/ 313899 h 804053"/>
                <a:gd name="connsiteX19" fmla="*/ 1146412 w 1915632"/>
                <a:gd name="connsiteY19" fmla="*/ 348018 h 804053"/>
                <a:gd name="connsiteX20" fmla="*/ 1160060 w 1915632"/>
                <a:gd name="connsiteY20" fmla="*/ 368490 h 804053"/>
                <a:gd name="connsiteX21" fmla="*/ 1201003 w 1915632"/>
                <a:gd name="connsiteY21" fmla="*/ 395785 h 804053"/>
                <a:gd name="connsiteX22" fmla="*/ 1221475 w 1915632"/>
                <a:gd name="connsiteY22" fmla="*/ 409433 h 804053"/>
                <a:gd name="connsiteX23" fmla="*/ 1248771 w 1915632"/>
                <a:gd name="connsiteY23" fmla="*/ 416257 h 804053"/>
                <a:gd name="connsiteX24" fmla="*/ 1296538 w 1915632"/>
                <a:gd name="connsiteY24" fmla="*/ 436729 h 804053"/>
                <a:gd name="connsiteX25" fmla="*/ 1337481 w 1915632"/>
                <a:gd name="connsiteY25" fmla="*/ 450376 h 804053"/>
                <a:gd name="connsiteX26" fmla="*/ 1426191 w 1915632"/>
                <a:gd name="connsiteY26" fmla="*/ 464024 h 804053"/>
                <a:gd name="connsiteX27" fmla="*/ 1494430 w 1915632"/>
                <a:gd name="connsiteY27" fmla="*/ 477672 h 804053"/>
                <a:gd name="connsiteX28" fmla="*/ 1514902 w 1915632"/>
                <a:gd name="connsiteY28" fmla="*/ 484496 h 804053"/>
                <a:gd name="connsiteX29" fmla="*/ 1542197 w 1915632"/>
                <a:gd name="connsiteY29" fmla="*/ 491320 h 804053"/>
                <a:gd name="connsiteX30" fmla="*/ 1583141 w 1915632"/>
                <a:gd name="connsiteY30" fmla="*/ 504968 h 804053"/>
                <a:gd name="connsiteX31" fmla="*/ 1665027 w 1915632"/>
                <a:gd name="connsiteY31" fmla="*/ 532263 h 804053"/>
                <a:gd name="connsiteX32" fmla="*/ 1705971 w 1915632"/>
                <a:gd name="connsiteY32" fmla="*/ 559559 h 804053"/>
                <a:gd name="connsiteX33" fmla="*/ 1726442 w 1915632"/>
                <a:gd name="connsiteY33" fmla="*/ 641445 h 804053"/>
                <a:gd name="connsiteX34" fmla="*/ 1843159 w 1915632"/>
                <a:gd name="connsiteY34" fmla="*/ 677040 h 804053"/>
                <a:gd name="connsiteX35" fmla="*/ 1889313 w 1915632"/>
                <a:gd name="connsiteY35" fmla="*/ 695309 h 804053"/>
                <a:gd name="connsiteX36" fmla="*/ 1897965 w 1915632"/>
                <a:gd name="connsiteY36" fmla="*/ 766462 h 804053"/>
                <a:gd name="connsiteX37" fmla="*/ 1783308 w 1915632"/>
                <a:gd name="connsiteY37" fmla="*/ 800669 h 804053"/>
                <a:gd name="connsiteX38" fmla="*/ 1589965 w 1915632"/>
                <a:gd name="connsiteY38" fmla="*/ 634621 h 804053"/>
                <a:gd name="connsiteX39" fmla="*/ 1569493 w 1915632"/>
                <a:gd name="connsiteY39" fmla="*/ 627797 h 804053"/>
                <a:gd name="connsiteX40" fmla="*/ 1549021 w 1915632"/>
                <a:gd name="connsiteY40" fmla="*/ 614150 h 804053"/>
                <a:gd name="connsiteX41" fmla="*/ 1514902 w 1915632"/>
                <a:gd name="connsiteY41" fmla="*/ 607326 h 804053"/>
                <a:gd name="connsiteX42" fmla="*/ 1473959 w 1915632"/>
                <a:gd name="connsiteY42" fmla="*/ 593678 h 804053"/>
                <a:gd name="connsiteX43" fmla="*/ 1453487 w 1915632"/>
                <a:gd name="connsiteY43" fmla="*/ 586854 h 804053"/>
                <a:gd name="connsiteX44" fmla="*/ 1398896 w 1915632"/>
                <a:gd name="connsiteY44" fmla="*/ 573206 h 804053"/>
                <a:gd name="connsiteX45" fmla="*/ 1378424 w 1915632"/>
                <a:gd name="connsiteY45" fmla="*/ 559559 h 804053"/>
                <a:gd name="connsiteX46" fmla="*/ 1337481 w 1915632"/>
                <a:gd name="connsiteY46" fmla="*/ 545911 h 804053"/>
                <a:gd name="connsiteX47" fmla="*/ 1296538 w 1915632"/>
                <a:gd name="connsiteY47" fmla="*/ 525439 h 804053"/>
                <a:gd name="connsiteX48" fmla="*/ 1255594 w 1915632"/>
                <a:gd name="connsiteY48" fmla="*/ 504968 h 804053"/>
                <a:gd name="connsiteX49" fmla="*/ 1214651 w 1915632"/>
                <a:gd name="connsiteY49" fmla="*/ 484496 h 804053"/>
                <a:gd name="connsiteX50" fmla="*/ 1194179 w 1915632"/>
                <a:gd name="connsiteY50" fmla="*/ 470848 h 804053"/>
                <a:gd name="connsiteX51" fmla="*/ 1173708 w 1915632"/>
                <a:gd name="connsiteY51" fmla="*/ 464024 h 804053"/>
                <a:gd name="connsiteX52" fmla="*/ 1132765 w 1915632"/>
                <a:gd name="connsiteY52" fmla="*/ 436729 h 804053"/>
                <a:gd name="connsiteX53" fmla="*/ 1091821 w 1915632"/>
                <a:gd name="connsiteY53" fmla="*/ 409433 h 804053"/>
                <a:gd name="connsiteX54" fmla="*/ 1071350 w 1915632"/>
                <a:gd name="connsiteY54" fmla="*/ 395785 h 804053"/>
                <a:gd name="connsiteX55" fmla="*/ 1050878 w 1915632"/>
                <a:gd name="connsiteY55" fmla="*/ 388962 h 804053"/>
                <a:gd name="connsiteX56" fmla="*/ 1009935 w 1915632"/>
                <a:gd name="connsiteY56" fmla="*/ 361666 h 804053"/>
                <a:gd name="connsiteX57" fmla="*/ 928048 w 1915632"/>
                <a:gd name="connsiteY57" fmla="*/ 334371 h 804053"/>
                <a:gd name="connsiteX58" fmla="*/ 887105 w 1915632"/>
                <a:gd name="connsiteY58" fmla="*/ 320723 h 804053"/>
                <a:gd name="connsiteX59" fmla="*/ 866633 w 1915632"/>
                <a:gd name="connsiteY59" fmla="*/ 313899 h 804053"/>
                <a:gd name="connsiteX60" fmla="*/ 846162 w 1915632"/>
                <a:gd name="connsiteY60" fmla="*/ 300251 h 804053"/>
                <a:gd name="connsiteX61" fmla="*/ 818866 w 1915632"/>
                <a:gd name="connsiteY61" fmla="*/ 259308 h 804053"/>
                <a:gd name="connsiteX62" fmla="*/ 777923 w 1915632"/>
                <a:gd name="connsiteY62" fmla="*/ 225188 h 804053"/>
                <a:gd name="connsiteX63" fmla="*/ 757451 w 1915632"/>
                <a:gd name="connsiteY63" fmla="*/ 211541 h 804053"/>
                <a:gd name="connsiteX64" fmla="*/ 736979 w 1915632"/>
                <a:gd name="connsiteY64" fmla="*/ 191069 h 804053"/>
                <a:gd name="connsiteX65" fmla="*/ 675565 w 1915632"/>
                <a:gd name="connsiteY65" fmla="*/ 163773 h 804053"/>
                <a:gd name="connsiteX66" fmla="*/ 655093 w 1915632"/>
                <a:gd name="connsiteY66" fmla="*/ 150126 h 804053"/>
                <a:gd name="connsiteX67" fmla="*/ 580030 w 1915632"/>
                <a:gd name="connsiteY67" fmla="*/ 129654 h 804053"/>
                <a:gd name="connsiteX68" fmla="*/ 518615 w 1915632"/>
                <a:gd name="connsiteY68" fmla="*/ 116006 h 804053"/>
                <a:gd name="connsiteX69" fmla="*/ 498144 w 1915632"/>
                <a:gd name="connsiteY69" fmla="*/ 88711 h 804053"/>
                <a:gd name="connsiteX70" fmla="*/ 491320 w 1915632"/>
                <a:gd name="connsiteY70" fmla="*/ 68239 h 804053"/>
                <a:gd name="connsiteX71" fmla="*/ 0 w 1915632"/>
                <a:gd name="connsiteY71" fmla="*/ 54591 h 804053"/>
                <a:gd name="connsiteX72" fmla="*/ 68239 w 1915632"/>
                <a:gd name="connsiteY72" fmla="*/ 0 h 804053"/>
                <a:gd name="connsiteX0" fmla="*/ 68239 w 2023472"/>
                <a:gd name="connsiteY0" fmla="*/ 0 h 978697"/>
                <a:gd name="connsiteX1" fmla="*/ 559559 w 2023472"/>
                <a:gd name="connsiteY1" fmla="*/ 34120 h 978697"/>
                <a:gd name="connsiteX2" fmla="*/ 600502 w 2023472"/>
                <a:gd name="connsiteY2" fmla="*/ 61415 h 978697"/>
                <a:gd name="connsiteX3" fmla="*/ 620973 w 2023472"/>
                <a:gd name="connsiteY3" fmla="*/ 75063 h 978697"/>
                <a:gd name="connsiteX4" fmla="*/ 648269 w 2023472"/>
                <a:gd name="connsiteY4" fmla="*/ 81887 h 978697"/>
                <a:gd name="connsiteX5" fmla="*/ 689212 w 2023472"/>
                <a:gd name="connsiteY5" fmla="*/ 95535 h 978697"/>
                <a:gd name="connsiteX6" fmla="*/ 709684 w 2023472"/>
                <a:gd name="connsiteY6" fmla="*/ 109182 h 978697"/>
                <a:gd name="connsiteX7" fmla="*/ 743803 w 2023472"/>
                <a:gd name="connsiteY7" fmla="*/ 116006 h 978697"/>
                <a:gd name="connsiteX8" fmla="*/ 784747 w 2023472"/>
                <a:gd name="connsiteY8" fmla="*/ 129654 h 978697"/>
                <a:gd name="connsiteX9" fmla="*/ 805218 w 2023472"/>
                <a:gd name="connsiteY9" fmla="*/ 136478 h 978697"/>
                <a:gd name="connsiteX10" fmla="*/ 832514 w 2023472"/>
                <a:gd name="connsiteY10" fmla="*/ 177421 h 978697"/>
                <a:gd name="connsiteX11" fmla="*/ 846162 w 2023472"/>
                <a:gd name="connsiteY11" fmla="*/ 197893 h 978697"/>
                <a:gd name="connsiteX12" fmla="*/ 866633 w 2023472"/>
                <a:gd name="connsiteY12" fmla="*/ 211541 h 978697"/>
                <a:gd name="connsiteX13" fmla="*/ 887105 w 2023472"/>
                <a:gd name="connsiteY13" fmla="*/ 232012 h 978697"/>
                <a:gd name="connsiteX14" fmla="*/ 928048 w 2023472"/>
                <a:gd name="connsiteY14" fmla="*/ 245660 h 978697"/>
                <a:gd name="connsiteX15" fmla="*/ 996287 w 2023472"/>
                <a:gd name="connsiteY15" fmla="*/ 259308 h 978697"/>
                <a:gd name="connsiteX16" fmla="*/ 1030406 w 2023472"/>
                <a:gd name="connsiteY16" fmla="*/ 266132 h 978697"/>
                <a:gd name="connsiteX17" fmla="*/ 1071350 w 2023472"/>
                <a:gd name="connsiteY17" fmla="*/ 279779 h 978697"/>
                <a:gd name="connsiteX18" fmla="*/ 1112293 w 2023472"/>
                <a:gd name="connsiteY18" fmla="*/ 313899 h 978697"/>
                <a:gd name="connsiteX19" fmla="*/ 1146412 w 2023472"/>
                <a:gd name="connsiteY19" fmla="*/ 348018 h 978697"/>
                <a:gd name="connsiteX20" fmla="*/ 1160060 w 2023472"/>
                <a:gd name="connsiteY20" fmla="*/ 368490 h 978697"/>
                <a:gd name="connsiteX21" fmla="*/ 1201003 w 2023472"/>
                <a:gd name="connsiteY21" fmla="*/ 395785 h 978697"/>
                <a:gd name="connsiteX22" fmla="*/ 1221475 w 2023472"/>
                <a:gd name="connsiteY22" fmla="*/ 409433 h 978697"/>
                <a:gd name="connsiteX23" fmla="*/ 1248771 w 2023472"/>
                <a:gd name="connsiteY23" fmla="*/ 416257 h 978697"/>
                <a:gd name="connsiteX24" fmla="*/ 1296538 w 2023472"/>
                <a:gd name="connsiteY24" fmla="*/ 436729 h 978697"/>
                <a:gd name="connsiteX25" fmla="*/ 1337481 w 2023472"/>
                <a:gd name="connsiteY25" fmla="*/ 450376 h 978697"/>
                <a:gd name="connsiteX26" fmla="*/ 1426191 w 2023472"/>
                <a:gd name="connsiteY26" fmla="*/ 464024 h 978697"/>
                <a:gd name="connsiteX27" fmla="*/ 1494430 w 2023472"/>
                <a:gd name="connsiteY27" fmla="*/ 477672 h 978697"/>
                <a:gd name="connsiteX28" fmla="*/ 1514902 w 2023472"/>
                <a:gd name="connsiteY28" fmla="*/ 484496 h 978697"/>
                <a:gd name="connsiteX29" fmla="*/ 1542197 w 2023472"/>
                <a:gd name="connsiteY29" fmla="*/ 491320 h 978697"/>
                <a:gd name="connsiteX30" fmla="*/ 1583141 w 2023472"/>
                <a:gd name="connsiteY30" fmla="*/ 504968 h 978697"/>
                <a:gd name="connsiteX31" fmla="*/ 1665027 w 2023472"/>
                <a:gd name="connsiteY31" fmla="*/ 532263 h 978697"/>
                <a:gd name="connsiteX32" fmla="*/ 1705971 w 2023472"/>
                <a:gd name="connsiteY32" fmla="*/ 559559 h 978697"/>
                <a:gd name="connsiteX33" fmla="*/ 1726442 w 2023472"/>
                <a:gd name="connsiteY33" fmla="*/ 641445 h 978697"/>
                <a:gd name="connsiteX34" fmla="*/ 1843159 w 2023472"/>
                <a:gd name="connsiteY34" fmla="*/ 677040 h 978697"/>
                <a:gd name="connsiteX35" fmla="*/ 1889313 w 2023472"/>
                <a:gd name="connsiteY35" fmla="*/ 695309 h 978697"/>
                <a:gd name="connsiteX36" fmla="*/ 1897965 w 2023472"/>
                <a:gd name="connsiteY36" fmla="*/ 766462 h 978697"/>
                <a:gd name="connsiteX37" fmla="*/ 1977427 w 2023472"/>
                <a:gd name="connsiteY37" fmla="*/ 975313 h 978697"/>
                <a:gd name="connsiteX38" fmla="*/ 1589965 w 2023472"/>
                <a:gd name="connsiteY38" fmla="*/ 634621 h 978697"/>
                <a:gd name="connsiteX39" fmla="*/ 1569493 w 2023472"/>
                <a:gd name="connsiteY39" fmla="*/ 627797 h 978697"/>
                <a:gd name="connsiteX40" fmla="*/ 1549021 w 2023472"/>
                <a:gd name="connsiteY40" fmla="*/ 614150 h 978697"/>
                <a:gd name="connsiteX41" fmla="*/ 1514902 w 2023472"/>
                <a:gd name="connsiteY41" fmla="*/ 607326 h 978697"/>
                <a:gd name="connsiteX42" fmla="*/ 1473959 w 2023472"/>
                <a:gd name="connsiteY42" fmla="*/ 593678 h 978697"/>
                <a:gd name="connsiteX43" fmla="*/ 1453487 w 2023472"/>
                <a:gd name="connsiteY43" fmla="*/ 586854 h 978697"/>
                <a:gd name="connsiteX44" fmla="*/ 1398896 w 2023472"/>
                <a:gd name="connsiteY44" fmla="*/ 573206 h 978697"/>
                <a:gd name="connsiteX45" fmla="*/ 1378424 w 2023472"/>
                <a:gd name="connsiteY45" fmla="*/ 559559 h 978697"/>
                <a:gd name="connsiteX46" fmla="*/ 1337481 w 2023472"/>
                <a:gd name="connsiteY46" fmla="*/ 545911 h 978697"/>
                <a:gd name="connsiteX47" fmla="*/ 1296538 w 2023472"/>
                <a:gd name="connsiteY47" fmla="*/ 525439 h 978697"/>
                <a:gd name="connsiteX48" fmla="*/ 1255594 w 2023472"/>
                <a:gd name="connsiteY48" fmla="*/ 504968 h 978697"/>
                <a:gd name="connsiteX49" fmla="*/ 1214651 w 2023472"/>
                <a:gd name="connsiteY49" fmla="*/ 484496 h 978697"/>
                <a:gd name="connsiteX50" fmla="*/ 1194179 w 2023472"/>
                <a:gd name="connsiteY50" fmla="*/ 470848 h 978697"/>
                <a:gd name="connsiteX51" fmla="*/ 1173708 w 2023472"/>
                <a:gd name="connsiteY51" fmla="*/ 464024 h 978697"/>
                <a:gd name="connsiteX52" fmla="*/ 1132765 w 2023472"/>
                <a:gd name="connsiteY52" fmla="*/ 436729 h 978697"/>
                <a:gd name="connsiteX53" fmla="*/ 1091821 w 2023472"/>
                <a:gd name="connsiteY53" fmla="*/ 409433 h 978697"/>
                <a:gd name="connsiteX54" fmla="*/ 1071350 w 2023472"/>
                <a:gd name="connsiteY54" fmla="*/ 395785 h 978697"/>
                <a:gd name="connsiteX55" fmla="*/ 1050878 w 2023472"/>
                <a:gd name="connsiteY55" fmla="*/ 388962 h 978697"/>
                <a:gd name="connsiteX56" fmla="*/ 1009935 w 2023472"/>
                <a:gd name="connsiteY56" fmla="*/ 361666 h 978697"/>
                <a:gd name="connsiteX57" fmla="*/ 928048 w 2023472"/>
                <a:gd name="connsiteY57" fmla="*/ 334371 h 978697"/>
                <a:gd name="connsiteX58" fmla="*/ 887105 w 2023472"/>
                <a:gd name="connsiteY58" fmla="*/ 320723 h 978697"/>
                <a:gd name="connsiteX59" fmla="*/ 866633 w 2023472"/>
                <a:gd name="connsiteY59" fmla="*/ 313899 h 978697"/>
                <a:gd name="connsiteX60" fmla="*/ 846162 w 2023472"/>
                <a:gd name="connsiteY60" fmla="*/ 300251 h 978697"/>
                <a:gd name="connsiteX61" fmla="*/ 818866 w 2023472"/>
                <a:gd name="connsiteY61" fmla="*/ 259308 h 978697"/>
                <a:gd name="connsiteX62" fmla="*/ 777923 w 2023472"/>
                <a:gd name="connsiteY62" fmla="*/ 225188 h 978697"/>
                <a:gd name="connsiteX63" fmla="*/ 757451 w 2023472"/>
                <a:gd name="connsiteY63" fmla="*/ 211541 h 978697"/>
                <a:gd name="connsiteX64" fmla="*/ 736979 w 2023472"/>
                <a:gd name="connsiteY64" fmla="*/ 191069 h 978697"/>
                <a:gd name="connsiteX65" fmla="*/ 675565 w 2023472"/>
                <a:gd name="connsiteY65" fmla="*/ 163773 h 978697"/>
                <a:gd name="connsiteX66" fmla="*/ 655093 w 2023472"/>
                <a:gd name="connsiteY66" fmla="*/ 150126 h 978697"/>
                <a:gd name="connsiteX67" fmla="*/ 580030 w 2023472"/>
                <a:gd name="connsiteY67" fmla="*/ 129654 h 978697"/>
                <a:gd name="connsiteX68" fmla="*/ 518615 w 2023472"/>
                <a:gd name="connsiteY68" fmla="*/ 116006 h 978697"/>
                <a:gd name="connsiteX69" fmla="*/ 498144 w 2023472"/>
                <a:gd name="connsiteY69" fmla="*/ 88711 h 978697"/>
                <a:gd name="connsiteX70" fmla="*/ 491320 w 2023472"/>
                <a:gd name="connsiteY70" fmla="*/ 68239 h 978697"/>
                <a:gd name="connsiteX71" fmla="*/ 0 w 2023472"/>
                <a:gd name="connsiteY71" fmla="*/ 54591 h 978697"/>
                <a:gd name="connsiteX72" fmla="*/ 68239 w 2023472"/>
                <a:gd name="connsiteY72" fmla="*/ 0 h 978697"/>
                <a:gd name="connsiteX0" fmla="*/ 68239 w 2239291"/>
                <a:gd name="connsiteY0" fmla="*/ 0 h 978697"/>
                <a:gd name="connsiteX1" fmla="*/ 559559 w 2239291"/>
                <a:gd name="connsiteY1" fmla="*/ 34120 h 978697"/>
                <a:gd name="connsiteX2" fmla="*/ 600502 w 2239291"/>
                <a:gd name="connsiteY2" fmla="*/ 61415 h 978697"/>
                <a:gd name="connsiteX3" fmla="*/ 620973 w 2239291"/>
                <a:gd name="connsiteY3" fmla="*/ 75063 h 978697"/>
                <a:gd name="connsiteX4" fmla="*/ 648269 w 2239291"/>
                <a:gd name="connsiteY4" fmla="*/ 81887 h 978697"/>
                <a:gd name="connsiteX5" fmla="*/ 689212 w 2239291"/>
                <a:gd name="connsiteY5" fmla="*/ 95535 h 978697"/>
                <a:gd name="connsiteX6" fmla="*/ 709684 w 2239291"/>
                <a:gd name="connsiteY6" fmla="*/ 109182 h 978697"/>
                <a:gd name="connsiteX7" fmla="*/ 743803 w 2239291"/>
                <a:gd name="connsiteY7" fmla="*/ 116006 h 978697"/>
                <a:gd name="connsiteX8" fmla="*/ 784747 w 2239291"/>
                <a:gd name="connsiteY8" fmla="*/ 129654 h 978697"/>
                <a:gd name="connsiteX9" fmla="*/ 805218 w 2239291"/>
                <a:gd name="connsiteY9" fmla="*/ 136478 h 978697"/>
                <a:gd name="connsiteX10" fmla="*/ 832514 w 2239291"/>
                <a:gd name="connsiteY10" fmla="*/ 177421 h 978697"/>
                <a:gd name="connsiteX11" fmla="*/ 846162 w 2239291"/>
                <a:gd name="connsiteY11" fmla="*/ 197893 h 978697"/>
                <a:gd name="connsiteX12" fmla="*/ 866633 w 2239291"/>
                <a:gd name="connsiteY12" fmla="*/ 211541 h 978697"/>
                <a:gd name="connsiteX13" fmla="*/ 887105 w 2239291"/>
                <a:gd name="connsiteY13" fmla="*/ 232012 h 978697"/>
                <a:gd name="connsiteX14" fmla="*/ 928048 w 2239291"/>
                <a:gd name="connsiteY14" fmla="*/ 245660 h 978697"/>
                <a:gd name="connsiteX15" fmla="*/ 996287 w 2239291"/>
                <a:gd name="connsiteY15" fmla="*/ 259308 h 978697"/>
                <a:gd name="connsiteX16" fmla="*/ 1030406 w 2239291"/>
                <a:gd name="connsiteY16" fmla="*/ 266132 h 978697"/>
                <a:gd name="connsiteX17" fmla="*/ 1071350 w 2239291"/>
                <a:gd name="connsiteY17" fmla="*/ 279779 h 978697"/>
                <a:gd name="connsiteX18" fmla="*/ 1112293 w 2239291"/>
                <a:gd name="connsiteY18" fmla="*/ 313899 h 978697"/>
                <a:gd name="connsiteX19" fmla="*/ 1146412 w 2239291"/>
                <a:gd name="connsiteY19" fmla="*/ 348018 h 978697"/>
                <a:gd name="connsiteX20" fmla="*/ 1160060 w 2239291"/>
                <a:gd name="connsiteY20" fmla="*/ 368490 h 978697"/>
                <a:gd name="connsiteX21" fmla="*/ 1201003 w 2239291"/>
                <a:gd name="connsiteY21" fmla="*/ 395785 h 978697"/>
                <a:gd name="connsiteX22" fmla="*/ 1221475 w 2239291"/>
                <a:gd name="connsiteY22" fmla="*/ 409433 h 978697"/>
                <a:gd name="connsiteX23" fmla="*/ 1248771 w 2239291"/>
                <a:gd name="connsiteY23" fmla="*/ 416257 h 978697"/>
                <a:gd name="connsiteX24" fmla="*/ 1296538 w 2239291"/>
                <a:gd name="connsiteY24" fmla="*/ 436729 h 978697"/>
                <a:gd name="connsiteX25" fmla="*/ 1337481 w 2239291"/>
                <a:gd name="connsiteY25" fmla="*/ 450376 h 978697"/>
                <a:gd name="connsiteX26" fmla="*/ 1426191 w 2239291"/>
                <a:gd name="connsiteY26" fmla="*/ 464024 h 978697"/>
                <a:gd name="connsiteX27" fmla="*/ 1494430 w 2239291"/>
                <a:gd name="connsiteY27" fmla="*/ 477672 h 978697"/>
                <a:gd name="connsiteX28" fmla="*/ 1514902 w 2239291"/>
                <a:gd name="connsiteY28" fmla="*/ 484496 h 978697"/>
                <a:gd name="connsiteX29" fmla="*/ 1542197 w 2239291"/>
                <a:gd name="connsiteY29" fmla="*/ 491320 h 978697"/>
                <a:gd name="connsiteX30" fmla="*/ 1583141 w 2239291"/>
                <a:gd name="connsiteY30" fmla="*/ 504968 h 978697"/>
                <a:gd name="connsiteX31" fmla="*/ 1665027 w 2239291"/>
                <a:gd name="connsiteY31" fmla="*/ 532263 h 978697"/>
                <a:gd name="connsiteX32" fmla="*/ 1705971 w 2239291"/>
                <a:gd name="connsiteY32" fmla="*/ 559559 h 978697"/>
                <a:gd name="connsiteX33" fmla="*/ 1726442 w 2239291"/>
                <a:gd name="connsiteY33" fmla="*/ 641445 h 978697"/>
                <a:gd name="connsiteX34" fmla="*/ 1843159 w 2239291"/>
                <a:gd name="connsiteY34" fmla="*/ 677040 h 978697"/>
                <a:gd name="connsiteX35" fmla="*/ 1889313 w 2239291"/>
                <a:gd name="connsiteY35" fmla="*/ 695309 h 978697"/>
                <a:gd name="connsiteX36" fmla="*/ 2224605 w 2239291"/>
                <a:gd name="connsiteY36" fmla="*/ 835983 h 978697"/>
                <a:gd name="connsiteX37" fmla="*/ 1977427 w 2239291"/>
                <a:gd name="connsiteY37" fmla="*/ 975313 h 978697"/>
                <a:gd name="connsiteX38" fmla="*/ 1589965 w 2239291"/>
                <a:gd name="connsiteY38" fmla="*/ 634621 h 978697"/>
                <a:gd name="connsiteX39" fmla="*/ 1569493 w 2239291"/>
                <a:gd name="connsiteY39" fmla="*/ 627797 h 978697"/>
                <a:gd name="connsiteX40" fmla="*/ 1549021 w 2239291"/>
                <a:gd name="connsiteY40" fmla="*/ 614150 h 978697"/>
                <a:gd name="connsiteX41" fmla="*/ 1514902 w 2239291"/>
                <a:gd name="connsiteY41" fmla="*/ 607326 h 978697"/>
                <a:gd name="connsiteX42" fmla="*/ 1473959 w 2239291"/>
                <a:gd name="connsiteY42" fmla="*/ 593678 h 978697"/>
                <a:gd name="connsiteX43" fmla="*/ 1453487 w 2239291"/>
                <a:gd name="connsiteY43" fmla="*/ 586854 h 978697"/>
                <a:gd name="connsiteX44" fmla="*/ 1398896 w 2239291"/>
                <a:gd name="connsiteY44" fmla="*/ 573206 h 978697"/>
                <a:gd name="connsiteX45" fmla="*/ 1378424 w 2239291"/>
                <a:gd name="connsiteY45" fmla="*/ 559559 h 978697"/>
                <a:gd name="connsiteX46" fmla="*/ 1337481 w 2239291"/>
                <a:gd name="connsiteY46" fmla="*/ 545911 h 978697"/>
                <a:gd name="connsiteX47" fmla="*/ 1296538 w 2239291"/>
                <a:gd name="connsiteY47" fmla="*/ 525439 h 978697"/>
                <a:gd name="connsiteX48" fmla="*/ 1255594 w 2239291"/>
                <a:gd name="connsiteY48" fmla="*/ 504968 h 978697"/>
                <a:gd name="connsiteX49" fmla="*/ 1214651 w 2239291"/>
                <a:gd name="connsiteY49" fmla="*/ 484496 h 978697"/>
                <a:gd name="connsiteX50" fmla="*/ 1194179 w 2239291"/>
                <a:gd name="connsiteY50" fmla="*/ 470848 h 978697"/>
                <a:gd name="connsiteX51" fmla="*/ 1173708 w 2239291"/>
                <a:gd name="connsiteY51" fmla="*/ 464024 h 978697"/>
                <a:gd name="connsiteX52" fmla="*/ 1132765 w 2239291"/>
                <a:gd name="connsiteY52" fmla="*/ 436729 h 978697"/>
                <a:gd name="connsiteX53" fmla="*/ 1091821 w 2239291"/>
                <a:gd name="connsiteY53" fmla="*/ 409433 h 978697"/>
                <a:gd name="connsiteX54" fmla="*/ 1071350 w 2239291"/>
                <a:gd name="connsiteY54" fmla="*/ 395785 h 978697"/>
                <a:gd name="connsiteX55" fmla="*/ 1050878 w 2239291"/>
                <a:gd name="connsiteY55" fmla="*/ 388962 h 978697"/>
                <a:gd name="connsiteX56" fmla="*/ 1009935 w 2239291"/>
                <a:gd name="connsiteY56" fmla="*/ 361666 h 978697"/>
                <a:gd name="connsiteX57" fmla="*/ 928048 w 2239291"/>
                <a:gd name="connsiteY57" fmla="*/ 334371 h 978697"/>
                <a:gd name="connsiteX58" fmla="*/ 887105 w 2239291"/>
                <a:gd name="connsiteY58" fmla="*/ 320723 h 978697"/>
                <a:gd name="connsiteX59" fmla="*/ 866633 w 2239291"/>
                <a:gd name="connsiteY59" fmla="*/ 313899 h 978697"/>
                <a:gd name="connsiteX60" fmla="*/ 846162 w 2239291"/>
                <a:gd name="connsiteY60" fmla="*/ 300251 h 978697"/>
                <a:gd name="connsiteX61" fmla="*/ 818866 w 2239291"/>
                <a:gd name="connsiteY61" fmla="*/ 259308 h 978697"/>
                <a:gd name="connsiteX62" fmla="*/ 777923 w 2239291"/>
                <a:gd name="connsiteY62" fmla="*/ 225188 h 978697"/>
                <a:gd name="connsiteX63" fmla="*/ 757451 w 2239291"/>
                <a:gd name="connsiteY63" fmla="*/ 211541 h 978697"/>
                <a:gd name="connsiteX64" fmla="*/ 736979 w 2239291"/>
                <a:gd name="connsiteY64" fmla="*/ 191069 h 978697"/>
                <a:gd name="connsiteX65" fmla="*/ 675565 w 2239291"/>
                <a:gd name="connsiteY65" fmla="*/ 163773 h 978697"/>
                <a:gd name="connsiteX66" fmla="*/ 655093 w 2239291"/>
                <a:gd name="connsiteY66" fmla="*/ 150126 h 978697"/>
                <a:gd name="connsiteX67" fmla="*/ 580030 w 2239291"/>
                <a:gd name="connsiteY67" fmla="*/ 129654 h 978697"/>
                <a:gd name="connsiteX68" fmla="*/ 518615 w 2239291"/>
                <a:gd name="connsiteY68" fmla="*/ 116006 h 978697"/>
                <a:gd name="connsiteX69" fmla="*/ 498144 w 2239291"/>
                <a:gd name="connsiteY69" fmla="*/ 88711 h 978697"/>
                <a:gd name="connsiteX70" fmla="*/ 491320 w 2239291"/>
                <a:gd name="connsiteY70" fmla="*/ 68239 h 978697"/>
                <a:gd name="connsiteX71" fmla="*/ 0 w 2239291"/>
                <a:gd name="connsiteY71" fmla="*/ 54591 h 978697"/>
                <a:gd name="connsiteX72" fmla="*/ 68239 w 2239291"/>
                <a:gd name="connsiteY72" fmla="*/ 0 h 978697"/>
                <a:gd name="connsiteX0" fmla="*/ 68239 w 2245203"/>
                <a:gd name="connsiteY0" fmla="*/ 0 h 978697"/>
                <a:gd name="connsiteX1" fmla="*/ 559559 w 2245203"/>
                <a:gd name="connsiteY1" fmla="*/ 34120 h 978697"/>
                <a:gd name="connsiteX2" fmla="*/ 600502 w 2245203"/>
                <a:gd name="connsiteY2" fmla="*/ 61415 h 978697"/>
                <a:gd name="connsiteX3" fmla="*/ 620973 w 2245203"/>
                <a:gd name="connsiteY3" fmla="*/ 75063 h 978697"/>
                <a:gd name="connsiteX4" fmla="*/ 648269 w 2245203"/>
                <a:gd name="connsiteY4" fmla="*/ 81887 h 978697"/>
                <a:gd name="connsiteX5" fmla="*/ 689212 w 2245203"/>
                <a:gd name="connsiteY5" fmla="*/ 95535 h 978697"/>
                <a:gd name="connsiteX6" fmla="*/ 709684 w 2245203"/>
                <a:gd name="connsiteY6" fmla="*/ 109182 h 978697"/>
                <a:gd name="connsiteX7" fmla="*/ 743803 w 2245203"/>
                <a:gd name="connsiteY7" fmla="*/ 116006 h 978697"/>
                <a:gd name="connsiteX8" fmla="*/ 784747 w 2245203"/>
                <a:gd name="connsiteY8" fmla="*/ 129654 h 978697"/>
                <a:gd name="connsiteX9" fmla="*/ 805218 w 2245203"/>
                <a:gd name="connsiteY9" fmla="*/ 136478 h 978697"/>
                <a:gd name="connsiteX10" fmla="*/ 832514 w 2245203"/>
                <a:gd name="connsiteY10" fmla="*/ 177421 h 978697"/>
                <a:gd name="connsiteX11" fmla="*/ 846162 w 2245203"/>
                <a:gd name="connsiteY11" fmla="*/ 197893 h 978697"/>
                <a:gd name="connsiteX12" fmla="*/ 866633 w 2245203"/>
                <a:gd name="connsiteY12" fmla="*/ 211541 h 978697"/>
                <a:gd name="connsiteX13" fmla="*/ 887105 w 2245203"/>
                <a:gd name="connsiteY13" fmla="*/ 232012 h 978697"/>
                <a:gd name="connsiteX14" fmla="*/ 928048 w 2245203"/>
                <a:gd name="connsiteY14" fmla="*/ 245660 h 978697"/>
                <a:gd name="connsiteX15" fmla="*/ 996287 w 2245203"/>
                <a:gd name="connsiteY15" fmla="*/ 259308 h 978697"/>
                <a:gd name="connsiteX16" fmla="*/ 1030406 w 2245203"/>
                <a:gd name="connsiteY16" fmla="*/ 266132 h 978697"/>
                <a:gd name="connsiteX17" fmla="*/ 1071350 w 2245203"/>
                <a:gd name="connsiteY17" fmla="*/ 279779 h 978697"/>
                <a:gd name="connsiteX18" fmla="*/ 1112293 w 2245203"/>
                <a:gd name="connsiteY18" fmla="*/ 313899 h 978697"/>
                <a:gd name="connsiteX19" fmla="*/ 1146412 w 2245203"/>
                <a:gd name="connsiteY19" fmla="*/ 348018 h 978697"/>
                <a:gd name="connsiteX20" fmla="*/ 1160060 w 2245203"/>
                <a:gd name="connsiteY20" fmla="*/ 368490 h 978697"/>
                <a:gd name="connsiteX21" fmla="*/ 1201003 w 2245203"/>
                <a:gd name="connsiteY21" fmla="*/ 395785 h 978697"/>
                <a:gd name="connsiteX22" fmla="*/ 1221475 w 2245203"/>
                <a:gd name="connsiteY22" fmla="*/ 409433 h 978697"/>
                <a:gd name="connsiteX23" fmla="*/ 1248771 w 2245203"/>
                <a:gd name="connsiteY23" fmla="*/ 416257 h 978697"/>
                <a:gd name="connsiteX24" fmla="*/ 1296538 w 2245203"/>
                <a:gd name="connsiteY24" fmla="*/ 436729 h 978697"/>
                <a:gd name="connsiteX25" fmla="*/ 1337481 w 2245203"/>
                <a:gd name="connsiteY25" fmla="*/ 450376 h 978697"/>
                <a:gd name="connsiteX26" fmla="*/ 1426191 w 2245203"/>
                <a:gd name="connsiteY26" fmla="*/ 464024 h 978697"/>
                <a:gd name="connsiteX27" fmla="*/ 1494430 w 2245203"/>
                <a:gd name="connsiteY27" fmla="*/ 477672 h 978697"/>
                <a:gd name="connsiteX28" fmla="*/ 1514902 w 2245203"/>
                <a:gd name="connsiteY28" fmla="*/ 484496 h 978697"/>
                <a:gd name="connsiteX29" fmla="*/ 1542197 w 2245203"/>
                <a:gd name="connsiteY29" fmla="*/ 491320 h 978697"/>
                <a:gd name="connsiteX30" fmla="*/ 1583141 w 2245203"/>
                <a:gd name="connsiteY30" fmla="*/ 504968 h 978697"/>
                <a:gd name="connsiteX31" fmla="*/ 1665027 w 2245203"/>
                <a:gd name="connsiteY31" fmla="*/ 532263 h 978697"/>
                <a:gd name="connsiteX32" fmla="*/ 1705971 w 2245203"/>
                <a:gd name="connsiteY32" fmla="*/ 559559 h 978697"/>
                <a:gd name="connsiteX33" fmla="*/ 1726442 w 2245203"/>
                <a:gd name="connsiteY33" fmla="*/ 641445 h 978697"/>
                <a:gd name="connsiteX34" fmla="*/ 1843159 w 2245203"/>
                <a:gd name="connsiteY34" fmla="*/ 677040 h 978697"/>
                <a:gd name="connsiteX35" fmla="*/ 2101016 w 2245203"/>
                <a:gd name="connsiteY35" fmla="*/ 696652 h 978697"/>
                <a:gd name="connsiteX36" fmla="*/ 2224605 w 2245203"/>
                <a:gd name="connsiteY36" fmla="*/ 835983 h 978697"/>
                <a:gd name="connsiteX37" fmla="*/ 1977427 w 2245203"/>
                <a:gd name="connsiteY37" fmla="*/ 975313 h 978697"/>
                <a:gd name="connsiteX38" fmla="*/ 1589965 w 2245203"/>
                <a:gd name="connsiteY38" fmla="*/ 634621 h 978697"/>
                <a:gd name="connsiteX39" fmla="*/ 1569493 w 2245203"/>
                <a:gd name="connsiteY39" fmla="*/ 627797 h 978697"/>
                <a:gd name="connsiteX40" fmla="*/ 1549021 w 2245203"/>
                <a:gd name="connsiteY40" fmla="*/ 614150 h 978697"/>
                <a:gd name="connsiteX41" fmla="*/ 1514902 w 2245203"/>
                <a:gd name="connsiteY41" fmla="*/ 607326 h 978697"/>
                <a:gd name="connsiteX42" fmla="*/ 1473959 w 2245203"/>
                <a:gd name="connsiteY42" fmla="*/ 593678 h 978697"/>
                <a:gd name="connsiteX43" fmla="*/ 1453487 w 2245203"/>
                <a:gd name="connsiteY43" fmla="*/ 586854 h 978697"/>
                <a:gd name="connsiteX44" fmla="*/ 1398896 w 2245203"/>
                <a:gd name="connsiteY44" fmla="*/ 573206 h 978697"/>
                <a:gd name="connsiteX45" fmla="*/ 1378424 w 2245203"/>
                <a:gd name="connsiteY45" fmla="*/ 559559 h 978697"/>
                <a:gd name="connsiteX46" fmla="*/ 1337481 w 2245203"/>
                <a:gd name="connsiteY46" fmla="*/ 545911 h 978697"/>
                <a:gd name="connsiteX47" fmla="*/ 1296538 w 2245203"/>
                <a:gd name="connsiteY47" fmla="*/ 525439 h 978697"/>
                <a:gd name="connsiteX48" fmla="*/ 1255594 w 2245203"/>
                <a:gd name="connsiteY48" fmla="*/ 504968 h 978697"/>
                <a:gd name="connsiteX49" fmla="*/ 1214651 w 2245203"/>
                <a:gd name="connsiteY49" fmla="*/ 484496 h 978697"/>
                <a:gd name="connsiteX50" fmla="*/ 1194179 w 2245203"/>
                <a:gd name="connsiteY50" fmla="*/ 470848 h 978697"/>
                <a:gd name="connsiteX51" fmla="*/ 1173708 w 2245203"/>
                <a:gd name="connsiteY51" fmla="*/ 464024 h 978697"/>
                <a:gd name="connsiteX52" fmla="*/ 1132765 w 2245203"/>
                <a:gd name="connsiteY52" fmla="*/ 436729 h 978697"/>
                <a:gd name="connsiteX53" fmla="*/ 1091821 w 2245203"/>
                <a:gd name="connsiteY53" fmla="*/ 409433 h 978697"/>
                <a:gd name="connsiteX54" fmla="*/ 1071350 w 2245203"/>
                <a:gd name="connsiteY54" fmla="*/ 395785 h 978697"/>
                <a:gd name="connsiteX55" fmla="*/ 1050878 w 2245203"/>
                <a:gd name="connsiteY55" fmla="*/ 388962 h 978697"/>
                <a:gd name="connsiteX56" fmla="*/ 1009935 w 2245203"/>
                <a:gd name="connsiteY56" fmla="*/ 361666 h 978697"/>
                <a:gd name="connsiteX57" fmla="*/ 928048 w 2245203"/>
                <a:gd name="connsiteY57" fmla="*/ 334371 h 978697"/>
                <a:gd name="connsiteX58" fmla="*/ 887105 w 2245203"/>
                <a:gd name="connsiteY58" fmla="*/ 320723 h 978697"/>
                <a:gd name="connsiteX59" fmla="*/ 866633 w 2245203"/>
                <a:gd name="connsiteY59" fmla="*/ 313899 h 978697"/>
                <a:gd name="connsiteX60" fmla="*/ 846162 w 2245203"/>
                <a:gd name="connsiteY60" fmla="*/ 300251 h 978697"/>
                <a:gd name="connsiteX61" fmla="*/ 818866 w 2245203"/>
                <a:gd name="connsiteY61" fmla="*/ 259308 h 978697"/>
                <a:gd name="connsiteX62" fmla="*/ 777923 w 2245203"/>
                <a:gd name="connsiteY62" fmla="*/ 225188 h 978697"/>
                <a:gd name="connsiteX63" fmla="*/ 757451 w 2245203"/>
                <a:gd name="connsiteY63" fmla="*/ 211541 h 978697"/>
                <a:gd name="connsiteX64" fmla="*/ 736979 w 2245203"/>
                <a:gd name="connsiteY64" fmla="*/ 191069 h 978697"/>
                <a:gd name="connsiteX65" fmla="*/ 675565 w 2245203"/>
                <a:gd name="connsiteY65" fmla="*/ 163773 h 978697"/>
                <a:gd name="connsiteX66" fmla="*/ 655093 w 2245203"/>
                <a:gd name="connsiteY66" fmla="*/ 150126 h 978697"/>
                <a:gd name="connsiteX67" fmla="*/ 580030 w 2245203"/>
                <a:gd name="connsiteY67" fmla="*/ 129654 h 978697"/>
                <a:gd name="connsiteX68" fmla="*/ 518615 w 2245203"/>
                <a:gd name="connsiteY68" fmla="*/ 116006 h 978697"/>
                <a:gd name="connsiteX69" fmla="*/ 498144 w 2245203"/>
                <a:gd name="connsiteY69" fmla="*/ 88711 h 978697"/>
                <a:gd name="connsiteX70" fmla="*/ 491320 w 2245203"/>
                <a:gd name="connsiteY70" fmla="*/ 68239 h 978697"/>
                <a:gd name="connsiteX71" fmla="*/ 0 w 2245203"/>
                <a:gd name="connsiteY71" fmla="*/ 54591 h 978697"/>
                <a:gd name="connsiteX72" fmla="*/ 68239 w 2245203"/>
                <a:gd name="connsiteY72" fmla="*/ 0 h 978697"/>
                <a:gd name="connsiteX0" fmla="*/ 68239 w 2245203"/>
                <a:gd name="connsiteY0" fmla="*/ 0 h 978697"/>
                <a:gd name="connsiteX1" fmla="*/ 559559 w 2245203"/>
                <a:gd name="connsiteY1" fmla="*/ 34120 h 978697"/>
                <a:gd name="connsiteX2" fmla="*/ 600502 w 2245203"/>
                <a:gd name="connsiteY2" fmla="*/ 61415 h 978697"/>
                <a:gd name="connsiteX3" fmla="*/ 620973 w 2245203"/>
                <a:gd name="connsiteY3" fmla="*/ 75063 h 978697"/>
                <a:gd name="connsiteX4" fmla="*/ 648269 w 2245203"/>
                <a:gd name="connsiteY4" fmla="*/ 81887 h 978697"/>
                <a:gd name="connsiteX5" fmla="*/ 689212 w 2245203"/>
                <a:gd name="connsiteY5" fmla="*/ 95535 h 978697"/>
                <a:gd name="connsiteX6" fmla="*/ 709684 w 2245203"/>
                <a:gd name="connsiteY6" fmla="*/ 109182 h 978697"/>
                <a:gd name="connsiteX7" fmla="*/ 743803 w 2245203"/>
                <a:gd name="connsiteY7" fmla="*/ 116006 h 978697"/>
                <a:gd name="connsiteX8" fmla="*/ 784747 w 2245203"/>
                <a:gd name="connsiteY8" fmla="*/ 129654 h 978697"/>
                <a:gd name="connsiteX9" fmla="*/ 805218 w 2245203"/>
                <a:gd name="connsiteY9" fmla="*/ 136478 h 978697"/>
                <a:gd name="connsiteX10" fmla="*/ 832514 w 2245203"/>
                <a:gd name="connsiteY10" fmla="*/ 177421 h 978697"/>
                <a:gd name="connsiteX11" fmla="*/ 846162 w 2245203"/>
                <a:gd name="connsiteY11" fmla="*/ 197893 h 978697"/>
                <a:gd name="connsiteX12" fmla="*/ 866633 w 2245203"/>
                <a:gd name="connsiteY12" fmla="*/ 211541 h 978697"/>
                <a:gd name="connsiteX13" fmla="*/ 887105 w 2245203"/>
                <a:gd name="connsiteY13" fmla="*/ 232012 h 978697"/>
                <a:gd name="connsiteX14" fmla="*/ 928048 w 2245203"/>
                <a:gd name="connsiteY14" fmla="*/ 245660 h 978697"/>
                <a:gd name="connsiteX15" fmla="*/ 996287 w 2245203"/>
                <a:gd name="connsiteY15" fmla="*/ 259308 h 978697"/>
                <a:gd name="connsiteX16" fmla="*/ 1030406 w 2245203"/>
                <a:gd name="connsiteY16" fmla="*/ 266132 h 978697"/>
                <a:gd name="connsiteX17" fmla="*/ 1071350 w 2245203"/>
                <a:gd name="connsiteY17" fmla="*/ 279779 h 978697"/>
                <a:gd name="connsiteX18" fmla="*/ 1112293 w 2245203"/>
                <a:gd name="connsiteY18" fmla="*/ 313899 h 978697"/>
                <a:gd name="connsiteX19" fmla="*/ 1146412 w 2245203"/>
                <a:gd name="connsiteY19" fmla="*/ 348018 h 978697"/>
                <a:gd name="connsiteX20" fmla="*/ 1160060 w 2245203"/>
                <a:gd name="connsiteY20" fmla="*/ 368490 h 978697"/>
                <a:gd name="connsiteX21" fmla="*/ 1201003 w 2245203"/>
                <a:gd name="connsiteY21" fmla="*/ 395785 h 978697"/>
                <a:gd name="connsiteX22" fmla="*/ 1221475 w 2245203"/>
                <a:gd name="connsiteY22" fmla="*/ 409433 h 978697"/>
                <a:gd name="connsiteX23" fmla="*/ 1248771 w 2245203"/>
                <a:gd name="connsiteY23" fmla="*/ 416257 h 978697"/>
                <a:gd name="connsiteX24" fmla="*/ 1296538 w 2245203"/>
                <a:gd name="connsiteY24" fmla="*/ 436729 h 978697"/>
                <a:gd name="connsiteX25" fmla="*/ 1337481 w 2245203"/>
                <a:gd name="connsiteY25" fmla="*/ 450376 h 978697"/>
                <a:gd name="connsiteX26" fmla="*/ 1426191 w 2245203"/>
                <a:gd name="connsiteY26" fmla="*/ 464024 h 978697"/>
                <a:gd name="connsiteX27" fmla="*/ 1494430 w 2245203"/>
                <a:gd name="connsiteY27" fmla="*/ 477672 h 978697"/>
                <a:gd name="connsiteX28" fmla="*/ 1514902 w 2245203"/>
                <a:gd name="connsiteY28" fmla="*/ 484496 h 978697"/>
                <a:gd name="connsiteX29" fmla="*/ 1542197 w 2245203"/>
                <a:gd name="connsiteY29" fmla="*/ 491320 h 978697"/>
                <a:gd name="connsiteX30" fmla="*/ 1583141 w 2245203"/>
                <a:gd name="connsiteY30" fmla="*/ 504968 h 978697"/>
                <a:gd name="connsiteX31" fmla="*/ 1665027 w 2245203"/>
                <a:gd name="connsiteY31" fmla="*/ 532263 h 978697"/>
                <a:gd name="connsiteX32" fmla="*/ 1705971 w 2245203"/>
                <a:gd name="connsiteY32" fmla="*/ 559559 h 978697"/>
                <a:gd name="connsiteX33" fmla="*/ 1726442 w 2245203"/>
                <a:gd name="connsiteY33" fmla="*/ 641445 h 978697"/>
                <a:gd name="connsiteX34" fmla="*/ 1977427 w 2245203"/>
                <a:gd name="connsiteY34" fmla="*/ 626987 h 978697"/>
                <a:gd name="connsiteX35" fmla="*/ 2101016 w 2245203"/>
                <a:gd name="connsiteY35" fmla="*/ 696652 h 978697"/>
                <a:gd name="connsiteX36" fmla="*/ 2224605 w 2245203"/>
                <a:gd name="connsiteY36" fmla="*/ 835983 h 978697"/>
                <a:gd name="connsiteX37" fmla="*/ 1977427 w 2245203"/>
                <a:gd name="connsiteY37" fmla="*/ 975313 h 978697"/>
                <a:gd name="connsiteX38" fmla="*/ 1589965 w 2245203"/>
                <a:gd name="connsiteY38" fmla="*/ 634621 h 978697"/>
                <a:gd name="connsiteX39" fmla="*/ 1569493 w 2245203"/>
                <a:gd name="connsiteY39" fmla="*/ 627797 h 978697"/>
                <a:gd name="connsiteX40" fmla="*/ 1549021 w 2245203"/>
                <a:gd name="connsiteY40" fmla="*/ 614150 h 978697"/>
                <a:gd name="connsiteX41" fmla="*/ 1514902 w 2245203"/>
                <a:gd name="connsiteY41" fmla="*/ 607326 h 978697"/>
                <a:gd name="connsiteX42" fmla="*/ 1473959 w 2245203"/>
                <a:gd name="connsiteY42" fmla="*/ 593678 h 978697"/>
                <a:gd name="connsiteX43" fmla="*/ 1453487 w 2245203"/>
                <a:gd name="connsiteY43" fmla="*/ 586854 h 978697"/>
                <a:gd name="connsiteX44" fmla="*/ 1398896 w 2245203"/>
                <a:gd name="connsiteY44" fmla="*/ 573206 h 978697"/>
                <a:gd name="connsiteX45" fmla="*/ 1378424 w 2245203"/>
                <a:gd name="connsiteY45" fmla="*/ 559559 h 978697"/>
                <a:gd name="connsiteX46" fmla="*/ 1337481 w 2245203"/>
                <a:gd name="connsiteY46" fmla="*/ 545911 h 978697"/>
                <a:gd name="connsiteX47" fmla="*/ 1296538 w 2245203"/>
                <a:gd name="connsiteY47" fmla="*/ 525439 h 978697"/>
                <a:gd name="connsiteX48" fmla="*/ 1255594 w 2245203"/>
                <a:gd name="connsiteY48" fmla="*/ 504968 h 978697"/>
                <a:gd name="connsiteX49" fmla="*/ 1214651 w 2245203"/>
                <a:gd name="connsiteY49" fmla="*/ 484496 h 978697"/>
                <a:gd name="connsiteX50" fmla="*/ 1194179 w 2245203"/>
                <a:gd name="connsiteY50" fmla="*/ 470848 h 978697"/>
                <a:gd name="connsiteX51" fmla="*/ 1173708 w 2245203"/>
                <a:gd name="connsiteY51" fmla="*/ 464024 h 978697"/>
                <a:gd name="connsiteX52" fmla="*/ 1132765 w 2245203"/>
                <a:gd name="connsiteY52" fmla="*/ 436729 h 978697"/>
                <a:gd name="connsiteX53" fmla="*/ 1091821 w 2245203"/>
                <a:gd name="connsiteY53" fmla="*/ 409433 h 978697"/>
                <a:gd name="connsiteX54" fmla="*/ 1071350 w 2245203"/>
                <a:gd name="connsiteY54" fmla="*/ 395785 h 978697"/>
                <a:gd name="connsiteX55" fmla="*/ 1050878 w 2245203"/>
                <a:gd name="connsiteY55" fmla="*/ 388962 h 978697"/>
                <a:gd name="connsiteX56" fmla="*/ 1009935 w 2245203"/>
                <a:gd name="connsiteY56" fmla="*/ 361666 h 978697"/>
                <a:gd name="connsiteX57" fmla="*/ 928048 w 2245203"/>
                <a:gd name="connsiteY57" fmla="*/ 334371 h 978697"/>
                <a:gd name="connsiteX58" fmla="*/ 887105 w 2245203"/>
                <a:gd name="connsiteY58" fmla="*/ 320723 h 978697"/>
                <a:gd name="connsiteX59" fmla="*/ 866633 w 2245203"/>
                <a:gd name="connsiteY59" fmla="*/ 313899 h 978697"/>
                <a:gd name="connsiteX60" fmla="*/ 846162 w 2245203"/>
                <a:gd name="connsiteY60" fmla="*/ 300251 h 978697"/>
                <a:gd name="connsiteX61" fmla="*/ 818866 w 2245203"/>
                <a:gd name="connsiteY61" fmla="*/ 259308 h 978697"/>
                <a:gd name="connsiteX62" fmla="*/ 777923 w 2245203"/>
                <a:gd name="connsiteY62" fmla="*/ 225188 h 978697"/>
                <a:gd name="connsiteX63" fmla="*/ 757451 w 2245203"/>
                <a:gd name="connsiteY63" fmla="*/ 211541 h 978697"/>
                <a:gd name="connsiteX64" fmla="*/ 736979 w 2245203"/>
                <a:gd name="connsiteY64" fmla="*/ 191069 h 978697"/>
                <a:gd name="connsiteX65" fmla="*/ 675565 w 2245203"/>
                <a:gd name="connsiteY65" fmla="*/ 163773 h 978697"/>
                <a:gd name="connsiteX66" fmla="*/ 655093 w 2245203"/>
                <a:gd name="connsiteY66" fmla="*/ 150126 h 978697"/>
                <a:gd name="connsiteX67" fmla="*/ 580030 w 2245203"/>
                <a:gd name="connsiteY67" fmla="*/ 129654 h 978697"/>
                <a:gd name="connsiteX68" fmla="*/ 518615 w 2245203"/>
                <a:gd name="connsiteY68" fmla="*/ 116006 h 978697"/>
                <a:gd name="connsiteX69" fmla="*/ 498144 w 2245203"/>
                <a:gd name="connsiteY69" fmla="*/ 88711 h 978697"/>
                <a:gd name="connsiteX70" fmla="*/ 491320 w 2245203"/>
                <a:gd name="connsiteY70" fmla="*/ 68239 h 978697"/>
                <a:gd name="connsiteX71" fmla="*/ 0 w 2245203"/>
                <a:gd name="connsiteY71" fmla="*/ 54591 h 978697"/>
                <a:gd name="connsiteX72" fmla="*/ 68239 w 2245203"/>
                <a:gd name="connsiteY72" fmla="*/ 0 h 978697"/>
                <a:gd name="connsiteX0" fmla="*/ 68239 w 2368793"/>
                <a:gd name="connsiteY0" fmla="*/ 0 h 978697"/>
                <a:gd name="connsiteX1" fmla="*/ 559559 w 2368793"/>
                <a:gd name="connsiteY1" fmla="*/ 34120 h 978697"/>
                <a:gd name="connsiteX2" fmla="*/ 600502 w 2368793"/>
                <a:gd name="connsiteY2" fmla="*/ 61415 h 978697"/>
                <a:gd name="connsiteX3" fmla="*/ 620973 w 2368793"/>
                <a:gd name="connsiteY3" fmla="*/ 75063 h 978697"/>
                <a:gd name="connsiteX4" fmla="*/ 648269 w 2368793"/>
                <a:gd name="connsiteY4" fmla="*/ 81887 h 978697"/>
                <a:gd name="connsiteX5" fmla="*/ 689212 w 2368793"/>
                <a:gd name="connsiteY5" fmla="*/ 95535 h 978697"/>
                <a:gd name="connsiteX6" fmla="*/ 709684 w 2368793"/>
                <a:gd name="connsiteY6" fmla="*/ 109182 h 978697"/>
                <a:gd name="connsiteX7" fmla="*/ 743803 w 2368793"/>
                <a:gd name="connsiteY7" fmla="*/ 116006 h 978697"/>
                <a:gd name="connsiteX8" fmla="*/ 784747 w 2368793"/>
                <a:gd name="connsiteY8" fmla="*/ 129654 h 978697"/>
                <a:gd name="connsiteX9" fmla="*/ 805218 w 2368793"/>
                <a:gd name="connsiteY9" fmla="*/ 136478 h 978697"/>
                <a:gd name="connsiteX10" fmla="*/ 832514 w 2368793"/>
                <a:gd name="connsiteY10" fmla="*/ 177421 h 978697"/>
                <a:gd name="connsiteX11" fmla="*/ 846162 w 2368793"/>
                <a:gd name="connsiteY11" fmla="*/ 197893 h 978697"/>
                <a:gd name="connsiteX12" fmla="*/ 866633 w 2368793"/>
                <a:gd name="connsiteY12" fmla="*/ 211541 h 978697"/>
                <a:gd name="connsiteX13" fmla="*/ 887105 w 2368793"/>
                <a:gd name="connsiteY13" fmla="*/ 232012 h 978697"/>
                <a:gd name="connsiteX14" fmla="*/ 928048 w 2368793"/>
                <a:gd name="connsiteY14" fmla="*/ 245660 h 978697"/>
                <a:gd name="connsiteX15" fmla="*/ 996287 w 2368793"/>
                <a:gd name="connsiteY15" fmla="*/ 259308 h 978697"/>
                <a:gd name="connsiteX16" fmla="*/ 1030406 w 2368793"/>
                <a:gd name="connsiteY16" fmla="*/ 266132 h 978697"/>
                <a:gd name="connsiteX17" fmla="*/ 1071350 w 2368793"/>
                <a:gd name="connsiteY17" fmla="*/ 279779 h 978697"/>
                <a:gd name="connsiteX18" fmla="*/ 1112293 w 2368793"/>
                <a:gd name="connsiteY18" fmla="*/ 313899 h 978697"/>
                <a:gd name="connsiteX19" fmla="*/ 1146412 w 2368793"/>
                <a:gd name="connsiteY19" fmla="*/ 348018 h 978697"/>
                <a:gd name="connsiteX20" fmla="*/ 1160060 w 2368793"/>
                <a:gd name="connsiteY20" fmla="*/ 368490 h 978697"/>
                <a:gd name="connsiteX21" fmla="*/ 1201003 w 2368793"/>
                <a:gd name="connsiteY21" fmla="*/ 395785 h 978697"/>
                <a:gd name="connsiteX22" fmla="*/ 1221475 w 2368793"/>
                <a:gd name="connsiteY22" fmla="*/ 409433 h 978697"/>
                <a:gd name="connsiteX23" fmla="*/ 1248771 w 2368793"/>
                <a:gd name="connsiteY23" fmla="*/ 416257 h 978697"/>
                <a:gd name="connsiteX24" fmla="*/ 1296538 w 2368793"/>
                <a:gd name="connsiteY24" fmla="*/ 436729 h 978697"/>
                <a:gd name="connsiteX25" fmla="*/ 1337481 w 2368793"/>
                <a:gd name="connsiteY25" fmla="*/ 450376 h 978697"/>
                <a:gd name="connsiteX26" fmla="*/ 1426191 w 2368793"/>
                <a:gd name="connsiteY26" fmla="*/ 464024 h 978697"/>
                <a:gd name="connsiteX27" fmla="*/ 1494430 w 2368793"/>
                <a:gd name="connsiteY27" fmla="*/ 477672 h 978697"/>
                <a:gd name="connsiteX28" fmla="*/ 1514902 w 2368793"/>
                <a:gd name="connsiteY28" fmla="*/ 484496 h 978697"/>
                <a:gd name="connsiteX29" fmla="*/ 1542197 w 2368793"/>
                <a:gd name="connsiteY29" fmla="*/ 491320 h 978697"/>
                <a:gd name="connsiteX30" fmla="*/ 1583141 w 2368793"/>
                <a:gd name="connsiteY30" fmla="*/ 504968 h 978697"/>
                <a:gd name="connsiteX31" fmla="*/ 1665027 w 2368793"/>
                <a:gd name="connsiteY31" fmla="*/ 532263 h 978697"/>
                <a:gd name="connsiteX32" fmla="*/ 1705971 w 2368793"/>
                <a:gd name="connsiteY32" fmla="*/ 559559 h 978697"/>
                <a:gd name="connsiteX33" fmla="*/ 1726442 w 2368793"/>
                <a:gd name="connsiteY33" fmla="*/ 641445 h 978697"/>
                <a:gd name="connsiteX34" fmla="*/ 1977427 w 2368793"/>
                <a:gd name="connsiteY34" fmla="*/ 626987 h 978697"/>
                <a:gd name="connsiteX35" fmla="*/ 2101016 w 2368793"/>
                <a:gd name="connsiteY35" fmla="*/ 696652 h 978697"/>
                <a:gd name="connsiteX36" fmla="*/ 2348195 w 2368793"/>
                <a:gd name="connsiteY36" fmla="*/ 766318 h 978697"/>
                <a:gd name="connsiteX37" fmla="*/ 1977427 w 2368793"/>
                <a:gd name="connsiteY37" fmla="*/ 975313 h 978697"/>
                <a:gd name="connsiteX38" fmla="*/ 1589965 w 2368793"/>
                <a:gd name="connsiteY38" fmla="*/ 634621 h 978697"/>
                <a:gd name="connsiteX39" fmla="*/ 1569493 w 2368793"/>
                <a:gd name="connsiteY39" fmla="*/ 627797 h 978697"/>
                <a:gd name="connsiteX40" fmla="*/ 1549021 w 2368793"/>
                <a:gd name="connsiteY40" fmla="*/ 614150 h 978697"/>
                <a:gd name="connsiteX41" fmla="*/ 1514902 w 2368793"/>
                <a:gd name="connsiteY41" fmla="*/ 607326 h 978697"/>
                <a:gd name="connsiteX42" fmla="*/ 1473959 w 2368793"/>
                <a:gd name="connsiteY42" fmla="*/ 593678 h 978697"/>
                <a:gd name="connsiteX43" fmla="*/ 1453487 w 2368793"/>
                <a:gd name="connsiteY43" fmla="*/ 586854 h 978697"/>
                <a:gd name="connsiteX44" fmla="*/ 1398896 w 2368793"/>
                <a:gd name="connsiteY44" fmla="*/ 573206 h 978697"/>
                <a:gd name="connsiteX45" fmla="*/ 1378424 w 2368793"/>
                <a:gd name="connsiteY45" fmla="*/ 559559 h 978697"/>
                <a:gd name="connsiteX46" fmla="*/ 1337481 w 2368793"/>
                <a:gd name="connsiteY46" fmla="*/ 545911 h 978697"/>
                <a:gd name="connsiteX47" fmla="*/ 1296538 w 2368793"/>
                <a:gd name="connsiteY47" fmla="*/ 525439 h 978697"/>
                <a:gd name="connsiteX48" fmla="*/ 1255594 w 2368793"/>
                <a:gd name="connsiteY48" fmla="*/ 504968 h 978697"/>
                <a:gd name="connsiteX49" fmla="*/ 1214651 w 2368793"/>
                <a:gd name="connsiteY49" fmla="*/ 484496 h 978697"/>
                <a:gd name="connsiteX50" fmla="*/ 1194179 w 2368793"/>
                <a:gd name="connsiteY50" fmla="*/ 470848 h 978697"/>
                <a:gd name="connsiteX51" fmla="*/ 1173708 w 2368793"/>
                <a:gd name="connsiteY51" fmla="*/ 464024 h 978697"/>
                <a:gd name="connsiteX52" fmla="*/ 1132765 w 2368793"/>
                <a:gd name="connsiteY52" fmla="*/ 436729 h 978697"/>
                <a:gd name="connsiteX53" fmla="*/ 1091821 w 2368793"/>
                <a:gd name="connsiteY53" fmla="*/ 409433 h 978697"/>
                <a:gd name="connsiteX54" fmla="*/ 1071350 w 2368793"/>
                <a:gd name="connsiteY54" fmla="*/ 395785 h 978697"/>
                <a:gd name="connsiteX55" fmla="*/ 1050878 w 2368793"/>
                <a:gd name="connsiteY55" fmla="*/ 388962 h 978697"/>
                <a:gd name="connsiteX56" fmla="*/ 1009935 w 2368793"/>
                <a:gd name="connsiteY56" fmla="*/ 361666 h 978697"/>
                <a:gd name="connsiteX57" fmla="*/ 928048 w 2368793"/>
                <a:gd name="connsiteY57" fmla="*/ 334371 h 978697"/>
                <a:gd name="connsiteX58" fmla="*/ 887105 w 2368793"/>
                <a:gd name="connsiteY58" fmla="*/ 320723 h 978697"/>
                <a:gd name="connsiteX59" fmla="*/ 866633 w 2368793"/>
                <a:gd name="connsiteY59" fmla="*/ 313899 h 978697"/>
                <a:gd name="connsiteX60" fmla="*/ 846162 w 2368793"/>
                <a:gd name="connsiteY60" fmla="*/ 300251 h 978697"/>
                <a:gd name="connsiteX61" fmla="*/ 818866 w 2368793"/>
                <a:gd name="connsiteY61" fmla="*/ 259308 h 978697"/>
                <a:gd name="connsiteX62" fmla="*/ 777923 w 2368793"/>
                <a:gd name="connsiteY62" fmla="*/ 225188 h 978697"/>
                <a:gd name="connsiteX63" fmla="*/ 757451 w 2368793"/>
                <a:gd name="connsiteY63" fmla="*/ 211541 h 978697"/>
                <a:gd name="connsiteX64" fmla="*/ 736979 w 2368793"/>
                <a:gd name="connsiteY64" fmla="*/ 191069 h 978697"/>
                <a:gd name="connsiteX65" fmla="*/ 675565 w 2368793"/>
                <a:gd name="connsiteY65" fmla="*/ 163773 h 978697"/>
                <a:gd name="connsiteX66" fmla="*/ 655093 w 2368793"/>
                <a:gd name="connsiteY66" fmla="*/ 150126 h 978697"/>
                <a:gd name="connsiteX67" fmla="*/ 580030 w 2368793"/>
                <a:gd name="connsiteY67" fmla="*/ 129654 h 978697"/>
                <a:gd name="connsiteX68" fmla="*/ 518615 w 2368793"/>
                <a:gd name="connsiteY68" fmla="*/ 116006 h 978697"/>
                <a:gd name="connsiteX69" fmla="*/ 498144 w 2368793"/>
                <a:gd name="connsiteY69" fmla="*/ 88711 h 978697"/>
                <a:gd name="connsiteX70" fmla="*/ 491320 w 2368793"/>
                <a:gd name="connsiteY70" fmla="*/ 68239 h 978697"/>
                <a:gd name="connsiteX71" fmla="*/ 0 w 2368793"/>
                <a:gd name="connsiteY71" fmla="*/ 54591 h 978697"/>
                <a:gd name="connsiteX72" fmla="*/ 68239 w 2368793"/>
                <a:gd name="connsiteY72" fmla="*/ 0 h 978697"/>
                <a:gd name="connsiteX0" fmla="*/ 68239 w 2379092"/>
                <a:gd name="connsiteY0" fmla="*/ 0 h 978697"/>
                <a:gd name="connsiteX1" fmla="*/ 559559 w 2379092"/>
                <a:gd name="connsiteY1" fmla="*/ 34120 h 978697"/>
                <a:gd name="connsiteX2" fmla="*/ 600502 w 2379092"/>
                <a:gd name="connsiteY2" fmla="*/ 61415 h 978697"/>
                <a:gd name="connsiteX3" fmla="*/ 620973 w 2379092"/>
                <a:gd name="connsiteY3" fmla="*/ 75063 h 978697"/>
                <a:gd name="connsiteX4" fmla="*/ 648269 w 2379092"/>
                <a:gd name="connsiteY4" fmla="*/ 81887 h 978697"/>
                <a:gd name="connsiteX5" fmla="*/ 689212 w 2379092"/>
                <a:gd name="connsiteY5" fmla="*/ 95535 h 978697"/>
                <a:gd name="connsiteX6" fmla="*/ 709684 w 2379092"/>
                <a:gd name="connsiteY6" fmla="*/ 109182 h 978697"/>
                <a:gd name="connsiteX7" fmla="*/ 743803 w 2379092"/>
                <a:gd name="connsiteY7" fmla="*/ 116006 h 978697"/>
                <a:gd name="connsiteX8" fmla="*/ 784747 w 2379092"/>
                <a:gd name="connsiteY8" fmla="*/ 129654 h 978697"/>
                <a:gd name="connsiteX9" fmla="*/ 805218 w 2379092"/>
                <a:gd name="connsiteY9" fmla="*/ 136478 h 978697"/>
                <a:gd name="connsiteX10" fmla="*/ 832514 w 2379092"/>
                <a:gd name="connsiteY10" fmla="*/ 177421 h 978697"/>
                <a:gd name="connsiteX11" fmla="*/ 846162 w 2379092"/>
                <a:gd name="connsiteY11" fmla="*/ 197893 h 978697"/>
                <a:gd name="connsiteX12" fmla="*/ 866633 w 2379092"/>
                <a:gd name="connsiteY12" fmla="*/ 211541 h 978697"/>
                <a:gd name="connsiteX13" fmla="*/ 887105 w 2379092"/>
                <a:gd name="connsiteY13" fmla="*/ 232012 h 978697"/>
                <a:gd name="connsiteX14" fmla="*/ 928048 w 2379092"/>
                <a:gd name="connsiteY14" fmla="*/ 245660 h 978697"/>
                <a:gd name="connsiteX15" fmla="*/ 996287 w 2379092"/>
                <a:gd name="connsiteY15" fmla="*/ 259308 h 978697"/>
                <a:gd name="connsiteX16" fmla="*/ 1030406 w 2379092"/>
                <a:gd name="connsiteY16" fmla="*/ 266132 h 978697"/>
                <a:gd name="connsiteX17" fmla="*/ 1071350 w 2379092"/>
                <a:gd name="connsiteY17" fmla="*/ 279779 h 978697"/>
                <a:gd name="connsiteX18" fmla="*/ 1112293 w 2379092"/>
                <a:gd name="connsiteY18" fmla="*/ 313899 h 978697"/>
                <a:gd name="connsiteX19" fmla="*/ 1146412 w 2379092"/>
                <a:gd name="connsiteY19" fmla="*/ 348018 h 978697"/>
                <a:gd name="connsiteX20" fmla="*/ 1160060 w 2379092"/>
                <a:gd name="connsiteY20" fmla="*/ 368490 h 978697"/>
                <a:gd name="connsiteX21" fmla="*/ 1201003 w 2379092"/>
                <a:gd name="connsiteY21" fmla="*/ 395785 h 978697"/>
                <a:gd name="connsiteX22" fmla="*/ 1221475 w 2379092"/>
                <a:gd name="connsiteY22" fmla="*/ 409433 h 978697"/>
                <a:gd name="connsiteX23" fmla="*/ 1248771 w 2379092"/>
                <a:gd name="connsiteY23" fmla="*/ 416257 h 978697"/>
                <a:gd name="connsiteX24" fmla="*/ 1296538 w 2379092"/>
                <a:gd name="connsiteY24" fmla="*/ 436729 h 978697"/>
                <a:gd name="connsiteX25" fmla="*/ 1337481 w 2379092"/>
                <a:gd name="connsiteY25" fmla="*/ 450376 h 978697"/>
                <a:gd name="connsiteX26" fmla="*/ 1426191 w 2379092"/>
                <a:gd name="connsiteY26" fmla="*/ 464024 h 978697"/>
                <a:gd name="connsiteX27" fmla="*/ 1494430 w 2379092"/>
                <a:gd name="connsiteY27" fmla="*/ 477672 h 978697"/>
                <a:gd name="connsiteX28" fmla="*/ 1514902 w 2379092"/>
                <a:gd name="connsiteY28" fmla="*/ 484496 h 978697"/>
                <a:gd name="connsiteX29" fmla="*/ 1542197 w 2379092"/>
                <a:gd name="connsiteY29" fmla="*/ 491320 h 978697"/>
                <a:gd name="connsiteX30" fmla="*/ 1583141 w 2379092"/>
                <a:gd name="connsiteY30" fmla="*/ 504968 h 978697"/>
                <a:gd name="connsiteX31" fmla="*/ 1665027 w 2379092"/>
                <a:gd name="connsiteY31" fmla="*/ 532263 h 978697"/>
                <a:gd name="connsiteX32" fmla="*/ 1705971 w 2379092"/>
                <a:gd name="connsiteY32" fmla="*/ 559559 h 978697"/>
                <a:gd name="connsiteX33" fmla="*/ 1726442 w 2379092"/>
                <a:gd name="connsiteY33" fmla="*/ 641445 h 978697"/>
                <a:gd name="connsiteX34" fmla="*/ 1977427 w 2379092"/>
                <a:gd name="connsiteY34" fmla="*/ 626987 h 978697"/>
                <a:gd name="connsiteX35" fmla="*/ 2162810 w 2379092"/>
                <a:gd name="connsiteY35" fmla="*/ 626987 h 978697"/>
                <a:gd name="connsiteX36" fmla="*/ 2348195 w 2379092"/>
                <a:gd name="connsiteY36" fmla="*/ 766318 h 978697"/>
                <a:gd name="connsiteX37" fmla="*/ 1977427 w 2379092"/>
                <a:gd name="connsiteY37" fmla="*/ 975313 h 978697"/>
                <a:gd name="connsiteX38" fmla="*/ 1589965 w 2379092"/>
                <a:gd name="connsiteY38" fmla="*/ 634621 h 978697"/>
                <a:gd name="connsiteX39" fmla="*/ 1569493 w 2379092"/>
                <a:gd name="connsiteY39" fmla="*/ 627797 h 978697"/>
                <a:gd name="connsiteX40" fmla="*/ 1549021 w 2379092"/>
                <a:gd name="connsiteY40" fmla="*/ 614150 h 978697"/>
                <a:gd name="connsiteX41" fmla="*/ 1514902 w 2379092"/>
                <a:gd name="connsiteY41" fmla="*/ 607326 h 978697"/>
                <a:gd name="connsiteX42" fmla="*/ 1473959 w 2379092"/>
                <a:gd name="connsiteY42" fmla="*/ 593678 h 978697"/>
                <a:gd name="connsiteX43" fmla="*/ 1453487 w 2379092"/>
                <a:gd name="connsiteY43" fmla="*/ 586854 h 978697"/>
                <a:gd name="connsiteX44" fmla="*/ 1398896 w 2379092"/>
                <a:gd name="connsiteY44" fmla="*/ 573206 h 978697"/>
                <a:gd name="connsiteX45" fmla="*/ 1378424 w 2379092"/>
                <a:gd name="connsiteY45" fmla="*/ 559559 h 978697"/>
                <a:gd name="connsiteX46" fmla="*/ 1337481 w 2379092"/>
                <a:gd name="connsiteY46" fmla="*/ 545911 h 978697"/>
                <a:gd name="connsiteX47" fmla="*/ 1296538 w 2379092"/>
                <a:gd name="connsiteY47" fmla="*/ 525439 h 978697"/>
                <a:gd name="connsiteX48" fmla="*/ 1255594 w 2379092"/>
                <a:gd name="connsiteY48" fmla="*/ 504968 h 978697"/>
                <a:gd name="connsiteX49" fmla="*/ 1214651 w 2379092"/>
                <a:gd name="connsiteY49" fmla="*/ 484496 h 978697"/>
                <a:gd name="connsiteX50" fmla="*/ 1194179 w 2379092"/>
                <a:gd name="connsiteY50" fmla="*/ 470848 h 978697"/>
                <a:gd name="connsiteX51" fmla="*/ 1173708 w 2379092"/>
                <a:gd name="connsiteY51" fmla="*/ 464024 h 978697"/>
                <a:gd name="connsiteX52" fmla="*/ 1132765 w 2379092"/>
                <a:gd name="connsiteY52" fmla="*/ 436729 h 978697"/>
                <a:gd name="connsiteX53" fmla="*/ 1091821 w 2379092"/>
                <a:gd name="connsiteY53" fmla="*/ 409433 h 978697"/>
                <a:gd name="connsiteX54" fmla="*/ 1071350 w 2379092"/>
                <a:gd name="connsiteY54" fmla="*/ 395785 h 978697"/>
                <a:gd name="connsiteX55" fmla="*/ 1050878 w 2379092"/>
                <a:gd name="connsiteY55" fmla="*/ 388962 h 978697"/>
                <a:gd name="connsiteX56" fmla="*/ 1009935 w 2379092"/>
                <a:gd name="connsiteY56" fmla="*/ 361666 h 978697"/>
                <a:gd name="connsiteX57" fmla="*/ 928048 w 2379092"/>
                <a:gd name="connsiteY57" fmla="*/ 334371 h 978697"/>
                <a:gd name="connsiteX58" fmla="*/ 887105 w 2379092"/>
                <a:gd name="connsiteY58" fmla="*/ 320723 h 978697"/>
                <a:gd name="connsiteX59" fmla="*/ 866633 w 2379092"/>
                <a:gd name="connsiteY59" fmla="*/ 313899 h 978697"/>
                <a:gd name="connsiteX60" fmla="*/ 846162 w 2379092"/>
                <a:gd name="connsiteY60" fmla="*/ 300251 h 978697"/>
                <a:gd name="connsiteX61" fmla="*/ 818866 w 2379092"/>
                <a:gd name="connsiteY61" fmla="*/ 259308 h 978697"/>
                <a:gd name="connsiteX62" fmla="*/ 777923 w 2379092"/>
                <a:gd name="connsiteY62" fmla="*/ 225188 h 978697"/>
                <a:gd name="connsiteX63" fmla="*/ 757451 w 2379092"/>
                <a:gd name="connsiteY63" fmla="*/ 211541 h 978697"/>
                <a:gd name="connsiteX64" fmla="*/ 736979 w 2379092"/>
                <a:gd name="connsiteY64" fmla="*/ 191069 h 978697"/>
                <a:gd name="connsiteX65" fmla="*/ 675565 w 2379092"/>
                <a:gd name="connsiteY65" fmla="*/ 163773 h 978697"/>
                <a:gd name="connsiteX66" fmla="*/ 655093 w 2379092"/>
                <a:gd name="connsiteY66" fmla="*/ 150126 h 978697"/>
                <a:gd name="connsiteX67" fmla="*/ 580030 w 2379092"/>
                <a:gd name="connsiteY67" fmla="*/ 129654 h 978697"/>
                <a:gd name="connsiteX68" fmla="*/ 518615 w 2379092"/>
                <a:gd name="connsiteY68" fmla="*/ 116006 h 978697"/>
                <a:gd name="connsiteX69" fmla="*/ 498144 w 2379092"/>
                <a:gd name="connsiteY69" fmla="*/ 88711 h 978697"/>
                <a:gd name="connsiteX70" fmla="*/ 491320 w 2379092"/>
                <a:gd name="connsiteY70" fmla="*/ 68239 h 978697"/>
                <a:gd name="connsiteX71" fmla="*/ 0 w 2379092"/>
                <a:gd name="connsiteY71" fmla="*/ 54591 h 978697"/>
                <a:gd name="connsiteX72" fmla="*/ 68239 w 2379092"/>
                <a:gd name="connsiteY72" fmla="*/ 0 h 978697"/>
                <a:gd name="connsiteX0" fmla="*/ 68239 w 2379092"/>
                <a:gd name="connsiteY0" fmla="*/ 0 h 978697"/>
                <a:gd name="connsiteX1" fmla="*/ 559559 w 2379092"/>
                <a:gd name="connsiteY1" fmla="*/ 34120 h 978697"/>
                <a:gd name="connsiteX2" fmla="*/ 600502 w 2379092"/>
                <a:gd name="connsiteY2" fmla="*/ 61415 h 978697"/>
                <a:gd name="connsiteX3" fmla="*/ 620973 w 2379092"/>
                <a:gd name="connsiteY3" fmla="*/ 75063 h 978697"/>
                <a:gd name="connsiteX4" fmla="*/ 648269 w 2379092"/>
                <a:gd name="connsiteY4" fmla="*/ 81887 h 978697"/>
                <a:gd name="connsiteX5" fmla="*/ 689212 w 2379092"/>
                <a:gd name="connsiteY5" fmla="*/ 95535 h 978697"/>
                <a:gd name="connsiteX6" fmla="*/ 709684 w 2379092"/>
                <a:gd name="connsiteY6" fmla="*/ 109182 h 978697"/>
                <a:gd name="connsiteX7" fmla="*/ 743803 w 2379092"/>
                <a:gd name="connsiteY7" fmla="*/ 116006 h 978697"/>
                <a:gd name="connsiteX8" fmla="*/ 784747 w 2379092"/>
                <a:gd name="connsiteY8" fmla="*/ 129654 h 978697"/>
                <a:gd name="connsiteX9" fmla="*/ 805218 w 2379092"/>
                <a:gd name="connsiteY9" fmla="*/ 136478 h 978697"/>
                <a:gd name="connsiteX10" fmla="*/ 832514 w 2379092"/>
                <a:gd name="connsiteY10" fmla="*/ 177421 h 978697"/>
                <a:gd name="connsiteX11" fmla="*/ 846162 w 2379092"/>
                <a:gd name="connsiteY11" fmla="*/ 197893 h 978697"/>
                <a:gd name="connsiteX12" fmla="*/ 866633 w 2379092"/>
                <a:gd name="connsiteY12" fmla="*/ 211541 h 978697"/>
                <a:gd name="connsiteX13" fmla="*/ 887105 w 2379092"/>
                <a:gd name="connsiteY13" fmla="*/ 232012 h 978697"/>
                <a:gd name="connsiteX14" fmla="*/ 928048 w 2379092"/>
                <a:gd name="connsiteY14" fmla="*/ 245660 h 978697"/>
                <a:gd name="connsiteX15" fmla="*/ 996287 w 2379092"/>
                <a:gd name="connsiteY15" fmla="*/ 259308 h 978697"/>
                <a:gd name="connsiteX16" fmla="*/ 1030406 w 2379092"/>
                <a:gd name="connsiteY16" fmla="*/ 266132 h 978697"/>
                <a:gd name="connsiteX17" fmla="*/ 1071350 w 2379092"/>
                <a:gd name="connsiteY17" fmla="*/ 279779 h 978697"/>
                <a:gd name="connsiteX18" fmla="*/ 1112293 w 2379092"/>
                <a:gd name="connsiteY18" fmla="*/ 313899 h 978697"/>
                <a:gd name="connsiteX19" fmla="*/ 1146412 w 2379092"/>
                <a:gd name="connsiteY19" fmla="*/ 348018 h 978697"/>
                <a:gd name="connsiteX20" fmla="*/ 1160060 w 2379092"/>
                <a:gd name="connsiteY20" fmla="*/ 368490 h 978697"/>
                <a:gd name="connsiteX21" fmla="*/ 1201003 w 2379092"/>
                <a:gd name="connsiteY21" fmla="*/ 395785 h 978697"/>
                <a:gd name="connsiteX22" fmla="*/ 1221475 w 2379092"/>
                <a:gd name="connsiteY22" fmla="*/ 409433 h 978697"/>
                <a:gd name="connsiteX23" fmla="*/ 1248771 w 2379092"/>
                <a:gd name="connsiteY23" fmla="*/ 416257 h 978697"/>
                <a:gd name="connsiteX24" fmla="*/ 1296538 w 2379092"/>
                <a:gd name="connsiteY24" fmla="*/ 436729 h 978697"/>
                <a:gd name="connsiteX25" fmla="*/ 1337481 w 2379092"/>
                <a:gd name="connsiteY25" fmla="*/ 450376 h 978697"/>
                <a:gd name="connsiteX26" fmla="*/ 1426191 w 2379092"/>
                <a:gd name="connsiteY26" fmla="*/ 464024 h 978697"/>
                <a:gd name="connsiteX27" fmla="*/ 1494430 w 2379092"/>
                <a:gd name="connsiteY27" fmla="*/ 477672 h 978697"/>
                <a:gd name="connsiteX28" fmla="*/ 1514902 w 2379092"/>
                <a:gd name="connsiteY28" fmla="*/ 484496 h 978697"/>
                <a:gd name="connsiteX29" fmla="*/ 1542197 w 2379092"/>
                <a:gd name="connsiteY29" fmla="*/ 491320 h 978697"/>
                <a:gd name="connsiteX30" fmla="*/ 1583141 w 2379092"/>
                <a:gd name="connsiteY30" fmla="*/ 504968 h 978697"/>
                <a:gd name="connsiteX31" fmla="*/ 1665027 w 2379092"/>
                <a:gd name="connsiteY31" fmla="*/ 532263 h 978697"/>
                <a:gd name="connsiteX32" fmla="*/ 1705971 w 2379092"/>
                <a:gd name="connsiteY32" fmla="*/ 559559 h 978697"/>
                <a:gd name="connsiteX33" fmla="*/ 1792043 w 2379092"/>
                <a:gd name="connsiteY33" fmla="*/ 626987 h 978697"/>
                <a:gd name="connsiteX34" fmla="*/ 1977427 w 2379092"/>
                <a:gd name="connsiteY34" fmla="*/ 626987 h 978697"/>
                <a:gd name="connsiteX35" fmla="*/ 2162810 w 2379092"/>
                <a:gd name="connsiteY35" fmla="*/ 626987 h 978697"/>
                <a:gd name="connsiteX36" fmla="*/ 2348195 w 2379092"/>
                <a:gd name="connsiteY36" fmla="*/ 766318 h 978697"/>
                <a:gd name="connsiteX37" fmla="*/ 1977427 w 2379092"/>
                <a:gd name="connsiteY37" fmla="*/ 975313 h 978697"/>
                <a:gd name="connsiteX38" fmla="*/ 1589965 w 2379092"/>
                <a:gd name="connsiteY38" fmla="*/ 634621 h 978697"/>
                <a:gd name="connsiteX39" fmla="*/ 1569493 w 2379092"/>
                <a:gd name="connsiteY39" fmla="*/ 627797 h 978697"/>
                <a:gd name="connsiteX40" fmla="*/ 1549021 w 2379092"/>
                <a:gd name="connsiteY40" fmla="*/ 614150 h 978697"/>
                <a:gd name="connsiteX41" fmla="*/ 1514902 w 2379092"/>
                <a:gd name="connsiteY41" fmla="*/ 607326 h 978697"/>
                <a:gd name="connsiteX42" fmla="*/ 1473959 w 2379092"/>
                <a:gd name="connsiteY42" fmla="*/ 593678 h 978697"/>
                <a:gd name="connsiteX43" fmla="*/ 1453487 w 2379092"/>
                <a:gd name="connsiteY43" fmla="*/ 586854 h 978697"/>
                <a:gd name="connsiteX44" fmla="*/ 1398896 w 2379092"/>
                <a:gd name="connsiteY44" fmla="*/ 573206 h 978697"/>
                <a:gd name="connsiteX45" fmla="*/ 1378424 w 2379092"/>
                <a:gd name="connsiteY45" fmla="*/ 559559 h 978697"/>
                <a:gd name="connsiteX46" fmla="*/ 1337481 w 2379092"/>
                <a:gd name="connsiteY46" fmla="*/ 545911 h 978697"/>
                <a:gd name="connsiteX47" fmla="*/ 1296538 w 2379092"/>
                <a:gd name="connsiteY47" fmla="*/ 525439 h 978697"/>
                <a:gd name="connsiteX48" fmla="*/ 1255594 w 2379092"/>
                <a:gd name="connsiteY48" fmla="*/ 504968 h 978697"/>
                <a:gd name="connsiteX49" fmla="*/ 1214651 w 2379092"/>
                <a:gd name="connsiteY49" fmla="*/ 484496 h 978697"/>
                <a:gd name="connsiteX50" fmla="*/ 1194179 w 2379092"/>
                <a:gd name="connsiteY50" fmla="*/ 470848 h 978697"/>
                <a:gd name="connsiteX51" fmla="*/ 1173708 w 2379092"/>
                <a:gd name="connsiteY51" fmla="*/ 464024 h 978697"/>
                <a:gd name="connsiteX52" fmla="*/ 1132765 w 2379092"/>
                <a:gd name="connsiteY52" fmla="*/ 436729 h 978697"/>
                <a:gd name="connsiteX53" fmla="*/ 1091821 w 2379092"/>
                <a:gd name="connsiteY53" fmla="*/ 409433 h 978697"/>
                <a:gd name="connsiteX54" fmla="*/ 1071350 w 2379092"/>
                <a:gd name="connsiteY54" fmla="*/ 395785 h 978697"/>
                <a:gd name="connsiteX55" fmla="*/ 1050878 w 2379092"/>
                <a:gd name="connsiteY55" fmla="*/ 388962 h 978697"/>
                <a:gd name="connsiteX56" fmla="*/ 1009935 w 2379092"/>
                <a:gd name="connsiteY56" fmla="*/ 361666 h 978697"/>
                <a:gd name="connsiteX57" fmla="*/ 928048 w 2379092"/>
                <a:gd name="connsiteY57" fmla="*/ 334371 h 978697"/>
                <a:gd name="connsiteX58" fmla="*/ 887105 w 2379092"/>
                <a:gd name="connsiteY58" fmla="*/ 320723 h 978697"/>
                <a:gd name="connsiteX59" fmla="*/ 866633 w 2379092"/>
                <a:gd name="connsiteY59" fmla="*/ 313899 h 978697"/>
                <a:gd name="connsiteX60" fmla="*/ 846162 w 2379092"/>
                <a:gd name="connsiteY60" fmla="*/ 300251 h 978697"/>
                <a:gd name="connsiteX61" fmla="*/ 818866 w 2379092"/>
                <a:gd name="connsiteY61" fmla="*/ 259308 h 978697"/>
                <a:gd name="connsiteX62" fmla="*/ 777923 w 2379092"/>
                <a:gd name="connsiteY62" fmla="*/ 225188 h 978697"/>
                <a:gd name="connsiteX63" fmla="*/ 757451 w 2379092"/>
                <a:gd name="connsiteY63" fmla="*/ 211541 h 978697"/>
                <a:gd name="connsiteX64" fmla="*/ 736979 w 2379092"/>
                <a:gd name="connsiteY64" fmla="*/ 191069 h 978697"/>
                <a:gd name="connsiteX65" fmla="*/ 675565 w 2379092"/>
                <a:gd name="connsiteY65" fmla="*/ 163773 h 978697"/>
                <a:gd name="connsiteX66" fmla="*/ 655093 w 2379092"/>
                <a:gd name="connsiteY66" fmla="*/ 150126 h 978697"/>
                <a:gd name="connsiteX67" fmla="*/ 580030 w 2379092"/>
                <a:gd name="connsiteY67" fmla="*/ 129654 h 978697"/>
                <a:gd name="connsiteX68" fmla="*/ 518615 w 2379092"/>
                <a:gd name="connsiteY68" fmla="*/ 116006 h 978697"/>
                <a:gd name="connsiteX69" fmla="*/ 498144 w 2379092"/>
                <a:gd name="connsiteY69" fmla="*/ 88711 h 978697"/>
                <a:gd name="connsiteX70" fmla="*/ 491320 w 2379092"/>
                <a:gd name="connsiteY70" fmla="*/ 68239 h 978697"/>
                <a:gd name="connsiteX71" fmla="*/ 0 w 2379092"/>
                <a:gd name="connsiteY71" fmla="*/ 54591 h 978697"/>
                <a:gd name="connsiteX72" fmla="*/ 68239 w 2379092"/>
                <a:gd name="connsiteY72" fmla="*/ 0 h 978697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221475 w 2379092"/>
                <a:gd name="connsiteY22" fmla="*/ 409433 h 986924"/>
                <a:gd name="connsiteX23" fmla="*/ 1248771 w 2379092"/>
                <a:gd name="connsiteY23" fmla="*/ 416257 h 986924"/>
                <a:gd name="connsiteX24" fmla="*/ 1296538 w 2379092"/>
                <a:gd name="connsiteY24" fmla="*/ 436729 h 986924"/>
                <a:gd name="connsiteX25" fmla="*/ 1337481 w 2379092"/>
                <a:gd name="connsiteY25" fmla="*/ 450376 h 986924"/>
                <a:gd name="connsiteX26" fmla="*/ 1426191 w 2379092"/>
                <a:gd name="connsiteY26" fmla="*/ 464024 h 986924"/>
                <a:gd name="connsiteX27" fmla="*/ 1494430 w 2379092"/>
                <a:gd name="connsiteY27" fmla="*/ 477672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705971 w 2379092"/>
                <a:gd name="connsiteY32" fmla="*/ 559559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473959 w 2379092"/>
                <a:gd name="connsiteY43" fmla="*/ 593678 h 986924"/>
                <a:gd name="connsiteX44" fmla="*/ 1453487 w 2379092"/>
                <a:gd name="connsiteY44" fmla="*/ 586854 h 986924"/>
                <a:gd name="connsiteX45" fmla="*/ 1398896 w 2379092"/>
                <a:gd name="connsiteY45" fmla="*/ 573206 h 986924"/>
                <a:gd name="connsiteX46" fmla="*/ 1378424 w 2379092"/>
                <a:gd name="connsiteY46" fmla="*/ 559559 h 986924"/>
                <a:gd name="connsiteX47" fmla="*/ 1337481 w 2379092"/>
                <a:gd name="connsiteY47" fmla="*/ 545911 h 986924"/>
                <a:gd name="connsiteX48" fmla="*/ 1296538 w 2379092"/>
                <a:gd name="connsiteY48" fmla="*/ 525439 h 986924"/>
                <a:gd name="connsiteX49" fmla="*/ 1255594 w 2379092"/>
                <a:gd name="connsiteY49" fmla="*/ 504968 h 986924"/>
                <a:gd name="connsiteX50" fmla="*/ 1214651 w 2379092"/>
                <a:gd name="connsiteY50" fmla="*/ 484496 h 986924"/>
                <a:gd name="connsiteX51" fmla="*/ 1194179 w 2379092"/>
                <a:gd name="connsiteY51" fmla="*/ 470848 h 986924"/>
                <a:gd name="connsiteX52" fmla="*/ 1173708 w 2379092"/>
                <a:gd name="connsiteY52" fmla="*/ 464024 h 986924"/>
                <a:gd name="connsiteX53" fmla="*/ 1132765 w 2379092"/>
                <a:gd name="connsiteY53" fmla="*/ 436729 h 986924"/>
                <a:gd name="connsiteX54" fmla="*/ 1091821 w 2379092"/>
                <a:gd name="connsiteY54" fmla="*/ 409433 h 986924"/>
                <a:gd name="connsiteX55" fmla="*/ 1071350 w 2379092"/>
                <a:gd name="connsiteY55" fmla="*/ 395785 h 986924"/>
                <a:gd name="connsiteX56" fmla="*/ 1050878 w 2379092"/>
                <a:gd name="connsiteY56" fmla="*/ 388962 h 986924"/>
                <a:gd name="connsiteX57" fmla="*/ 1009935 w 2379092"/>
                <a:gd name="connsiteY57" fmla="*/ 361666 h 986924"/>
                <a:gd name="connsiteX58" fmla="*/ 928048 w 2379092"/>
                <a:gd name="connsiteY58" fmla="*/ 334371 h 986924"/>
                <a:gd name="connsiteX59" fmla="*/ 887105 w 2379092"/>
                <a:gd name="connsiteY59" fmla="*/ 320723 h 986924"/>
                <a:gd name="connsiteX60" fmla="*/ 866633 w 2379092"/>
                <a:gd name="connsiteY60" fmla="*/ 313899 h 986924"/>
                <a:gd name="connsiteX61" fmla="*/ 846162 w 2379092"/>
                <a:gd name="connsiteY61" fmla="*/ 300251 h 986924"/>
                <a:gd name="connsiteX62" fmla="*/ 818866 w 2379092"/>
                <a:gd name="connsiteY62" fmla="*/ 259308 h 986924"/>
                <a:gd name="connsiteX63" fmla="*/ 777923 w 2379092"/>
                <a:gd name="connsiteY63" fmla="*/ 225188 h 986924"/>
                <a:gd name="connsiteX64" fmla="*/ 757451 w 2379092"/>
                <a:gd name="connsiteY64" fmla="*/ 211541 h 986924"/>
                <a:gd name="connsiteX65" fmla="*/ 736979 w 2379092"/>
                <a:gd name="connsiteY65" fmla="*/ 191069 h 986924"/>
                <a:gd name="connsiteX66" fmla="*/ 675565 w 2379092"/>
                <a:gd name="connsiteY66" fmla="*/ 163773 h 986924"/>
                <a:gd name="connsiteX67" fmla="*/ 655093 w 2379092"/>
                <a:gd name="connsiteY67" fmla="*/ 150126 h 986924"/>
                <a:gd name="connsiteX68" fmla="*/ 580030 w 2379092"/>
                <a:gd name="connsiteY68" fmla="*/ 129654 h 986924"/>
                <a:gd name="connsiteX69" fmla="*/ 518615 w 2379092"/>
                <a:gd name="connsiteY69" fmla="*/ 116006 h 986924"/>
                <a:gd name="connsiteX70" fmla="*/ 498144 w 2379092"/>
                <a:gd name="connsiteY70" fmla="*/ 88711 h 986924"/>
                <a:gd name="connsiteX71" fmla="*/ 491320 w 2379092"/>
                <a:gd name="connsiteY71" fmla="*/ 68239 h 986924"/>
                <a:gd name="connsiteX72" fmla="*/ 0 w 2379092"/>
                <a:gd name="connsiteY72" fmla="*/ 54591 h 986924"/>
                <a:gd name="connsiteX73" fmla="*/ 68239 w 2379092"/>
                <a:gd name="connsiteY7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221475 w 2379092"/>
                <a:gd name="connsiteY22" fmla="*/ 409433 h 986924"/>
                <a:gd name="connsiteX23" fmla="*/ 1248771 w 2379092"/>
                <a:gd name="connsiteY23" fmla="*/ 416257 h 986924"/>
                <a:gd name="connsiteX24" fmla="*/ 1296538 w 2379092"/>
                <a:gd name="connsiteY24" fmla="*/ 436729 h 986924"/>
                <a:gd name="connsiteX25" fmla="*/ 1337481 w 2379092"/>
                <a:gd name="connsiteY25" fmla="*/ 450376 h 986924"/>
                <a:gd name="connsiteX26" fmla="*/ 1426191 w 2379092"/>
                <a:gd name="connsiteY26" fmla="*/ 464024 h 986924"/>
                <a:gd name="connsiteX27" fmla="*/ 1494430 w 2379092"/>
                <a:gd name="connsiteY27" fmla="*/ 477672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705971 w 2379092"/>
                <a:gd name="connsiteY32" fmla="*/ 559559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473959 w 2379092"/>
                <a:gd name="connsiteY43" fmla="*/ 593678 h 986924"/>
                <a:gd name="connsiteX44" fmla="*/ 1453487 w 2379092"/>
                <a:gd name="connsiteY44" fmla="*/ 586854 h 986924"/>
                <a:gd name="connsiteX45" fmla="*/ 1398896 w 2379092"/>
                <a:gd name="connsiteY45" fmla="*/ 573206 h 986924"/>
                <a:gd name="connsiteX46" fmla="*/ 1378424 w 2379092"/>
                <a:gd name="connsiteY46" fmla="*/ 559559 h 986924"/>
                <a:gd name="connsiteX47" fmla="*/ 1337481 w 2379092"/>
                <a:gd name="connsiteY47" fmla="*/ 545911 h 986924"/>
                <a:gd name="connsiteX48" fmla="*/ 1296538 w 2379092"/>
                <a:gd name="connsiteY48" fmla="*/ 525439 h 986924"/>
                <a:gd name="connsiteX49" fmla="*/ 1255594 w 2379092"/>
                <a:gd name="connsiteY49" fmla="*/ 504968 h 986924"/>
                <a:gd name="connsiteX50" fmla="*/ 1112302 w 2379092"/>
                <a:gd name="connsiteY50" fmla="*/ 557321 h 986924"/>
                <a:gd name="connsiteX51" fmla="*/ 1194179 w 2379092"/>
                <a:gd name="connsiteY51" fmla="*/ 470848 h 986924"/>
                <a:gd name="connsiteX52" fmla="*/ 1173708 w 2379092"/>
                <a:gd name="connsiteY52" fmla="*/ 464024 h 986924"/>
                <a:gd name="connsiteX53" fmla="*/ 1132765 w 2379092"/>
                <a:gd name="connsiteY53" fmla="*/ 436729 h 986924"/>
                <a:gd name="connsiteX54" fmla="*/ 1091821 w 2379092"/>
                <a:gd name="connsiteY54" fmla="*/ 409433 h 986924"/>
                <a:gd name="connsiteX55" fmla="*/ 1071350 w 2379092"/>
                <a:gd name="connsiteY55" fmla="*/ 395785 h 986924"/>
                <a:gd name="connsiteX56" fmla="*/ 1050878 w 2379092"/>
                <a:gd name="connsiteY56" fmla="*/ 388962 h 986924"/>
                <a:gd name="connsiteX57" fmla="*/ 1009935 w 2379092"/>
                <a:gd name="connsiteY57" fmla="*/ 361666 h 986924"/>
                <a:gd name="connsiteX58" fmla="*/ 928048 w 2379092"/>
                <a:gd name="connsiteY58" fmla="*/ 334371 h 986924"/>
                <a:gd name="connsiteX59" fmla="*/ 887105 w 2379092"/>
                <a:gd name="connsiteY59" fmla="*/ 320723 h 986924"/>
                <a:gd name="connsiteX60" fmla="*/ 866633 w 2379092"/>
                <a:gd name="connsiteY60" fmla="*/ 313899 h 986924"/>
                <a:gd name="connsiteX61" fmla="*/ 846162 w 2379092"/>
                <a:gd name="connsiteY61" fmla="*/ 300251 h 986924"/>
                <a:gd name="connsiteX62" fmla="*/ 818866 w 2379092"/>
                <a:gd name="connsiteY62" fmla="*/ 259308 h 986924"/>
                <a:gd name="connsiteX63" fmla="*/ 777923 w 2379092"/>
                <a:gd name="connsiteY63" fmla="*/ 225188 h 986924"/>
                <a:gd name="connsiteX64" fmla="*/ 757451 w 2379092"/>
                <a:gd name="connsiteY64" fmla="*/ 211541 h 986924"/>
                <a:gd name="connsiteX65" fmla="*/ 736979 w 2379092"/>
                <a:gd name="connsiteY65" fmla="*/ 191069 h 986924"/>
                <a:gd name="connsiteX66" fmla="*/ 675565 w 2379092"/>
                <a:gd name="connsiteY66" fmla="*/ 163773 h 986924"/>
                <a:gd name="connsiteX67" fmla="*/ 655093 w 2379092"/>
                <a:gd name="connsiteY67" fmla="*/ 150126 h 986924"/>
                <a:gd name="connsiteX68" fmla="*/ 580030 w 2379092"/>
                <a:gd name="connsiteY68" fmla="*/ 129654 h 986924"/>
                <a:gd name="connsiteX69" fmla="*/ 518615 w 2379092"/>
                <a:gd name="connsiteY69" fmla="*/ 116006 h 986924"/>
                <a:gd name="connsiteX70" fmla="*/ 498144 w 2379092"/>
                <a:gd name="connsiteY70" fmla="*/ 88711 h 986924"/>
                <a:gd name="connsiteX71" fmla="*/ 491320 w 2379092"/>
                <a:gd name="connsiteY71" fmla="*/ 68239 h 986924"/>
                <a:gd name="connsiteX72" fmla="*/ 0 w 2379092"/>
                <a:gd name="connsiteY72" fmla="*/ 54591 h 986924"/>
                <a:gd name="connsiteX73" fmla="*/ 68239 w 2379092"/>
                <a:gd name="connsiteY7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221475 w 2379092"/>
                <a:gd name="connsiteY22" fmla="*/ 409433 h 986924"/>
                <a:gd name="connsiteX23" fmla="*/ 1248771 w 2379092"/>
                <a:gd name="connsiteY23" fmla="*/ 416257 h 986924"/>
                <a:gd name="connsiteX24" fmla="*/ 1296538 w 2379092"/>
                <a:gd name="connsiteY24" fmla="*/ 436729 h 986924"/>
                <a:gd name="connsiteX25" fmla="*/ 1337481 w 2379092"/>
                <a:gd name="connsiteY25" fmla="*/ 450376 h 986924"/>
                <a:gd name="connsiteX26" fmla="*/ 1426191 w 2379092"/>
                <a:gd name="connsiteY26" fmla="*/ 464024 h 986924"/>
                <a:gd name="connsiteX27" fmla="*/ 1494430 w 2379092"/>
                <a:gd name="connsiteY27" fmla="*/ 477672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705971 w 2379092"/>
                <a:gd name="connsiteY32" fmla="*/ 559559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473959 w 2379092"/>
                <a:gd name="connsiteY43" fmla="*/ 593678 h 986924"/>
                <a:gd name="connsiteX44" fmla="*/ 1453487 w 2379092"/>
                <a:gd name="connsiteY44" fmla="*/ 586854 h 986924"/>
                <a:gd name="connsiteX45" fmla="*/ 1398896 w 2379092"/>
                <a:gd name="connsiteY45" fmla="*/ 573206 h 986924"/>
                <a:gd name="connsiteX46" fmla="*/ 1378424 w 2379092"/>
                <a:gd name="connsiteY46" fmla="*/ 559559 h 986924"/>
                <a:gd name="connsiteX47" fmla="*/ 1337481 w 2379092"/>
                <a:gd name="connsiteY47" fmla="*/ 545911 h 986924"/>
                <a:gd name="connsiteX48" fmla="*/ 1296538 w 2379092"/>
                <a:gd name="connsiteY48" fmla="*/ 525439 h 986924"/>
                <a:gd name="connsiteX49" fmla="*/ 1255594 w 2379092"/>
                <a:gd name="connsiteY49" fmla="*/ 504968 h 986924"/>
                <a:gd name="connsiteX50" fmla="*/ 1112302 w 2379092"/>
                <a:gd name="connsiteY50" fmla="*/ 557321 h 986924"/>
                <a:gd name="connsiteX51" fmla="*/ 1194179 w 2379092"/>
                <a:gd name="connsiteY51" fmla="*/ 470848 h 986924"/>
                <a:gd name="connsiteX52" fmla="*/ 1173708 w 2379092"/>
                <a:gd name="connsiteY52" fmla="*/ 464024 h 986924"/>
                <a:gd name="connsiteX53" fmla="*/ 1050507 w 2379092"/>
                <a:gd name="connsiteY53" fmla="*/ 417990 h 986924"/>
                <a:gd name="connsiteX54" fmla="*/ 1091821 w 2379092"/>
                <a:gd name="connsiteY54" fmla="*/ 409433 h 986924"/>
                <a:gd name="connsiteX55" fmla="*/ 1071350 w 2379092"/>
                <a:gd name="connsiteY55" fmla="*/ 395785 h 986924"/>
                <a:gd name="connsiteX56" fmla="*/ 1050878 w 2379092"/>
                <a:gd name="connsiteY56" fmla="*/ 388962 h 986924"/>
                <a:gd name="connsiteX57" fmla="*/ 1009935 w 2379092"/>
                <a:gd name="connsiteY57" fmla="*/ 361666 h 986924"/>
                <a:gd name="connsiteX58" fmla="*/ 928048 w 2379092"/>
                <a:gd name="connsiteY58" fmla="*/ 334371 h 986924"/>
                <a:gd name="connsiteX59" fmla="*/ 887105 w 2379092"/>
                <a:gd name="connsiteY59" fmla="*/ 320723 h 986924"/>
                <a:gd name="connsiteX60" fmla="*/ 866633 w 2379092"/>
                <a:gd name="connsiteY60" fmla="*/ 313899 h 986924"/>
                <a:gd name="connsiteX61" fmla="*/ 846162 w 2379092"/>
                <a:gd name="connsiteY61" fmla="*/ 300251 h 986924"/>
                <a:gd name="connsiteX62" fmla="*/ 818866 w 2379092"/>
                <a:gd name="connsiteY62" fmla="*/ 259308 h 986924"/>
                <a:gd name="connsiteX63" fmla="*/ 777923 w 2379092"/>
                <a:gd name="connsiteY63" fmla="*/ 225188 h 986924"/>
                <a:gd name="connsiteX64" fmla="*/ 757451 w 2379092"/>
                <a:gd name="connsiteY64" fmla="*/ 211541 h 986924"/>
                <a:gd name="connsiteX65" fmla="*/ 736979 w 2379092"/>
                <a:gd name="connsiteY65" fmla="*/ 191069 h 986924"/>
                <a:gd name="connsiteX66" fmla="*/ 675565 w 2379092"/>
                <a:gd name="connsiteY66" fmla="*/ 163773 h 986924"/>
                <a:gd name="connsiteX67" fmla="*/ 655093 w 2379092"/>
                <a:gd name="connsiteY67" fmla="*/ 150126 h 986924"/>
                <a:gd name="connsiteX68" fmla="*/ 580030 w 2379092"/>
                <a:gd name="connsiteY68" fmla="*/ 129654 h 986924"/>
                <a:gd name="connsiteX69" fmla="*/ 518615 w 2379092"/>
                <a:gd name="connsiteY69" fmla="*/ 116006 h 986924"/>
                <a:gd name="connsiteX70" fmla="*/ 498144 w 2379092"/>
                <a:gd name="connsiteY70" fmla="*/ 88711 h 986924"/>
                <a:gd name="connsiteX71" fmla="*/ 491320 w 2379092"/>
                <a:gd name="connsiteY71" fmla="*/ 68239 h 986924"/>
                <a:gd name="connsiteX72" fmla="*/ 0 w 2379092"/>
                <a:gd name="connsiteY72" fmla="*/ 54591 h 986924"/>
                <a:gd name="connsiteX73" fmla="*/ 68239 w 2379092"/>
                <a:gd name="connsiteY7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221475 w 2379092"/>
                <a:gd name="connsiteY22" fmla="*/ 409433 h 986924"/>
                <a:gd name="connsiteX23" fmla="*/ 1248771 w 2379092"/>
                <a:gd name="connsiteY23" fmla="*/ 416257 h 986924"/>
                <a:gd name="connsiteX24" fmla="*/ 1296538 w 2379092"/>
                <a:gd name="connsiteY24" fmla="*/ 436729 h 986924"/>
                <a:gd name="connsiteX25" fmla="*/ 1337481 w 2379092"/>
                <a:gd name="connsiteY25" fmla="*/ 450376 h 986924"/>
                <a:gd name="connsiteX26" fmla="*/ 1426191 w 2379092"/>
                <a:gd name="connsiteY26" fmla="*/ 464024 h 986924"/>
                <a:gd name="connsiteX27" fmla="*/ 1494430 w 2379092"/>
                <a:gd name="connsiteY27" fmla="*/ 477672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705971 w 2379092"/>
                <a:gd name="connsiteY32" fmla="*/ 559559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473959 w 2379092"/>
                <a:gd name="connsiteY43" fmla="*/ 593678 h 986924"/>
                <a:gd name="connsiteX44" fmla="*/ 1453487 w 2379092"/>
                <a:gd name="connsiteY44" fmla="*/ 586854 h 986924"/>
                <a:gd name="connsiteX45" fmla="*/ 1398896 w 2379092"/>
                <a:gd name="connsiteY45" fmla="*/ 573206 h 986924"/>
                <a:gd name="connsiteX46" fmla="*/ 1378424 w 2379092"/>
                <a:gd name="connsiteY46" fmla="*/ 559559 h 986924"/>
                <a:gd name="connsiteX47" fmla="*/ 1337481 w 2379092"/>
                <a:gd name="connsiteY47" fmla="*/ 545911 h 986924"/>
                <a:gd name="connsiteX48" fmla="*/ 1296538 w 2379092"/>
                <a:gd name="connsiteY48" fmla="*/ 525439 h 986924"/>
                <a:gd name="connsiteX49" fmla="*/ 1255594 w 2379092"/>
                <a:gd name="connsiteY49" fmla="*/ 504968 h 986924"/>
                <a:gd name="connsiteX50" fmla="*/ 1112302 w 2379092"/>
                <a:gd name="connsiteY50" fmla="*/ 557321 h 986924"/>
                <a:gd name="connsiteX51" fmla="*/ 1194179 w 2379092"/>
                <a:gd name="connsiteY51" fmla="*/ 470848 h 986924"/>
                <a:gd name="connsiteX52" fmla="*/ 1050507 w 2379092"/>
                <a:gd name="connsiteY52" fmla="*/ 487656 h 986924"/>
                <a:gd name="connsiteX53" fmla="*/ 1050507 w 2379092"/>
                <a:gd name="connsiteY53" fmla="*/ 417990 h 986924"/>
                <a:gd name="connsiteX54" fmla="*/ 1091821 w 2379092"/>
                <a:gd name="connsiteY54" fmla="*/ 409433 h 986924"/>
                <a:gd name="connsiteX55" fmla="*/ 1071350 w 2379092"/>
                <a:gd name="connsiteY55" fmla="*/ 395785 h 986924"/>
                <a:gd name="connsiteX56" fmla="*/ 1050878 w 2379092"/>
                <a:gd name="connsiteY56" fmla="*/ 388962 h 986924"/>
                <a:gd name="connsiteX57" fmla="*/ 1009935 w 2379092"/>
                <a:gd name="connsiteY57" fmla="*/ 361666 h 986924"/>
                <a:gd name="connsiteX58" fmla="*/ 928048 w 2379092"/>
                <a:gd name="connsiteY58" fmla="*/ 334371 h 986924"/>
                <a:gd name="connsiteX59" fmla="*/ 887105 w 2379092"/>
                <a:gd name="connsiteY59" fmla="*/ 320723 h 986924"/>
                <a:gd name="connsiteX60" fmla="*/ 866633 w 2379092"/>
                <a:gd name="connsiteY60" fmla="*/ 313899 h 986924"/>
                <a:gd name="connsiteX61" fmla="*/ 846162 w 2379092"/>
                <a:gd name="connsiteY61" fmla="*/ 300251 h 986924"/>
                <a:gd name="connsiteX62" fmla="*/ 818866 w 2379092"/>
                <a:gd name="connsiteY62" fmla="*/ 259308 h 986924"/>
                <a:gd name="connsiteX63" fmla="*/ 777923 w 2379092"/>
                <a:gd name="connsiteY63" fmla="*/ 225188 h 986924"/>
                <a:gd name="connsiteX64" fmla="*/ 757451 w 2379092"/>
                <a:gd name="connsiteY64" fmla="*/ 211541 h 986924"/>
                <a:gd name="connsiteX65" fmla="*/ 736979 w 2379092"/>
                <a:gd name="connsiteY65" fmla="*/ 191069 h 986924"/>
                <a:gd name="connsiteX66" fmla="*/ 675565 w 2379092"/>
                <a:gd name="connsiteY66" fmla="*/ 163773 h 986924"/>
                <a:gd name="connsiteX67" fmla="*/ 655093 w 2379092"/>
                <a:gd name="connsiteY67" fmla="*/ 150126 h 986924"/>
                <a:gd name="connsiteX68" fmla="*/ 580030 w 2379092"/>
                <a:gd name="connsiteY68" fmla="*/ 129654 h 986924"/>
                <a:gd name="connsiteX69" fmla="*/ 518615 w 2379092"/>
                <a:gd name="connsiteY69" fmla="*/ 116006 h 986924"/>
                <a:gd name="connsiteX70" fmla="*/ 498144 w 2379092"/>
                <a:gd name="connsiteY70" fmla="*/ 88711 h 986924"/>
                <a:gd name="connsiteX71" fmla="*/ 491320 w 2379092"/>
                <a:gd name="connsiteY71" fmla="*/ 68239 h 986924"/>
                <a:gd name="connsiteX72" fmla="*/ 0 w 2379092"/>
                <a:gd name="connsiteY72" fmla="*/ 54591 h 986924"/>
                <a:gd name="connsiteX73" fmla="*/ 68239 w 2379092"/>
                <a:gd name="connsiteY7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221475 w 2379092"/>
                <a:gd name="connsiteY22" fmla="*/ 409433 h 986924"/>
                <a:gd name="connsiteX23" fmla="*/ 1248771 w 2379092"/>
                <a:gd name="connsiteY23" fmla="*/ 416257 h 986924"/>
                <a:gd name="connsiteX24" fmla="*/ 1296538 w 2379092"/>
                <a:gd name="connsiteY24" fmla="*/ 436729 h 986924"/>
                <a:gd name="connsiteX25" fmla="*/ 1337481 w 2379092"/>
                <a:gd name="connsiteY25" fmla="*/ 450376 h 986924"/>
                <a:gd name="connsiteX26" fmla="*/ 1426191 w 2379092"/>
                <a:gd name="connsiteY26" fmla="*/ 464024 h 986924"/>
                <a:gd name="connsiteX27" fmla="*/ 1494430 w 2379092"/>
                <a:gd name="connsiteY27" fmla="*/ 477672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705971 w 2379092"/>
                <a:gd name="connsiteY32" fmla="*/ 559559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473959 w 2379092"/>
                <a:gd name="connsiteY43" fmla="*/ 593678 h 986924"/>
                <a:gd name="connsiteX44" fmla="*/ 1453487 w 2379092"/>
                <a:gd name="connsiteY44" fmla="*/ 586854 h 986924"/>
                <a:gd name="connsiteX45" fmla="*/ 1398896 w 2379092"/>
                <a:gd name="connsiteY45" fmla="*/ 573206 h 986924"/>
                <a:gd name="connsiteX46" fmla="*/ 1378424 w 2379092"/>
                <a:gd name="connsiteY46" fmla="*/ 559559 h 986924"/>
                <a:gd name="connsiteX47" fmla="*/ 1337481 w 2379092"/>
                <a:gd name="connsiteY47" fmla="*/ 545911 h 986924"/>
                <a:gd name="connsiteX48" fmla="*/ 1296538 w 2379092"/>
                <a:gd name="connsiteY48" fmla="*/ 525439 h 986924"/>
                <a:gd name="connsiteX49" fmla="*/ 1255594 w 2379092"/>
                <a:gd name="connsiteY49" fmla="*/ 504968 h 986924"/>
                <a:gd name="connsiteX50" fmla="*/ 1112302 w 2379092"/>
                <a:gd name="connsiteY50" fmla="*/ 557321 h 986924"/>
                <a:gd name="connsiteX51" fmla="*/ 1112302 w 2379092"/>
                <a:gd name="connsiteY51" fmla="*/ 487656 h 986924"/>
                <a:gd name="connsiteX52" fmla="*/ 1050507 w 2379092"/>
                <a:gd name="connsiteY52" fmla="*/ 487656 h 986924"/>
                <a:gd name="connsiteX53" fmla="*/ 1050507 w 2379092"/>
                <a:gd name="connsiteY53" fmla="*/ 417990 h 986924"/>
                <a:gd name="connsiteX54" fmla="*/ 1091821 w 2379092"/>
                <a:gd name="connsiteY54" fmla="*/ 409433 h 986924"/>
                <a:gd name="connsiteX55" fmla="*/ 1071350 w 2379092"/>
                <a:gd name="connsiteY55" fmla="*/ 395785 h 986924"/>
                <a:gd name="connsiteX56" fmla="*/ 1050878 w 2379092"/>
                <a:gd name="connsiteY56" fmla="*/ 388962 h 986924"/>
                <a:gd name="connsiteX57" fmla="*/ 1009935 w 2379092"/>
                <a:gd name="connsiteY57" fmla="*/ 361666 h 986924"/>
                <a:gd name="connsiteX58" fmla="*/ 928048 w 2379092"/>
                <a:gd name="connsiteY58" fmla="*/ 334371 h 986924"/>
                <a:gd name="connsiteX59" fmla="*/ 887105 w 2379092"/>
                <a:gd name="connsiteY59" fmla="*/ 320723 h 986924"/>
                <a:gd name="connsiteX60" fmla="*/ 866633 w 2379092"/>
                <a:gd name="connsiteY60" fmla="*/ 313899 h 986924"/>
                <a:gd name="connsiteX61" fmla="*/ 846162 w 2379092"/>
                <a:gd name="connsiteY61" fmla="*/ 300251 h 986924"/>
                <a:gd name="connsiteX62" fmla="*/ 818866 w 2379092"/>
                <a:gd name="connsiteY62" fmla="*/ 259308 h 986924"/>
                <a:gd name="connsiteX63" fmla="*/ 777923 w 2379092"/>
                <a:gd name="connsiteY63" fmla="*/ 225188 h 986924"/>
                <a:gd name="connsiteX64" fmla="*/ 757451 w 2379092"/>
                <a:gd name="connsiteY64" fmla="*/ 211541 h 986924"/>
                <a:gd name="connsiteX65" fmla="*/ 736979 w 2379092"/>
                <a:gd name="connsiteY65" fmla="*/ 191069 h 986924"/>
                <a:gd name="connsiteX66" fmla="*/ 675565 w 2379092"/>
                <a:gd name="connsiteY66" fmla="*/ 163773 h 986924"/>
                <a:gd name="connsiteX67" fmla="*/ 655093 w 2379092"/>
                <a:gd name="connsiteY67" fmla="*/ 150126 h 986924"/>
                <a:gd name="connsiteX68" fmla="*/ 580030 w 2379092"/>
                <a:gd name="connsiteY68" fmla="*/ 129654 h 986924"/>
                <a:gd name="connsiteX69" fmla="*/ 518615 w 2379092"/>
                <a:gd name="connsiteY69" fmla="*/ 116006 h 986924"/>
                <a:gd name="connsiteX70" fmla="*/ 498144 w 2379092"/>
                <a:gd name="connsiteY70" fmla="*/ 88711 h 986924"/>
                <a:gd name="connsiteX71" fmla="*/ 491320 w 2379092"/>
                <a:gd name="connsiteY71" fmla="*/ 68239 h 986924"/>
                <a:gd name="connsiteX72" fmla="*/ 0 w 2379092"/>
                <a:gd name="connsiteY72" fmla="*/ 54591 h 986924"/>
                <a:gd name="connsiteX73" fmla="*/ 68239 w 2379092"/>
                <a:gd name="connsiteY7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296538 w 2379092"/>
                <a:gd name="connsiteY24" fmla="*/ 436729 h 986924"/>
                <a:gd name="connsiteX25" fmla="*/ 1337481 w 2379092"/>
                <a:gd name="connsiteY25" fmla="*/ 450376 h 986924"/>
                <a:gd name="connsiteX26" fmla="*/ 1426191 w 2379092"/>
                <a:gd name="connsiteY26" fmla="*/ 464024 h 986924"/>
                <a:gd name="connsiteX27" fmla="*/ 1494430 w 2379092"/>
                <a:gd name="connsiteY27" fmla="*/ 477672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705971 w 2379092"/>
                <a:gd name="connsiteY32" fmla="*/ 559559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473959 w 2379092"/>
                <a:gd name="connsiteY43" fmla="*/ 593678 h 986924"/>
                <a:gd name="connsiteX44" fmla="*/ 1453487 w 2379092"/>
                <a:gd name="connsiteY44" fmla="*/ 586854 h 986924"/>
                <a:gd name="connsiteX45" fmla="*/ 1398896 w 2379092"/>
                <a:gd name="connsiteY45" fmla="*/ 573206 h 986924"/>
                <a:gd name="connsiteX46" fmla="*/ 1378424 w 2379092"/>
                <a:gd name="connsiteY46" fmla="*/ 559559 h 986924"/>
                <a:gd name="connsiteX47" fmla="*/ 1337481 w 2379092"/>
                <a:gd name="connsiteY47" fmla="*/ 545911 h 986924"/>
                <a:gd name="connsiteX48" fmla="*/ 1296538 w 2379092"/>
                <a:gd name="connsiteY48" fmla="*/ 525439 h 986924"/>
                <a:gd name="connsiteX49" fmla="*/ 1255594 w 2379092"/>
                <a:gd name="connsiteY49" fmla="*/ 504968 h 986924"/>
                <a:gd name="connsiteX50" fmla="*/ 1112302 w 2379092"/>
                <a:gd name="connsiteY50" fmla="*/ 557321 h 986924"/>
                <a:gd name="connsiteX51" fmla="*/ 1112302 w 2379092"/>
                <a:gd name="connsiteY51" fmla="*/ 487656 h 986924"/>
                <a:gd name="connsiteX52" fmla="*/ 1050507 w 2379092"/>
                <a:gd name="connsiteY52" fmla="*/ 487656 h 986924"/>
                <a:gd name="connsiteX53" fmla="*/ 1050507 w 2379092"/>
                <a:gd name="connsiteY53" fmla="*/ 417990 h 986924"/>
                <a:gd name="connsiteX54" fmla="*/ 1091821 w 2379092"/>
                <a:gd name="connsiteY54" fmla="*/ 409433 h 986924"/>
                <a:gd name="connsiteX55" fmla="*/ 1071350 w 2379092"/>
                <a:gd name="connsiteY55" fmla="*/ 395785 h 986924"/>
                <a:gd name="connsiteX56" fmla="*/ 1050878 w 2379092"/>
                <a:gd name="connsiteY56" fmla="*/ 388962 h 986924"/>
                <a:gd name="connsiteX57" fmla="*/ 1009935 w 2379092"/>
                <a:gd name="connsiteY57" fmla="*/ 361666 h 986924"/>
                <a:gd name="connsiteX58" fmla="*/ 928048 w 2379092"/>
                <a:gd name="connsiteY58" fmla="*/ 334371 h 986924"/>
                <a:gd name="connsiteX59" fmla="*/ 887105 w 2379092"/>
                <a:gd name="connsiteY59" fmla="*/ 320723 h 986924"/>
                <a:gd name="connsiteX60" fmla="*/ 866633 w 2379092"/>
                <a:gd name="connsiteY60" fmla="*/ 313899 h 986924"/>
                <a:gd name="connsiteX61" fmla="*/ 846162 w 2379092"/>
                <a:gd name="connsiteY61" fmla="*/ 300251 h 986924"/>
                <a:gd name="connsiteX62" fmla="*/ 818866 w 2379092"/>
                <a:gd name="connsiteY62" fmla="*/ 259308 h 986924"/>
                <a:gd name="connsiteX63" fmla="*/ 777923 w 2379092"/>
                <a:gd name="connsiteY63" fmla="*/ 225188 h 986924"/>
                <a:gd name="connsiteX64" fmla="*/ 757451 w 2379092"/>
                <a:gd name="connsiteY64" fmla="*/ 211541 h 986924"/>
                <a:gd name="connsiteX65" fmla="*/ 736979 w 2379092"/>
                <a:gd name="connsiteY65" fmla="*/ 191069 h 986924"/>
                <a:gd name="connsiteX66" fmla="*/ 675565 w 2379092"/>
                <a:gd name="connsiteY66" fmla="*/ 163773 h 986924"/>
                <a:gd name="connsiteX67" fmla="*/ 655093 w 2379092"/>
                <a:gd name="connsiteY67" fmla="*/ 150126 h 986924"/>
                <a:gd name="connsiteX68" fmla="*/ 580030 w 2379092"/>
                <a:gd name="connsiteY68" fmla="*/ 129654 h 986924"/>
                <a:gd name="connsiteX69" fmla="*/ 518615 w 2379092"/>
                <a:gd name="connsiteY69" fmla="*/ 116006 h 986924"/>
                <a:gd name="connsiteX70" fmla="*/ 498144 w 2379092"/>
                <a:gd name="connsiteY70" fmla="*/ 88711 h 986924"/>
                <a:gd name="connsiteX71" fmla="*/ 491320 w 2379092"/>
                <a:gd name="connsiteY71" fmla="*/ 68239 h 986924"/>
                <a:gd name="connsiteX72" fmla="*/ 0 w 2379092"/>
                <a:gd name="connsiteY72" fmla="*/ 54591 h 986924"/>
                <a:gd name="connsiteX73" fmla="*/ 68239 w 2379092"/>
                <a:gd name="connsiteY7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337481 w 2379092"/>
                <a:gd name="connsiteY25" fmla="*/ 450376 h 986924"/>
                <a:gd name="connsiteX26" fmla="*/ 1426191 w 2379092"/>
                <a:gd name="connsiteY26" fmla="*/ 464024 h 986924"/>
                <a:gd name="connsiteX27" fmla="*/ 1494430 w 2379092"/>
                <a:gd name="connsiteY27" fmla="*/ 477672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705971 w 2379092"/>
                <a:gd name="connsiteY32" fmla="*/ 559559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473959 w 2379092"/>
                <a:gd name="connsiteY43" fmla="*/ 593678 h 986924"/>
                <a:gd name="connsiteX44" fmla="*/ 1453487 w 2379092"/>
                <a:gd name="connsiteY44" fmla="*/ 586854 h 986924"/>
                <a:gd name="connsiteX45" fmla="*/ 1398896 w 2379092"/>
                <a:gd name="connsiteY45" fmla="*/ 573206 h 986924"/>
                <a:gd name="connsiteX46" fmla="*/ 1378424 w 2379092"/>
                <a:gd name="connsiteY46" fmla="*/ 559559 h 986924"/>
                <a:gd name="connsiteX47" fmla="*/ 1337481 w 2379092"/>
                <a:gd name="connsiteY47" fmla="*/ 545911 h 986924"/>
                <a:gd name="connsiteX48" fmla="*/ 1296538 w 2379092"/>
                <a:gd name="connsiteY48" fmla="*/ 525439 h 986924"/>
                <a:gd name="connsiteX49" fmla="*/ 1255594 w 2379092"/>
                <a:gd name="connsiteY49" fmla="*/ 504968 h 986924"/>
                <a:gd name="connsiteX50" fmla="*/ 1112302 w 2379092"/>
                <a:gd name="connsiteY50" fmla="*/ 557321 h 986924"/>
                <a:gd name="connsiteX51" fmla="*/ 1112302 w 2379092"/>
                <a:gd name="connsiteY51" fmla="*/ 487656 h 986924"/>
                <a:gd name="connsiteX52" fmla="*/ 1050507 w 2379092"/>
                <a:gd name="connsiteY52" fmla="*/ 487656 h 986924"/>
                <a:gd name="connsiteX53" fmla="*/ 1050507 w 2379092"/>
                <a:gd name="connsiteY53" fmla="*/ 417990 h 986924"/>
                <a:gd name="connsiteX54" fmla="*/ 1091821 w 2379092"/>
                <a:gd name="connsiteY54" fmla="*/ 409433 h 986924"/>
                <a:gd name="connsiteX55" fmla="*/ 1071350 w 2379092"/>
                <a:gd name="connsiteY55" fmla="*/ 395785 h 986924"/>
                <a:gd name="connsiteX56" fmla="*/ 1050878 w 2379092"/>
                <a:gd name="connsiteY56" fmla="*/ 388962 h 986924"/>
                <a:gd name="connsiteX57" fmla="*/ 1009935 w 2379092"/>
                <a:gd name="connsiteY57" fmla="*/ 361666 h 986924"/>
                <a:gd name="connsiteX58" fmla="*/ 928048 w 2379092"/>
                <a:gd name="connsiteY58" fmla="*/ 334371 h 986924"/>
                <a:gd name="connsiteX59" fmla="*/ 887105 w 2379092"/>
                <a:gd name="connsiteY59" fmla="*/ 320723 h 986924"/>
                <a:gd name="connsiteX60" fmla="*/ 866633 w 2379092"/>
                <a:gd name="connsiteY60" fmla="*/ 313899 h 986924"/>
                <a:gd name="connsiteX61" fmla="*/ 846162 w 2379092"/>
                <a:gd name="connsiteY61" fmla="*/ 300251 h 986924"/>
                <a:gd name="connsiteX62" fmla="*/ 818866 w 2379092"/>
                <a:gd name="connsiteY62" fmla="*/ 259308 h 986924"/>
                <a:gd name="connsiteX63" fmla="*/ 777923 w 2379092"/>
                <a:gd name="connsiteY63" fmla="*/ 225188 h 986924"/>
                <a:gd name="connsiteX64" fmla="*/ 757451 w 2379092"/>
                <a:gd name="connsiteY64" fmla="*/ 211541 h 986924"/>
                <a:gd name="connsiteX65" fmla="*/ 736979 w 2379092"/>
                <a:gd name="connsiteY65" fmla="*/ 191069 h 986924"/>
                <a:gd name="connsiteX66" fmla="*/ 675565 w 2379092"/>
                <a:gd name="connsiteY66" fmla="*/ 163773 h 986924"/>
                <a:gd name="connsiteX67" fmla="*/ 655093 w 2379092"/>
                <a:gd name="connsiteY67" fmla="*/ 150126 h 986924"/>
                <a:gd name="connsiteX68" fmla="*/ 580030 w 2379092"/>
                <a:gd name="connsiteY68" fmla="*/ 129654 h 986924"/>
                <a:gd name="connsiteX69" fmla="*/ 518615 w 2379092"/>
                <a:gd name="connsiteY69" fmla="*/ 116006 h 986924"/>
                <a:gd name="connsiteX70" fmla="*/ 498144 w 2379092"/>
                <a:gd name="connsiteY70" fmla="*/ 88711 h 986924"/>
                <a:gd name="connsiteX71" fmla="*/ 491320 w 2379092"/>
                <a:gd name="connsiteY71" fmla="*/ 68239 h 986924"/>
                <a:gd name="connsiteX72" fmla="*/ 0 w 2379092"/>
                <a:gd name="connsiteY72" fmla="*/ 54591 h 986924"/>
                <a:gd name="connsiteX73" fmla="*/ 68239 w 2379092"/>
                <a:gd name="connsiteY7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337481 w 2379092"/>
                <a:gd name="connsiteY25" fmla="*/ 450376 h 986924"/>
                <a:gd name="connsiteX26" fmla="*/ 1426191 w 2379092"/>
                <a:gd name="connsiteY26" fmla="*/ 464024 h 986924"/>
                <a:gd name="connsiteX27" fmla="*/ 1494430 w 2379092"/>
                <a:gd name="connsiteY27" fmla="*/ 477672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705971 w 2379092"/>
                <a:gd name="connsiteY32" fmla="*/ 559559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473959 w 2379092"/>
                <a:gd name="connsiteY43" fmla="*/ 593678 h 986924"/>
                <a:gd name="connsiteX44" fmla="*/ 1453487 w 2379092"/>
                <a:gd name="connsiteY44" fmla="*/ 586854 h 986924"/>
                <a:gd name="connsiteX45" fmla="*/ 1398896 w 2379092"/>
                <a:gd name="connsiteY45" fmla="*/ 573206 h 986924"/>
                <a:gd name="connsiteX46" fmla="*/ 1378424 w 2379092"/>
                <a:gd name="connsiteY46" fmla="*/ 559559 h 986924"/>
                <a:gd name="connsiteX47" fmla="*/ 1337481 w 2379092"/>
                <a:gd name="connsiteY47" fmla="*/ 545911 h 986924"/>
                <a:gd name="connsiteX48" fmla="*/ 1296538 w 2379092"/>
                <a:gd name="connsiteY48" fmla="*/ 525439 h 986924"/>
                <a:gd name="connsiteX49" fmla="*/ 1235891 w 2379092"/>
                <a:gd name="connsiteY49" fmla="*/ 626986 h 986924"/>
                <a:gd name="connsiteX50" fmla="*/ 1112302 w 2379092"/>
                <a:gd name="connsiteY50" fmla="*/ 557321 h 986924"/>
                <a:gd name="connsiteX51" fmla="*/ 1112302 w 2379092"/>
                <a:gd name="connsiteY51" fmla="*/ 487656 h 986924"/>
                <a:gd name="connsiteX52" fmla="*/ 1050507 w 2379092"/>
                <a:gd name="connsiteY52" fmla="*/ 487656 h 986924"/>
                <a:gd name="connsiteX53" fmla="*/ 1050507 w 2379092"/>
                <a:gd name="connsiteY53" fmla="*/ 417990 h 986924"/>
                <a:gd name="connsiteX54" fmla="*/ 1091821 w 2379092"/>
                <a:gd name="connsiteY54" fmla="*/ 409433 h 986924"/>
                <a:gd name="connsiteX55" fmla="*/ 1071350 w 2379092"/>
                <a:gd name="connsiteY55" fmla="*/ 395785 h 986924"/>
                <a:gd name="connsiteX56" fmla="*/ 1050878 w 2379092"/>
                <a:gd name="connsiteY56" fmla="*/ 388962 h 986924"/>
                <a:gd name="connsiteX57" fmla="*/ 1009935 w 2379092"/>
                <a:gd name="connsiteY57" fmla="*/ 361666 h 986924"/>
                <a:gd name="connsiteX58" fmla="*/ 928048 w 2379092"/>
                <a:gd name="connsiteY58" fmla="*/ 334371 h 986924"/>
                <a:gd name="connsiteX59" fmla="*/ 887105 w 2379092"/>
                <a:gd name="connsiteY59" fmla="*/ 320723 h 986924"/>
                <a:gd name="connsiteX60" fmla="*/ 866633 w 2379092"/>
                <a:gd name="connsiteY60" fmla="*/ 313899 h 986924"/>
                <a:gd name="connsiteX61" fmla="*/ 846162 w 2379092"/>
                <a:gd name="connsiteY61" fmla="*/ 300251 h 986924"/>
                <a:gd name="connsiteX62" fmla="*/ 818866 w 2379092"/>
                <a:gd name="connsiteY62" fmla="*/ 259308 h 986924"/>
                <a:gd name="connsiteX63" fmla="*/ 777923 w 2379092"/>
                <a:gd name="connsiteY63" fmla="*/ 225188 h 986924"/>
                <a:gd name="connsiteX64" fmla="*/ 757451 w 2379092"/>
                <a:gd name="connsiteY64" fmla="*/ 211541 h 986924"/>
                <a:gd name="connsiteX65" fmla="*/ 736979 w 2379092"/>
                <a:gd name="connsiteY65" fmla="*/ 191069 h 986924"/>
                <a:gd name="connsiteX66" fmla="*/ 675565 w 2379092"/>
                <a:gd name="connsiteY66" fmla="*/ 163773 h 986924"/>
                <a:gd name="connsiteX67" fmla="*/ 655093 w 2379092"/>
                <a:gd name="connsiteY67" fmla="*/ 150126 h 986924"/>
                <a:gd name="connsiteX68" fmla="*/ 580030 w 2379092"/>
                <a:gd name="connsiteY68" fmla="*/ 129654 h 986924"/>
                <a:gd name="connsiteX69" fmla="*/ 518615 w 2379092"/>
                <a:gd name="connsiteY69" fmla="*/ 116006 h 986924"/>
                <a:gd name="connsiteX70" fmla="*/ 498144 w 2379092"/>
                <a:gd name="connsiteY70" fmla="*/ 88711 h 986924"/>
                <a:gd name="connsiteX71" fmla="*/ 491320 w 2379092"/>
                <a:gd name="connsiteY71" fmla="*/ 68239 h 986924"/>
                <a:gd name="connsiteX72" fmla="*/ 0 w 2379092"/>
                <a:gd name="connsiteY72" fmla="*/ 54591 h 986924"/>
                <a:gd name="connsiteX73" fmla="*/ 68239 w 2379092"/>
                <a:gd name="connsiteY7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337481 w 2379092"/>
                <a:gd name="connsiteY25" fmla="*/ 450376 h 986924"/>
                <a:gd name="connsiteX26" fmla="*/ 1426191 w 2379092"/>
                <a:gd name="connsiteY26" fmla="*/ 464024 h 986924"/>
                <a:gd name="connsiteX27" fmla="*/ 1494430 w 2379092"/>
                <a:gd name="connsiteY27" fmla="*/ 477672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705971 w 2379092"/>
                <a:gd name="connsiteY32" fmla="*/ 559559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473959 w 2379092"/>
                <a:gd name="connsiteY43" fmla="*/ 593678 h 986924"/>
                <a:gd name="connsiteX44" fmla="*/ 1453487 w 2379092"/>
                <a:gd name="connsiteY44" fmla="*/ 586854 h 986924"/>
                <a:gd name="connsiteX45" fmla="*/ 1398896 w 2379092"/>
                <a:gd name="connsiteY45" fmla="*/ 573206 h 986924"/>
                <a:gd name="connsiteX46" fmla="*/ 1378424 w 2379092"/>
                <a:gd name="connsiteY46" fmla="*/ 559559 h 986924"/>
                <a:gd name="connsiteX47" fmla="*/ 1337481 w 2379092"/>
                <a:gd name="connsiteY47" fmla="*/ 545911 h 986924"/>
                <a:gd name="connsiteX48" fmla="*/ 1297686 w 2379092"/>
                <a:gd name="connsiteY48" fmla="*/ 626986 h 986924"/>
                <a:gd name="connsiteX49" fmla="*/ 1235891 w 2379092"/>
                <a:gd name="connsiteY49" fmla="*/ 626986 h 986924"/>
                <a:gd name="connsiteX50" fmla="*/ 1112302 w 2379092"/>
                <a:gd name="connsiteY50" fmla="*/ 557321 h 986924"/>
                <a:gd name="connsiteX51" fmla="*/ 1112302 w 2379092"/>
                <a:gd name="connsiteY51" fmla="*/ 487656 h 986924"/>
                <a:gd name="connsiteX52" fmla="*/ 1050507 w 2379092"/>
                <a:gd name="connsiteY52" fmla="*/ 487656 h 986924"/>
                <a:gd name="connsiteX53" fmla="*/ 1050507 w 2379092"/>
                <a:gd name="connsiteY53" fmla="*/ 417990 h 986924"/>
                <a:gd name="connsiteX54" fmla="*/ 1091821 w 2379092"/>
                <a:gd name="connsiteY54" fmla="*/ 409433 h 986924"/>
                <a:gd name="connsiteX55" fmla="*/ 1071350 w 2379092"/>
                <a:gd name="connsiteY55" fmla="*/ 395785 h 986924"/>
                <a:gd name="connsiteX56" fmla="*/ 1050878 w 2379092"/>
                <a:gd name="connsiteY56" fmla="*/ 388962 h 986924"/>
                <a:gd name="connsiteX57" fmla="*/ 1009935 w 2379092"/>
                <a:gd name="connsiteY57" fmla="*/ 361666 h 986924"/>
                <a:gd name="connsiteX58" fmla="*/ 928048 w 2379092"/>
                <a:gd name="connsiteY58" fmla="*/ 334371 h 986924"/>
                <a:gd name="connsiteX59" fmla="*/ 887105 w 2379092"/>
                <a:gd name="connsiteY59" fmla="*/ 320723 h 986924"/>
                <a:gd name="connsiteX60" fmla="*/ 866633 w 2379092"/>
                <a:gd name="connsiteY60" fmla="*/ 313899 h 986924"/>
                <a:gd name="connsiteX61" fmla="*/ 846162 w 2379092"/>
                <a:gd name="connsiteY61" fmla="*/ 300251 h 986924"/>
                <a:gd name="connsiteX62" fmla="*/ 818866 w 2379092"/>
                <a:gd name="connsiteY62" fmla="*/ 259308 h 986924"/>
                <a:gd name="connsiteX63" fmla="*/ 777923 w 2379092"/>
                <a:gd name="connsiteY63" fmla="*/ 225188 h 986924"/>
                <a:gd name="connsiteX64" fmla="*/ 757451 w 2379092"/>
                <a:gd name="connsiteY64" fmla="*/ 211541 h 986924"/>
                <a:gd name="connsiteX65" fmla="*/ 736979 w 2379092"/>
                <a:gd name="connsiteY65" fmla="*/ 191069 h 986924"/>
                <a:gd name="connsiteX66" fmla="*/ 675565 w 2379092"/>
                <a:gd name="connsiteY66" fmla="*/ 163773 h 986924"/>
                <a:gd name="connsiteX67" fmla="*/ 655093 w 2379092"/>
                <a:gd name="connsiteY67" fmla="*/ 150126 h 986924"/>
                <a:gd name="connsiteX68" fmla="*/ 580030 w 2379092"/>
                <a:gd name="connsiteY68" fmla="*/ 129654 h 986924"/>
                <a:gd name="connsiteX69" fmla="*/ 518615 w 2379092"/>
                <a:gd name="connsiteY69" fmla="*/ 116006 h 986924"/>
                <a:gd name="connsiteX70" fmla="*/ 498144 w 2379092"/>
                <a:gd name="connsiteY70" fmla="*/ 88711 h 986924"/>
                <a:gd name="connsiteX71" fmla="*/ 491320 w 2379092"/>
                <a:gd name="connsiteY71" fmla="*/ 68239 h 986924"/>
                <a:gd name="connsiteX72" fmla="*/ 0 w 2379092"/>
                <a:gd name="connsiteY72" fmla="*/ 54591 h 986924"/>
                <a:gd name="connsiteX73" fmla="*/ 68239 w 2379092"/>
                <a:gd name="connsiteY7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297686 w 2379092"/>
                <a:gd name="connsiteY25" fmla="*/ 557321 h 986924"/>
                <a:gd name="connsiteX26" fmla="*/ 1426191 w 2379092"/>
                <a:gd name="connsiteY26" fmla="*/ 464024 h 986924"/>
                <a:gd name="connsiteX27" fmla="*/ 1494430 w 2379092"/>
                <a:gd name="connsiteY27" fmla="*/ 477672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705971 w 2379092"/>
                <a:gd name="connsiteY32" fmla="*/ 559559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473959 w 2379092"/>
                <a:gd name="connsiteY43" fmla="*/ 593678 h 986924"/>
                <a:gd name="connsiteX44" fmla="*/ 1453487 w 2379092"/>
                <a:gd name="connsiteY44" fmla="*/ 586854 h 986924"/>
                <a:gd name="connsiteX45" fmla="*/ 1398896 w 2379092"/>
                <a:gd name="connsiteY45" fmla="*/ 573206 h 986924"/>
                <a:gd name="connsiteX46" fmla="*/ 1378424 w 2379092"/>
                <a:gd name="connsiteY46" fmla="*/ 559559 h 986924"/>
                <a:gd name="connsiteX47" fmla="*/ 1337481 w 2379092"/>
                <a:gd name="connsiteY47" fmla="*/ 545911 h 986924"/>
                <a:gd name="connsiteX48" fmla="*/ 1297686 w 2379092"/>
                <a:gd name="connsiteY48" fmla="*/ 626986 h 986924"/>
                <a:gd name="connsiteX49" fmla="*/ 1235891 w 2379092"/>
                <a:gd name="connsiteY49" fmla="*/ 626986 h 986924"/>
                <a:gd name="connsiteX50" fmla="*/ 1112302 w 2379092"/>
                <a:gd name="connsiteY50" fmla="*/ 557321 h 986924"/>
                <a:gd name="connsiteX51" fmla="*/ 1112302 w 2379092"/>
                <a:gd name="connsiteY51" fmla="*/ 487656 h 986924"/>
                <a:gd name="connsiteX52" fmla="*/ 1050507 w 2379092"/>
                <a:gd name="connsiteY52" fmla="*/ 487656 h 986924"/>
                <a:gd name="connsiteX53" fmla="*/ 1050507 w 2379092"/>
                <a:gd name="connsiteY53" fmla="*/ 417990 h 986924"/>
                <a:gd name="connsiteX54" fmla="*/ 1091821 w 2379092"/>
                <a:gd name="connsiteY54" fmla="*/ 409433 h 986924"/>
                <a:gd name="connsiteX55" fmla="*/ 1071350 w 2379092"/>
                <a:gd name="connsiteY55" fmla="*/ 395785 h 986924"/>
                <a:gd name="connsiteX56" fmla="*/ 1050878 w 2379092"/>
                <a:gd name="connsiteY56" fmla="*/ 388962 h 986924"/>
                <a:gd name="connsiteX57" fmla="*/ 1009935 w 2379092"/>
                <a:gd name="connsiteY57" fmla="*/ 361666 h 986924"/>
                <a:gd name="connsiteX58" fmla="*/ 928048 w 2379092"/>
                <a:gd name="connsiteY58" fmla="*/ 334371 h 986924"/>
                <a:gd name="connsiteX59" fmla="*/ 887105 w 2379092"/>
                <a:gd name="connsiteY59" fmla="*/ 320723 h 986924"/>
                <a:gd name="connsiteX60" fmla="*/ 866633 w 2379092"/>
                <a:gd name="connsiteY60" fmla="*/ 313899 h 986924"/>
                <a:gd name="connsiteX61" fmla="*/ 846162 w 2379092"/>
                <a:gd name="connsiteY61" fmla="*/ 300251 h 986924"/>
                <a:gd name="connsiteX62" fmla="*/ 818866 w 2379092"/>
                <a:gd name="connsiteY62" fmla="*/ 259308 h 986924"/>
                <a:gd name="connsiteX63" fmla="*/ 777923 w 2379092"/>
                <a:gd name="connsiteY63" fmla="*/ 225188 h 986924"/>
                <a:gd name="connsiteX64" fmla="*/ 757451 w 2379092"/>
                <a:gd name="connsiteY64" fmla="*/ 211541 h 986924"/>
                <a:gd name="connsiteX65" fmla="*/ 736979 w 2379092"/>
                <a:gd name="connsiteY65" fmla="*/ 191069 h 986924"/>
                <a:gd name="connsiteX66" fmla="*/ 675565 w 2379092"/>
                <a:gd name="connsiteY66" fmla="*/ 163773 h 986924"/>
                <a:gd name="connsiteX67" fmla="*/ 655093 w 2379092"/>
                <a:gd name="connsiteY67" fmla="*/ 150126 h 986924"/>
                <a:gd name="connsiteX68" fmla="*/ 580030 w 2379092"/>
                <a:gd name="connsiteY68" fmla="*/ 129654 h 986924"/>
                <a:gd name="connsiteX69" fmla="*/ 518615 w 2379092"/>
                <a:gd name="connsiteY69" fmla="*/ 116006 h 986924"/>
                <a:gd name="connsiteX70" fmla="*/ 498144 w 2379092"/>
                <a:gd name="connsiteY70" fmla="*/ 88711 h 986924"/>
                <a:gd name="connsiteX71" fmla="*/ 491320 w 2379092"/>
                <a:gd name="connsiteY71" fmla="*/ 68239 h 986924"/>
                <a:gd name="connsiteX72" fmla="*/ 0 w 2379092"/>
                <a:gd name="connsiteY72" fmla="*/ 54591 h 986924"/>
                <a:gd name="connsiteX73" fmla="*/ 68239 w 2379092"/>
                <a:gd name="connsiteY7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235891 w 2379092"/>
                <a:gd name="connsiteY25" fmla="*/ 487656 h 986924"/>
                <a:gd name="connsiteX26" fmla="*/ 1426191 w 2379092"/>
                <a:gd name="connsiteY26" fmla="*/ 464024 h 986924"/>
                <a:gd name="connsiteX27" fmla="*/ 1494430 w 2379092"/>
                <a:gd name="connsiteY27" fmla="*/ 477672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705971 w 2379092"/>
                <a:gd name="connsiteY32" fmla="*/ 559559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473959 w 2379092"/>
                <a:gd name="connsiteY43" fmla="*/ 593678 h 986924"/>
                <a:gd name="connsiteX44" fmla="*/ 1453487 w 2379092"/>
                <a:gd name="connsiteY44" fmla="*/ 586854 h 986924"/>
                <a:gd name="connsiteX45" fmla="*/ 1398896 w 2379092"/>
                <a:gd name="connsiteY45" fmla="*/ 573206 h 986924"/>
                <a:gd name="connsiteX46" fmla="*/ 1378424 w 2379092"/>
                <a:gd name="connsiteY46" fmla="*/ 559559 h 986924"/>
                <a:gd name="connsiteX47" fmla="*/ 1337481 w 2379092"/>
                <a:gd name="connsiteY47" fmla="*/ 545911 h 986924"/>
                <a:gd name="connsiteX48" fmla="*/ 1297686 w 2379092"/>
                <a:gd name="connsiteY48" fmla="*/ 626986 h 986924"/>
                <a:gd name="connsiteX49" fmla="*/ 1235891 w 2379092"/>
                <a:gd name="connsiteY49" fmla="*/ 626986 h 986924"/>
                <a:gd name="connsiteX50" fmla="*/ 1112302 w 2379092"/>
                <a:gd name="connsiteY50" fmla="*/ 557321 h 986924"/>
                <a:gd name="connsiteX51" fmla="*/ 1112302 w 2379092"/>
                <a:gd name="connsiteY51" fmla="*/ 487656 h 986924"/>
                <a:gd name="connsiteX52" fmla="*/ 1050507 w 2379092"/>
                <a:gd name="connsiteY52" fmla="*/ 487656 h 986924"/>
                <a:gd name="connsiteX53" fmla="*/ 1050507 w 2379092"/>
                <a:gd name="connsiteY53" fmla="*/ 417990 h 986924"/>
                <a:gd name="connsiteX54" fmla="*/ 1091821 w 2379092"/>
                <a:gd name="connsiteY54" fmla="*/ 409433 h 986924"/>
                <a:gd name="connsiteX55" fmla="*/ 1071350 w 2379092"/>
                <a:gd name="connsiteY55" fmla="*/ 395785 h 986924"/>
                <a:gd name="connsiteX56" fmla="*/ 1050878 w 2379092"/>
                <a:gd name="connsiteY56" fmla="*/ 388962 h 986924"/>
                <a:gd name="connsiteX57" fmla="*/ 1009935 w 2379092"/>
                <a:gd name="connsiteY57" fmla="*/ 361666 h 986924"/>
                <a:gd name="connsiteX58" fmla="*/ 928048 w 2379092"/>
                <a:gd name="connsiteY58" fmla="*/ 334371 h 986924"/>
                <a:gd name="connsiteX59" fmla="*/ 887105 w 2379092"/>
                <a:gd name="connsiteY59" fmla="*/ 320723 h 986924"/>
                <a:gd name="connsiteX60" fmla="*/ 866633 w 2379092"/>
                <a:gd name="connsiteY60" fmla="*/ 313899 h 986924"/>
                <a:gd name="connsiteX61" fmla="*/ 846162 w 2379092"/>
                <a:gd name="connsiteY61" fmla="*/ 300251 h 986924"/>
                <a:gd name="connsiteX62" fmla="*/ 818866 w 2379092"/>
                <a:gd name="connsiteY62" fmla="*/ 259308 h 986924"/>
                <a:gd name="connsiteX63" fmla="*/ 777923 w 2379092"/>
                <a:gd name="connsiteY63" fmla="*/ 225188 h 986924"/>
                <a:gd name="connsiteX64" fmla="*/ 757451 w 2379092"/>
                <a:gd name="connsiteY64" fmla="*/ 211541 h 986924"/>
                <a:gd name="connsiteX65" fmla="*/ 736979 w 2379092"/>
                <a:gd name="connsiteY65" fmla="*/ 191069 h 986924"/>
                <a:gd name="connsiteX66" fmla="*/ 675565 w 2379092"/>
                <a:gd name="connsiteY66" fmla="*/ 163773 h 986924"/>
                <a:gd name="connsiteX67" fmla="*/ 655093 w 2379092"/>
                <a:gd name="connsiteY67" fmla="*/ 150126 h 986924"/>
                <a:gd name="connsiteX68" fmla="*/ 580030 w 2379092"/>
                <a:gd name="connsiteY68" fmla="*/ 129654 h 986924"/>
                <a:gd name="connsiteX69" fmla="*/ 518615 w 2379092"/>
                <a:gd name="connsiteY69" fmla="*/ 116006 h 986924"/>
                <a:gd name="connsiteX70" fmla="*/ 498144 w 2379092"/>
                <a:gd name="connsiteY70" fmla="*/ 88711 h 986924"/>
                <a:gd name="connsiteX71" fmla="*/ 491320 w 2379092"/>
                <a:gd name="connsiteY71" fmla="*/ 68239 h 986924"/>
                <a:gd name="connsiteX72" fmla="*/ 0 w 2379092"/>
                <a:gd name="connsiteY72" fmla="*/ 54591 h 986924"/>
                <a:gd name="connsiteX73" fmla="*/ 68239 w 2379092"/>
                <a:gd name="connsiteY7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235891 w 2379092"/>
                <a:gd name="connsiteY25" fmla="*/ 487656 h 986924"/>
                <a:gd name="connsiteX26" fmla="*/ 1426191 w 2379092"/>
                <a:gd name="connsiteY26" fmla="*/ 464024 h 986924"/>
                <a:gd name="connsiteX27" fmla="*/ 1494430 w 2379092"/>
                <a:gd name="connsiteY27" fmla="*/ 477672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705971 w 2379092"/>
                <a:gd name="connsiteY32" fmla="*/ 559559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473959 w 2379092"/>
                <a:gd name="connsiteY43" fmla="*/ 593678 h 986924"/>
                <a:gd name="connsiteX44" fmla="*/ 1544864 w 2379092"/>
                <a:gd name="connsiteY44" fmla="*/ 557321 h 986924"/>
                <a:gd name="connsiteX45" fmla="*/ 1398896 w 2379092"/>
                <a:gd name="connsiteY45" fmla="*/ 573206 h 986924"/>
                <a:gd name="connsiteX46" fmla="*/ 1378424 w 2379092"/>
                <a:gd name="connsiteY46" fmla="*/ 559559 h 986924"/>
                <a:gd name="connsiteX47" fmla="*/ 1337481 w 2379092"/>
                <a:gd name="connsiteY47" fmla="*/ 545911 h 986924"/>
                <a:gd name="connsiteX48" fmla="*/ 1297686 w 2379092"/>
                <a:gd name="connsiteY48" fmla="*/ 626986 h 986924"/>
                <a:gd name="connsiteX49" fmla="*/ 1235891 w 2379092"/>
                <a:gd name="connsiteY49" fmla="*/ 626986 h 986924"/>
                <a:gd name="connsiteX50" fmla="*/ 1112302 w 2379092"/>
                <a:gd name="connsiteY50" fmla="*/ 557321 h 986924"/>
                <a:gd name="connsiteX51" fmla="*/ 1112302 w 2379092"/>
                <a:gd name="connsiteY51" fmla="*/ 487656 h 986924"/>
                <a:gd name="connsiteX52" fmla="*/ 1050507 w 2379092"/>
                <a:gd name="connsiteY52" fmla="*/ 487656 h 986924"/>
                <a:gd name="connsiteX53" fmla="*/ 1050507 w 2379092"/>
                <a:gd name="connsiteY53" fmla="*/ 417990 h 986924"/>
                <a:gd name="connsiteX54" fmla="*/ 1091821 w 2379092"/>
                <a:gd name="connsiteY54" fmla="*/ 409433 h 986924"/>
                <a:gd name="connsiteX55" fmla="*/ 1071350 w 2379092"/>
                <a:gd name="connsiteY55" fmla="*/ 395785 h 986924"/>
                <a:gd name="connsiteX56" fmla="*/ 1050878 w 2379092"/>
                <a:gd name="connsiteY56" fmla="*/ 388962 h 986924"/>
                <a:gd name="connsiteX57" fmla="*/ 1009935 w 2379092"/>
                <a:gd name="connsiteY57" fmla="*/ 361666 h 986924"/>
                <a:gd name="connsiteX58" fmla="*/ 928048 w 2379092"/>
                <a:gd name="connsiteY58" fmla="*/ 334371 h 986924"/>
                <a:gd name="connsiteX59" fmla="*/ 887105 w 2379092"/>
                <a:gd name="connsiteY59" fmla="*/ 320723 h 986924"/>
                <a:gd name="connsiteX60" fmla="*/ 866633 w 2379092"/>
                <a:gd name="connsiteY60" fmla="*/ 313899 h 986924"/>
                <a:gd name="connsiteX61" fmla="*/ 846162 w 2379092"/>
                <a:gd name="connsiteY61" fmla="*/ 300251 h 986924"/>
                <a:gd name="connsiteX62" fmla="*/ 818866 w 2379092"/>
                <a:gd name="connsiteY62" fmla="*/ 259308 h 986924"/>
                <a:gd name="connsiteX63" fmla="*/ 777923 w 2379092"/>
                <a:gd name="connsiteY63" fmla="*/ 225188 h 986924"/>
                <a:gd name="connsiteX64" fmla="*/ 757451 w 2379092"/>
                <a:gd name="connsiteY64" fmla="*/ 211541 h 986924"/>
                <a:gd name="connsiteX65" fmla="*/ 736979 w 2379092"/>
                <a:gd name="connsiteY65" fmla="*/ 191069 h 986924"/>
                <a:gd name="connsiteX66" fmla="*/ 675565 w 2379092"/>
                <a:gd name="connsiteY66" fmla="*/ 163773 h 986924"/>
                <a:gd name="connsiteX67" fmla="*/ 655093 w 2379092"/>
                <a:gd name="connsiteY67" fmla="*/ 150126 h 986924"/>
                <a:gd name="connsiteX68" fmla="*/ 580030 w 2379092"/>
                <a:gd name="connsiteY68" fmla="*/ 129654 h 986924"/>
                <a:gd name="connsiteX69" fmla="*/ 518615 w 2379092"/>
                <a:gd name="connsiteY69" fmla="*/ 116006 h 986924"/>
                <a:gd name="connsiteX70" fmla="*/ 498144 w 2379092"/>
                <a:gd name="connsiteY70" fmla="*/ 88711 h 986924"/>
                <a:gd name="connsiteX71" fmla="*/ 491320 w 2379092"/>
                <a:gd name="connsiteY71" fmla="*/ 68239 h 986924"/>
                <a:gd name="connsiteX72" fmla="*/ 0 w 2379092"/>
                <a:gd name="connsiteY72" fmla="*/ 54591 h 986924"/>
                <a:gd name="connsiteX73" fmla="*/ 68239 w 2379092"/>
                <a:gd name="connsiteY7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235891 w 2379092"/>
                <a:gd name="connsiteY25" fmla="*/ 487656 h 986924"/>
                <a:gd name="connsiteX26" fmla="*/ 1426191 w 2379092"/>
                <a:gd name="connsiteY26" fmla="*/ 464024 h 986924"/>
                <a:gd name="connsiteX27" fmla="*/ 1494430 w 2379092"/>
                <a:gd name="connsiteY27" fmla="*/ 477672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705971 w 2379092"/>
                <a:gd name="connsiteY32" fmla="*/ 559559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421275 w 2379092"/>
                <a:gd name="connsiteY43" fmla="*/ 557321 h 986924"/>
                <a:gd name="connsiteX44" fmla="*/ 1544864 w 2379092"/>
                <a:gd name="connsiteY44" fmla="*/ 557321 h 986924"/>
                <a:gd name="connsiteX45" fmla="*/ 1398896 w 2379092"/>
                <a:gd name="connsiteY45" fmla="*/ 573206 h 986924"/>
                <a:gd name="connsiteX46" fmla="*/ 1378424 w 2379092"/>
                <a:gd name="connsiteY46" fmla="*/ 559559 h 986924"/>
                <a:gd name="connsiteX47" fmla="*/ 1337481 w 2379092"/>
                <a:gd name="connsiteY47" fmla="*/ 545911 h 986924"/>
                <a:gd name="connsiteX48" fmla="*/ 1297686 w 2379092"/>
                <a:gd name="connsiteY48" fmla="*/ 626986 h 986924"/>
                <a:gd name="connsiteX49" fmla="*/ 1235891 w 2379092"/>
                <a:gd name="connsiteY49" fmla="*/ 626986 h 986924"/>
                <a:gd name="connsiteX50" fmla="*/ 1112302 w 2379092"/>
                <a:gd name="connsiteY50" fmla="*/ 557321 h 986924"/>
                <a:gd name="connsiteX51" fmla="*/ 1112302 w 2379092"/>
                <a:gd name="connsiteY51" fmla="*/ 487656 h 986924"/>
                <a:gd name="connsiteX52" fmla="*/ 1050507 w 2379092"/>
                <a:gd name="connsiteY52" fmla="*/ 487656 h 986924"/>
                <a:gd name="connsiteX53" fmla="*/ 1050507 w 2379092"/>
                <a:gd name="connsiteY53" fmla="*/ 417990 h 986924"/>
                <a:gd name="connsiteX54" fmla="*/ 1091821 w 2379092"/>
                <a:gd name="connsiteY54" fmla="*/ 409433 h 986924"/>
                <a:gd name="connsiteX55" fmla="*/ 1071350 w 2379092"/>
                <a:gd name="connsiteY55" fmla="*/ 395785 h 986924"/>
                <a:gd name="connsiteX56" fmla="*/ 1050878 w 2379092"/>
                <a:gd name="connsiteY56" fmla="*/ 388962 h 986924"/>
                <a:gd name="connsiteX57" fmla="*/ 1009935 w 2379092"/>
                <a:gd name="connsiteY57" fmla="*/ 361666 h 986924"/>
                <a:gd name="connsiteX58" fmla="*/ 928048 w 2379092"/>
                <a:gd name="connsiteY58" fmla="*/ 334371 h 986924"/>
                <a:gd name="connsiteX59" fmla="*/ 887105 w 2379092"/>
                <a:gd name="connsiteY59" fmla="*/ 320723 h 986924"/>
                <a:gd name="connsiteX60" fmla="*/ 866633 w 2379092"/>
                <a:gd name="connsiteY60" fmla="*/ 313899 h 986924"/>
                <a:gd name="connsiteX61" fmla="*/ 846162 w 2379092"/>
                <a:gd name="connsiteY61" fmla="*/ 300251 h 986924"/>
                <a:gd name="connsiteX62" fmla="*/ 818866 w 2379092"/>
                <a:gd name="connsiteY62" fmla="*/ 259308 h 986924"/>
                <a:gd name="connsiteX63" fmla="*/ 777923 w 2379092"/>
                <a:gd name="connsiteY63" fmla="*/ 225188 h 986924"/>
                <a:gd name="connsiteX64" fmla="*/ 757451 w 2379092"/>
                <a:gd name="connsiteY64" fmla="*/ 211541 h 986924"/>
                <a:gd name="connsiteX65" fmla="*/ 736979 w 2379092"/>
                <a:gd name="connsiteY65" fmla="*/ 191069 h 986924"/>
                <a:gd name="connsiteX66" fmla="*/ 675565 w 2379092"/>
                <a:gd name="connsiteY66" fmla="*/ 163773 h 986924"/>
                <a:gd name="connsiteX67" fmla="*/ 655093 w 2379092"/>
                <a:gd name="connsiteY67" fmla="*/ 150126 h 986924"/>
                <a:gd name="connsiteX68" fmla="*/ 580030 w 2379092"/>
                <a:gd name="connsiteY68" fmla="*/ 129654 h 986924"/>
                <a:gd name="connsiteX69" fmla="*/ 518615 w 2379092"/>
                <a:gd name="connsiteY69" fmla="*/ 116006 h 986924"/>
                <a:gd name="connsiteX70" fmla="*/ 498144 w 2379092"/>
                <a:gd name="connsiteY70" fmla="*/ 88711 h 986924"/>
                <a:gd name="connsiteX71" fmla="*/ 491320 w 2379092"/>
                <a:gd name="connsiteY71" fmla="*/ 68239 h 986924"/>
                <a:gd name="connsiteX72" fmla="*/ 0 w 2379092"/>
                <a:gd name="connsiteY72" fmla="*/ 54591 h 986924"/>
                <a:gd name="connsiteX73" fmla="*/ 68239 w 2379092"/>
                <a:gd name="connsiteY7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235891 w 2379092"/>
                <a:gd name="connsiteY25" fmla="*/ 487656 h 986924"/>
                <a:gd name="connsiteX26" fmla="*/ 1426191 w 2379092"/>
                <a:gd name="connsiteY26" fmla="*/ 464024 h 986924"/>
                <a:gd name="connsiteX27" fmla="*/ 1494430 w 2379092"/>
                <a:gd name="connsiteY27" fmla="*/ 477672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705971 w 2379092"/>
                <a:gd name="connsiteY32" fmla="*/ 559559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421275 w 2379092"/>
                <a:gd name="connsiteY43" fmla="*/ 557321 h 986924"/>
                <a:gd name="connsiteX44" fmla="*/ 1544864 w 2379092"/>
                <a:gd name="connsiteY44" fmla="*/ 557321 h 986924"/>
                <a:gd name="connsiteX45" fmla="*/ 1359480 w 2379092"/>
                <a:gd name="connsiteY45" fmla="*/ 487656 h 986924"/>
                <a:gd name="connsiteX46" fmla="*/ 1378424 w 2379092"/>
                <a:gd name="connsiteY46" fmla="*/ 559559 h 986924"/>
                <a:gd name="connsiteX47" fmla="*/ 1337481 w 2379092"/>
                <a:gd name="connsiteY47" fmla="*/ 545911 h 986924"/>
                <a:gd name="connsiteX48" fmla="*/ 1297686 w 2379092"/>
                <a:gd name="connsiteY48" fmla="*/ 626986 h 986924"/>
                <a:gd name="connsiteX49" fmla="*/ 1235891 w 2379092"/>
                <a:gd name="connsiteY49" fmla="*/ 626986 h 986924"/>
                <a:gd name="connsiteX50" fmla="*/ 1112302 w 2379092"/>
                <a:gd name="connsiteY50" fmla="*/ 557321 h 986924"/>
                <a:gd name="connsiteX51" fmla="*/ 1112302 w 2379092"/>
                <a:gd name="connsiteY51" fmla="*/ 487656 h 986924"/>
                <a:gd name="connsiteX52" fmla="*/ 1050507 w 2379092"/>
                <a:gd name="connsiteY52" fmla="*/ 487656 h 986924"/>
                <a:gd name="connsiteX53" fmla="*/ 1050507 w 2379092"/>
                <a:gd name="connsiteY53" fmla="*/ 417990 h 986924"/>
                <a:gd name="connsiteX54" fmla="*/ 1091821 w 2379092"/>
                <a:gd name="connsiteY54" fmla="*/ 409433 h 986924"/>
                <a:gd name="connsiteX55" fmla="*/ 1071350 w 2379092"/>
                <a:gd name="connsiteY55" fmla="*/ 395785 h 986924"/>
                <a:gd name="connsiteX56" fmla="*/ 1050878 w 2379092"/>
                <a:gd name="connsiteY56" fmla="*/ 388962 h 986924"/>
                <a:gd name="connsiteX57" fmla="*/ 1009935 w 2379092"/>
                <a:gd name="connsiteY57" fmla="*/ 361666 h 986924"/>
                <a:gd name="connsiteX58" fmla="*/ 928048 w 2379092"/>
                <a:gd name="connsiteY58" fmla="*/ 334371 h 986924"/>
                <a:gd name="connsiteX59" fmla="*/ 887105 w 2379092"/>
                <a:gd name="connsiteY59" fmla="*/ 320723 h 986924"/>
                <a:gd name="connsiteX60" fmla="*/ 866633 w 2379092"/>
                <a:gd name="connsiteY60" fmla="*/ 313899 h 986924"/>
                <a:gd name="connsiteX61" fmla="*/ 846162 w 2379092"/>
                <a:gd name="connsiteY61" fmla="*/ 300251 h 986924"/>
                <a:gd name="connsiteX62" fmla="*/ 818866 w 2379092"/>
                <a:gd name="connsiteY62" fmla="*/ 259308 h 986924"/>
                <a:gd name="connsiteX63" fmla="*/ 777923 w 2379092"/>
                <a:gd name="connsiteY63" fmla="*/ 225188 h 986924"/>
                <a:gd name="connsiteX64" fmla="*/ 757451 w 2379092"/>
                <a:gd name="connsiteY64" fmla="*/ 211541 h 986924"/>
                <a:gd name="connsiteX65" fmla="*/ 736979 w 2379092"/>
                <a:gd name="connsiteY65" fmla="*/ 191069 h 986924"/>
                <a:gd name="connsiteX66" fmla="*/ 675565 w 2379092"/>
                <a:gd name="connsiteY66" fmla="*/ 163773 h 986924"/>
                <a:gd name="connsiteX67" fmla="*/ 655093 w 2379092"/>
                <a:gd name="connsiteY67" fmla="*/ 150126 h 986924"/>
                <a:gd name="connsiteX68" fmla="*/ 580030 w 2379092"/>
                <a:gd name="connsiteY68" fmla="*/ 129654 h 986924"/>
                <a:gd name="connsiteX69" fmla="*/ 518615 w 2379092"/>
                <a:gd name="connsiteY69" fmla="*/ 116006 h 986924"/>
                <a:gd name="connsiteX70" fmla="*/ 498144 w 2379092"/>
                <a:gd name="connsiteY70" fmla="*/ 88711 h 986924"/>
                <a:gd name="connsiteX71" fmla="*/ 491320 w 2379092"/>
                <a:gd name="connsiteY71" fmla="*/ 68239 h 986924"/>
                <a:gd name="connsiteX72" fmla="*/ 0 w 2379092"/>
                <a:gd name="connsiteY72" fmla="*/ 54591 h 986924"/>
                <a:gd name="connsiteX73" fmla="*/ 68239 w 2379092"/>
                <a:gd name="connsiteY7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235891 w 2379092"/>
                <a:gd name="connsiteY25" fmla="*/ 487656 h 986924"/>
                <a:gd name="connsiteX26" fmla="*/ 1426191 w 2379092"/>
                <a:gd name="connsiteY26" fmla="*/ 464024 h 986924"/>
                <a:gd name="connsiteX27" fmla="*/ 1494430 w 2379092"/>
                <a:gd name="connsiteY27" fmla="*/ 477672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705971 w 2379092"/>
                <a:gd name="connsiteY32" fmla="*/ 559559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544864 w 2379092"/>
                <a:gd name="connsiteY43" fmla="*/ 557321 h 986924"/>
                <a:gd name="connsiteX44" fmla="*/ 1544864 w 2379092"/>
                <a:gd name="connsiteY44" fmla="*/ 557321 h 986924"/>
                <a:gd name="connsiteX45" fmla="*/ 1359480 w 2379092"/>
                <a:gd name="connsiteY45" fmla="*/ 487656 h 986924"/>
                <a:gd name="connsiteX46" fmla="*/ 1378424 w 2379092"/>
                <a:gd name="connsiteY46" fmla="*/ 559559 h 986924"/>
                <a:gd name="connsiteX47" fmla="*/ 1337481 w 2379092"/>
                <a:gd name="connsiteY47" fmla="*/ 545911 h 986924"/>
                <a:gd name="connsiteX48" fmla="*/ 1297686 w 2379092"/>
                <a:gd name="connsiteY48" fmla="*/ 626986 h 986924"/>
                <a:gd name="connsiteX49" fmla="*/ 1235891 w 2379092"/>
                <a:gd name="connsiteY49" fmla="*/ 626986 h 986924"/>
                <a:gd name="connsiteX50" fmla="*/ 1112302 w 2379092"/>
                <a:gd name="connsiteY50" fmla="*/ 557321 h 986924"/>
                <a:gd name="connsiteX51" fmla="*/ 1112302 w 2379092"/>
                <a:gd name="connsiteY51" fmla="*/ 487656 h 986924"/>
                <a:gd name="connsiteX52" fmla="*/ 1050507 w 2379092"/>
                <a:gd name="connsiteY52" fmla="*/ 487656 h 986924"/>
                <a:gd name="connsiteX53" fmla="*/ 1050507 w 2379092"/>
                <a:gd name="connsiteY53" fmla="*/ 417990 h 986924"/>
                <a:gd name="connsiteX54" fmla="*/ 1091821 w 2379092"/>
                <a:gd name="connsiteY54" fmla="*/ 409433 h 986924"/>
                <a:gd name="connsiteX55" fmla="*/ 1071350 w 2379092"/>
                <a:gd name="connsiteY55" fmla="*/ 395785 h 986924"/>
                <a:gd name="connsiteX56" fmla="*/ 1050878 w 2379092"/>
                <a:gd name="connsiteY56" fmla="*/ 388962 h 986924"/>
                <a:gd name="connsiteX57" fmla="*/ 1009935 w 2379092"/>
                <a:gd name="connsiteY57" fmla="*/ 361666 h 986924"/>
                <a:gd name="connsiteX58" fmla="*/ 928048 w 2379092"/>
                <a:gd name="connsiteY58" fmla="*/ 334371 h 986924"/>
                <a:gd name="connsiteX59" fmla="*/ 887105 w 2379092"/>
                <a:gd name="connsiteY59" fmla="*/ 320723 h 986924"/>
                <a:gd name="connsiteX60" fmla="*/ 866633 w 2379092"/>
                <a:gd name="connsiteY60" fmla="*/ 313899 h 986924"/>
                <a:gd name="connsiteX61" fmla="*/ 846162 w 2379092"/>
                <a:gd name="connsiteY61" fmla="*/ 300251 h 986924"/>
                <a:gd name="connsiteX62" fmla="*/ 818866 w 2379092"/>
                <a:gd name="connsiteY62" fmla="*/ 259308 h 986924"/>
                <a:gd name="connsiteX63" fmla="*/ 777923 w 2379092"/>
                <a:gd name="connsiteY63" fmla="*/ 225188 h 986924"/>
                <a:gd name="connsiteX64" fmla="*/ 757451 w 2379092"/>
                <a:gd name="connsiteY64" fmla="*/ 211541 h 986924"/>
                <a:gd name="connsiteX65" fmla="*/ 736979 w 2379092"/>
                <a:gd name="connsiteY65" fmla="*/ 191069 h 986924"/>
                <a:gd name="connsiteX66" fmla="*/ 675565 w 2379092"/>
                <a:gd name="connsiteY66" fmla="*/ 163773 h 986924"/>
                <a:gd name="connsiteX67" fmla="*/ 655093 w 2379092"/>
                <a:gd name="connsiteY67" fmla="*/ 150126 h 986924"/>
                <a:gd name="connsiteX68" fmla="*/ 580030 w 2379092"/>
                <a:gd name="connsiteY68" fmla="*/ 129654 h 986924"/>
                <a:gd name="connsiteX69" fmla="*/ 518615 w 2379092"/>
                <a:gd name="connsiteY69" fmla="*/ 116006 h 986924"/>
                <a:gd name="connsiteX70" fmla="*/ 498144 w 2379092"/>
                <a:gd name="connsiteY70" fmla="*/ 88711 h 986924"/>
                <a:gd name="connsiteX71" fmla="*/ 491320 w 2379092"/>
                <a:gd name="connsiteY71" fmla="*/ 68239 h 986924"/>
                <a:gd name="connsiteX72" fmla="*/ 0 w 2379092"/>
                <a:gd name="connsiteY72" fmla="*/ 54591 h 986924"/>
                <a:gd name="connsiteX73" fmla="*/ 68239 w 2379092"/>
                <a:gd name="connsiteY7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235891 w 2379092"/>
                <a:gd name="connsiteY25" fmla="*/ 487656 h 986924"/>
                <a:gd name="connsiteX26" fmla="*/ 1426191 w 2379092"/>
                <a:gd name="connsiteY26" fmla="*/ 464024 h 986924"/>
                <a:gd name="connsiteX27" fmla="*/ 1494430 w 2379092"/>
                <a:gd name="connsiteY27" fmla="*/ 477672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606659 w 2379092"/>
                <a:gd name="connsiteY32" fmla="*/ 626986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544864 w 2379092"/>
                <a:gd name="connsiteY43" fmla="*/ 557321 h 986924"/>
                <a:gd name="connsiteX44" fmla="*/ 1544864 w 2379092"/>
                <a:gd name="connsiteY44" fmla="*/ 557321 h 986924"/>
                <a:gd name="connsiteX45" fmla="*/ 1359480 w 2379092"/>
                <a:gd name="connsiteY45" fmla="*/ 487656 h 986924"/>
                <a:gd name="connsiteX46" fmla="*/ 1378424 w 2379092"/>
                <a:gd name="connsiteY46" fmla="*/ 559559 h 986924"/>
                <a:gd name="connsiteX47" fmla="*/ 1337481 w 2379092"/>
                <a:gd name="connsiteY47" fmla="*/ 545911 h 986924"/>
                <a:gd name="connsiteX48" fmla="*/ 1297686 w 2379092"/>
                <a:gd name="connsiteY48" fmla="*/ 626986 h 986924"/>
                <a:gd name="connsiteX49" fmla="*/ 1235891 w 2379092"/>
                <a:gd name="connsiteY49" fmla="*/ 626986 h 986924"/>
                <a:gd name="connsiteX50" fmla="*/ 1112302 w 2379092"/>
                <a:gd name="connsiteY50" fmla="*/ 557321 h 986924"/>
                <a:gd name="connsiteX51" fmla="*/ 1112302 w 2379092"/>
                <a:gd name="connsiteY51" fmla="*/ 487656 h 986924"/>
                <a:gd name="connsiteX52" fmla="*/ 1050507 w 2379092"/>
                <a:gd name="connsiteY52" fmla="*/ 487656 h 986924"/>
                <a:gd name="connsiteX53" fmla="*/ 1050507 w 2379092"/>
                <a:gd name="connsiteY53" fmla="*/ 417990 h 986924"/>
                <a:gd name="connsiteX54" fmla="*/ 1091821 w 2379092"/>
                <a:gd name="connsiteY54" fmla="*/ 409433 h 986924"/>
                <a:gd name="connsiteX55" fmla="*/ 1071350 w 2379092"/>
                <a:gd name="connsiteY55" fmla="*/ 395785 h 986924"/>
                <a:gd name="connsiteX56" fmla="*/ 1050878 w 2379092"/>
                <a:gd name="connsiteY56" fmla="*/ 388962 h 986924"/>
                <a:gd name="connsiteX57" fmla="*/ 1009935 w 2379092"/>
                <a:gd name="connsiteY57" fmla="*/ 361666 h 986924"/>
                <a:gd name="connsiteX58" fmla="*/ 928048 w 2379092"/>
                <a:gd name="connsiteY58" fmla="*/ 334371 h 986924"/>
                <a:gd name="connsiteX59" fmla="*/ 887105 w 2379092"/>
                <a:gd name="connsiteY59" fmla="*/ 320723 h 986924"/>
                <a:gd name="connsiteX60" fmla="*/ 866633 w 2379092"/>
                <a:gd name="connsiteY60" fmla="*/ 313899 h 986924"/>
                <a:gd name="connsiteX61" fmla="*/ 846162 w 2379092"/>
                <a:gd name="connsiteY61" fmla="*/ 300251 h 986924"/>
                <a:gd name="connsiteX62" fmla="*/ 818866 w 2379092"/>
                <a:gd name="connsiteY62" fmla="*/ 259308 h 986924"/>
                <a:gd name="connsiteX63" fmla="*/ 777923 w 2379092"/>
                <a:gd name="connsiteY63" fmla="*/ 225188 h 986924"/>
                <a:gd name="connsiteX64" fmla="*/ 757451 w 2379092"/>
                <a:gd name="connsiteY64" fmla="*/ 211541 h 986924"/>
                <a:gd name="connsiteX65" fmla="*/ 736979 w 2379092"/>
                <a:gd name="connsiteY65" fmla="*/ 191069 h 986924"/>
                <a:gd name="connsiteX66" fmla="*/ 675565 w 2379092"/>
                <a:gd name="connsiteY66" fmla="*/ 163773 h 986924"/>
                <a:gd name="connsiteX67" fmla="*/ 655093 w 2379092"/>
                <a:gd name="connsiteY67" fmla="*/ 150126 h 986924"/>
                <a:gd name="connsiteX68" fmla="*/ 580030 w 2379092"/>
                <a:gd name="connsiteY68" fmla="*/ 129654 h 986924"/>
                <a:gd name="connsiteX69" fmla="*/ 518615 w 2379092"/>
                <a:gd name="connsiteY69" fmla="*/ 116006 h 986924"/>
                <a:gd name="connsiteX70" fmla="*/ 498144 w 2379092"/>
                <a:gd name="connsiteY70" fmla="*/ 88711 h 986924"/>
                <a:gd name="connsiteX71" fmla="*/ 491320 w 2379092"/>
                <a:gd name="connsiteY71" fmla="*/ 68239 h 986924"/>
                <a:gd name="connsiteX72" fmla="*/ 0 w 2379092"/>
                <a:gd name="connsiteY72" fmla="*/ 54591 h 986924"/>
                <a:gd name="connsiteX73" fmla="*/ 68239 w 2379092"/>
                <a:gd name="connsiteY7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235891 w 2379092"/>
                <a:gd name="connsiteY25" fmla="*/ 487656 h 986924"/>
                <a:gd name="connsiteX26" fmla="*/ 1426191 w 2379092"/>
                <a:gd name="connsiteY26" fmla="*/ 464024 h 986924"/>
                <a:gd name="connsiteX27" fmla="*/ 1494430 w 2379092"/>
                <a:gd name="connsiteY27" fmla="*/ 477672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606659 w 2379092"/>
                <a:gd name="connsiteY32" fmla="*/ 626986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544864 w 2379092"/>
                <a:gd name="connsiteY43" fmla="*/ 557321 h 986924"/>
                <a:gd name="connsiteX44" fmla="*/ 1544864 w 2379092"/>
                <a:gd name="connsiteY44" fmla="*/ 557321 h 986924"/>
                <a:gd name="connsiteX45" fmla="*/ 1359480 w 2379092"/>
                <a:gd name="connsiteY45" fmla="*/ 487656 h 986924"/>
                <a:gd name="connsiteX46" fmla="*/ 1378424 w 2379092"/>
                <a:gd name="connsiteY46" fmla="*/ 559559 h 986924"/>
                <a:gd name="connsiteX47" fmla="*/ 1337481 w 2379092"/>
                <a:gd name="connsiteY47" fmla="*/ 545911 h 986924"/>
                <a:gd name="connsiteX48" fmla="*/ 1297686 w 2379092"/>
                <a:gd name="connsiteY48" fmla="*/ 626986 h 986924"/>
                <a:gd name="connsiteX49" fmla="*/ 1235891 w 2379092"/>
                <a:gd name="connsiteY49" fmla="*/ 557321 h 986924"/>
                <a:gd name="connsiteX50" fmla="*/ 1112302 w 2379092"/>
                <a:gd name="connsiteY50" fmla="*/ 557321 h 986924"/>
                <a:gd name="connsiteX51" fmla="*/ 1112302 w 2379092"/>
                <a:gd name="connsiteY51" fmla="*/ 487656 h 986924"/>
                <a:gd name="connsiteX52" fmla="*/ 1050507 w 2379092"/>
                <a:gd name="connsiteY52" fmla="*/ 487656 h 986924"/>
                <a:gd name="connsiteX53" fmla="*/ 1050507 w 2379092"/>
                <a:gd name="connsiteY53" fmla="*/ 417990 h 986924"/>
                <a:gd name="connsiteX54" fmla="*/ 1091821 w 2379092"/>
                <a:gd name="connsiteY54" fmla="*/ 409433 h 986924"/>
                <a:gd name="connsiteX55" fmla="*/ 1071350 w 2379092"/>
                <a:gd name="connsiteY55" fmla="*/ 395785 h 986924"/>
                <a:gd name="connsiteX56" fmla="*/ 1050878 w 2379092"/>
                <a:gd name="connsiteY56" fmla="*/ 388962 h 986924"/>
                <a:gd name="connsiteX57" fmla="*/ 1009935 w 2379092"/>
                <a:gd name="connsiteY57" fmla="*/ 361666 h 986924"/>
                <a:gd name="connsiteX58" fmla="*/ 928048 w 2379092"/>
                <a:gd name="connsiteY58" fmla="*/ 334371 h 986924"/>
                <a:gd name="connsiteX59" fmla="*/ 887105 w 2379092"/>
                <a:gd name="connsiteY59" fmla="*/ 320723 h 986924"/>
                <a:gd name="connsiteX60" fmla="*/ 866633 w 2379092"/>
                <a:gd name="connsiteY60" fmla="*/ 313899 h 986924"/>
                <a:gd name="connsiteX61" fmla="*/ 846162 w 2379092"/>
                <a:gd name="connsiteY61" fmla="*/ 300251 h 986924"/>
                <a:gd name="connsiteX62" fmla="*/ 818866 w 2379092"/>
                <a:gd name="connsiteY62" fmla="*/ 259308 h 986924"/>
                <a:gd name="connsiteX63" fmla="*/ 777923 w 2379092"/>
                <a:gd name="connsiteY63" fmla="*/ 225188 h 986924"/>
                <a:gd name="connsiteX64" fmla="*/ 757451 w 2379092"/>
                <a:gd name="connsiteY64" fmla="*/ 211541 h 986924"/>
                <a:gd name="connsiteX65" fmla="*/ 736979 w 2379092"/>
                <a:gd name="connsiteY65" fmla="*/ 191069 h 986924"/>
                <a:gd name="connsiteX66" fmla="*/ 675565 w 2379092"/>
                <a:gd name="connsiteY66" fmla="*/ 163773 h 986924"/>
                <a:gd name="connsiteX67" fmla="*/ 655093 w 2379092"/>
                <a:gd name="connsiteY67" fmla="*/ 150126 h 986924"/>
                <a:gd name="connsiteX68" fmla="*/ 580030 w 2379092"/>
                <a:gd name="connsiteY68" fmla="*/ 129654 h 986924"/>
                <a:gd name="connsiteX69" fmla="*/ 518615 w 2379092"/>
                <a:gd name="connsiteY69" fmla="*/ 116006 h 986924"/>
                <a:gd name="connsiteX70" fmla="*/ 498144 w 2379092"/>
                <a:gd name="connsiteY70" fmla="*/ 88711 h 986924"/>
                <a:gd name="connsiteX71" fmla="*/ 491320 w 2379092"/>
                <a:gd name="connsiteY71" fmla="*/ 68239 h 986924"/>
                <a:gd name="connsiteX72" fmla="*/ 0 w 2379092"/>
                <a:gd name="connsiteY72" fmla="*/ 54591 h 986924"/>
                <a:gd name="connsiteX73" fmla="*/ 68239 w 2379092"/>
                <a:gd name="connsiteY7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235891 w 2379092"/>
                <a:gd name="connsiteY25" fmla="*/ 487656 h 986924"/>
                <a:gd name="connsiteX26" fmla="*/ 1426191 w 2379092"/>
                <a:gd name="connsiteY26" fmla="*/ 464024 h 986924"/>
                <a:gd name="connsiteX27" fmla="*/ 1494430 w 2379092"/>
                <a:gd name="connsiteY27" fmla="*/ 477672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606659 w 2379092"/>
                <a:gd name="connsiteY32" fmla="*/ 626986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544864 w 2379092"/>
                <a:gd name="connsiteY43" fmla="*/ 557321 h 986924"/>
                <a:gd name="connsiteX44" fmla="*/ 1544864 w 2379092"/>
                <a:gd name="connsiteY44" fmla="*/ 557321 h 986924"/>
                <a:gd name="connsiteX45" fmla="*/ 1359480 w 2379092"/>
                <a:gd name="connsiteY45" fmla="*/ 487656 h 986924"/>
                <a:gd name="connsiteX46" fmla="*/ 1378424 w 2379092"/>
                <a:gd name="connsiteY46" fmla="*/ 559559 h 986924"/>
                <a:gd name="connsiteX47" fmla="*/ 1337481 w 2379092"/>
                <a:gd name="connsiteY47" fmla="*/ 545911 h 986924"/>
                <a:gd name="connsiteX48" fmla="*/ 1297686 w 2379092"/>
                <a:gd name="connsiteY48" fmla="*/ 557321 h 986924"/>
                <a:gd name="connsiteX49" fmla="*/ 1235891 w 2379092"/>
                <a:gd name="connsiteY49" fmla="*/ 557321 h 986924"/>
                <a:gd name="connsiteX50" fmla="*/ 1112302 w 2379092"/>
                <a:gd name="connsiteY50" fmla="*/ 557321 h 986924"/>
                <a:gd name="connsiteX51" fmla="*/ 1112302 w 2379092"/>
                <a:gd name="connsiteY51" fmla="*/ 487656 h 986924"/>
                <a:gd name="connsiteX52" fmla="*/ 1050507 w 2379092"/>
                <a:gd name="connsiteY52" fmla="*/ 487656 h 986924"/>
                <a:gd name="connsiteX53" fmla="*/ 1050507 w 2379092"/>
                <a:gd name="connsiteY53" fmla="*/ 417990 h 986924"/>
                <a:gd name="connsiteX54" fmla="*/ 1091821 w 2379092"/>
                <a:gd name="connsiteY54" fmla="*/ 409433 h 986924"/>
                <a:gd name="connsiteX55" fmla="*/ 1071350 w 2379092"/>
                <a:gd name="connsiteY55" fmla="*/ 395785 h 986924"/>
                <a:gd name="connsiteX56" fmla="*/ 1050878 w 2379092"/>
                <a:gd name="connsiteY56" fmla="*/ 388962 h 986924"/>
                <a:gd name="connsiteX57" fmla="*/ 1009935 w 2379092"/>
                <a:gd name="connsiteY57" fmla="*/ 361666 h 986924"/>
                <a:gd name="connsiteX58" fmla="*/ 928048 w 2379092"/>
                <a:gd name="connsiteY58" fmla="*/ 334371 h 986924"/>
                <a:gd name="connsiteX59" fmla="*/ 887105 w 2379092"/>
                <a:gd name="connsiteY59" fmla="*/ 320723 h 986924"/>
                <a:gd name="connsiteX60" fmla="*/ 866633 w 2379092"/>
                <a:gd name="connsiteY60" fmla="*/ 313899 h 986924"/>
                <a:gd name="connsiteX61" fmla="*/ 846162 w 2379092"/>
                <a:gd name="connsiteY61" fmla="*/ 300251 h 986924"/>
                <a:gd name="connsiteX62" fmla="*/ 818866 w 2379092"/>
                <a:gd name="connsiteY62" fmla="*/ 259308 h 986924"/>
                <a:gd name="connsiteX63" fmla="*/ 777923 w 2379092"/>
                <a:gd name="connsiteY63" fmla="*/ 225188 h 986924"/>
                <a:gd name="connsiteX64" fmla="*/ 757451 w 2379092"/>
                <a:gd name="connsiteY64" fmla="*/ 211541 h 986924"/>
                <a:gd name="connsiteX65" fmla="*/ 736979 w 2379092"/>
                <a:gd name="connsiteY65" fmla="*/ 191069 h 986924"/>
                <a:gd name="connsiteX66" fmla="*/ 675565 w 2379092"/>
                <a:gd name="connsiteY66" fmla="*/ 163773 h 986924"/>
                <a:gd name="connsiteX67" fmla="*/ 655093 w 2379092"/>
                <a:gd name="connsiteY67" fmla="*/ 150126 h 986924"/>
                <a:gd name="connsiteX68" fmla="*/ 580030 w 2379092"/>
                <a:gd name="connsiteY68" fmla="*/ 129654 h 986924"/>
                <a:gd name="connsiteX69" fmla="*/ 518615 w 2379092"/>
                <a:gd name="connsiteY69" fmla="*/ 116006 h 986924"/>
                <a:gd name="connsiteX70" fmla="*/ 498144 w 2379092"/>
                <a:gd name="connsiteY70" fmla="*/ 88711 h 986924"/>
                <a:gd name="connsiteX71" fmla="*/ 491320 w 2379092"/>
                <a:gd name="connsiteY71" fmla="*/ 68239 h 986924"/>
                <a:gd name="connsiteX72" fmla="*/ 0 w 2379092"/>
                <a:gd name="connsiteY72" fmla="*/ 54591 h 986924"/>
                <a:gd name="connsiteX73" fmla="*/ 68239 w 2379092"/>
                <a:gd name="connsiteY7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235891 w 2379092"/>
                <a:gd name="connsiteY25" fmla="*/ 487656 h 986924"/>
                <a:gd name="connsiteX26" fmla="*/ 1426191 w 2379092"/>
                <a:gd name="connsiteY26" fmla="*/ 464024 h 986924"/>
                <a:gd name="connsiteX27" fmla="*/ 1494430 w 2379092"/>
                <a:gd name="connsiteY27" fmla="*/ 477672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606659 w 2379092"/>
                <a:gd name="connsiteY32" fmla="*/ 626986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544864 w 2379092"/>
                <a:gd name="connsiteY43" fmla="*/ 557321 h 986924"/>
                <a:gd name="connsiteX44" fmla="*/ 1544864 w 2379092"/>
                <a:gd name="connsiteY44" fmla="*/ 557321 h 986924"/>
                <a:gd name="connsiteX45" fmla="*/ 1359480 w 2379092"/>
                <a:gd name="connsiteY45" fmla="*/ 487656 h 986924"/>
                <a:gd name="connsiteX46" fmla="*/ 1378424 w 2379092"/>
                <a:gd name="connsiteY46" fmla="*/ 559559 h 986924"/>
                <a:gd name="connsiteX47" fmla="*/ 1337481 w 2379092"/>
                <a:gd name="connsiteY47" fmla="*/ 545911 h 986924"/>
                <a:gd name="connsiteX48" fmla="*/ 1297686 w 2379092"/>
                <a:gd name="connsiteY48" fmla="*/ 557321 h 986924"/>
                <a:gd name="connsiteX49" fmla="*/ 1235891 w 2379092"/>
                <a:gd name="connsiteY49" fmla="*/ 557321 h 986924"/>
                <a:gd name="connsiteX50" fmla="*/ 1112302 w 2379092"/>
                <a:gd name="connsiteY50" fmla="*/ 557321 h 986924"/>
                <a:gd name="connsiteX51" fmla="*/ 1112302 w 2379092"/>
                <a:gd name="connsiteY51" fmla="*/ 487656 h 986924"/>
                <a:gd name="connsiteX52" fmla="*/ 1050507 w 2379092"/>
                <a:gd name="connsiteY52" fmla="*/ 487656 h 986924"/>
                <a:gd name="connsiteX53" fmla="*/ 1050507 w 2379092"/>
                <a:gd name="connsiteY53" fmla="*/ 417990 h 986924"/>
                <a:gd name="connsiteX54" fmla="*/ 1091821 w 2379092"/>
                <a:gd name="connsiteY54" fmla="*/ 409433 h 986924"/>
                <a:gd name="connsiteX55" fmla="*/ 1071350 w 2379092"/>
                <a:gd name="connsiteY55" fmla="*/ 395785 h 986924"/>
                <a:gd name="connsiteX56" fmla="*/ 1050878 w 2379092"/>
                <a:gd name="connsiteY56" fmla="*/ 388962 h 986924"/>
                <a:gd name="connsiteX57" fmla="*/ 1009935 w 2379092"/>
                <a:gd name="connsiteY57" fmla="*/ 361666 h 986924"/>
                <a:gd name="connsiteX58" fmla="*/ 928048 w 2379092"/>
                <a:gd name="connsiteY58" fmla="*/ 334371 h 986924"/>
                <a:gd name="connsiteX59" fmla="*/ 887105 w 2379092"/>
                <a:gd name="connsiteY59" fmla="*/ 320723 h 986924"/>
                <a:gd name="connsiteX60" fmla="*/ 866633 w 2379092"/>
                <a:gd name="connsiteY60" fmla="*/ 313899 h 986924"/>
                <a:gd name="connsiteX61" fmla="*/ 846162 w 2379092"/>
                <a:gd name="connsiteY61" fmla="*/ 300251 h 986924"/>
                <a:gd name="connsiteX62" fmla="*/ 818866 w 2379092"/>
                <a:gd name="connsiteY62" fmla="*/ 259308 h 986924"/>
                <a:gd name="connsiteX63" fmla="*/ 777923 w 2379092"/>
                <a:gd name="connsiteY63" fmla="*/ 225188 h 986924"/>
                <a:gd name="connsiteX64" fmla="*/ 757451 w 2379092"/>
                <a:gd name="connsiteY64" fmla="*/ 211541 h 986924"/>
                <a:gd name="connsiteX65" fmla="*/ 736979 w 2379092"/>
                <a:gd name="connsiteY65" fmla="*/ 191069 h 986924"/>
                <a:gd name="connsiteX66" fmla="*/ 675565 w 2379092"/>
                <a:gd name="connsiteY66" fmla="*/ 163773 h 986924"/>
                <a:gd name="connsiteX67" fmla="*/ 655093 w 2379092"/>
                <a:gd name="connsiteY67" fmla="*/ 150126 h 986924"/>
                <a:gd name="connsiteX68" fmla="*/ 580030 w 2379092"/>
                <a:gd name="connsiteY68" fmla="*/ 129654 h 986924"/>
                <a:gd name="connsiteX69" fmla="*/ 518615 w 2379092"/>
                <a:gd name="connsiteY69" fmla="*/ 116006 h 986924"/>
                <a:gd name="connsiteX70" fmla="*/ 498144 w 2379092"/>
                <a:gd name="connsiteY70" fmla="*/ 88711 h 986924"/>
                <a:gd name="connsiteX71" fmla="*/ 491320 w 2379092"/>
                <a:gd name="connsiteY71" fmla="*/ 68239 h 986924"/>
                <a:gd name="connsiteX72" fmla="*/ 0 w 2379092"/>
                <a:gd name="connsiteY72" fmla="*/ 54591 h 986924"/>
                <a:gd name="connsiteX73" fmla="*/ 68239 w 2379092"/>
                <a:gd name="connsiteY7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235891 w 2379092"/>
                <a:gd name="connsiteY25" fmla="*/ 487656 h 986924"/>
                <a:gd name="connsiteX26" fmla="*/ 1426191 w 2379092"/>
                <a:gd name="connsiteY26" fmla="*/ 464024 h 986924"/>
                <a:gd name="connsiteX27" fmla="*/ 1494430 w 2379092"/>
                <a:gd name="connsiteY27" fmla="*/ 477672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606659 w 2379092"/>
                <a:gd name="connsiteY32" fmla="*/ 626986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544864 w 2379092"/>
                <a:gd name="connsiteY43" fmla="*/ 557321 h 986924"/>
                <a:gd name="connsiteX44" fmla="*/ 1544864 w 2379092"/>
                <a:gd name="connsiteY44" fmla="*/ 557321 h 986924"/>
                <a:gd name="connsiteX45" fmla="*/ 1421275 w 2379092"/>
                <a:gd name="connsiteY45" fmla="*/ 487656 h 986924"/>
                <a:gd name="connsiteX46" fmla="*/ 1378424 w 2379092"/>
                <a:gd name="connsiteY46" fmla="*/ 559559 h 986924"/>
                <a:gd name="connsiteX47" fmla="*/ 1337481 w 2379092"/>
                <a:gd name="connsiteY47" fmla="*/ 545911 h 986924"/>
                <a:gd name="connsiteX48" fmla="*/ 1297686 w 2379092"/>
                <a:gd name="connsiteY48" fmla="*/ 557321 h 986924"/>
                <a:gd name="connsiteX49" fmla="*/ 1235891 w 2379092"/>
                <a:gd name="connsiteY49" fmla="*/ 557321 h 986924"/>
                <a:gd name="connsiteX50" fmla="*/ 1112302 w 2379092"/>
                <a:gd name="connsiteY50" fmla="*/ 557321 h 986924"/>
                <a:gd name="connsiteX51" fmla="*/ 1112302 w 2379092"/>
                <a:gd name="connsiteY51" fmla="*/ 487656 h 986924"/>
                <a:gd name="connsiteX52" fmla="*/ 1050507 w 2379092"/>
                <a:gd name="connsiteY52" fmla="*/ 487656 h 986924"/>
                <a:gd name="connsiteX53" fmla="*/ 1050507 w 2379092"/>
                <a:gd name="connsiteY53" fmla="*/ 417990 h 986924"/>
                <a:gd name="connsiteX54" fmla="*/ 1091821 w 2379092"/>
                <a:gd name="connsiteY54" fmla="*/ 409433 h 986924"/>
                <a:gd name="connsiteX55" fmla="*/ 1071350 w 2379092"/>
                <a:gd name="connsiteY55" fmla="*/ 395785 h 986924"/>
                <a:gd name="connsiteX56" fmla="*/ 1050878 w 2379092"/>
                <a:gd name="connsiteY56" fmla="*/ 388962 h 986924"/>
                <a:gd name="connsiteX57" fmla="*/ 1009935 w 2379092"/>
                <a:gd name="connsiteY57" fmla="*/ 361666 h 986924"/>
                <a:gd name="connsiteX58" fmla="*/ 928048 w 2379092"/>
                <a:gd name="connsiteY58" fmla="*/ 334371 h 986924"/>
                <a:gd name="connsiteX59" fmla="*/ 887105 w 2379092"/>
                <a:gd name="connsiteY59" fmla="*/ 320723 h 986924"/>
                <a:gd name="connsiteX60" fmla="*/ 866633 w 2379092"/>
                <a:gd name="connsiteY60" fmla="*/ 313899 h 986924"/>
                <a:gd name="connsiteX61" fmla="*/ 846162 w 2379092"/>
                <a:gd name="connsiteY61" fmla="*/ 300251 h 986924"/>
                <a:gd name="connsiteX62" fmla="*/ 818866 w 2379092"/>
                <a:gd name="connsiteY62" fmla="*/ 259308 h 986924"/>
                <a:gd name="connsiteX63" fmla="*/ 777923 w 2379092"/>
                <a:gd name="connsiteY63" fmla="*/ 225188 h 986924"/>
                <a:gd name="connsiteX64" fmla="*/ 757451 w 2379092"/>
                <a:gd name="connsiteY64" fmla="*/ 211541 h 986924"/>
                <a:gd name="connsiteX65" fmla="*/ 736979 w 2379092"/>
                <a:gd name="connsiteY65" fmla="*/ 191069 h 986924"/>
                <a:gd name="connsiteX66" fmla="*/ 675565 w 2379092"/>
                <a:gd name="connsiteY66" fmla="*/ 163773 h 986924"/>
                <a:gd name="connsiteX67" fmla="*/ 655093 w 2379092"/>
                <a:gd name="connsiteY67" fmla="*/ 150126 h 986924"/>
                <a:gd name="connsiteX68" fmla="*/ 580030 w 2379092"/>
                <a:gd name="connsiteY68" fmla="*/ 129654 h 986924"/>
                <a:gd name="connsiteX69" fmla="*/ 518615 w 2379092"/>
                <a:gd name="connsiteY69" fmla="*/ 116006 h 986924"/>
                <a:gd name="connsiteX70" fmla="*/ 498144 w 2379092"/>
                <a:gd name="connsiteY70" fmla="*/ 88711 h 986924"/>
                <a:gd name="connsiteX71" fmla="*/ 491320 w 2379092"/>
                <a:gd name="connsiteY71" fmla="*/ 68239 h 986924"/>
                <a:gd name="connsiteX72" fmla="*/ 0 w 2379092"/>
                <a:gd name="connsiteY72" fmla="*/ 54591 h 986924"/>
                <a:gd name="connsiteX73" fmla="*/ 68239 w 2379092"/>
                <a:gd name="connsiteY7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235891 w 2379092"/>
                <a:gd name="connsiteY25" fmla="*/ 487656 h 986924"/>
                <a:gd name="connsiteX26" fmla="*/ 1426191 w 2379092"/>
                <a:gd name="connsiteY26" fmla="*/ 464024 h 986924"/>
                <a:gd name="connsiteX27" fmla="*/ 1494430 w 2379092"/>
                <a:gd name="connsiteY27" fmla="*/ 477672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606659 w 2379092"/>
                <a:gd name="connsiteY32" fmla="*/ 626986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544864 w 2379092"/>
                <a:gd name="connsiteY43" fmla="*/ 557321 h 986924"/>
                <a:gd name="connsiteX44" fmla="*/ 1544864 w 2379092"/>
                <a:gd name="connsiteY44" fmla="*/ 557321 h 986924"/>
                <a:gd name="connsiteX45" fmla="*/ 1421275 w 2379092"/>
                <a:gd name="connsiteY45" fmla="*/ 487656 h 986924"/>
                <a:gd name="connsiteX46" fmla="*/ 1359480 w 2379092"/>
                <a:gd name="connsiteY46" fmla="*/ 557321 h 986924"/>
                <a:gd name="connsiteX47" fmla="*/ 1337481 w 2379092"/>
                <a:gd name="connsiteY47" fmla="*/ 545911 h 986924"/>
                <a:gd name="connsiteX48" fmla="*/ 1297686 w 2379092"/>
                <a:gd name="connsiteY48" fmla="*/ 557321 h 986924"/>
                <a:gd name="connsiteX49" fmla="*/ 1235891 w 2379092"/>
                <a:gd name="connsiteY49" fmla="*/ 557321 h 986924"/>
                <a:gd name="connsiteX50" fmla="*/ 1112302 w 2379092"/>
                <a:gd name="connsiteY50" fmla="*/ 557321 h 986924"/>
                <a:gd name="connsiteX51" fmla="*/ 1112302 w 2379092"/>
                <a:gd name="connsiteY51" fmla="*/ 487656 h 986924"/>
                <a:gd name="connsiteX52" fmla="*/ 1050507 w 2379092"/>
                <a:gd name="connsiteY52" fmla="*/ 487656 h 986924"/>
                <a:gd name="connsiteX53" fmla="*/ 1050507 w 2379092"/>
                <a:gd name="connsiteY53" fmla="*/ 417990 h 986924"/>
                <a:gd name="connsiteX54" fmla="*/ 1091821 w 2379092"/>
                <a:gd name="connsiteY54" fmla="*/ 409433 h 986924"/>
                <a:gd name="connsiteX55" fmla="*/ 1071350 w 2379092"/>
                <a:gd name="connsiteY55" fmla="*/ 395785 h 986924"/>
                <a:gd name="connsiteX56" fmla="*/ 1050878 w 2379092"/>
                <a:gd name="connsiteY56" fmla="*/ 388962 h 986924"/>
                <a:gd name="connsiteX57" fmla="*/ 1009935 w 2379092"/>
                <a:gd name="connsiteY57" fmla="*/ 361666 h 986924"/>
                <a:gd name="connsiteX58" fmla="*/ 928048 w 2379092"/>
                <a:gd name="connsiteY58" fmla="*/ 334371 h 986924"/>
                <a:gd name="connsiteX59" fmla="*/ 887105 w 2379092"/>
                <a:gd name="connsiteY59" fmla="*/ 320723 h 986924"/>
                <a:gd name="connsiteX60" fmla="*/ 866633 w 2379092"/>
                <a:gd name="connsiteY60" fmla="*/ 313899 h 986924"/>
                <a:gd name="connsiteX61" fmla="*/ 846162 w 2379092"/>
                <a:gd name="connsiteY61" fmla="*/ 300251 h 986924"/>
                <a:gd name="connsiteX62" fmla="*/ 818866 w 2379092"/>
                <a:gd name="connsiteY62" fmla="*/ 259308 h 986924"/>
                <a:gd name="connsiteX63" fmla="*/ 777923 w 2379092"/>
                <a:gd name="connsiteY63" fmla="*/ 225188 h 986924"/>
                <a:gd name="connsiteX64" fmla="*/ 757451 w 2379092"/>
                <a:gd name="connsiteY64" fmla="*/ 211541 h 986924"/>
                <a:gd name="connsiteX65" fmla="*/ 736979 w 2379092"/>
                <a:gd name="connsiteY65" fmla="*/ 191069 h 986924"/>
                <a:gd name="connsiteX66" fmla="*/ 675565 w 2379092"/>
                <a:gd name="connsiteY66" fmla="*/ 163773 h 986924"/>
                <a:gd name="connsiteX67" fmla="*/ 655093 w 2379092"/>
                <a:gd name="connsiteY67" fmla="*/ 150126 h 986924"/>
                <a:gd name="connsiteX68" fmla="*/ 580030 w 2379092"/>
                <a:gd name="connsiteY68" fmla="*/ 129654 h 986924"/>
                <a:gd name="connsiteX69" fmla="*/ 518615 w 2379092"/>
                <a:gd name="connsiteY69" fmla="*/ 116006 h 986924"/>
                <a:gd name="connsiteX70" fmla="*/ 498144 w 2379092"/>
                <a:gd name="connsiteY70" fmla="*/ 88711 h 986924"/>
                <a:gd name="connsiteX71" fmla="*/ 491320 w 2379092"/>
                <a:gd name="connsiteY71" fmla="*/ 68239 h 986924"/>
                <a:gd name="connsiteX72" fmla="*/ 0 w 2379092"/>
                <a:gd name="connsiteY72" fmla="*/ 54591 h 986924"/>
                <a:gd name="connsiteX73" fmla="*/ 68239 w 2379092"/>
                <a:gd name="connsiteY7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235891 w 2379092"/>
                <a:gd name="connsiteY25" fmla="*/ 487656 h 986924"/>
                <a:gd name="connsiteX26" fmla="*/ 1426191 w 2379092"/>
                <a:gd name="connsiteY26" fmla="*/ 464024 h 986924"/>
                <a:gd name="connsiteX27" fmla="*/ 1494430 w 2379092"/>
                <a:gd name="connsiteY27" fmla="*/ 477672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606659 w 2379092"/>
                <a:gd name="connsiteY32" fmla="*/ 626986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544864 w 2379092"/>
                <a:gd name="connsiteY43" fmla="*/ 557321 h 986924"/>
                <a:gd name="connsiteX44" fmla="*/ 1544864 w 2379092"/>
                <a:gd name="connsiteY44" fmla="*/ 557321 h 986924"/>
                <a:gd name="connsiteX45" fmla="*/ 1421275 w 2379092"/>
                <a:gd name="connsiteY45" fmla="*/ 487656 h 986924"/>
                <a:gd name="connsiteX46" fmla="*/ 1359480 w 2379092"/>
                <a:gd name="connsiteY46" fmla="*/ 557321 h 986924"/>
                <a:gd name="connsiteX47" fmla="*/ 1337481 w 2379092"/>
                <a:gd name="connsiteY47" fmla="*/ 545911 h 986924"/>
                <a:gd name="connsiteX48" fmla="*/ 1297686 w 2379092"/>
                <a:gd name="connsiteY48" fmla="*/ 557321 h 986924"/>
                <a:gd name="connsiteX49" fmla="*/ 1235891 w 2379092"/>
                <a:gd name="connsiteY49" fmla="*/ 557321 h 986924"/>
                <a:gd name="connsiteX50" fmla="*/ 1112302 w 2379092"/>
                <a:gd name="connsiteY50" fmla="*/ 557321 h 986924"/>
                <a:gd name="connsiteX51" fmla="*/ 1112302 w 2379092"/>
                <a:gd name="connsiteY51" fmla="*/ 487656 h 986924"/>
                <a:gd name="connsiteX52" fmla="*/ 1050507 w 2379092"/>
                <a:gd name="connsiteY52" fmla="*/ 487656 h 986924"/>
                <a:gd name="connsiteX53" fmla="*/ 1050507 w 2379092"/>
                <a:gd name="connsiteY53" fmla="*/ 417990 h 986924"/>
                <a:gd name="connsiteX54" fmla="*/ 1091821 w 2379092"/>
                <a:gd name="connsiteY54" fmla="*/ 409433 h 986924"/>
                <a:gd name="connsiteX55" fmla="*/ 1071350 w 2379092"/>
                <a:gd name="connsiteY55" fmla="*/ 395785 h 986924"/>
                <a:gd name="connsiteX56" fmla="*/ 1050878 w 2379092"/>
                <a:gd name="connsiteY56" fmla="*/ 388962 h 986924"/>
                <a:gd name="connsiteX57" fmla="*/ 1009935 w 2379092"/>
                <a:gd name="connsiteY57" fmla="*/ 361666 h 986924"/>
                <a:gd name="connsiteX58" fmla="*/ 928048 w 2379092"/>
                <a:gd name="connsiteY58" fmla="*/ 334371 h 986924"/>
                <a:gd name="connsiteX59" fmla="*/ 887105 w 2379092"/>
                <a:gd name="connsiteY59" fmla="*/ 320723 h 986924"/>
                <a:gd name="connsiteX60" fmla="*/ 866633 w 2379092"/>
                <a:gd name="connsiteY60" fmla="*/ 313899 h 986924"/>
                <a:gd name="connsiteX61" fmla="*/ 846162 w 2379092"/>
                <a:gd name="connsiteY61" fmla="*/ 300251 h 986924"/>
                <a:gd name="connsiteX62" fmla="*/ 818866 w 2379092"/>
                <a:gd name="connsiteY62" fmla="*/ 259308 h 986924"/>
                <a:gd name="connsiteX63" fmla="*/ 777923 w 2379092"/>
                <a:gd name="connsiteY63" fmla="*/ 225188 h 986924"/>
                <a:gd name="connsiteX64" fmla="*/ 757451 w 2379092"/>
                <a:gd name="connsiteY64" fmla="*/ 211541 h 986924"/>
                <a:gd name="connsiteX65" fmla="*/ 736979 w 2379092"/>
                <a:gd name="connsiteY65" fmla="*/ 191069 h 986924"/>
                <a:gd name="connsiteX66" fmla="*/ 675565 w 2379092"/>
                <a:gd name="connsiteY66" fmla="*/ 163773 h 986924"/>
                <a:gd name="connsiteX67" fmla="*/ 655093 w 2379092"/>
                <a:gd name="connsiteY67" fmla="*/ 150126 h 986924"/>
                <a:gd name="connsiteX68" fmla="*/ 580030 w 2379092"/>
                <a:gd name="connsiteY68" fmla="*/ 129654 h 986924"/>
                <a:gd name="connsiteX69" fmla="*/ 518615 w 2379092"/>
                <a:gd name="connsiteY69" fmla="*/ 116006 h 986924"/>
                <a:gd name="connsiteX70" fmla="*/ 498144 w 2379092"/>
                <a:gd name="connsiteY70" fmla="*/ 88711 h 986924"/>
                <a:gd name="connsiteX71" fmla="*/ 491320 w 2379092"/>
                <a:gd name="connsiteY71" fmla="*/ 68239 h 986924"/>
                <a:gd name="connsiteX72" fmla="*/ 0 w 2379092"/>
                <a:gd name="connsiteY72" fmla="*/ 54591 h 986924"/>
                <a:gd name="connsiteX73" fmla="*/ 68239 w 2379092"/>
                <a:gd name="connsiteY7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235891 w 2379092"/>
                <a:gd name="connsiteY25" fmla="*/ 487656 h 986924"/>
                <a:gd name="connsiteX26" fmla="*/ 1426191 w 2379092"/>
                <a:gd name="connsiteY26" fmla="*/ 464024 h 986924"/>
                <a:gd name="connsiteX27" fmla="*/ 1483070 w 2379092"/>
                <a:gd name="connsiteY27" fmla="*/ 417990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606659 w 2379092"/>
                <a:gd name="connsiteY32" fmla="*/ 626986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544864 w 2379092"/>
                <a:gd name="connsiteY43" fmla="*/ 557321 h 986924"/>
                <a:gd name="connsiteX44" fmla="*/ 1544864 w 2379092"/>
                <a:gd name="connsiteY44" fmla="*/ 557321 h 986924"/>
                <a:gd name="connsiteX45" fmla="*/ 1421275 w 2379092"/>
                <a:gd name="connsiteY45" fmla="*/ 487656 h 986924"/>
                <a:gd name="connsiteX46" fmla="*/ 1359480 w 2379092"/>
                <a:gd name="connsiteY46" fmla="*/ 557321 h 986924"/>
                <a:gd name="connsiteX47" fmla="*/ 1337481 w 2379092"/>
                <a:gd name="connsiteY47" fmla="*/ 545911 h 986924"/>
                <a:gd name="connsiteX48" fmla="*/ 1297686 w 2379092"/>
                <a:gd name="connsiteY48" fmla="*/ 557321 h 986924"/>
                <a:gd name="connsiteX49" fmla="*/ 1235891 w 2379092"/>
                <a:gd name="connsiteY49" fmla="*/ 557321 h 986924"/>
                <a:gd name="connsiteX50" fmla="*/ 1112302 w 2379092"/>
                <a:gd name="connsiteY50" fmla="*/ 557321 h 986924"/>
                <a:gd name="connsiteX51" fmla="*/ 1112302 w 2379092"/>
                <a:gd name="connsiteY51" fmla="*/ 487656 h 986924"/>
                <a:gd name="connsiteX52" fmla="*/ 1050507 w 2379092"/>
                <a:gd name="connsiteY52" fmla="*/ 487656 h 986924"/>
                <a:gd name="connsiteX53" fmla="*/ 1050507 w 2379092"/>
                <a:gd name="connsiteY53" fmla="*/ 417990 h 986924"/>
                <a:gd name="connsiteX54" fmla="*/ 1091821 w 2379092"/>
                <a:gd name="connsiteY54" fmla="*/ 409433 h 986924"/>
                <a:gd name="connsiteX55" fmla="*/ 1071350 w 2379092"/>
                <a:gd name="connsiteY55" fmla="*/ 395785 h 986924"/>
                <a:gd name="connsiteX56" fmla="*/ 1050878 w 2379092"/>
                <a:gd name="connsiteY56" fmla="*/ 388962 h 986924"/>
                <a:gd name="connsiteX57" fmla="*/ 1009935 w 2379092"/>
                <a:gd name="connsiteY57" fmla="*/ 361666 h 986924"/>
                <a:gd name="connsiteX58" fmla="*/ 928048 w 2379092"/>
                <a:gd name="connsiteY58" fmla="*/ 334371 h 986924"/>
                <a:gd name="connsiteX59" fmla="*/ 887105 w 2379092"/>
                <a:gd name="connsiteY59" fmla="*/ 320723 h 986924"/>
                <a:gd name="connsiteX60" fmla="*/ 866633 w 2379092"/>
                <a:gd name="connsiteY60" fmla="*/ 313899 h 986924"/>
                <a:gd name="connsiteX61" fmla="*/ 846162 w 2379092"/>
                <a:gd name="connsiteY61" fmla="*/ 300251 h 986924"/>
                <a:gd name="connsiteX62" fmla="*/ 818866 w 2379092"/>
                <a:gd name="connsiteY62" fmla="*/ 259308 h 986924"/>
                <a:gd name="connsiteX63" fmla="*/ 777923 w 2379092"/>
                <a:gd name="connsiteY63" fmla="*/ 225188 h 986924"/>
                <a:gd name="connsiteX64" fmla="*/ 757451 w 2379092"/>
                <a:gd name="connsiteY64" fmla="*/ 211541 h 986924"/>
                <a:gd name="connsiteX65" fmla="*/ 736979 w 2379092"/>
                <a:gd name="connsiteY65" fmla="*/ 191069 h 986924"/>
                <a:gd name="connsiteX66" fmla="*/ 675565 w 2379092"/>
                <a:gd name="connsiteY66" fmla="*/ 163773 h 986924"/>
                <a:gd name="connsiteX67" fmla="*/ 655093 w 2379092"/>
                <a:gd name="connsiteY67" fmla="*/ 150126 h 986924"/>
                <a:gd name="connsiteX68" fmla="*/ 580030 w 2379092"/>
                <a:gd name="connsiteY68" fmla="*/ 129654 h 986924"/>
                <a:gd name="connsiteX69" fmla="*/ 518615 w 2379092"/>
                <a:gd name="connsiteY69" fmla="*/ 116006 h 986924"/>
                <a:gd name="connsiteX70" fmla="*/ 498144 w 2379092"/>
                <a:gd name="connsiteY70" fmla="*/ 88711 h 986924"/>
                <a:gd name="connsiteX71" fmla="*/ 491320 w 2379092"/>
                <a:gd name="connsiteY71" fmla="*/ 68239 h 986924"/>
                <a:gd name="connsiteX72" fmla="*/ 0 w 2379092"/>
                <a:gd name="connsiteY72" fmla="*/ 54591 h 986924"/>
                <a:gd name="connsiteX73" fmla="*/ 68239 w 2379092"/>
                <a:gd name="connsiteY7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235891 w 2379092"/>
                <a:gd name="connsiteY25" fmla="*/ 487656 h 986924"/>
                <a:gd name="connsiteX26" fmla="*/ 1412156 w 2379092"/>
                <a:gd name="connsiteY26" fmla="*/ 450838 h 986924"/>
                <a:gd name="connsiteX27" fmla="*/ 1483070 w 2379092"/>
                <a:gd name="connsiteY27" fmla="*/ 417990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606659 w 2379092"/>
                <a:gd name="connsiteY32" fmla="*/ 626986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544864 w 2379092"/>
                <a:gd name="connsiteY43" fmla="*/ 557321 h 986924"/>
                <a:gd name="connsiteX44" fmla="*/ 1544864 w 2379092"/>
                <a:gd name="connsiteY44" fmla="*/ 557321 h 986924"/>
                <a:gd name="connsiteX45" fmla="*/ 1421275 w 2379092"/>
                <a:gd name="connsiteY45" fmla="*/ 487656 h 986924"/>
                <a:gd name="connsiteX46" fmla="*/ 1359480 w 2379092"/>
                <a:gd name="connsiteY46" fmla="*/ 557321 h 986924"/>
                <a:gd name="connsiteX47" fmla="*/ 1337481 w 2379092"/>
                <a:gd name="connsiteY47" fmla="*/ 545911 h 986924"/>
                <a:gd name="connsiteX48" fmla="*/ 1297686 w 2379092"/>
                <a:gd name="connsiteY48" fmla="*/ 557321 h 986924"/>
                <a:gd name="connsiteX49" fmla="*/ 1235891 w 2379092"/>
                <a:gd name="connsiteY49" fmla="*/ 557321 h 986924"/>
                <a:gd name="connsiteX50" fmla="*/ 1112302 w 2379092"/>
                <a:gd name="connsiteY50" fmla="*/ 557321 h 986924"/>
                <a:gd name="connsiteX51" fmla="*/ 1112302 w 2379092"/>
                <a:gd name="connsiteY51" fmla="*/ 487656 h 986924"/>
                <a:gd name="connsiteX52" fmla="*/ 1050507 w 2379092"/>
                <a:gd name="connsiteY52" fmla="*/ 487656 h 986924"/>
                <a:gd name="connsiteX53" fmla="*/ 1050507 w 2379092"/>
                <a:gd name="connsiteY53" fmla="*/ 417990 h 986924"/>
                <a:gd name="connsiteX54" fmla="*/ 1091821 w 2379092"/>
                <a:gd name="connsiteY54" fmla="*/ 409433 h 986924"/>
                <a:gd name="connsiteX55" fmla="*/ 1071350 w 2379092"/>
                <a:gd name="connsiteY55" fmla="*/ 395785 h 986924"/>
                <a:gd name="connsiteX56" fmla="*/ 1050878 w 2379092"/>
                <a:gd name="connsiteY56" fmla="*/ 388962 h 986924"/>
                <a:gd name="connsiteX57" fmla="*/ 1009935 w 2379092"/>
                <a:gd name="connsiteY57" fmla="*/ 361666 h 986924"/>
                <a:gd name="connsiteX58" fmla="*/ 928048 w 2379092"/>
                <a:gd name="connsiteY58" fmla="*/ 334371 h 986924"/>
                <a:gd name="connsiteX59" fmla="*/ 887105 w 2379092"/>
                <a:gd name="connsiteY59" fmla="*/ 320723 h 986924"/>
                <a:gd name="connsiteX60" fmla="*/ 866633 w 2379092"/>
                <a:gd name="connsiteY60" fmla="*/ 313899 h 986924"/>
                <a:gd name="connsiteX61" fmla="*/ 846162 w 2379092"/>
                <a:gd name="connsiteY61" fmla="*/ 300251 h 986924"/>
                <a:gd name="connsiteX62" fmla="*/ 818866 w 2379092"/>
                <a:gd name="connsiteY62" fmla="*/ 259308 h 986924"/>
                <a:gd name="connsiteX63" fmla="*/ 777923 w 2379092"/>
                <a:gd name="connsiteY63" fmla="*/ 225188 h 986924"/>
                <a:gd name="connsiteX64" fmla="*/ 757451 w 2379092"/>
                <a:gd name="connsiteY64" fmla="*/ 211541 h 986924"/>
                <a:gd name="connsiteX65" fmla="*/ 736979 w 2379092"/>
                <a:gd name="connsiteY65" fmla="*/ 191069 h 986924"/>
                <a:gd name="connsiteX66" fmla="*/ 675565 w 2379092"/>
                <a:gd name="connsiteY66" fmla="*/ 163773 h 986924"/>
                <a:gd name="connsiteX67" fmla="*/ 655093 w 2379092"/>
                <a:gd name="connsiteY67" fmla="*/ 150126 h 986924"/>
                <a:gd name="connsiteX68" fmla="*/ 580030 w 2379092"/>
                <a:gd name="connsiteY68" fmla="*/ 129654 h 986924"/>
                <a:gd name="connsiteX69" fmla="*/ 518615 w 2379092"/>
                <a:gd name="connsiteY69" fmla="*/ 116006 h 986924"/>
                <a:gd name="connsiteX70" fmla="*/ 498144 w 2379092"/>
                <a:gd name="connsiteY70" fmla="*/ 88711 h 986924"/>
                <a:gd name="connsiteX71" fmla="*/ 491320 w 2379092"/>
                <a:gd name="connsiteY71" fmla="*/ 68239 h 986924"/>
                <a:gd name="connsiteX72" fmla="*/ 0 w 2379092"/>
                <a:gd name="connsiteY72" fmla="*/ 54591 h 986924"/>
                <a:gd name="connsiteX73" fmla="*/ 68239 w 2379092"/>
                <a:gd name="connsiteY7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235891 w 2379092"/>
                <a:gd name="connsiteY25" fmla="*/ 487656 h 986924"/>
                <a:gd name="connsiteX26" fmla="*/ 1412156 w 2379092"/>
                <a:gd name="connsiteY26" fmla="*/ 450838 h 986924"/>
                <a:gd name="connsiteX27" fmla="*/ 1483070 w 2379092"/>
                <a:gd name="connsiteY27" fmla="*/ 417990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606659 w 2379092"/>
                <a:gd name="connsiteY32" fmla="*/ 626986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544864 w 2379092"/>
                <a:gd name="connsiteY43" fmla="*/ 557321 h 986924"/>
                <a:gd name="connsiteX44" fmla="*/ 1544864 w 2379092"/>
                <a:gd name="connsiteY44" fmla="*/ 557321 h 986924"/>
                <a:gd name="connsiteX45" fmla="*/ 1465720 w 2379092"/>
                <a:gd name="connsiteY45" fmla="*/ 482381 h 986924"/>
                <a:gd name="connsiteX46" fmla="*/ 1359480 w 2379092"/>
                <a:gd name="connsiteY46" fmla="*/ 557321 h 986924"/>
                <a:gd name="connsiteX47" fmla="*/ 1337481 w 2379092"/>
                <a:gd name="connsiteY47" fmla="*/ 545911 h 986924"/>
                <a:gd name="connsiteX48" fmla="*/ 1297686 w 2379092"/>
                <a:gd name="connsiteY48" fmla="*/ 557321 h 986924"/>
                <a:gd name="connsiteX49" fmla="*/ 1235891 w 2379092"/>
                <a:gd name="connsiteY49" fmla="*/ 557321 h 986924"/>
                <a:gd name="connsiteX50" fmla="*/ 1112302 w 2379092"/>
                <a:gd name="connsiteY50" fmla="*/ 557321 h 986924"/>
                <a:gd name="connsiteX51" fmla="*/ 1112302 w 2379092"/>
                <a:gd name="connsiteY51" fmla="*/ 487656 h 986924"/>
                <a:gd name="connsiteX52" fmla="*/ 1050507 w 2379092"/>
                <a:gd name="connsiteY52" fmla="*/ 487656 h 986924"/>
                <a:gd name="connsiteX53" fmla="*/ 1050507 w 2379092"/>
                <a:gd name="connsiteY53" fmla="*/ 417990 h 986924"/>
                <a:gd name="connsiteX54" fmla="*/ 1091821 w 2379092"/>
                <a:gd name="connsiteY54" fmla="*/ 409433 h 986924"/>
                <a:gd name="connsiteX55" fmla="*/ 1071350 w 2379092"/>
                <a:gd name="connsiteY55" fmla="*/ 395785 h 986924"/>
                <a:gd name="connsiteX56" fmla="*/ 1050878 w 2379092"/>
                <a:gd name="connsiteY56" fmla="*/ 388962 h 986924"/>
                <a:gd name="connsiteX57" fmla="*/ 1009935 w 2379092"/>
                <a:gd name="connsiteY57" fmla="*/ 361666 h 986924"/>
                <a:gd name="connsiteX58" fmla="*/ 928048 w 2379092"/>
                <a:gd name="connsiteY58" fmla="*/ 334371 h 986924"/>
                <a:gd name="connsiteX59" fmla="*/ 887105 w 2379092"/>
                <a:gd name="connsiteY59" fmla="*/ 320723 h 986924"/>
                <a:gd name="connsiteX60" fmla="*/ 866633 w 2379092"/>
                <a:gd name="connsiteY60" fmla="*/ 313899 h 986924"/>
                <a:gd name="connsiteX61" fmla="*/ 846162 w 2379092"/>
                <a:gd name="connsiteY61" fmla="*/ 300251 h 986924"/>
                <a:gd name="connsiteX62" fmla="*/ 818866 w 2379092"/>
                <a:gd name="connsiteY62" fmla="*/ 259308 h 986924"/>
                <a:gd name="connsiteX63" fmla="*/ 777923 w 2379092"/>
                <a:gd name="connsiteY63" fmla="*/ 225188 h 986924"/>
                <a:gd name="connsiteX64" fmla="*/ 757451 w 2379092"/>
                <a:gd name="connsiteY64" fmla="*/ 211541 h 986924"/>
                <a:gd name="connsiteX65" fmla="*/ 736979 w 2379092"/>
                <a:gd name="connsiteY65" fmla="*/ 191069 h 986924"/>
                <a:gd name="connsiteX66" fmla="*/ 675565 w 2379092"/>
                <a:gd name="connsiteY66" fmla="*/ 163773 h 986924"/>
                <a:gd name="connsiteX67" fmla="*/ 655093 w 2379092"/>
                <a:gd name="connsiteY67" fmla="*/ 150126 h 986924"/>
                <a:gd name="connsiteX68" fmla="*/ 580030 w 2379092"/>
                <a:gd name="connsiteY68" fmla="*/ 129654 h 986924"/>
                <a:gd name="connsiteX69" fmla="*/ 518615 w 2379092"/>
                <a:gd name="connsiteY69" fmla="*/ 116006 h 986924"/>
                <a:gd name="connsiteX70" fmla="*/ 498144 w 2379092"/>
                <a:gd name="connsiteY70" fmla="*/ 88711 h 986924"/>
                <a:gd name="connsiteX71" fmla="*/ 491320 w 2379092"/>
                <a:gd name="connsiteY71" fmla="*/ 68239 h 986924"/>
                <a:gd name="connsiteX72" fmla="*/ 0 w 2379092"/>
                <a:gd name="connsiteY72" fmla="*/ 54591 h 986924"/>
                <a:gd name="connsiteX73" fmla="*/ 68239 w 2379092"/>
                <a:gd name="connsiteY7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235891 w 2379092"/>
                <a:gd name="connsiteY25" fmla="*/ 487656 h 986924"/>
                <a:gd name="connsiteX26" fmla="*/ 1412156 w 2379092"/>
                <a:gd name="connsiteY26" fmla="*/ 450838 h 986924"/>
                <a:gd name="connsiteX27" fmla="*/ 1483070 w 2379092"/>
                <a:gd name="connsiteY27" fmla="*/ 417990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606659 w 2379092"/>
                <a:gd name="connsiteY32" fmla="*/ 626986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544864 w 2379092"/>
                <a:gd name="connsiteY43" fmla="*/ 557321 h 986924"/>
                <a:gd name="connsiteX44" fmla="*/ 1544864 w 2379092"/>
                <a:gd name="connsiteY44" fmla="*/ 557321 h 986924"/>
                <a:gd name="connsiteX45" fmla="*/ 1465720 w 2379092"/>
                <a:gd name="connsiteY45" fmla="*/ 482381 h 986924"/>
                <a:gd name="connsiteX46" fmla="*/ 1359480 w 2379092"/>
                <a:gd name="connsiteY46" fmla="*/ 557321 h 986924"/>
                <a:gd name="connsiteX47" fmla="*/ 1337481 w 2379092"/>
                <a:gd name="connsiteY47" fmla="*/ 545911 h 986924"/>
                <a:gd name="connsiteX48" fmla="*/ 1235891 w 2379092"/>
                <a:gd name="connsiteY48" fmla="*/ 557321 h 986924"/>
                <a:gd name="connsiteX49" fmla="*/ 1112302 w 2379092"/>
                <a:gd name="connsiteY49" fmla="*/ 557321 h 986924"/>
                <a:gd name="connsiteX50" fmla="*/ 1112302 w 2379092"/>
                <a:gd name="connsiteY50" fmla="*/ 487656 h 986924"/>
                <a:gd name="connsiteX51" fmla="*/ 1050507 w 2379092"/>
                <a:gd name="connsiteY51" fmla="*/ 487656 h 986924"/>
                <a:gd name="connsiteX52" fmla="*/ 1050507 w 2379092"/>
                <a:gd name="connsiteY52" fmla="*/ 417990 h 986924"/>
                <a:gd name="connsiteX53" fmla="*/ 1091821 w 2379092"/>
                <a:gd name="connsiteY53" fmla="*/ 409433 h 986924"/>
                <a:gd name="connsiteX54" fmla="*/ 1071350 w 2379092"/>
                <a:gd name="connsiteY54" fmla="*/ 395785 h 986924"/>
                <a:gd name="connsiteX55" fmla="*/ 1050878 w 2379092"/>
                <a:gd name="connsiteY55" fmla="*/ 388962 h 986924"/>
                <a:gd name="connsiteX56" fmla="*/ 1009935 w 2379092"/>
                <a:gd name="connsiteY56" fmla="*/ 361666 h 986924"/>
                <a:gd name="connsiteX57" fmla="*/ 928048 w 2379092"/>
                <a:gd name="connsiteY57" fmla="*/ 334371 h 986924"/>
                <a:gd name="connsiteX58" fmla="*/ 887105 w 2379092"/>
                <a:gd name="connsiteY58" fmla="*/ 320723 h 986924"/>
                <a:gd name="connsiteX59" fmla="*/ 866633 w 2379092"/>
                <a:gd name="connsiteY59" fmla="*/ 313899 h 986924"/>
                <a:gd name="connsiteX60" fmla="*/ 846162 w 2379092"/>
                <a:gd name="connsiteY60" fmla="*/ 300251 h 986924"/>
                <a:gd name="connsiteX61" fmla="*/ 818866 w 2379092"/>
                <a:gd name="connsiteY61" fmla="*/ 259308 h 986924"/>
                <a:gd name="connsiteX62" fmla="*/ 777923 w 2379092"/>
                <a:gd name="connsiteY62" fmla="*/ 225188 h 986924"/>
                <a:gd name="connsiteX63" fmla="*/ 757451 w 2379092"/>
                <a:gd name="connsiteY63" fmla="*/ 211541 h 986924"/>
                <a:gd name="connsiteX64" fmla="*/ 736979 w 2379092"/>
                <a:gd name="connsiteY64" fmla="*/ 191069 h 986924"/>
                <a:gd name="connsiteX65" fmla="*/ 675565 w 2379092"/>
                <a:gd name="connsiteY65" fmla="*/ 163773 h 986924"/>
                <a:gd name="connsiteX66" fmla="*/ 655093 w 2379092"/>
                <a:gd name="connsiteY66" fmla="*/ 150126 h 986924"/>
                <a:gd name="connsiteX67" fmla="*/ 580030 w 2379092"/>
                <a:gd name="connsiteY67" fmla="*/ 129654 h 986924"/>
                <a:gd name="connsiteX68" fmla="*/ 518615 w 2379092"/>
                <a:gd name="connsiteY68" fmla="*/ 116006 h 986924"/>
                <a:gd name="connsiteX69" fmla="*/ 498144 w 2379092"/>
                <a:gd name="connsiteY69" fmla="*/ 88711 h 986924"/>
                <a:gd name="connsiteX70" fmla="*/ 491320 w 2379092"/>
                <a:gd name="connsiteY70" fmla="*/ 68239 h 986924"/>
                <a:gd name="connsiteX71" fmla="*/ 0 w 2379092"/>
                <a:gd name="connsiteY71" fmla="*/ 54591 h 986924"/>
                <a:gd name="connsiteX72" fmla="*/ 68239 w 2379092"/>
                <a:gd name="connsiteY72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235891 w 2379092"/>
                <a:gd name="connsiteY25" fmla="*/ 487656 h 986924"/>
                <a:gd name="connsiteX26" fmla="*/ 1412156 w 2379092"/>
                <a:gd name="connsiteY26" fmla="*/ 450838 h 986924"/>
                <a:gd name="connsiteX27" fmla="*/ 1483070 w 2379092"/>
                <a:gd name="connsiteY27" fmla="*/ 417990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606659 w 2379092"/>
                <a:gd name="connsiteY32" fmla="*/ 626986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544864 w 2379092"/>
                <a:gd name="connsiteY43" fmla="*/ 557321 h 986924"/>
                <a:gd name="connsiteX44" fmla="*/ 1544864 w 2379092"/>
                <a:gd name="connsiteY44" fmla="*/ 557321 h 986924"/>
                <a:gd name="connsiteX45" fmla="*/ 1465720 w 2379092"/>
                <a:gd name="connsiteY45" fmla="*/ 482381 h 986924"/>
                <a:gd name="connsiteX46" fmla="*/ 1397688 w 2379092"/>
                <a:gd name="connsiteY46" fmla="*/ 521939 h 986924"/>
                <a:gd name="connsiteX47" fmla="*/ 1337481 w 2379092"/>
                <a:gd name="connsiteY47" fmla="*/ 545911 h 986924"/>
                <a:gd name="connsiteX48" fmla="*/ 1235891 w 2379092"/>
                <a:gd name="connsiteY48" fmla="*/ 557321 h 986924"/>
                <a:gd name="connsiteX49" fmla="*/ 1112302 w 2379092"/>
                <a:gd name="connsiteY49" fmla="*/ 557321 h 986924"/>
                <a:gd name="connsiteX50" fmla="*/ 1112302 w 2379092"/>
                <a:gd name="connsiteY50" fmla="*/ 487656 h 986924"/>
                <a:gd name="connsiteX51" fmla="*/ 1050507 w 2379092"/>
                <a:gd name="connsiteY51" fmla="*/ 487656 h 986924"/>
                <a:gd name="connsiteX52" fmla="*/ 1050507 w 2379092"/>
                <a:gd name="connsiteY52" fmla="*/ 417990 h 986924"/>
                <a:gd name="connsiteX53" fmla="*/ 1091821 w 2379092"/>
                <a:gd name="connsiteY53" fmla="*/ 409433 h 986924"/>
                <a:gd name="connsiteX54" fmla="*/ 1071350 w 2379092"/>
                <a:gd name="connsiteY54" fmla="*/ 395785 h 986924"/>
                <a:gd name="connsiteX55" fmla="*/ 1050878 w 2379092"/>
                <a:gd name="connsiteY55" fmla="*/ 388962 h 986924"/>
                <a:gd name="connsiteX56" fmla="*/ 1009935 w 2379092"/>
                <a:gd name="connsiteY56" fmla="*/ 361666 h 986924"/>
                <a:gd name="connsiteX57" fmla="*/ 928048 w 2379092"/>
                <a:gd name="connsiteY57" fmla="*/ 334371 h 986924"/>
                <a:gd name="connsiteX58" fmla="*/ 887105 w 2379092"/>
                <a:gd name="connsiteY58" fmla="*/ 320723 h 986924"/>
                <a:gd name="connsiteX59" fmla="*/ 866633 w 2379092"/>
                <a:gd name="connsiteY59" fmla="*/ 313899 h 986924"/>
                <a:gd name="connsiteX60" fmla="*/ 846162 w 2379092"/>
                <a:gd name="connsiteY60" fmla="*/ 300251 h 986924"/>
                <a:gd name="connsiteX61" fmla="*/ 818866 w 2379092"/>
                <a:gd name="connsiteY61" fmla="*/ 259308 h 986924"/>
                <a:gd name="connsiteX62" fmla="*/ 777923 w 2379092"/>
                <a:gd name="connsiteY62" fmla="*/ 225188 h 986924"/>
                <a:gd name="connsiteX63" fmla="*/ 757451 w 2379092"/>
                <a:gd name="connsiteY63" fmla="*/ 211541 h 986924"/>
                <a:gd name="connsiteX64" fmla="*/ 736979 w 2379092"/>
                <a:gd name="connsiteY64" fmla="*/ 191069 h 986924"/>
                <a:gd name="connsiteX65" fmla="*/ 675565 w 2379092"/>
                <a:gd name="connsiteY65" fmla="*/ 163773 h 986924"/>
                <a:gd name="connsiteX66" fmla="*/ 655093 w 2379092"/>
                <a:gd name="connsiteY66" fmla="*/ 150126 h 986924"/>
                <a:gd name="connsiteX67" fmla="*/ 580030 w 2379092"/>
                <a:gd name="connsiteY67" fmla="*/ 129654 h 986924"/>
                <a:gd name="connsiteX68" fmla="*/ 518615 w 2379092"/>
                <a:gd name="connsiteY68" fmla="*/ 116006 h 986924"/>
                <a:gd name="connsiteX69" fmla="*/ 498144 w 2379092"/>
                <a:gd name="connsiteY69" fmla="*/ 88711 h 986924"/>
                <a:gd name="connsiteX70" fmla="*/ 491320 w 2379092"/>
                <a:gd name="connsiteY70" fmla="*/ 68239 h 986924"/>
                <a:gd name="connsiteX71" fmla="*/ 0 w 2379092"/>
                <a:gd name="connsiteY71" fmla="*/ 54591 h 986924"/>
                <a:gd name="connsiteX72" fmla="*/ 68239 w 2379092"/>
                <a:gd name="connsiteY72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235891 w 2379092"/>
                <a:gd name="connsiteY25" fmla="*/ 487656 h 986924"/>
                <a:gd name="connsiteX26" fmla="*/ 1412156 w 2379092"/>
                <a:gd name="connsiteY26" fmla="*/ 450838 h 986924"/>
                <a:gd name="connsiteX27" fmla="*/ 1483070 w 2379092"/>
                <a:gd name="connsiteY27" fmla="*/ 417990 h 986924"/>
                <a:gd name="connsiteX28" fmla="*/ 1514902 w 2379092"/>
                <a:gd name="connsiteY28" fmla="*/ 484496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606659 w 2379092"/>
                <a:gd name="connsiteY32" fmla="*/ 626986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544864 w 2379092"/>
                <a:gd name="connsiteY43" fmla="*/ 557321 h 986924"/>
                <a:gd name="connsiteX44" fmla="*/ 1544864 w 2379092"/>
                <a:gd name="connsiteY44" fmla="*/ 557321 h 986924"/>
                <a:gd name="connsiteX45" fmla="*/ 1465720 w 2379092"/>
                <a:gd name="connsiteY45" fmla="*/ 482381 h 986924"/>
                <a:gd name="connsiteX46" fmla="*/ 1397688 w 2379092"/>
                <a:gd name="connsiteY46" fmla="*/ 521939 h 986924"/>
                <a:gd name="connsiteX47" fmla="*/ 1330463 w 2379092"/>
                <a:gd name="connsiteY47" fmla="*/ 543274 h 986924"/>
                <a:gd name="connsiteX48" fmla="*/ 1235891 w 2379092"/>
                <a:gd name="connsiteY48" fmla="*/ 557321 h 986924"/>
                <a:gd name="connsiteX49" fmla="*/ 1112302 w 2379092"/>
                <a:gd name="connsiteY49" fmla="*/ 557321 h 986924"/>
                <a:gd name="connsiteX50" fmla="*/ 1112302 w 2379092"/>
                <a:gd name="connsiteY50" fmla="*/ 487656 h 986924"/>
                <a:gd name="connsiteX51" fmla="*/ 1050507 w 2379092"/>
                <a:gd name="connsiteY51" fmla="*/ 487656 h 986924"/>
                <a:gd name="connsiteX52" fmla="*/ 1050507 w 2379092"/>
                <a:gd name="connsiteY52" fmla="*/ 417990 h 986924"/>
                <a:gd name="connsiteX53" fmla="*/ 1091821 w 2379092"/>
                <a:gd name="connsiteY53" fmla="*/ 409433 h 986924"/>
                <a:gd name="connsiteX54" fmla="*/ 1071350 w 2379092"/>
                <a:gd name="connsiteY54" fmla="*/ 395785 h 986924"/>
                <a:gd name="connsiteX55" fmla="*/ 1050878 w 2379092"/>
                <a:gd name="connsiteY55" fmla="*/ 388962 h 986924"/>
                <a:gd name="connsiteX56" fmla="*/ 1009935 w 2379092"/>
                <a:gd name="connsiteY56" fmla="*/ 361666 h 986924"/>
                <a:gd name="connsiteX57" fmla="*/ 928048 w 2379092"/>
                <a:gd name="connsiteY57" fmla="*/ 334371 h 986924"/>
                <a:gd name="connsiteX58" fmla="*/ 887105 w 2379092"/>
                <a:gd name="connsiteY58" fmla="*/ 320723 h 986924"/>
                <a:gd name="connsiteX59" fmla="*/ 866633 w 2379092"/>
                <a:gd name="connsiteY59" fmla="*/ 313899 h 986924"/>
                <a:gd name="connsiteX60" fmla="*/ 846162 w 2379092"/>
                <a:gd name="connsiteY60" fmla="*/ 300251 h 986924"/>
                <a:gd name="connsiteX61" fmla="*/ 818866 w 2379092"/>
                <a:gd name="connsiteY61" fmla="*/ 259308 h 986924"/>
                <a:gd name="connsiteX62" fmla="*/ 777923 w 2379092"/>
                <a:gd name="connsiteY62" fmla="*/ 225188 h 986924"/>
                <a:gd name="connsiteX63" fmla="*/ 757451 w 2379092"/>
                <a:gd name="connsiteY63" fmla="*/ 211541 h 986924"/>
                <a:gd name="connsiteX64" fmla="*/ 736979 w 2379092"/>
                <a:gd name="connsiteY64" fmla="*/ 191069 h 986924"/>
                <a:gd name="connsiteX65" fmla="*/ 675565 w 2379092"/>
                <a:gd name="connsiteY65" fmla="*/ 163773 h 986924"/>
                <a:gd name="connsiteX66" fmla="*/ 655093 w 2379092"/>
                <a:gd name="connsiteY66" fmla="*/ 150126 h 986924"/>
                <a:gd name="connsiteX67" fmla="*/ 580030 w 2379092"/>
                <a:gd name="connsiteY67" fmla="*/ 129654 h 986924"/>
                <a:gd name="connsiteX68" fmla="*/ 518615 w 2379092"/>
                <a:gd name="connsiteY68" fmla="*/ 116006 h 986924"/>
                <a:gd name="connsiteX69" fmla="*/ 498144 w 2379092"/>
                <a:gd name="connsiteY69" fmla="*/ 88711 h 986924"/>
                <a:gd name="connsiteX70" fmla="*/ 491320 w 2379092"/>
                <a:gd name="connsiteY70" fmla="*/ 68239 h 986924"/>
                <a:gd name="connsiteX71" fmla="*/ 0 w 2379092"/>
                <a:gd name="connsiteY71" fmla="*/ 54591 h 986924"/>
                <a:gd name="connsiteX72" fmla="*/ 68239 w 2379092"/>
                <a:gd name="connsiteY72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235891 w 2379092"/>
                <a:gd name="connsiteY25" fmla="*/ 487656 h 986924"/>
                <a:gd name="connsiteX26" fmla="*/ 1412156 w 2379092"/>
                <a:gd name="connsiteY26" fmla="*/ 450838 h 986924"/>
                <a:gd name="connsiteX27" fmla="*/ 1483070 w 2379092"/>
                <a:gd name="connsiteY27" fmla="*/ 417990 h 986924"/>
                <a:gd name="connsiteX28" fmla="*/ 1535955 w 2379092"/>
                <a:gd name="connsiteY28" fmla="*/ 455487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65027 w 2379092"/>
                <a:gd name="connsiteY31" fmla="*/ 532263 h 986924"/>
                <a:gd name="connsiteX32" fmla="*/ 1606659 w 2379092"/>
                <a:gd name="connsiteY32" fmla="*/ 626986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544864 w 2379092"/>
                <a:gd name="connsiteY43" fmla="*/ 557321 h 986924"/>
                <a:gd name="connsiteX44" fmla="*/ 1544864 w 2379092"/>
                <a:gd name="connsiteY44" fmla="*/ 557321 h 986924"/>
                <a:gd name="connsiteX45" fmla="*/ 1465720 w 2379092"/>
                <a:gd name="connsiteY45" fmla="*/ 482381 h 986924"/>
                <a:gd name="connsiteX46" fmla="*/ 1397688 w 2379092"/>
                <a:gd name="connsiteY46" fmla="*/ 521939 h 986924"/>
                <a:gd name="connsiteX47" fmla="*/ 1330463 w 2379092"/>
                <a:gd name="connsiteY47" fmla="*/ 543274 h 986924"/>
                <a:gd name="connsiteX48" fmla="*/ 1235891 w 2379092"/>
                <a:gd name="connsiteY48" fmla="*/ 557321 h 986924"/>
                <a:gd name="connsiteX49" fmla="*/ 1112302 w 2379092"/>
                <a:gd name="connsiteY49" fmla="*/ 557321 h 986924"/>
                <a:gd name="connsiteX50" fmla="*/ 1112302 w 2379092"/>
                <a:gd name="connsiteY50" fmla="*/ 487656 h 986924"/>
                <a:gd name="connsiteX51" fmla="*/ 1050507 w 2379092"/>
                <a:gd name="connsiteY51" fmla="*/ 487656 h 986924"/>
                <a:gd name="connsiteX52" fmla="*/ 1050507 w 2379092"/>
                <a:gd name="connsiteY52" fmla="*/ 417990 h 986924"/>
                <a:gd name="connsiteX53" fmla="*/ 1091821 w 2379092"/>
                <a:gd name="connsiteY53" fmla="*/ 409433 h 986924"/>
                <a:gd name="connsiteX54" fmla="*/ 1071350 w 2379092"/>
                <a:gd name="connsiteY54" fmla="*/ 395785 h 986924"/>
                <a:gd name="connsiteX55" fmla="*/ 1050878 w 2379092"/>
                <a:gd name="connsiteY55" fmla="*/ 388962 h 986924"/>
                <a:gd name="connsiteX56" fmla="*/ 1009935 w 2379092"/>
                <a:gd name="connsiteY56" fmla="*/ 361666 h 986924"/>
                <a:gd name="connsiteX57" fmla="*/ 928048 w 2379092"/>
                <a:gd name="connsiteY57" fmla="*/ 334371 h 986924"/>
                <a:gd name="connsiteX58" fmla="*/ 887105 w 2379092"/>
                <a:gd name="connsiteY58" fmla="*/ 320723 h 986924"/>
                <a:gd name="connsiteX59" fmla="*/ 866633 w 2379092"/>
                <a:gd name="connsiteY59" fmla="*/ 313899 h 986924"/>
                <a:gd name="connsiteX60" fmla="*/ 846162 w 2379092"/>
                <a:gd name="connsiteY60" fmla="*/ 300251 h 986924"/>
                <a:gd name="connsiteX61" fmla="*/ 818866 w 2379092"/>
                <a:gd name="connsiteY61" fmla="*/ 259308 h 986924"/>
                <a:gd name="connsiteX62" fmla="*/ 777923 w 2379092"/>
                <a:gd name="connsiteY62" fmla="*/ 225188 h 986924"/>
                <a:gd name="connsiteX63" fmla="*/ 757451 w 2379092"/>
                <a:gd name="connsiteY63" fmla="*/ 211541 h 986924"/>
                <a:gd name="connsiteX64" fmla="*/ 736979 w 2379092"/>
                <a:gd name="connsiteY64" fmla="*/ 191069 h 986924"/>
                <a:gd name="connsiteX65" fmla="*/ 675565 w 2379092"/>
                <a:gd name="connsiteY65" fmla="*/ 163773 h 986924"/>
                <a:gd name="connsiteX66" fmla="*/ 655093 w 2379092"/>
                <a:gd name="connsiteY66" fmla="*/ 150126 h 986924"/>
                <a:gd name="connsiteX67" fmla="*/ 580030 w 2379092"/>
                <a:gd name="connsiteY67" fmla="*/ 129654 h 986924"/>
                <a:gd name="connsiteX68" fmla="*/ 518615 w 2379092"/>
                <a:gd name="connsiteY68" fmla="*/ 116006 h 986924"/>
                <a:gd name="connsiteX69" fmla="*/ 498144 w 2379092"/>
                <a:gd name="connsiteY69" fmla="*/ 88711 h 986924"/>
                <a:gd name="connsiteX70" fmla="*/ 491320 w 2379092"/>
                <a:gd name="connsiteY70" fmla="*/ 68239 h 986924"/>
                <a:gd name="connsiteX71" fmla="*/ 0 w 2379092"/>
                <a:gd name="connsiteY71" fmla="*/ 54591 h 986924"/>
                <a:gd name="connsiteX72" fmla="*/ 68239 w 2379092"/>
                <a:gd name="connsiteY72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235891 w 2379092"/>
                <a:gd name="connsiteY25" fmla="*/ 487656 h 986924"/>
                <a:gd name="connsiteX26" fmla="*/ 1412156 w 2379092"/>
                <a:gd name="connsiteY26" fmla="*/ 450838 h 986924"/>
                <a:gd name="connsiteX27" fmla="*/ 1483070 w 2379092"/>
                <a:gd name="connsiteY27" fmla="*/ 417990 h 986924"/>
                <a:gd name="connsiteX28" fmla="*/ 1535955 w 2379092"/>
                <a:gd name="connsiteY28" fmla="*/ 455487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14149 w 2379092"/>
                <a:gd name="connsiteY31" fmla="*/ 525890 h 986924"/>
                <a:gd name="connsiteX32" fmla="*/ 1606659 w 2379092"/>
                <a:gd name="connsiteY32" fmla="*/ 626986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544864 w 2379092"/>
                <a:gd name="connsiteY43" fmla="*/ 557321 h 986924"/>
                <a:gd name="connsiteX44" fmla="*/ 1544864 w 2379092"/>
                <a:gd name="connsiteY44" fmla="*/ 557321 h 986924"/>
                <a:gd name="connsiteX45" fmla="*/ 1465720 w 2379092"/>
                <a:gd name="connsiteY45" fmla="*/ 482381 h 986924"/>
                <a:gd name="connsiteX46" fmla="*/ 1397688 w 2379092"/>
                <a:gd name="connsiteY46" fmla="*/ 521939 h 986924"/>
                <a:gd name="connsiteX47" fmla="*/ 1330463 w 2379092"/>
                <a:gd name="connsiteY47" fmla="*/ 543274 h 986924"/>
                <a:gd name="connsiteX48" fmla="*/ 1235891 w 2379092"/>
                <a:gd name="connsiteY48" fmla="*/ 557321 h 986924"/>
                <a:gd name="connsiteX49" fmla="*/ 1112302 w 2379092"/>
                <a:gd name="connsiteY49" fmla="*/ 557321 h 986924"/>
                <a:gd name="connsiteX50" fmla="*/ 1112302 w 2379092"/>
                <a:gd name="connsiteY50" fmla="*/ 487656 h 986924"/>
                <a:gd name="connsiteX51" fmla="*/ 1050507 w 2379092"/>
                <a:gd name="connsiteY51" fmla="*/ 487656 h 986924"/>
                <a:gd name="connsiteX52" fmla="*/ 1050507 w 2379092"/>
                <a:gd name="connsiteY52" fmla="*/ 417990 h 986924"/>
                <a:gd name="connsiteX53" fmla="*/ 1091821 w 2379092"/>
                <a:gd name="connsiteY53" fmla="*/ 409433 h 986924"/>
                <a:gd name="connsiteX54" fmla="*/ 1071350 w 2379092"/>
                <a:gd name="connsiteY54" fmla="*/ 395785 h 986924"/>
                <a:gd name="connsiteX55" fmla="*/ 1050878 w 2379092"/>
                <a:gd name="connsiteY55" fmla="*/ 388962 h 986924"/>
                <a:gd name="connsiteX56" fmla="*/ 1009935 w 2379092"/>
                <a:gd name="connsiteY56" fmla="*/ 361666 h 986924"/>
                <a:gd name="connsiteX57" fmla="*/ 928048 w 2379092"/>
                <a:gd name="connsiteY57" fmla="*/ 334371 h 986924"/>
                <a:gd name="connsiteX58" fmla="*/ 887105 w 2379092"/>
                <a:gd name="connsiteY58" fmla="*/ 320723 h 986924"/>
                <a:gd name="connsiteX59" fmla="*/ 866633 w 2379092"/>
                <a:gd name="connsiteY59" fmla="*/ 313899 h 986924"/>
                <a:gd name="connsiteX60" fmla="*/ 846162 w 2379092"/>
                <a:gd name="connsiteY60" fmla="*/ 300251 h 986924"/>
                <a:gd name="connsiteX61" fmla="*/ 818866 w 2379092"/>
                <a:gd name="connsiteY61" fmla="*/ 259308 h 986924"/>
                <a:gd name="connsiteX62" fmla="*/ 777923 w 2379092"/>
                <a:gd name="connsiteY62" fmla="*/ 225188 h 986924"/>
                <a:gd name="connsiteX63" fmla="*/ 757451 w 2379092"/>
                <a:gd name="connsiteY63" fmla="*/ 211541 h 986924"/>
                <a:gd name="connsiteX64" fmla="*/ 736979 w 2379092"/>
                <a:gd name="connsiteY64" fmla="*/ 191069 h 986924"/>
                <a:gd name="connsiteX65" fmla="*/ 675565 w 2379092"/>
                <a:gd name="connsiteY65" fmla="*/ 163773 h 986924"/>
                <a:gd name="connsiteX66" fmla="*/ 655093 w 2379092"/>
                <a:gd name="connsiteY66" fmla="*/ 150126 h 986924"/>
                <a:gd name="connsiteX67" fmla="*/ 580030 w 2379092"/>
                <a:gd name="connsiteY67" fmla="*/ 129654 h 986924"/>
                <a:gd name="connsiteX68" fmla="*/ 518615 w 2379092"/>
                <a:gd name="connsiteY68" fmla="*/ 116006 h 986924"/>
                <a:gd name="connsiteX69" fmla="*/ 498144 w 2379092"/>
                <a:gd name="connsiteY69" fmla="*/ 88711 h 986924"/>
                <a:gd name="connsiteX70" fmla="*/ 491320 w 2379092"/>
                <a:gd name="connsiteY70" fmla="*/ 68239 h 986924"/>
                <a:gd name="connsiteX71" fmla="*/ 0 w 2379092"/>
                <a:gd name="connsiteY71" fmla="*/ 54591 h 986924"/>
                <a:gd name="connsiteX72" fmla="*/ 68239 w 2379092"/>
                <a:gd name="connsiteY72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235891 w 2379092"/>
                <a:gd name="connsiteY25" fmla="*/ 487656 h 986924"/>
                <a:gd name="connsiteX26" fmla="*/ 1412156 w 2379092"/>
                <a:gd name="connsiteY26" fmla="*/ 450838 h 986924"/>
                <a:gd name="connsiteX27" fmla="*/ 1483070 w 2379092"/>
                <a:gd name="connsiteY27" fmla="*/ 417990 h 986924"/>
                <a:gd name="connsiteX28" fmla="*/ 1535955 w 2379092"/>
                <a:gd name="connsiteY28" fmla="*/ 455487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14149 w 2379092"/>
                <a:gd name="connsiteY31" fmla="*/ 525890 h 986924"/>
                <a:gd name="connsiteX32" fmla="*/ 1655782 w 2379092"/>
                <a:gd name="connsiteY32" fmla="*/ 587429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589965 w 2379092"/>
                <a:gd name="connsiteY39" fmla="*/ 634621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544864 w 2379092"/>
                <a:gd name="connsiteY43" fmla="*/ 557321 h 986924"/>
                <a:gd name="connsiteX44" fmla="*/ 1544864 w 2379092"/>
                <a:gd name="connsiteY44" fmla="*/ 557321 h 986924"/>
                <a:gd name="connsiteX45" fmla="*/ 1465720 w 2379092"/>
                <a:gd name="connsiteY45" fmla="*/ 482381 h 986924"/>
                <a:gd name="connsiteX46" fmla="*/ 1397688 w 2379092"/>
                <a:gd name="connsiteY46" fmla="*/ 521939 h 986924"/>
                <a:gd name="connsiteX47" fmla="*/ 1330463 w 2379092"/>
                <a:gd name="connsiteY47" fmla="*/ 543274 h 986924"/>
                <a:gd name="connsiteX48" fmla="*/ 1235891 w 2379092"/>
                <a:gd name="connsiteY48" fmla="*/ 557321 h 986924"/>
                <a:gd name="connsiteX49" fmla="*/ 1112302 w 2379092"/>
                <a:gd name="connsiteY49" fmla="*/ 557321 h 986924"/>
                <a:gd name="connsiteX50" fmla="*/ 1112302 w 2379092"/>
                <a:gd name="connsiteY50" fmla="*/ 487656 h 986924"/>
                <a:gd name="connsiteX51" fmla="*/ 1050507 w 2379092"/>
                <a:gd name="connsiteY51" fmla="*/ 487656 h 986924"/>
                <a:gd name="connsiteX52" fmla="*/ 1050507 w 2379092"/>
                <a:gd name="connsiteY52" fmla="*/ 417990 h 986924"/>
                <a:gd name="connsiteX53" fmla="*/ 1091821 w 2379092"/>
                <a:gd name="connsiteY53" fmla="*/ 409433 h 986924"/>
                <a:gd name="connsiteX54" fmla="*/ 1071350 w 2379092"/>
                <a:gd name="connsiteY54" fmla="*/ 395785 h 986924"/>
                <a:gd name="connsiteX55" fmla="*/ 1050878 w 2379092"/>
                <a:gd name="connsiteY55" fmla="*/ 388962 h 986924"/>
                <a:gd name="connsiteX56" fmla="*/ 1009935 w 2379092"/>
                <a:gd name="connsiteY56" fmla="*/ 361666 h 986924"/>
                <a:gd name="connsiteX57" fmla="*/ 928048 w 2379092"/>
                <a:gd name="connsiteY57" fmla="*/ 334371 h 986924"/>
                <a:gd name="connsiteX58" fmla="*/ 887105 w 2379092"/>
                <a:gd name="connsiteY58" fmla="*/ 320723 h 986924"/>
                <a:gd name="connsiteX59" fmla="*/ 866633 w 2379092"/>
                <a:gd name="connsiteY59" fmla="*/ 313899 h 986924"/>
                <a:gd name="connsiteX60" fmla="*/ 846162 w 2379092"/>
                <a:gd name="connsiteY60" fmla="*/ 300251 h 986924"/>
                <a:gd name="connsiteX61" fmla="*/ 818866 w 2379092"/>
                <a:gd name="connsiteY61" fmla="*/ 259308 h 986924"/>
                <a:gd name="connsiteX62" fmla="*/ 777923 w 2379092"/>
                <a:gd name="connsiteY62" fmla="*/ 225188 h 986924"/>
                <a:gd name="connsiteX63" fmla="*/ 757451 w 2379092"/>
                <a:gd name="connsiteY63" fmla="*/ 211541 h 986924"/>
                <a:gd name="connsiteX64" fmla="*/ 736979 w 2379092"/>
                <a:gd name="connsiteY64" fmla="*/ 191069 h 986924"/>
                <a:gd name="connsiteX65" fmla="*/ 675565 w 2379092"/>
                <a:gd name="connsiteY65" fmla="*/ 163773 h 986924"/>
                <a:gd name="connsiteX66" fmla="*/ 655093 w 2379092"/>
                <a:gd name="connsiteY66" fmla="*/ 150126 h 986924"/>
                <a:gd name="connsiteX67" fmla="*/ 580030 w 2379092"/>
                <a:gd name="connsiteY67" fmla="*/ 129654 h 986924"/>
                <a:gd name="connsiteX68" fmla="*/ 518615 w 2379092"/>
                <a:gd name="connsiteY68" fmla="*/ 116006 h 986924"/>
                <a:gd name="connsiteX69" fmla="*/ 498144 w 2379092"/>
                <a:gd name="connsiteY69" fmla="*/ 88711 h 986924"/>
                <a:gd name="connsiteX70" fmla="*/ 491320 w 2379092"/>
                <a:gd name="connsiteY70" fmla="*/ 68239 h 986924"/>
                <a:gd name="connsiteX71" fmla="*/ 0 w 2379092"/>
                <a:gd name="connsiteY71" fmla="*/ 54591 h 986924"/>
                <a:gd name="connsiteX72" fmla="*/ 68239 w 2379092"/>
                <a:gd name="connsiteY72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235891 w 2379092"/>
                <a:gd name="connsiteY25" fmla="*/ 487656 h 986924"/>
                <a:gd name="connsiteX26" fmla="*/ 1412156 w 2379092"/>
                <a:gd name="connsiteY26" fmla="*/ 450838 h 986924"/>
                <a:gd name="connsiteX27" fmla="*/ 1483070 w 2379092"/>
                <a:gd name="connsiteY27" fmla="*/ 417990 h 986924"/>
                <a:gd name="connsiteX28" fmla="*/ 1535955 w 2379092"/>
                <a:gd name="connsiteY28" fmla="*/ 455487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14149 w 2379092"/>
                <a:gd name="connsiteY31" fmla="*/ 525890 h 986924"/>
                <a:gd name="connsiteX32" fmla="*/ 1655782 w 2379092"/>
                <a:gd name="connsiteY32" fmla="*/ 587429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703808 w 2379092"/>
                <a:gd name="connsiteY39" fmla="*/ 656158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14902 w 2379092"/>
                <a:gd name="connsiteY42" fmla="*/ 607326 h 986924"/>
                <a:gd name="connsiteX43" fmla="*/ 1544864 w 2379092"/>
                <a:gd name="connsiteY43" fmla="*/ 557321 h 986924"/>
                <a:gd name="connsiteX44" fmla="*/ 1544864 w 2379092"/>
                <a:gd name="connsiteY44" fmla="*/ 557321 h 986924"/>
                <a:gd name="connsiteX45" fmla="*/ 1465720 w 2379092"/>
                <a:gd name="connsiteY45" fmla="*/ 482381 h 986924"/>
                <a:gd name="connsiteX46" fmla="*/ 1397688 w 2379092"/>
                <a:gd name="connsiteY46" fmla="*/ 521939 h 986924"/>
                <a:gd name="connsiteX47" fmla="*/ 1330463 w 2379092"/>
                <a:gd name="connsiteY47" fmla="*/ 543274 h 986924"/>
                <a:gd name="connsiteX48" fmla="*/ 1235891 w 2379092"/>
                <a:gd name="connsiteY48" fmla="*/ 557321 h 986924"/>
                <a:gd name="connsiteX49" fmla="*/ 1112302 w 2379092"/>
                <a:gd name="connsiteY49" fmla="*/ 557321 h 986924"/>
                <a:gd name="connsiteX50" fmla="*/ 1112302 w 2379092"/>
                <a:gd name="connsiteY50" fmla="*/ 487656 h 986924"/>
                <a:gd name="connsiteX51" fmla="*/ 1050507 w 2379092"/>
                <a:gd name="connsiteY51" fmla="*/ 487656 h 986924"/>
                <a:gd name="connsiteX52" fmla="*/ 1050507 w 2379092"/>
                <a:gd name="connsiteY52" fmla="*/ 417990 h 986924"/>
                <a:gd name="connsiteX53" fmla="*/ 1091821 w 2379092"/>
                <a:gd name="connsiteY53" fmla="*/ 409433 h 986924"/>
                <a:gd name="connsiteX54" fmla="*/ 1071350 w 2379092"/>
                <a:gd name="connsiteY54" fmla="*/ 395785 h 986924"/>
                <a:gd name="connsiteX55" fmla="*/ 1050878 w 2379092"/>
                <a:gd name="connsiteY55" fmla="*/ 388962 h 986924"/>
                <a:gd name="connsiteX56" fmla="*/ 1009935 w 2379092"/>
                <a:gd name="connsiteY56" fmla="*/ 361666 h 986924"/>
                <a:gd name="connsiteX57" fmla="*/ 928048 w 2379092"/>
                <a:gd name="connsiteY57" fmla="*/ 334371 h 986924"/>
                <a:gd name="connsiteX58" fmla="*/ 887105 w 2379092"/>
                <a:gd name="connsiteY58" fmla="*/ 320723 h 986924"/>
                <a:gd name="connsiteX59" fmla="*/ 866633 w 2379092"/>
                <a:gd name="connsiteY59" fmla="*/ 313899 h 986924"/>
                <a:gd name="connsiteX60" fmla="*/ 846162 w 2379092"/>
                <a:gd name="connsiteY60" fmla="*/ 300251 h 986924"/>
                <a:gd name="connsiteX61" fmla="*/ 818866 w 2379092"/>
                <a:gd name="connsiteY61" fmla="*/ 259308 h 986924"/>
                <a:gd name="connsiteX62" fmla="*/ 777923 w 2379092"/>
                <a:gd name="connsiteY62" fmla="*/ 225188 h 986924"/>
                <a:gd name="connsiteX63" fmla="*/ 757451 w 2379092"/>
                <a:gd name="connsiteY63" fmla="*/ 211541 h 986924"/>
                <a:gd name="connsiteX64" fmla="*/ 736979 w 2379092"/>
                <a:gd name="connsiteY64" fmla="*/ 191069 h 986924"/>
                <a:gd name="connsiteX65" fmla="*/ 675565 w 2379092"/>
                <a:gd name="connsiteY65" fmla="*/ 163773 h 986924"/>
                <a:gd name="connsiteX66" fmla="*/ 655093 w 2379092"/>
                <a:gd name="connsiteY66" fmla="*/ 150126 h 986924"/>
                <a:gd name="connsiteX67" fmla="*/ 580030 w 2379092"/>
                <a:gd name="connsiteY67" fmla="*/ 129654 h 986924"/>
                <a:gd name="connsiteX68" fmla="*/ 518615 w 2379092"/>
                <a:gd name="connsiteY68" fmla="*/ 116006 h 986924"/>
                <a:gd name="connsiteX69" fmla="*/ 498144 w 2379092"/>
                <a:gd name="connsiteY69" fmla="*/ 88711 h 986924"/>
                <a:gd name="connsiteX70" fmla="*/ 491320 w 2379092"/>
                <a:gd name="connsiteY70" fmla="*/ 68239 h 986924"/>
                <a:gd name="connsiteX71" fmla="*/ 0 w 2379092"/>
                <a:gd name="connsiteY71" fmla="*/ 54591 h 986924"/>
                <a:gd name="connsiteX72" fmla="*/ 68239 w 2379092"/>
                <a:gd name="connsiteY72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235891 w 2379092"/>
                <a:gd name="connsiteY25" fmla="*/ 487656 h 986924"/>
                <a:gd name="connsiteX26" fmla="*/ 1412156 w 2379092"/>
                <a:gd name="connsiteY26" fmla="*/ 450838 h 986924"/>
                <a:gd name="connsiteX27" fmla="*/ 1483070 w 2379092"/>
                <a:gd name="connsiteY27" fmla="*/ 417990 h 986924"/>
                <a:gd name="connsiteX28" fmla="*/ 1535955 w 2379092"/>
                <a:gd name="connsiteY28" fmla="*/ 455487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14149 w 2379092"/>
                <a:gd name="connsiteY31" fmla="*/ 525890 h 986924"/>
                <a:gd name="connsiteX32" fmla="*/ 1655782 w 2379092"/>
                <a:gd name="connsiteY32" fmla="*/ 587429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703808 w 2379092"/>
                <a:gd name="connsiteY39" fmla="*/ 656158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52329 w 2379092"/>
                <a:gd name="connsiteY42" fmla="*/ 588866 h 986924"/>
                <a:gd name="connsiteX43" fmla="*/ 1544864 w 2379092"/>
                <a:gd name="connsiteY43" fmla="*/ 557321 h 986924"/>
                <a:gd name="connsiteX44" fmla="*/ 1544864 w 2379092"/>
                <a:gd name="connsiteY44" fmla="*/ 557321 h 986924"/>
                <a:gd name="connsiteX45" fmla="*/ 1465720 w 2379092"/>
                <a:gd name="connsiteY45" fmla="*/ 482381 h 986924"/>
                <a:gd name="connsiteX46" fmla="*/ 1397688 w 2379092"/>
                <a:gd name="connsiteY46" fmla="*/ 521939 h 986924"/>
                <a:gd name="connsiteX47" fmla="*/ 1330463 w 2379092"/>
                <a:gd name="connsiteY47" fmla="*/ 543274 h 986924"/>
                <a:gd name="connsiteX48" fmla="*/ 1235891 w 2379092"/>
                <a:gd name="connsiteY48" fmla="*/ 557321 h 986924"/>
                <a:gd name="connsiteX49" fmla="*/ 1112302 w 2379092"/>
                <a:gd name="connsiteY49" fmla="*/ 557321 h 986924"/>
                <a:gd name="connsiteX50" fmla="*/ 1112302 w 2379092"/>
                <a:gd name="connsiteY50" fmla="*/ 487656 h 986924"/>
                <a:gd name="connsiteX51" fmla="*/ 1050507 w 2379092"/>
                <a:gd name="connsiteY51" fmla="*/ 487656 h 986924"/>
                <a:gd name="connsiteX52" fmla="*/ 1050507 w 2379092"/>
                <a:gd name="connsiteY52" fmla="*/ 417990 h 986924"/>
                <a:gd name="connsiteX53" fmla="*/ 1091821 w 2379092"/>
                <a:gd name="connsiteY53" fmla="*/ 409433 h 986924"/>
                <a:gd name="connsiteX54" fmla="*/ 1071350 w 2379092"/>
                <a:gd name="connsiteY54" fmla="*/ 395785 h 986924"/>
                <a:gd name="connsiteX55" fmla="*/ 1050878 w 2379092"/>
                <a:gd name="connsiteY55" fmla="*/ 388962 h 986924"/>
                <a:gd name="connsiteX56" fmla="*/ 1009935 w 2379092"/>
                <a:gd name="connsiteY56" fmla="*/ 361666 h 986924"/>
                <a:gd name="connsiteX57" fmla="*/ 928048 w 2379092"/>
                <a:gd name="connsiteY57" fmla="*/ 334371 h 986924"/>
                <a:gd name="connsiteX58" fmla="*/ 887105 w 2379092"/>
                <a:gd name="connsiteY58" fmla="*/ 320723 h 986924"/>
                <a:gd name="connsiteX59" fmla="*/ 866633 w 2379092"/>
                <a:gd name="connsiteY59" fmla="*/ 313899 h 986924"/>
                <a:gd name="connsiteX60" fmla="*/ 846162 w 2379092"/>
                <a:gd name="connsiteY60" fmla="*/ 300251 h 986924"/>
                <a:gd name="connsiteX61" fmla="*/ 818866 w 2379092"/>
                <a:gd name="connsiteY61" fmla="*/ 259308 h 986924"/>
                <a:gd name="connsiteX62" fmla="*/ 777923 w 2379092"/>
                <a:gd name="connsiteY62" fmla="*/ 225188 h 986924"/>
                <a:gd name="connsiteX63" fmla="*/ 757451 w 2379092"/>
                <a:gd name="connsiteY63" fmla="*/ 211541 h 986924"/>
                <a:gd name="connsiteX64" fmla="*/ 736979 w 2379092"/>
                <a:gd name="connsiteY64" fmla="*/ 191069 h 986924"/>
                <a:gd name="connsiteX65" fmla="*/ 675565 w 2379092"/>
                <a:gd name="connsiteY65" fmla="*/ 163773 h 986924"/>
                <a:gd name="connsiteX66" fmla="*/ 655093 w 2379092"/>
                <a:gd name="connsiteY66" fmla="*/ 150126 h 986924"/>
                <a:gd name="connsiteX67" fmla="*/ 580030 w 2379092"/>
                <a:gd name="connsiteY67" fmla="*/ 129654 h 986924"/>
                <a:gd name="connsiteX68" fmla="*/ 518615 w 2379092"/>
                <a:gd name="connsiteY68" fmla="*/ 116006 h 986924"/>
                <a:gd name="connsiteX69" fmla="*/ 498144 w 2379092"/>
                <a:gd name="connsiteY69" fmla="*/ 88711 h 986924"/>
                <a:gd name="connsiteX70" fmla="*/ 491320 w 2379092"/>
                <a:gd name="connsiteY70" fmla="*/ 68239 h 986924"/>
                <a:gd name="connsiteX71" fmla="*/ 0 w 2379092"/>
                <a:gd name="connsiteY71" fmla="*/ 54591 h 986924"/>
                <a:gd name="connsiteX72" fmla="*/ 68239 w 2379092"/>
                <a:gd name="connsiteY72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235891 w 2379092"/>
                <a:gd name="connsiteY25" fmla="*/ 487656 h 986924"/>
                <a:gd name="connsiteX26" fmla="*/ 1412156 w 2379092"/>
                <a:gd name="connsiteY26" fmla="*/ 450838 h 986924"/>
                <a:gd name="connsiteX27" fmla="*/ 1483070 w 2379092"/>
                <a:gd name="connsiteY27" fmla="*/ 417990 h 986924"/>
                <a:gd name="connsiteX28" fmla="*/ 1535955 w 2379092"/>
                <a:gd name="connsiteY28" fmla="*/ 455487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14149 w 2379092"/>
                <a:gd name="connsiteY31" fmla="*/ 525890 h 986924"/>
                <a:gd name="connsiteX32" fmla="*/ 1655782 w 2379092"/>
                <a:gd name="connsiteY32" fmla="*/ 587429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703808 w 2379092"/>
                <a:gd name="connsiteY39" fmla="*/ 656158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52329 w 2379092"/>
                <a:gd name="connsiteY42" fmla="*/ 588866 h 986924"/>
                <a:gd name="connsiteX43" fmla="*/ 1544864 w 2379092"/>
                <a:gd name="connsiteY43" fmla="*/ 557321 h 986924"/>
                <a:gd name="connsiteX44" fmla="*/ 1544864 w 2379092"/>
                <a:gd name="connsiteY44" fmla="*/ 557321 h 986924"/>
                <a:gd name="connsiteX45" fmla="*/ 1465720 w 2379092"/>
                <a:gd name="connsiteY45" fmla="*/ 482381 h 986924"/>
                <a:gd name="connsiteX46" fmla="*/ 1397688 w 2379092"/>
                <a:gd name="connsiteY46" fmla="*/ 521939 h 986924"/>
                <a:gd name="connsiteX47" fmla="*/ 1330463 w 2379092"/>
                <a:gd name="connsiteY47" fmla="*/ 543274 h 986924"/>
                <a:gd name="connsiteX48" fmla="*/ 1235891 w 2379092"/>
                <a:gd name="connsiteY48" fmla="*/ 557321 h 986924"/>
                <a:gd name="connsiteX49" fmla="*/ 1112302 w 2379092"/>
                <a:gd name="connsiteY49" fmla="*/ 557321 h 986924"/>
                <a:gd name="connsiteX50" fmla="*/ 1112302 w 2379092"/>
                <a:gd name="connsiteY50" fmla="*/ 487656 h 986924"/>
                <a:gd name="connsiteX51" fmla="*/ 1050507 w 2379092"/>
                <a:gd name="connsiteY51" fmla="*/ 487656 h 986924"/>
                <a:gd name="connsiteX52" fmla="*/ 1050507 w 2379092"/>
                <a:gd name="connsiteY52" fmla="*/ 417990 h 986924"/>
                <a:gd name="connsiteX53" fmla="*/ 1091821 w 2379092"/>
                <a:gd name="connsiteY53" fmla="*/ 409433 h 986924"/>
                <a:gd name="connsiteX54" fmla="*/ 1071350 w 2379092"/>
                <a:gd name="connsiteY54" fmla="*/ 395785 h 986924"/>
                <a:gd name="connsiteX55" fmla="*/ 1050878 w 2379092"/>
                <a:gd name="connsiteY55" fmla="*/ 388962 h 986924"/>
                <a:gd name="connsiteX56" fmla="*/ 1054380 w 2379092"/>
                <a:gd name="connsiteY56" fmla="*/ 327383 h 986924"/>
                <a:gd name="connsiteX57" fmla="*/ 928048 w 2379092"/>
                <a:gd name="connsiteY57" fmla="*/ 334371 h 986924"/>
                <a:gd name="connsiteX58" fmla="*/ 887105 w 2379092"/>
                <a:gd name="connsiteY58" fmla="*/ 320723 h 986924"/>
                <a:gd name="connsiteX59" fmla="*/ 866633 w 2379092"/>
                <a:gd name="connsiteY59" fmla="*/ 313899 h 986924"/>
                <a:gd name="connsiteX60" fmla="*/ 846162 w 2379092"/>
                <a:gd name="connsiteY60" fmla="*/ 300251 h 986924"/>
                <a:gd name="connsiteX61" fmla="*/ 818866 w 2379092"/>
                <a:gd name="connsiteY61" fmla="*/ 259308 h 986924"/>
                <a:gd name="connsiteX62" fmla="*/ 777923 w 2379092"/>
                <a:gd name="connsiteY62" fmla="*/ 225188 h 986924"/>
                <a:gd name="connsiteX63" fmla="*/ 757451 w 2379092"/>
                <a:gd name="connsiteY63" fmla="*/ 211541 h 986924"/>
                <a:gd name="connsiteX64" fmla="*/ 736979 w 2379092"/>
                <a:gd name="connsiteY64" fmla="*/ 191069 h 986924"/>
                <a:gd name="connsiteX65" fmla="*/ 675565 w 2379092"/>
                <a:gd name="connsiteY65" fmla="*/ 163773 h 986924"/>
                <a:gd name="connsiteX66" fmla="*/ 655093 w 2379092"/>
                <a:gd name="connsiteY66" fmla="*/ 150126 h 986924"/>
                <a:gd name="connsiteX67" fmla="*/ 580030 w 2379092"/>
                <a:gd name="connsiteY67" fmla="*/ 129654 h 986924"/>
                <a:gd name="connsiteX68" fmla="*/ 518615 w 2379092"/>
                <a:gd name="connsiteY68" fmla="*/ 116006 h 986924"/>
                <a:gd name="connsiteX69" fmla="*/ 498144 w 2379092"/>
                <a:gd name="connsiteY69" fmla="*/ 88711 h 986924"/>
                <a:gd name="connsiteX70" fmla="*/ 491320 w 2379092"/>
                <a:gd name="connsiteY70" fmla="*/ 68239 h 986924"/>
                <a:gd name="connsiteX71" fmla="*/ 0 w 2379092"/>
                <a:gd name="connsiteY71" fmla="*/ 54591 h 986924"/>
                <a:gd name="connsiteX72" fmla="*/ 68239 w 2379092"/>
                <a:gd name="connsiteY72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235891 w 2379092"/>
                <a:gd name="connsiteY25" fmla="*/ 487656 h 986924"/>
                <a:gd name="connsiteX26" fmla="*/ 1412156 w 2379092"/>
                <a:gd name="connsiteY26" fmla="*/ 450838 h 986924"/>
                <a:gd name="connsiteX27" fmla="*/ 1483070 w 2379092"/>
                <a:gd name="connsiteY27" fmla="*/ 417990 h 986924"/>
                <a:gd name="connsiteX28" fmla="*/ 1535955 w 2379092"/>
                <a:gd name="connsiteY28" fmla="*/ 455487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14149 w 2379092"/>
                <a:gd name="connsiteY31" fmla="*/ 525890 h 986924"/>
                <a:gd name="connsiteX32" fmla="*/ 1655782 w 2379092"/>
                <a:gd name="connsiteY32" fmla="*/ 587429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703808 w 2379092"/>
                <a:gd name="connsiteY39" fmla="*/ 656158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52329 w 2379092"/>
                <a:gd name="connsiteY42" fmla="*/ 588866 h 986924"/>
                <a:gd name="connsiteX43" fmla="*/ 1544864 w 2379092"/>
                <a:gd name="connsiteY43" fmla="*/ 557321 h 986924"/>
                <a:gd name="connsiteX44" fmla="*/ 1544864 w 2379092"/>
                <a:gd name="connsiteY44" fmla="*/ 557321 h 986924"/>
                <a:gd name="connsiteX45" fmla="*/ 1465720 w 2379092"/>
                <a:gd name="connsiteY45" fmla="*/ 482381 h 986924"/>
                <a:gd name="connsiteX46" fmla="*/ 1397688 w 2379092"/>
                <a:gd name="connsiteY46" fmla="*/ 521939 h 986924"/>
                <a:gd name="connsiteX47" fmla="*/ 1330463 w 2379092"/>
                <a:gd name="connsiteY47" fmla="*/ 543274 h 986924"/>
                <a:gd name="connsiteX48" fmla="*/ 1235891 w 2379092"/>
                <a:gd name="connsiteY48" fmla="*/ 557321 h 986924"/>
                <a:gd name="connsiteX49" fmla="*/ 1112302 w 2379092"/>
                <a:gd name="connsiteY49" fmla="*/ 557321 h 986924"/>
                <a:gd name="connsiteX50" fmla="*/ 1112302 w 2379092"/>
                <a:gd name="connsiteY50" fmla="*/ 487656 h 986924"/>
                <a:gd name="connsiteX51" fmla="*/ 1050507 w 2379092"/>
                <a:gd name="connsiteY51" fmla="*/ 487656 h 986924"/>
                <a:gd name="connsiteX52" fmla="*/ 1091821 w 2379092"/>
                <a:gd name="connsiteY52" fmla="*/ 409433 h 986924"/>
                <a:gd name="connsiteX53" fmla="*/ 1071350 w 2379092"/>
                <a:gd name="connsiteY53" fmla="*/ 395785 h 986924"/>
                <a:gd name="connsiteX54" fmla="*/ 1050878 w 2379092"/>
                <a:gd name="connsiteY54" fmla="*/ 388962 h 986924"/>
                <a:gd name="connsiteX55" fmla="*/ 1054380 w 2379092"/>
                <a:gd name="connsiteY55" fmla="*/ 327383 h 986924"/>
                <a:gd name="connsiteX56" fmla="*/ 928048 w 2379092"/>
                <a:gd name="connsiteY56" fmla="*/ 334371 h 986924"/>
                <a:gd name="connsiteX57" fmla="*/ 887105 w 2379092"/>
                <a:gd name="connsiteY57" fmla="*/ 320723 h 986924"/>
                <a:gd name="connsiteX58" fmla="*/ 866633 w 2379092"/>
                <a:gd name="connsiteY58" fmla="*/ 313899 h 986924"/>
                <a:gd name="connsiteX59" fmla="*/ 846162 w 2379092"/>
                <a:gd name="connsiteY59" fmla="*/ 300251 h 986924"/>
                <a:gd name="connsiteX60" fmla="*/ 818866 w 2379092"/>
                <a:gd name="connsiteY60" fmla="*/ 259308 h 986924"/>
                <a:gd name="connsiteX61" fmla="*/ 777923 w 2379092"/>
                <a:gd name="connsiteY61" fmla="*/ 225188 h 986924"/>
                <a:gd name="connsiteX62" fmla="*/ 757451 w 2379092"/>
                <a:gd name="connsiteY62" fmla="*/ 211541 h 986924"/>
                <a:gd name="connsiteX63" fmla="*/ 736979 w 2379092"/>
                <a:gd name="connsiteY63" fmla="*/ 191069 h 986924"/>
                <a:gd name="connsiteX64" fmla="*/ 675565 w 2379092"/>
                <a:gd name="connsiteY64" fmla="*/ 163773 h 986924"/>
                <a:gd name="connsiteX65" fmla="*/ 655093 w 2379092"/>
                <a:gd name="connsiteY65" fmla="*/ 150126 h 986924"/>
                <a:gd name="connsiteX66" fmla="*/ 580030 w 2379092"/>
                <a:gd name="connsiteY66" fmla="*/ 129654 h 986924"/>
                <a:gd name="connsiteX67" fmla="*/ 518615 w 2379092"/>
                <a:gd name="connsiteY67" fmla="*/ 116006 h 986924"/>
                <a:gd name="connsiteX68" fmla="*/ 498144 w 2379092"/>
                <a:gd name="connsiteY68" fmla="*/ 88711 h 986924"/>
                <a:gd name="connsiteX69" fmla="*/ 491320 w 2379092"/>
                <a:gd name="connsiteY69" fmla="*/ 68239 h 986924"/>
                <a:gd name="connsiteX70" fmla="*/ 0 w 2379092"/>
                <a:gd name="connsiteY70" fmla="*/ 54591 h 986924"/>
                <a:gd name="connsiteX71" fmla="*/ 68239 w 2379092"/>
                <a:gd name="connsiteY71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248771 w 2379092"/>
                <a:gd name="connsiteY23" fmla="*/ 416257 h 986924"/>
                <a:gd name="connsiteX24" fmla="*/ 1174097 w 2379092"/>
                <a:gd name="connsiteY24" fmla="*/ 487656 h 986924"/>
                <a:gd name="connsiteX25" fmla="*/ 1235891 w 2379092"/>
                <a:gd name="connsiteY25" fmla="*/ 487656 h 986924"/>
                <a:gd name="connsiteX26" fmla="*/ 1412156 w 2379092"/>
                <a:gd name="connsiteY26" fmla="*/ 450838 h 986924"/>
                <a:gd name="connsiteX27" fmla="*/ 1483070 w 2379092"/>
                <a:gd name="connsiteY27" fmla="*/ 417990 h 986924"/>
                <a:gd name="connsiteX28" fmla="*/ 1535955 w 2379092"/>
                <a:gd name="connsiteY28" fmla="*/ 455487 h 986924"/>
                <a:gd name="connsiteX29" fmla="*/ 1542197 w 2379092"/>
                <a:gd name="connsiteY29" fmla="*/ 491320 h 986924"/>
                <a:gd name="connsiteX30" fmla="*/ 1583141 w 2379092"/>
                <a:gd name="connsiteY30" fmla="*/ 504968 h 986924"/>
                <a:gd name="connsiteX31" fmla="*/ 1614149 w 2379092"/>
                <a:gd name="connsiteY31" fmla="*/ 525890 h 986924"/>
                <a:gd name="connsiteX32" fmla="*/ 1655782 w 2379092"/>
                <a:gd name="connsiteY32" fmla="*/ 587429 h 986924"/>
                <a:gd name="connsiteX33" fmla="*/ 1792043 w 2379092"/>
                <a:gd name="connsiteY33" fmla="*/ 626987 h 986924"/>
                <a:gd name="connsiteX34" fmla="*/ 1977427 w 2379092"/>
                <a:gd name="connsiteY34" fmla="*/ 626987 h 986924"/>
                <a:gd name="connsiteX35" fmla="*/ 2162810 w 2379092"/>
                <a:gd name="connsiteY35" fmla="*/ 626987 h 986924"/>
                <a:gd name="connsiteX36" fmla="*/ 2348195 w 2379092"/>
                <a:gd name="connsiteY36" fmla="*/ 766318 h 986924"/>
                <a:gd name="connsiteX37" fmla="*/ 1977427 w 2379092"/>
                <a:gd name="connsiteY37" fmla="*/ 975313 h 986924"/>
                <a:gd name="connsiteX38" fmla="*/ 1792043 w 2379092"/>
                <a:gd name="connsiteY38" fmla="*/ 696652 h 986924"/>
                <a:gd name="connsiteX39" fmla="*/ 1703808 w 2379092"/>
                <a:gd name="connsiteY39" fmla="*/ 656158 h 986924"/>
                <a:gd name="connsiteX40" fmla="*/ 1569493 w 2379092"/>
                <a:gd name="connsiteY40" fmla="*/ 627797 h 986924"/>
                <a:gd name="connsiteX41" fmla="*/ 1549021 w 2379092"/>
                <a:gd name="connsiteY41" fmla="*/ 614150 h 986924"/>
                <a:gd name="connsiteX42" fmla="*/ 1552329 w 2379092"/>
                <a:gd name="connsiteY42" fmla="*/ 588866 h 986924"/>
                <a:gd name="connsiteX43" fmla="*/ 1544864 w 2379092"/>
                <a:gd name="connsiteY43" fmla="*/ 557321 h 986924"/>
                <a:gd name="connsiteX44" fmla="*/ 1544864 w 2379092"/>
                <a:gd name="connsiteY44" fmla="*/ 557321 h 986924"/>
                <a:gd name="connsiteX45" fmla="*/ 1465720 w 2379092"/>
                <a:gd name="connsiteY45" fmla="*/ 482381 h 986924"/>
                <a:gd name="connsiteX46" fmla="*/ 1397688 w 2379092"/>
                <a:gd name="connsiteY46" fmla="*/ 521939 h 986924"/>
                <a:gd name="connsiteX47" fmla="*/ 1330463 w 2379092"/>
                <a:gd name="connsiteY47" fmla="*/ 543274 h 986924"/>
                <a:gd name="connsiteX48" fmla="*/ 1235891 w 2379092"/>
                <a:gd name="connsiteY48" fmla="*/ 557321 h 986924"/>
                <a:gd name="connsiteX49" fmla="*/ 1112302 w 2379092"/>
                <a:gd name="connsiteY49" fmla="*/ 557321 h 986924"/>
                <a:gd name="connsiteX50" fmla="*/ 1112302 w 2379092"/>
                <a:gd name="connsiteY50" fmla="*/ 487656 h 986924"/>
                <a:gd name="connsiteX51" fmla="*/ 1095927 w 2379092"/>
                <a:gd name="connsiteY51" fmla="*/ 461285 h 986924"/>
                <a:gd name="connsiteX52" fmla="*/ 1091821 w 2379092"/>
                <a:gd name="connsiteY52" fmla="*/ 409433 h 986924"/>
                <a:gd name="connsiteX53" fmla="*/ 1071350 w 2379092"/>
                <a:gd name="connsiteY53" fmla="*/ 395785 h 986924"/>
                <a:gd name="connsiteX54" fmla="*/ 1050878 w 2379092"/>
                <a:gd name="connsiteY54" fmla="*/ 388962 h 986924"/>
                <a:gd name="connsiteX55" fmla="*/ 1054380 w 2379092"/>
                <a:gd name="connsiteY55" fmla="*/ 327383 h 986924"/>
                <a:gd name="connsiteX56" fmla="*/ 928048 w 2379092"/>
                <a:gd name="connsiteY56" fmla="*/ 334371 h 986924"/>
                <a:gd name="connsiteX57" fmla="*/ 887105 w 2379092"/>
                <a:gd name="connsiteY57" fmla="*/ 320723 h 986924"/>
                <a:gd name="connsiteX58" fmla="*/ 866633 w 2379092"/>
                <a:gd name="connsiteY58" fmla="*/ 313899 h 986924"/>
                <a:gd name="connsiteX59" fmla="*/ 846162 w 2379092"/>
                <a:gd name="connsiteY59" fmla="*/ 300251 h 986924"/>
                <a:gd name="connsiteX60" fmla="*/ 818866 w 2379092"/>
                <a:gd name="connsiteY60" fmla="*/ 259308 h 986924"/>
                <a:gd name="connsiteX61" fmla="*/ 777923 w 2379092"/>
                <a:gd name="connsiteY61" fmla="*/ 225188 h 986924"/>
                <a:gd name="connsiteX62" fmla="*/ 757451 w 2379092"/>
                <a:gd name="connsiteY62" fmla="*/ 211541 h 986924"/>
                <a:gd name="connsiteX63" fmla="*/ 736979 w 2379092"/>
                <a:gd name="connsiteY63" fmla="*/ 191069 h 986924"/>
                <a:gd name="connsiteX64" fmla="*/ 675565 w 2379092"/>
                <a:gd name="connsiteY64" fmla="*/ 163773 h 986924"/>
                <a:gd name="connsiteX65" fmla="*/ 655093 w 2379092"/>
                <a:gd name="connsiteY65" fmla="*/ 150126 h 986924"/>
                <a:gd name="connsiteX66" fmla="*/ 580030 w 2379092"/>
                <a:gd name="connsiteY66" fmla="*/ 129654 h 986924"/>
                <a:gd name="connsiteX67" fmla="*/ 518615 w 2379092"/>
                <a:gd name="connsiteY67" fmla="*/ 116006 h 986924"/>
                <a:gd name="connsiteX68" fmla="*/ 498144 w 2379092"/>
                <a:gd name="connsiteY68" fmla="*/ 88711 h 986924"/>
                <a:gd name="connsiteX69" fmla="*/ 491320 w 2379092"/>
                <a:gd name="connsiteY69" fmla="*/ 68239 h 986924"/>
                <a:gd name="connsiteX70" fmla="*/ 0 w 2379092"/>
                <a:gd name="connsiteY70" fmla="*/ 54591 h 986924"/>
                <a:gd name="connsiteX71" fmla="*/ 68239 w 2379092"/>
                <a:gd name="connsiteY71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201003 w 2379092"/>
                <a:gd name="connsiteY21" fmla="*/ 395785 h 986924"/>
                <a:gd name="connsiteX22" fmla="*/ 1174097 w 2379092"/>
                <a:gd name="connsiteY22" fmla="*/ 417990 h 986924"/>
                <a:gd name="connsiteX23" fmla="*/ 1174097 w 2379092"/>
                <a:gd name="connsiteY23" fmla="*/ 487656 h 986924"/>
                <a:gd name="connsiteX24" fmla="*/ 1235891 w 2379092"/>
                <a:gd name="connsiteY24" fmla="*/ 487656 h 986924"/>
                <a:gd name="connsiteX25" fmla="*/ 1412156 w 2379092"/>
                <a:gd name="connsiteY25" fmla="*/ 450838 h 986924"/>
                <a:gd name="connsiteX26" fmla="*/ 1483070 w 2379092"/>
                <a:gd name="connsiteY26" fmla="*/ 417990 h 986924"/>
                <a:gd name="connsiteX27" fmla="*/ 1535955 w 2379092"/>
                <a:gd name="connsiteY27" fmla="*/ 455487 h 986924"/>
                <a:gd name="connsiteX28" fmla="*/ 1542197 w 2379092"/>
                <a:gd name="connsiteY28" fmla="*/ 491320 h 986924"/>
                <a:gd name="connsiteX29" fmla="*/ 1583141 w 2379092"/>
                <a:gd name="connsiteY29" fmla="*/ 504968 h 986924"/>
                <a:gd name="connsiteX30" fmla="*/ 1614149 w 2379092"/>
                <a:gd name="connsiteY30" fmla="*/ 525890 h 986924"/>
                <a:gd name="connsiteX31" fmla="*/ 1655782 w 2379092"/>
                <a:gd name="connsiteY31" fmla="*/ 587429 h 986924"/>
                <a:gd name="connsiteX32" fmla="*/ 1792043 w 2379092"/>
                <a:gd name="connsiteY32" fmla="*/ 626987 h 986924"/>
                <a:gd name="connsiteX33" fmla="*/ 1977427 w 2379092"/>
                <a:gd name="connsiteY33" fmla="*/ 626987 h 986924"/>
                <a:gd name="connsiteX34" fmla="*/ 2162810 w 2379092"/>
                <a:gd name="connsiteY34" fmla="*/ 626987 h 986924"/>
                <a:gd name="connsiteX35" fmla="*/ 2348195 w 2379092"/>
                <a:gd name="connsiteY35" fmla="*/ 766318 h 986924"/>
                <a:gd name="connsiteX36" fmla="*/ 1977427 w 2379092"/>
                <a:gd name="connsiteY36" fmla="*/ 975313 h 986924"/>
                <a:gd name="connsiteX37" fmla="*/ 1792043 w 2379092"/>
                <a:gd name="connsiteY37" fmla="*/ 696652 h 986924"/>
                <a:gd name="connsiteX38" fmla="*/ 1703808 w 2379092"/>
                <a:gd name="connsiteY38" fmla="*/ 656158 h 986924"/>
                <a:gd name="connsiteX39" fmla="*/ 1569493 w 2379092"/>
                <a:gd name="connsiteY39" fmla="*/ 627797 h 986924"/>
                <a:gd name="connsiteX40" fmla="*/ 1549021 w 2379092"/>
                <a:gd name="connsiteY40" fmla="*/ 614150 h 986924"/>
                <a:gd name="connsiteX41" fmla="*/ 1552329 w 2379092"/>
                <a:gd name="connsiteY41" fmla="*/ 588866 h 986924"/>
                <a:gd name="connsiteX42" fmla="*/ 1544864 w 2379092"/>
                <a:gd name="connsiteY42" fmla="*/ 557321 h 986924"/>
                <a:gd name="connsiteX43" fmla="*/ 1544864 w 2379092"/>
                <a:gd name="connsiteY43" fmla="*/ 557321 h 986924"/>
                <a:gd name="connsiteX44" fmla="*/ 1465720 w 2379092"/>
                <a:gd name="connsiteY44" fmla="*/ 482381 h 986924"/>
                <a:gd name="connsiteX45" fmla="*/ 1397688 w 2379092"/>
                <a:gd name="connsiteY45" fmla="*/ 521939 h 986924"/>
                <a:gd name="connsiteX46" fmla="*/ 1330463 w 2379092"/>
                <a:gd name="connsiteY46" fmla="*/ 543274 h 986924"/>
                <a:gd name="connsiteX47" fmla="*/ 1235891 w 2379092"/>
                <a:gd name="connsiteY47" fmla="*/ 557321 h 986924"/>
                <a:gd name="connsiteX48" fmla="*/ 1112302 w 2379092"/>
                <a:gd name="connsiteY48" fmla="*/ 557321 h 986924"/>
                <a:gd name="connsiteX49" fmla="*/ 1112302 w 2379092"/>
                <a:gd name="connsiteY49" fmla="*/ 487656 h 986924"/>
                <a:gd name="connsiteX50" fmla="*/ 1095927 w 2379092"/>
                <a:gd name="connsiteY50" fmla="*/ 461285 h 986924"/>
                <a:gd name="connsiteX51" fmla="*/ 1091821 w 2379092"/>
                <a:gd name="connsiteY51" fmla="*/ 409433 h 986924"/>
                <a:gd name="connsiteX52" fmla="*/ 1071350 w 2379092"/>
                <a:gd name="connsiteY52" fmla="*/ 395785 h 986924"/>
                <a:gd name="connsiteX53" fmla="*/ 1050878 w 2379092"/>
                <a:gd name="connsiteY53" fmla="*/ 388962 h 986924"/>
                <a:gd name="connsiteX54" fmla="*/ 1054380 w 2379092"/>
                <a:gd name="connsiteY54" fmla="*/ 327383 h 986924"/>
                <a:gd name="connsiteX55" fmla="*/ 928048 w 2379092"/>
                <a:gd name="connsiteY55" fmla="*/ 334371 h 986924"/>
                <a:gd name="connsiteX56" fmla="*/ 887105 w 2379092"/>
                <a:gd name="connsiteY56" fmla="*/ 320723 h 986924"/>
                <a:gd name="connsiteX57" fmla="*/ 866633 w 2379092"/>
                <a:gd name="connsiteY57" fmla="*/ 313899 h 986924"/>
                <a:gd name="connsiteX58" fmla="*/ 846162 w 2379092"/>
                <a:gd name="connsiteY58" fmla="*/ 300251 h 986924"/>
                <a:gd name="connsiteX59" fmla="*/ 818866 w 2379092"/>
                <a:gd name="connsiteY59" fmla="*/ 259308 h 986924"/>
                <a:gd name="connsiteX60" fmla="*/ 777923 w 2379092"/>
                <a:gd name="connsiteY60" fmla="*/ 225188 h 986924"/>
                <a:gd name="connsiteX61" fmla="*/ 757451 w 2379092"/>
                <a:gd name="connsiteY61" fmla="*/ 211541 h 986924"/>
                <a:gd name="connsiteX62" fmla="*/ 736979 w 2379092"/>
                <a:gd name="connsiteY62" fmla="*/ 191069 h 986924"/>
                <a:gd name="connsiteX63" fmla="*/ 675565 w 2379092"/>
                <a:gd name="connsiteY63" fmla="*/ 163773 h 986924"/>
                <a:gd name="connsiteX64" fmla="*/ 655093 w 2379092"/>
                <a:gd name="connsiteY64" fmla="*/ 150126 h 986924"/>
                <a:gd name="connsiteX65" fmla="*/ 580030 w 2379092"/>
                <a:gd name="connsiteY65" fmla="*/ 129654 h 986924"/>
                <a:gd name="connsiteX66" fmla="*/ 518615 w 2379092"/>
                <a:gd name="connsiteY66" fmla="*/ 116006 h 986924"/>
                <a:gd name="connsiteX67" fmla="*/ 498144 w 2379092"/>
                <a:gd name="connsiteY67" fmla="*/ 88711 h 986924"/>
                <a:gd name="connsiteX68" fmla="*/ 491320 w 2379092"/>
                <a:gd name="connsiteY68" fmla="*/ 68239 h 986924"/>
                <a:gd name="connsiteX69" fmla="*/ 0 w 2379092"/>
                <a:gd name="connsiteY69" fmla="*/ 54591 h 986924"/>
                <a:gd name="connsiteX70" fmla="*/ 68239 w 2379092"/>
                <a:gd name="connsiteY70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174097 w 2379092"/>
                <a:gd name="connsiteY21" fmla="*/ 348325 h 986924"/>
                <a:gd name="connsiteX22" fmla="*/ 1174097 w 2379092"/>
                <a:gd name="connsiteY22" fmla="*/ 417990 h 986924"/>
                <a:gd name="connsiteX23" fmla="*/ 1174097 w 2379092"/>
                <a:gd name="connsiteY23" fmla="*/ 487656 h 986924"/>
                <a:gd name="connsiteX24" fmla="*/ 1235891 w 2379092"/>
                <a:gd name="connsiteY24" fmla="*/ 487656 h 986924"/>
                <a:gd name="connsiteX25" fmla="*/ 1412156 w 2379092"/>
                <a:gd name="connsiteY25" fmla="*/ 450838 h 986924"/>
                <a:gd name="connsiteX26" fmla="*/ 1483070 w 2379092"/>
                <a:gd name="connsiteY26" fmla="*/ 417990 h 986924"/>
                <a:gd name="connsiteX27" fmla="*/ 1535955 w 2379092"/>
                <a:gd name="connsiteY27" fmla="*/ 455487 h 986924"/>
                <a:gd name="connsiteX28" fmla="*/ 1542197 w 2379092"/>
                <a:gd name="connsiteY28" fmla="*/ 491320 h 986924"/>
                <a:gd name="connsiteX29" fmla="*/ 1583141 w 2379092"/>
                <a:gd name="connsiteY29" fmla="*/ 504968 h 986924"/>
                <a:gd name="connsiteX30" fmla="*/ 1614149 w 2379092"/>
                <a:gd name="connsiteY30" fmla="*/ 525890 h 986924"/>
                <a:gd name="connsiteX31" fmla="*/ 1655782 w 2379092"/>
                <a:gd name="connsiteY31" fmla="*/ 587429 h 986924"/>
                <a:gd name="connsiteX32" fmla="*/ 1792043 w 2379092"/>
                <a:gd name="connsiteY32" fmla="*/ 626987 h 986924"/>
                <a:gd name="connsiteX33" fmla="*/ 1977427 w 2379092"/>
                <a:gd name="connsiteY33" fmla="*/ 626987 h 986924"/>
                <a:gd name="connsiteX34" fmla="*/ 2162810 w 2379092"/>
                <a:gd name="connsiteY34" fmla="*/ 626987 h 986924"/>
                <a:gd name="connsiteX35" fmla="*/ 2348195 w 2379092"/>
                <a:gd name="connsiteY35" fmla="*/ 766318 h 986924"/>
                <a:gd name="connsiteX36" fmla="*/ 1977427 w 2379092"/>
                <a:gd name="connsiteY36" fmla="*/ 975313 h 986924"/>
                <a:gd name="connsiteX37" fmla="*/ 1792043 w 2379092"/>
                <a:gd name="connsiteY37" fmla="*/ 696652 h 986924"/>
                <a:gd name="connsiteX38" fmla="*/ 1703808 w 2379092"/>
                <a:gd name="connsiteY38" fmla="*/ 656158 h 986924"/>
                <a:gd name="connsiteX39" fmla="*/ 1569493 w 2379092"/>
                <a:gd name="connsiteY39" fmla="*/ 627797 h 986924"/>
                <a:gd name="connsiteX40" fmla="*/ 1549021 w 2379092"/>
                <a:gd name="connsiteY40" fmla="*/ 614150 h 986924"/>
                <a:gd name="connsiteX41" fmla="*/ 1552329 w 2379092"/>
                <a:gd name="connsiteY41" fmla="*/ 588866 h 986924"/>
                <a:gd name="connsiteX42" fmla="*/ 1544864 w 2379092"/>
                <a:gd name="connsiteY42" fmla="*/ 557321 h 986924"/>
                <a:gd name="connsiteX43" fmla="*/ 1544864 w 2379092"/>
                <a:gd name="connsiteY43" fmla="*/ 557321 h 986924"/>
                <a:gd name="connsiteX44" fmla="*/ 1465720 w 2379092"/>
                <a:gd name="connsiteY44" fmla="*/ 482381 h 986924"/>
                <a:gd name="connsiteX45" fmla="*/ 1397688 w 2379092"/>
                <a:gd name="connsiteY45" fmla="*/ 521939 h 986924"/>
                <a:gd name="connsiteX46" fmla="*/ 1330463 w 2379092"/>
                <a:gd name="connsiteY46" fmla="*/ 543274 h 986924"/>
                <a:gd name="connsiteX47" fmla="*/ 1235891 w 2379092"/>
                <a:gd name="connsiteY47" fmla="*/ 557321 h 986924"/>
                <a:gd name="connsiteX48" fmla="*/ 1112302 w 2379092"/>
                <a:gd name="connsiteY48" fmla="*/ 557321 h 986924"/>
                <a:gd name="connsiteX49" fmla="*/ 1112302 w 2379092"/>
                <a:gd name="connsiteY49" fmla="*/ 487656 h 986924"/>
                <a:gd name="connsiteX50" fmla="*/ 1095927 w 2379092"/>
                <a:gd name="connsiteY50" fmla="*/ 461285 h 986924"/>
                <a:gd name="connsiteX51" fmla="*/ 1091821 w 2379092"/>
                <a:gd name="connsiteY51" fmla="*/ 409433 h 986924"/>
                <a:gd name="connsiteX52" fmla="*/ 1071350 w 2379092"/>
                <a:gd name="connsiteY52" fmla="*/ 395785 h 986924"/>
                <a:gd name="connsiteX53" fmla="*/ 1050878 w 2379092"/>
                <a:gd name="connsiteY53" fmla="*/ 388962 h 986924"/>
                <a:gd name="connsiteX54" fmla="*/ 1054380 w 2379092"/>
                <a:gd name="connsiteY54" fmla="*/ 327383 h 986924"/>
                <a:gd name="connsiteX55" fmla="*/ 928048 w 2379092"/>
                <a:gd name="connsiteY55" fmla="*/ 334371 h 986924"/>
                <a:gd name="connsiteX56" fmla="*/ 887105 w 2379092"/>
                <a:gd name="connsiteY56" fmla="*/ 320723 h 986924"/>
                <a:gd name="connsiteX57" fmla="*/ 866633 w 2379092"/>
                <a:gd name="connsiteY57" fmla="*/ 313899 h 986924"/>
                <a:gd name="connsiteX58" fmla="*/ 846162 w 2379092"/>
                <a:gd name="connsiteY58" fmla="*/ 300251 h 986924"/>
                <a:gd name="connsiteX59" fmla="*/ 818866 w 2379092"/>
                <a:gd name="connsiteY59" fmla="*/ 259308 h 986924"/>
                <a:gd name="connsiteX60" fmla="*/ 777923 w 2379092"/>
                <a:gd name="connsiteY60" fmla="*/ 225188 h 986924"/>
                <a:gd name="connsiteX61" fmla="*/ 757451 w 2379092"/>
                <a:gd name="connsiteY61" fmla="*/ 211541 h 986924"/>
                <a:gd name="connsiteX62" fmla="*/ 736979 w 2379092"/>
                <a:gd name="connsiteY62" fmla="*/ 191069 h 986924"/>
                <a:gd name="connsiteX63" fmla="*/ 675565 w 2379092"/>
                <a:gd name="connsiteY63" fmla="*/ 163773 h 986924"/>
                <a:gd name="connsiteX64" fmla="*/ 655093 w 2379092"/>
                <a:gd name="connsiteY64" fmla="*/ 150126 h 986924"/>
                <a:gd name="connsiteX65" fmla="*/ 580030 w 2379092"/>
                <a:gd name="connsiteY65" fmla="*/ 129654 h 986924"/>
                <a:gd name="connsiteX66" fmla="*/ 518615 w 2379092"/>
                <a:gd name="connsiteY66" fmla="*/ 116006 h 986924"/>
                <a:gd name="connsiteX67" fmla="*/ 498144 w 2379092"/>
                <a:gd name="connsiteY67" fmla="*/ 88711 h 986924"/>
                <a:gd name="connsiteX68" fmla="*/ 491320 w 2379092"/>
                <a:gd name="connsiteY68" fmla="*/ 68239 h 986924"/>
                <a:gd name="connsiteX69" fmla="*/ 0 w 2379092"/>
                <a:gd name="connsiteY69" fmla="*/ 54591 h 986924"/>
                <a:gd name="connsiteX70" fmla="*/ 68239 w 2379092"/>
                <a:gd name="connsiteY70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174097 w 2379092"/>
                <a:gd name="connsiteY21" fmla="*/ 417990 h 986924"/>
                <a:gd name="connsiteX22" fmla="*/ 1174097 w 2379092"/>
                <a:gd name="connsiteY22" fmla="*/ 487656 h 986924"/>
                <a:gd name="connsiteX23" fmla="*/ 1235891 w 2379092"/>
                <a:gd name="connsiteY23" fmla="*/ 487656 h 986924"/>
                <a:gd name="connsiteX24" fmla="*/ 1412156 w 2379092"/>
                <a:gd name="connsiteY24" fmla="*/ 450838 h 986924"/>
                <a:gd name="connsiteX25" fmla="*/ 1483070 w 2379092"/>
                <a:gd name="connsiteY25" fmla="*/ 417990 h 986924"/>
                <a:gd name="connsiteX26" fmla="*/ 1535955 w 2379092"/>
                <a:gd name="connsiteY26" fmla="*/ 455487 h 986924"/>
                <a:gd name="connsiteX27" fmla="*/ 1542197 w 2379092"/>
                <a:gd name="connsiteY27" fmla="*/ 491320 h 986924"/>
                <a:gd name="connsiteX28" fmla="*/ 1583141 w 2379092"/>
                <a:gd name="connsiteY28" fmla="*/ 504968 h 986924"/>
                <a:gd name="connsiteX29" fmla="*/ 1614149 w 2379092"/>
                <a:gd name="connsiteY29" fmla="*/ 525890 h 986924"/>
                <a:gd name="connsiteX30" fmla="*/ 1655782 w 2379092"/>
                <a:gd name="connsiteY30" fmla="*/ 587429 h 986924"/>
                <a:gd name="connsiteX31" fmla="*/ 1792043 w 2379092"/>
                <a:gd name="connsiteY31" fmla="*/ 626987 h 986924"/>
                <a:gd name="connsiteX32" fmla="*/ 1977427 w 2379092"/>
                <a:gd name="connsiteY32" fmla="*/ 626987 h 986924"/>
                <a:gd name="connsiteX33" fmla="*/ 2162810 w 2379092"/>
                <a:gd name="connsiteY33" fmla="*/ 626987 h 986924"/>
                <a:gd name="connsiteX34" fmla="*/ 2348195 w 2379092"/>
                <a:gd name="connsiteY34" fmla="*/ 766318 h 986924"/>
                <a:gd name="connsiteX35" fmla="*/ 1977427 w 2379092"/>
                <a:gd name="connsiteY35" fmla="*/ 975313 h 986924"/>
                <a:gd name="connsiteX36" fmla="*/ 1792043 w 2379092"/>
                <a:gd name="connsiteY36" fmla="*/ 696652 h 986924"/>
                <a:gd name="connsiteX37" fmla="*/ 1703808 w 2379092"/>
                <a:gd name="connsiteY37" fmla="*/ 656158 h 986924"/>
                <a:gd name="connsiteX38" fmla="*/ 1569493 w 2379092"/>
                <a:gd name="connsiteY38" fmla="*/ 627797 h 986924"/>
                <a:gd name="connsiteX39" fmla="*/ 1549021 w 2379092"/>
                <a:gd name="connsiteY39" fmla="*/ 614150 h 986924"/>
                <a:gd name="connsiteX40" fmla="*/ 1552329 w 2379092"/>
                <a:gd name="connsiteY40" fmla="*/ 588866 h 986924"/>
                <a:gd name="connsiteX41" fmla="*/ 1544864 w 2379092"/>
                <a:gd name="connsiteY41" fmla="*/ 557321 h 986924"/>
                <a:gd name="connsiteX42" fmla="*/ 1544864 w 2379092"/>
                <a:gd name="connsiteY42" fmla="*/ 557321 h 986924"/>
                <a:gd name="connsiteX43" fmla="*/ 1465720 w 2379092"/>
                <a:gd name="connsiteY43" fmla="*/ 482381 h 986924"/>
                <a:gd name="connsiteX44" fmla="*/ 1397688 w 2379092"/>
                <a:gd name="connsiteY44" fmla="*/ 521939 h 986924"/>
                <a:gd name="connsiteX45" fmla="*/ 1330463 w 2379092"/>
                <a:gd name="connsiteY45" fmla="*/ 543274 h 986924"/>
                <a:gd name="connsiteX46" fmla="*/ 1235891 w 2379092"/>
                <a:gd name="connsiteY46" fmla="*/ 557321 h 986924"/>
                <a:gd name="connsiteX47" fmla="*/ 1112302 w 2379092"/>
                <a:gd name="connsiteY47" fmla="*/ 557321 h 986924"/>
                <a:gd name="connsiteX48" fmla="*/ 1112302 w 2379092"/>
                <a:gd name="connsiteY48" fmla="*/ 487656 h 986924"/>
                <a:gd name="connsiteX49" fmla="*/ 1095927 w 2379092"/>
                <a:gd name="connsiteY49" fmla="*/ 461285 h 986924"/>
                <a:gd name="connsiteX50" fmla="*/ 1091821 w 2379092"/>
                <a:gd name="connsiteY50" fmla="*/ 409433 h 986924"/>
                <a:gd name="connsiteX51" fmla="*/ 1071350 w 2379092"/>
                <a:gd name="connsiteY51" fmla="*/ 395785 h 986924"/>
                <a:gd name="connsiteX52" fmla="*/ 1050878 w 2379092"/>
                <a:gd name="connsiteY52" fmla="*/ 388962 h 986924"/>
                <a:gd name="connsiteX53" fmla="*/ 1054380 w 2379092"/>
                <a:gd name="connsiteY53" fmla="*/ 327383 h 986924"/>
                <a:gd name="connsiteX54" fmla="*/ 928048 w 2379092"/>
                <a:gd name="connsiteY54" fmla="*/ 334371 h 986924"/>
                <a:gd name="connsiteX55" fmla="*/ 887105 w 2379092"/>
                <a:gd name="connsiteY55" fmla="*/ 320723 h 986924"/>
                <a:gd name="connsiteX56" fmla="*/ 866633 w 2379092"/>
                <a:gd name="connsiteY56" fmla="*/ 313899 h 986924"/>
                <a:gd name="connsiteX57" fmla="*/ 846162 w 2379092"/>
                <a:gd name="connsiteY57" fmla="*/ 300251 h 986924"/>
                <a:gd name="connsiteX58" fmla="*/ 818866 w 2379092"/>
                <a:gd name="connsiteY58" fmla="*/ 259308 h 986924"/>
                <a:gd name="connsiteX59" fmla="*/ 777923 w 2379092"/>
                <a:gd name="connsiteY59" fmla="*/ 225188 h 986924"/>
                <a:gd name="connsiteX60" fmla="*/ 757451 w 2379092"/>
                <a:gd name="connsiteY60" fmla="*/ 211541 h 986924"/>
                <a:gd name="connsiteX61" fmla="*/ 736979 w 2379092"/>
                <a:gd name="connsiteY61" fmla="*/ 191069 h 986924"/>
                <a:gd name="connsiteX62" fmla="*/ 675565 w 2379092"/>
                <a:gd name="connsiteY62" fmla="*/ 163773 h 986924"/>
                <a:gd name="connsiteX63" fmla="*/ 655093 w 2379092"/>
                <a:gd name="connsiteY63" fmla="*/ 150126 h 986924"/>
                <a:gd name="connsiteX64" fmla="*/ 580030 w 2379092"/>
                <a:gd name="connsiteY64" fmla="*/ 129654 h 986924"/>
                <a:gd name="connsiteX65" fmla="*/ 518615 w 2379092"/>
                <a:gd name="connsiteY65" fmla="*/ 116006 h 986924"/>
                <a:gd name="connsiteX66" fmla="*/ 498144 w 2379092"/>
                <a:gd name="connsiteY66" fmla="*/ 88711 h 986924"/>
                <a:gd name="connsiteX67" fmla="*/ 491320 w 2379092"/>
                <a:gd name="connsiteY67" fmla="*/ 68239 h 986924"/>
                <a:gd name="connsiteX68" fmla="*/ 0 w 2379092"/>
                <a:gd name="connsiteY68" fmla="*/ 54591 h 986924"/>
                <a:gd name="connsiteX69" fmla="*/ 68239 w 2379092"/>
                <a:gd name="connsiteY69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46412 w 2379092"/>
                <a:gd name="connsiteY19" fmla="*/ 348018 h 986924"/>
                <a:gd name="connsiteX20" fmla="*/ 1160060 w 2379092"/>
                <a:gd name="connsiteY20" fmla="*/ 368490 h 986924"/>
                <a:gd name="connsiteX21" fmla="*/ 1148366 w 2379092"/>
                <a:gd name="connsiteY21" fmla="*/ 417990 h 986924"/>
                <a:gd name="connsiteX22" fmla="*/ 1174097 w 2379092"/>
                <a:gd name="connsiteY22" fmla="*/ 487656 h 986924"/>
                <a:gd name="connsiteX23" fmla="*/ 1235891 w 2379092"/>
                <a:gd name="connsiteY23" fmla="*/ 487656 h 986924"/>
                <a:gd name="connsiteX24" fmla="*/ 1412156 w 2379092"/>
                <a:gd name="connsiteY24" fmla="*/ 450838 h 986924"/>
                <a:gd name="connsiteX25" fmla="*/ 1483070 w 2379092"/>
                <a:gd name="connsiteY25" fmla="*/ 417990 h 986924"/>
                <a:gd name="connsiteX26" fmla="*/ 1535955 w 2379092"/>
                <a:gd name="connsiteY26" fmla="*/ 455487 h 986924"/>
                <a:gd name="connsiteX27" fmla="*/ 1542197 w 2379092"/>
                <a:gd name="connsiteY27" fmla="*/ 491320 h 986924"/>
                <a:gd name="connsiteX28" fmla="*/ 1583141 w 2379092"/>
                <a:gd name="connsiteY28" fmla="*/ 504968 h 986924"/>
                <a:gd name="connsiteX29" fmla="*/ 1614149 w 2379092"/>
                <a:gd name="connsiteY29" fmla="*/ 525890 h 986924"/>
                <a:gd name="connsiteX30" fmla="*/ 1655782 w 2379092"/>
                <a:gd name="connsiteY30" fmla="*/ 587429 h 986924"/>
                <a:gd name="connsiteX31" fmla="*/ 1792043 w 2379092"/>
                <a:gd name="connsiteY31" fmla="*/ 626987 h 986924"/>
                <a:gd name="connsiteX32" fmla="*/ 1977427 w 2379092"/>
                <a:gd name="connsiteY32" fmla="*/ 626987 h 986924"/>
                <a:gd name="connsiteX33" fmla="*/ 2162810 w 2379092"/>
                <a:gd name="connsiteY33" fmla="*/ 626987 h 986924"/>
                <a:gd name="connsiteX34" fmla="*/ 2348195 w 2379092"/>
                <a:gd name="connsiteY34" fmla="*/ 766318 h 986924"/>
                <a:gd name="connsiteX35" fmla="*/ 1977427 w 2379092"/>
                <a:gd name="connsiteY35" fmla="*/ 975313 h 986924"/>
                <a:gd name="connsiteX36" fmla="*/ 1792043 w 2379092"/>
                <a:gd name="connsiteY36" fmla="*/ 696652 h 986924"/>
                <a:gd name="connsiteX37" fmla="*/ 1703808 w 2379092"/>
                <a:gd name="connsiteY37" fmla="*/ 656158 h 986924"/>
                <a:gd name="connsiteX38" fmla="*/ 1569493 w 2379092"/>
                <a:gd name="connsiteY38" fmla="*/ 627797 h 986924"/>
                <a:gd name="connsiteX39" fmla="*/ 1549021 w 2379092"/>
                <a:gd name="connsiteY39" fmla="*/ 614150 h 986924"/>
                <a:gd name="connsiteX40" fmla="*/ 1552329 w 2379092"/>
                <a:gd name="connsiteY40" fmla="*/ 588866 h 986924"/>
                <a:gd name="connsiteX41" fmla="*/ 1544864 w 2379092"/>
                <a:gd name="connsiteY41" fmla="*/ 557321 h 986924"/>
                <a:gd name="connsiteX42" fmla="*/ 1544864 w 2379092"/>
                <a:gd name="connsiteY42" fmla="*/ 557321 h 986924"/>
                <a:gd name="connsiteX43" fmla="*/ 1465720 w 2379092"/>
                <a:gd name="connsiteY43" fmla="*/ 482381 h 986924"/>
                <a:gd name="connsiteX44" fmla="*/ 1397688 w 2379092"/>
                <a:gd name="connsiteY44" fmla="*/ 521939 h 986924"/>
                <a:gd name="connsiteX45" fmla="*/ 1330463 w 2379092"/>
                <a:gd name="connsiteY45" fmla="*/ 543274 h 986924"/>
                <a:gd name="connsiteX46" fmla="*/ 1235891 w 2379092"/>
                <a:gd name="connsiteY46" fmla="*/ 557321 h 986924"/>
                <a:gd name="connsiteX47" fmla="*/ 1112302 w 2379092"/>
                <a:gd name="connsiteY47" fmla="*/ 557321 h 986924"/>
                <a:gd name="connsiteX48" fmla="*/ 1112302 w 2379092"/>
                <a:gd name="connsiteY48" fmla="*/ 487656 h 986924"/>
                <a:gd name="connsiteX49" fmla="*/ 1095927 w 2379092"/>
                <a:gd name="connsiteY49" fmla="*/ 461285 h 986924"/>
                <a:gd name="connsiteX50" fmla="*/ 1091821 w 2379092"/>
                <a:gd name="connsiteY50" fmla="*/ 409433 h 986924"/>
                <a:gd name="connsiteX51" fmla="*/ 1071350 w 2379092"/>
                <a:gd name="connsiteY51" fmla="*/ 395785 h 986924"/>
                <a:gd name="connsiteX52" fmla="*/ 1050878 w 2379092"/>
                <a:gd name="connsiteY52" fmla="*/ 388962 h 986924"/>
                <a:gd name="connsiteX53" fmla="*/ 1054380 w 2379092"/>
                <a:gd name="connsiteY53" fmla="*/ 327383 h 986924"/>
                <a:gd name="connsiteX54" fmla="*/ 928048 w 2379092"/>
                <a:gd name="connsiteY54" fmla="*/ 334371 h 986924"/>
                <a:gd name="connsiteX55" fmla="*/ 887105 w 2379092"/>
                <a:gd name="connsiteY55" fmla="*/ 320723 h 986924"/>
                <a:gd name="connsiteX56" fmla="*/ 866633 w 2379092"/>
                <a:gd name="connsiteY56" fmla="*/ 313899 h 986924"/>
                <a:gd name="connsiteX57" fmla="*/ 846162 w 2379092"/>
                <a:gd name="connsiteY57" fmla="*/ 300251 h 986924"/>
                <a:gd name="connsiteX58" fmla="*/ 818866 w 2379092"/>
                <a:gd name="connsiteY58" fmla="*/ 259308 h 986924"/>
                <a:gd name="connsiteX59" fmla="*/ 777923 w 2379092"/>
                <a:gd name="connsiteY59" fmla="*/ 225188 h 986924"/>
                <a:gd name="connsiteX60" fmla="*/ 757451 w 2379092"/>
                <a:gd name="connsiteY60" fmla="*/ 211541 h 986924"/>
                <a:gd name="connsiteX61" fmla="*/ 736979 w 2379092"/>
                <a:gd name="connsiteY61" fmla="*/ 191069 h 986924"/>
                <a:gd name="connsiteX62" fmla="*/ 675565 w 2379092"/>
                <a:gd name="connsiteY62" fmla="*/ 163773 h 986924"/>
                <a:gd name="connsiteX63" fmla="*/ 655093 w 2379092"/>
                <a:gd name="connsiteY63" fmla="*/ 150126 h 986924"/>
                <a:gd name="connsiteX64" fmla="*/ 580030 w 2379092"/>
                <a:gd name="connsiteY64" fmla="*/ 129654 h 986924"/>
                <a:gd name="connsiteX65" fmla="*/ 518615 w 2379092"/>
                <a:gd name="connsiteY65" fmla="*/ 116006 h 986924"/>
                <a:gd name="connsiteX66" fmla="*/ 498144 w 2379092"/>
                <a:gd name="connsiteY66" fmla="*/ 88711 h 986924"/>
                <a:gd name="connsiteX67" fmla="*/ 491320 w 2379092"/>
                <a:gd name="connsiteY67" fmla="*/ 68239 h 986924"/>
                <a:gd name="connsiteX68" fmla="*/ 0 w 2379092"/>
                <a:gd name="connsiteY68" fmla="*/ 54591 h 986924"/>
                <a:gd name="connsiteX69" fmla="*/ 68239 w 2379092"/>
                <a:gd name="connsiteY69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60060 w 2379092"/>
                <a:gd name="connsiteY19" fmla="*/ 368490 h 986924"/>
                <a:gd name="connsiteX20" fmla="*/ 1148366 w 2379092"/>
                <a:gd name="connsiteY20" fmla="*/ 417990 h 986924"/>
                <a:gd name="connsiteX21" fmla="*/ 1174097 w 2379092"/>
                <a:gd name="connsiteY21" fmla="*/ 487656 h 986924"/>
                <a:gd name="connsiteX22" fmla="*/ 1235891 w 2379092"/>
                <a:gd name="connsiteY22" fmla="*/ 487656 h 986924"/>
                <a:gd name="connsiteX23" fmla="*/ 1412156 w 2379092"/>
                <a:gd name="connsiteY23" fmla="*/ 450838 h 986924"/>
                <a:gd name="connsiteX24" fmla="*/ 1483070 w 2379092"/>
                <a:gd name="connsiteY24" fmla="*/ 417990 h 986924"/>
                <a:gd name="connsiteX25" fmla="*/ 1535955 w 2379092"/>
                <a:gd name="connsiteY25" fmla="*/ 455487 h 986924"/>
                <a:gd name="connsiteX26" fmla="*/ 1542197 w 2379092"/>
                <a:gd name="connsiteY26" fmla="*/ 491320 h 986924"/>
                <a:gd name="connsiteX27" fmla="*/ 1583141 w 2379092"/>
                <a:gd name="connsiteY27" fmla="*/ 504968 h 986924"/>
                <a:gd name="connsiteX28" fmla="*/ 1614149 w 2379092"/>
                <a:gd name="connsiteY28" fmla="*/ 525890 h 986924"/>
                <a:gd name="connsiteX29" fmla="*/ 1655782 w 2379092"/>
                <a:gd name="connsiteY29" fmla="*/ 587429 h 986924"/>
                <a:gd name="connsiteX30" fmla="*/ 1792043 w 2379092"/>
                <a:gd name="connsiteY30" fmla="*/ 626987 h 986924"/>
                <a:gd name="connsiteX31" fmla="*/ 1977427 w 2379092"/>
                <a:gd name="connsiteY31" fmla="*/ 626987 h 986924"/>
                <a:gd name="connsiteX32" fmla="*/ 2162810 w 2379092"/>
                <a:gd name="connsiteY32" fmla="*/ 626987 h 986924"/>
                <a:gd name="connsiteX33" fmla="*/ 2348195 w 2379092"/>
                <a:gd name="connsiteY33" fmla="*/ 766318 h 986924"/>
                <a:gd name="connsiteX34" fmla="*/ 1977427 w 2379092"/>
                <a:gd name="connsiteY34" fmla="*/ 975313 h 986924"/>
                <a:gd name="connsiteX35" fmla="*/ 1792043 w 2379092"/>
                <a:gd name="connsiteY35" fmla="*/ 696652 h 986924"/>
                <a:gd name="connsiteX36" fmla="*/ 1703808 w 2379092"/>
                <a:gd name="connsiteY36" fmla="*/ 656158 h 986924"/>
                <a:gd name="connsiteX37" fmla="*/ 1569493 w 2379092"/>
                <a:gd name="connsiteY37" fmla="*/ 627797 h 986924"/>
                <a:gd name="connsiteX38" fmla="*/ 1549021 w 2379092"/>
                <a:gd name="connsiteY38" fmla="*/ 614150 h 986924"/>
                <a:gd name="connsiteX39" fmla="*/ 1552329 w 2379092"/>
                <a:gd name="connsiteY39" fmla="*/ 588866 h 986924"/>
                <a:gd name="connsiteX40" fmla="*/ 1544864 w 2379092"/>
                <a:gd name="connsiteY40" fmla="*/ 557321 h 986924"/>
                <a:gd name="connsiteX41" fmla="*/ 1544864 w 2379092"/>
                <a:gd name="connsiteY41" fmla="*/ 557321 h 986924"/>
                <a:gd name="connsiteX42" fmla="*/ 1465720 w 2379092"/>
                <a:gd name="connsiteY42" fmla="*/ 482381 h 986924"/>
                <a:gd name="connsiteX43" fmla="*/ 1397688 w 2379092"/>
                <a:gd name="connsiteY43" fmla="*/ 521939 h 986924"/>
                <a:gd name="connsiteX44" fmla="*/ 1330463 w 2379092"/>
                <a:gd name="connsiteY44" fmla="*/ 543274 h 986924"/>
                <a:gd name="connsiteX45" fmla="*/ 1235891 w 2379092"/>
                <a:gd name="connsiteY45" fmla="*/ 557321 h 986924"/>
                <a:gd name="connsiteX46" fmla="*/ 1112302 w 2379092"/>
                <a:gd name="connsiteY46" fmla="*/ 557321 h 986924"/>
                <a:gd name="connsiteX47" fmla="*/ 1112302 w 2379092"/>
                <a:gd name="connsiteY47" fmla="*/ 487656 h 986924"/>
                <a:gd name="connsiteX48" fmla="*/ 1095927 w 2379092"/>
                <a:gd name="connsiteY48" fmla="*/ 461285 h 986924"/>
                <a:gd name="connsiteX49" fmla="*/ 1091821 w 2379092"/>
                <a:gd name="connsiteY49" fmla="*/ 409433 h 986924"/>
                <a:gd name="connsiteX50" fmla="*/ 1071350 w 2379092"/>
                <a:gd name="connsiteY50" fmla="*/ 395785 h 986924"/>
                <a:gd name="connsiteX51" fmla="*/ 1050878 w 2379092"/>
                <a:gd name="connsiteY51" fmla="*/ 388962 h 986924"/>
                <a:gd name="connsiteX52" fmla="*/ 1054380 w 2379092"/>
                <a:gd name="connsiteY52" fmla="*/ 327383 h 986924"/>
                <a:gd name="connsiteX53" fmla="*/ 928048 w 2379092"/>
                <a:gd name="connsiteY53" fmla="*/ 334371 h 986924"/>
                <a:gd name="connsiteX54" fmla="*/ 887105 w 2379092"/>
                <a:gd name="connsiteY54" fmla="*/ 320723 h 986924"/>
                <a:gd name="connsiteX55" fmla="*/ 866633 w 2379092"/>
                <a:gd name="connsiteY55" fmla="*/ 313899 h 986924"/>
                <a:gd name="connsiteX56" fmla="*/ 846162 w 2379092"/>
                <a:gd name="connsiteY56" fmla="*/ 300251 h 986924"/>
                <a:gd name="connsiteX57" fmla="*/ 818866 w 2379092"/>
                <a:gd name="connsiteY57" fmla="*/ 259308 h 986924"/>
                <a:gd name="connsiteX58" fmla="*/ 777923 w 2379092"/>
                <a:gd name="connsiteY58" fmla="*/ 225188 h 986924"/>
                <a:gd name="connsiteX59" fmla="*/ 757451 w 2379092"/>
                <a:gd name="connsiteY59" fmla="*/ 211541 h 986924"/>
                <a:gd name="connsiteX60" fmla="*/ 736979 w 2379092"/>
                <a:gd name="connsiteY60" fmla="*/ 191069 h 986924"/>
                <a:gd name="connsiteX61" fmla="*/ 675565 w 2379092"/>
                <a:gd name="connsiteY61" fmla="*/ 163773 h 986924"/>
                <a:gd name="connsiteX62" fmla="*/ 655093 w 2379092"/>
                <a:gd name="connsiteY62" fmla="*/ 150126 h 986924"/>
                <a:gd name="connsiteX63" fmla="*/ 580030 w 2379092"/>
                <a:gd name="connsiteY63" fmla="*/ 129654 h 986924"/>
                <a:gd name="connsiteX64" fmla="*/ 518615 w 2379092"/>
                <a:gd name="connsiteY64" fmla="*/ 116006 h 986924"/>
                <a:gd name="connsiteX65" fmla="*/ 498144 w 2379092"/>
                <a:gd name="connsiteY65" fmla="*/ 88711 h 986924"/>
                <a:gd name="connsiteX66" fmla="*/ 491320 w 2379092"/>
                <a:gd name="connsiteY66" fmla="*/ 68239 h 986924"/>
                <a:gd name="connsiteX67" fmla="*/ 0 w 2379092"/>
                <a:gd name="connsiteY67" fmla="*/ 54591 h 986924"/>
                <a:gd name="connsiteX68" fmla="*/ 68239 w 2379092"/>
                <a:gd name="connsiteY68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96287 w 2379092"/>
                <a:gd name="connsiteY15" fmla="*/ 259308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02944 w 2379092"/>
                <a:gd name="connsiteY19" fmla="*/ 368051 h 986924"/>
                <a:gd name="connsiteX20" fmla="*/ 1148366 w 2379092"/>
                <a:gd name="connsiteY20" fmla="*/ 417990 h 986924"/>
                <a:gd name="connsiteX21" fmla="*/ 1174097 w 2379092"/>
                <a:gd name="connsiteY21" fmla="*/ 487656 h 986924"/>
                <a:gd name="connsiteX22" fmla="*/ 1235891 w 2379092"/>
                <a:gd name="connsiteY22" fmla="*/ 487656 h 986924"/>
                <a:gd name="connsiteX23" fmla="*/ 1412156 w 2379092"/>
                <a:gd name="connsiteY23" fmla="*/ 450838 h 986924"/>
                <a:gd name="connsiteX24" fmla="*/ 1483070 w 2379092"/>
                <a:gd name="connsiteY24" fmla="*/ 417990 h 986924"/>
                <a:gd name="connsiteX25" fmla="*/ 1535955 w 2379092"/>
                <a:gd name="connsiteY25" fmla="*/ 455487 h 986924"/>
                <a:gd name="connsiteX26" fmla="*/ 1542197 w 2379092"/>
                <a:gd name="connsiteY26" fmla="*/ 491320 h 986924"/>
                <a:gd name="connsiteX27" fmla="*/ 1583141 w 2379092"/>
                <a:gd name="connsiteY27" fmla="*/ 504968 h 986924"/>
                <a:gd name="connsiteX28" fmla="*/ 1614149 w 2379092"/>
                <a:gd name="connsiteY28" fmla="*/ 525890 h 986924"/>
                <a:gd name="connsiteX29" fmla="*/ 1655782 w 2379092"/>
                <a:gd name="connsiteY29" fmla="*/ 587429 h 986924"/>
                <a:gd name="connsiteX30" fmla="*/ 1792043 w 2379092"/>
                <a:gd name="connsiteY30" fmla="*/ 626987 h 986924"/>
                <a:gd name="connsiteX31" fmla="*/ 1977427 w 2379092"/>
                <a:gd name="connsiteY31" fmla="*/ 626987 h 986924"/>
                <a:gd name="connsiteX32" fmla="*/ 2162810 w 2379092"/>
                <a:gd name="connsiteY32" fmla="*/ 626987 h 986924"/>
                <a:gd name="connsiteX33" fmla="*/ 2348195 w 2379092"/>
                <a:gd name="connsiteY33" fmla="*/ 766318 h 986924"/>
                <a:gd name="connsiteX34" fmla="*/ 1977427 w 2379092"/>
                <a:gd name="connsiteY34" fmla="*/ 975313 h 986924"/>
                <a:gd name="connsiteX35" fmla="*/ 1792043 w 2379092"/>
                <a:gd name="connsiteY35" fmla="*/ 696652 h 986924"/>
                <a:gd name="connsiteX36" fmla="*/ 1703808 w 2379092"/>
                <a:gd name="connsiteY36" fmla="*/ 656158 h 986924"/>
                <a:gd name="connsiteX37" fmla="*/ 1569493 w 2379092"/>
                <a:gd name="connsiteY37" fmla="*/ 627797 h 986924"/>
                <a:gd name="connsiteX38" fmla="*/ 1549021 w 2379092"/>
                <a:gd name="connsiteY38" fmla="*/ 614150 h 986924"/>
                <a:gd name="connsiteX39" fmla="*/ 1552329 w 2379092"/>
                <a:gd name="connsiteY39" fmla="*/ 588866 h 986924"/>
                <a:gd name="connsiteX40" fmla="*/ 1544864 w 2379092"/>
                <a:gd name="connsiteY40" fmla="*/ 557321 h 986924"/>
                <a:gd name="connsiteX41" fmla="*/ 1544864 w 2379092"/>
                <a:gd name="connsiteY41" fmla="*/ 557321 h 986924"/>
                <a:gd name="connsiteX42" fmla="*/ 1465720 w 2379092"/>
                <a:gd name="connsiteY42" fmla="*/ 482381 h 986924"/>
                <a:gd name="connsiteX43" fmla="*/ 1397688 w 2379092"/>
                <a:gd name="connsiteY43" fmla="*/ 521939 h 986924"/>
                <a:gd name="connsiteX44" fmla="*/ 1330463 w 2379092"/>
                <a:gd name="connsiteY44" fmla="*/ 543274 h 986924"/>
                <a:gd name="connsiteX45" fmla="*/ 1235891 w 2379092"/>
                <a:gd name="connsiteY45" fmla="*/ 557321 h 986924"/>
                <a:gd name="connsiteX46" fmla="*/ 1112302 w 2379092"/>
                <a:gd name="connsiteY46" fmla="*/ 557321 h 986924"/>
                <a:gd name="connsiteX47" fmla="*/ 1112302 w 2379092"/>
                <a:gd name="connsiteY47" fmla="*/ 487656 h 986924"/>
                <a:gd name="connsiteX48" fmla="*/ 1095927 w 2379092"/>
                <a:gd name="connsiteY48" fmla="*/ 461285 h 986924"/>
                <a:gd name="connsiteX49" fmla="*/ 1091821 w 2379092"/>
                <a:gd name="connsiteY49" fmla="*/ 409433 h 986924"/>
                <a:gd name="connsiteX50" fmla="*/ 1071350 w 2379092"/>
                <a:gd name="connsiteY50" fmla="*/ 395785 h 986924"/>
                <a:gd name="connsiteX51" fmla="*/ 1050878 w 2379092"/>
                <a:gd name="connsiteY51" fmla="*/ 388962 h 986924"/>
                <a:gd name="connsiteX52" fmla="*/ 1054380 w 2379092"/>
                <a:gd name="connsiteY52" fmla="*/ 327383 h 986924"/>
                <a:gd name="connsiteX53" fmla="*/ 928048 w 2379092"/>
                <a:gd name="connsiteY53" fmla="*/ 334371 h 986924"/>
                <a:gd name="connsiteX54" fmla="*/ 887105 w 2379092"/>
                <a:gd name="connsiteY54" fmla="*/ 320723 h 986924"/>
                <a:gd name="connsiteX55" fmla="*/ 866633 w 2379092"/>
                <a:gd name="connsiteY55" fmla="*/ 313899 h 986924"/>
                <a:gd name="connsiteX56" fmla="*/ 846162 w 2379092"/>
                <a:gd name="connsiteY56" fmla="*/ 300251 h 986924"/>
                <a:gd name="connsiteX57" fmla="*/ 818866 w 2379092"/>
                <a:gd name="connsiteY57" fmla="*/ 259308 h 986924"/>
                <a:gd name="connsiteX58" fmla="*/ 777923 w 2379092"/>
                <a:gd name="connsiteY58" fmla="*/ 225188 h 986924"/>
                <a:gd name="connsiteX59" fmla="*/ 757451 w 2379092"/>
                <a:gd name="connsiteY59" fmla="*/ 211541 h 986924"/>
                <a:gd name="connsiteX60" fmla="*/ 736979 w 2379092"/>
                <a:gd name="connsiteY60" fmla="*/ 191069 h 986924"/>
                <a:gd name="connsiteX61" fmla="*/ 675565 w 2379092"/>
                <a:gd name="connsiteY61" fmla="*/ 163773 h 986924"/>
                <a:gd name="connsiteX62" fmla="*/ 655093 w 2379092"/>
                <a:gd name="connsiteY62" fmla="*/ 150126 h 986924"/>
                <a:gd name="connsiteX63" fmla="*/ 580030 w 2379092"/>
                <a:gd name="connsiteY63" fmla="*/ 129654 h 986924"/>
                <a:gd name="connsiteX64" fmla="*/ 518615 w 2379092"/>
                <a:gd name="connsiteY64" fmla="*/ 116006 h 986924"/>
                <a:gd name="connsiteX65" fmla="*/ 498144 w 2379092"/>
                <a:gd name="connsiteY65" fmla="*/ 88711 h 986924"/>
                <a:gd name="connsiteX66" fmla="*/ 491320 w 2379092"/>
                <a:gd name="connsiteY66" fmla="*/ 68239 h 986924"/>
                <a:gd name="connsiteX67" fmla="*/ 0 w 2379092"/>
                <a:gd name="connsiteY67" fmla="*/ 54591 h 986924"/>
                <a:gd name="connsiteX68" fmla="*/ 68239 w 2379092"/>
                <a:gd name="connsiteY68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928048 w 2379092"/>
                <a:gd name="connsiteY14" fmla="*/ 245660 h 986924"/>
                <a:gd name="connsiteX15" fmla="*/ 965877 w 2379092"/>
                <a:gd name="connsiteY15" fmla="*/ 277769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02944 w 2379092"/>
                <a:gd name="connsiteY19" fmla="*/ 368051 h 986924"/>
                <a:gd name="connsiteX20" fmla="*/ 1148366 w 2379092"/>
                <a:gd name="connsiteY20" fmla="*/ 417990 h 986924"/>
                <a:gd name="connsiteX21" fmla="*/ 1174097 w 2379092"/>
                <a:gd name="connsiteY21" fmla="*/ 487656 h 986924"/>
                <a:gd name="connsiteX22" fmla="*/ 1235891 w 2379092"/>
                <a:gd name="connsiteY22" fmla="*/ 487656 h 986924"/>
                <a:gd name="connsiteX23" fmla="*/ 1412156 w 2379092"/>
                <a:gd name="connsiteY23" fmla="*/ 450838 h 986924"/>
                <a:gd name="connsiteX24" fmla="*/ 1483070 w 2379092"/>
                <a:gd name="connsiteY24" fmla="*/ 417990 h 986924"/>
                <a:gd name="connsiteX25" fmla="*/ 1535955 w 2379092"/>
                <a:gd name="connsiteY25" fmla="*/ 455487 h 986924"/>
                <a:gd name="connsiteX26" fmla="*/ 1542197 w 2379092"/>
                <a:gd name="connsiteY26" fmla="*/ 491320 h 986924"/>
                <a:gd name="connsiteX27" fmla="*/ 1583141 w 2379092"/>
                <a:gd name="connsiteY27" fmla="*/ 504968 h 986924"/>
                <a:gd name="connsiteX28" fmla="*/ 1614149 w 2379092"/>
                <a:gd name="connsiteY28" fmla="*/ 525890 h 986924"/>
                <a:gd name="connsiteX29" fmla="*/ 1655782 w 2379092"/>
                <a:gd name="connsiteY29" fmla="*/ 587429 h 986924"/>
                <a:gd name="connsiteX30" fmla="*/ 1792043 w 2379092"/>
                <a:gd name="connsiteY30" fmla="*/ 626987 h 986924"/>
                <a:gd name="connsiteX31" fmla="*/ 1977427 w 2379092"/>
                <a:gd name="connsiteY31" fmla="*/ 626987 h 986924"/>
                <a:gd name="connsiteX32" fmla="*/ 2162810 w 2379092"/>
                <a:gd name="connsiteY32" fmla="*/ 626987 h 986924"/>
                <a:gd name="connsiteX33" fmla="*/ 2348195 w 2379092"/>
                <a:gd name="connsiteY33" fmla="*/ 766318 h 986924"/>
                <a:gd name="connsiteX34" fmla="*/ 1977427 w 2379092"/>
                <a:gd name="connsiteY34" fmla="*/ 975313 h 986924"/>
                <a:gd name="connsiteX35" fmla="*/ 1792043 w 2379092"/>
                <a:gd name="connsiteY35" fmla="*/ 696652 h 986924"/>
                <a:gd name="connsiteX36" fmla="*/ 1703808 w 2379092"/>
                <a:gd name="connsiteY36" fmla="*/ 656158 h 986924"/>
                <a:gd name="connsiteX37" fmla="*/ 1569493 w 2379092"/>
                <a:gd name="connsiteY37" fmla="*/ 627797 h 986924"/>
                <a:gd name="connsiteX38" fmla="*/ 1549021 w 2379092"/>
                <a:gd name="connsiteY38" fmla="*/ 614150 h 986924"/>
                <a:gd name="connsiteX39" fmla="*/ 1552329 w 2379092"/>
                <a:gd name="connsiteY39" fmla="*/ 588866 h 986924"/>
                <a:gd name="connsiteX40" fmla="*/ 1544864 w 2379092"/>
                <a:gd name="connsiteY40" fmla="*/ 557321 h 986924"/>
                <a:gd name="connsiteX41" fmla="*/ 1544864 w 2379092"/>
                <a:gd name="connsiteY41" fmla="*/ 557321 h 986924"/>
                <a:gd name="connsiteX42" fmla="*/ 1465720 w 2379092"/>
                <a:gd name="connsiteY42" fmla="*/ 482381 h 986924"/>
                <a:gd name="connsiteX43" fmla="*/ 1397688 w 2379092"/>
                <a:gd name="connsiteY43" fmla="*/ 521939 h 986924"/>
                <a:gd name="connsiteX44" fmla="*/ 1330463 w 2379092"/>
                <a:gd name="connsiteY44" fmla="*/ 543274 h 986924"/>
                <a:gd name="connsiteX45" fmla="*/ 1235891 w 2379092"/>
                <a:gd name="connsiteY45" fmla="*/ 557321 h 986924"/>
                <a:gd name="connsiteX46" fmla="*/ 1112302 w 2379092"/>
                <a:gd name="connsiteY46" fmla="*/ 557321 h 986924"/>
                <a:gd name="connsiteX47" fmla="*/ 1112302 w 2379092"/>
                <a:gd name="connsiteY47" fmla="*/ 487656 h 986924"/>
                <a:gd name="connsiteX48" fmla="*/ 1095927 w 2379092"/>
                <a:gd name="connsiteY48" fmla="*/ 461285 h 986924"/>
                <a:gd name="connsiteX49" fmla="*/ 1091821 w 2379092"/>
                <a:gd name="connsiteY49" fmla="*/ 409433 h 986924"/>
                <a:gd name="connsiteX50" fmla="*/ 1071350 w 2379092"/>
                <a:gd name="connsiteY50" fmla="*/ 395785 h 986924"/>
                <a:gd name="connsiteX51" fmla="*/ 1050878 w 2379092"/>
                <a:gd name="connsiteY51" fmla="*/ 388962 h 986924"/>
                <a:gd name="connsiteX52" fmla="*/ 1054380 w 2379092"/>
                <a:gd name="connsiteY52" fmla="*/ 327383 h 986924"/>
                <a:gd name="connsiteX53" fmla="*/ 928048 w 2379092"/>
                <a:gd name="connsiteY53" fmla="*/ 334371 h 986924"/>
                <a:gd name="connsiteX54" fmla="*/ 887105 w 2379092"/>
                <a:gd name="connsiteY54" fmla="*/ 320723 h 986924"/>
                <a:gd name="connsiteX55" fmla="*/ 866633 w 2379092"/>
                <a:gd name="connsiteY55" fmla="*/ 313899 h 986924"/>
                <a:gd name="connsiteX56" fmla="*/ 846162 w 2379092"/>
                <a:gd name="connsiteY56" fmla="*/ 300251 h 986924"/>
                <a:gd name="connsiteX57" fmla="*/ 818866 w 2379092"/>
                <a:gd name="connsiteY57" fmla="*/ 259308 h 986924"/>
                <a:gd name="connsiteX58" fmla="*/ 777923 w 2379092"/>
                <a:gd name="connsiteY58" fmla="*/ 225188 h 986924"/>
                <a:gd name="connsiteX59" fmla="*/ 757451 w 2379092"/>
                <a:gd name="connsiteY59" fmla="*/ 211541 h 986924"/>
                <a:gd name="connsiteX60" fmla="*/ 736979 w 2379092"/>
                <a:gd name="connsiteY60" fmla="*/ 191069 h 986924"/>
                <a:gd name="connsiteX61" fmla="*/ 675565 w 2379092"/>
                <a:gd name="connsiteY61" fmla="*/ 163773 h 986924"/>
                <a:gd name="connsiteX62" fmla="*/ 655093 w 2379092"/>
                <a:gd name="connsiteY62" fmla="*/ 150126 h 986924"/>
                <a:gd name="connsiteX63" fmla="*/ 580030 w 2379092"/>
                <a:gd name="connsiteY63" fmla="*/ 129654 h 986924"/>
                <a:gd name="connsiteX64" fmla="*/ 518615 w 2379092"/>
                <a:gd name="connsiteY64" fmla="*/ 116006 h 986924"/>
                <a:gd name="connsiteX65" fmla="*/ 498144 w 2379092"/>
                <a:gd name="connsiteY65" fmla="*/ 88711 h 986924"/>
                <a:gd name="connsiteX66" fmla="*/ 491320 w 2379092"/>
                <a:gd name="connsiteY66" fmla="*/ 68239 h 986924"/>
                <a:gd name="connsiteX67" fmla="*/ 0 w 2379092"/>
                <a:gd name="connsiteY67" fmla="*/ 54591 h 986924"/>
                <a:gd name="connsiteX68" fmla="*/ 68239 w 2379092"/>
                <a:gd name="connsiteY68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890620 w 2379092"/>
                <a:gd name="connsiteY14" fmla="*/ 264121 h 986924"/>
                <a:gd name="connsiteX15" fmla="*/ 965877 w 2379092"/>
                <a:gd name="connsiteY15" fmla="*/ 277769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02944 w 2379092"/>
                <a:gd name="connsiteY19" fmla="*/ 368051 h 986924"/>
                <a:gd name="connsiteX20" fmla="*/ 1148366 w 2379092"/>
                <a:gd name="connsiteY20" fmla="*/ 417990 h 986924"/>
                <a:gd name="connsiteX21" fmla="*/ 1174097 w 2379092"/>
                <a:gd name="connsiteY21" fmla="*/ 487656 h 986924"/>
                <a:gd name="connsiteX22" fmla="*/ 1235891 w 2379092"/>
                <a:gd name="connsiteY22" fmla="*/ 487656 h 986924"/>
                <a:gd name="connsiteX23" fmla="*/ 1412156 w 2379092"/>
                <a:gd name="connsiteY23" fmla="*/ 450838 h 986924"/>
                <a:gd name="connsiteX24" fmla="*/ 1483070 w 2379092"/>
                <a:gd name="connsiteY24" fmla="*/ 417990 h 986924"/>
                <a:gd name="connsiteX25" fmla="*/ 1535955 w 2379092"/>
                <a:gd name="connsiteY25" fmla="*/ 455487 h 986924"/>
                <a:gd name="connsiteX26" fmla="*/ 1542197 w 2379092"/>
                <a:gd name="connsiteY26" fmla="*/ 491320 h 986924"/>
                <a:gd name="connsiteX27" fmla="*/ 1583141 w 2379092"/>
                <a:gd name="connsiteY27" fmla="*/ 504968 h 986924"/>
                <a:gd name="connsiteX28" fmla="*/ 1614149 w 2379092"/>
                <a:gd name="connsiteY28" fmla="*/ 525890 h 986924"/>
                <a:gd name="connsiteX29" fmla="*/ 1655782 w 2379092"/>
                <a:gd name="connsiteY29" fmla="*/ 587429 h 986924"/>
                <a:gd name="connsiteX30" fmla="*/ 1792043 w 2379092"/>
                <a:gd name="connsiteY30" fmla="*/ 626987 h 986924"/>
                <a:gd name="connsiteX31" fmla="*/ 1977427 w 2379092"/>
                <a:gd name="connsiteY31" fmla="*/ 626987 h 986924"/>
                <a:gd name="connsiteX32" fmla="*/ 2162810 w 2379092"/>
                <a:gd name="connsiteY32" fmla="*/ 626987 h 986924"/>
                <a:gd name="connsiteX33" fmla="*/ 2348195 w 2379092"/>
                <a:gd name="connsiteY33" fmla="*/ 766318 h 986924"/>
                <a:gd name="connsiteX34" fmla="*/ 1977427 w 2379092"/>
                <a:gd name="connsiteY34" fmla="*/ 975313 h 986924"/>
                <a:gd name="connsiteX35" fmla="*/ 1792043 w 2379092"/>
                <a:gd name="connsiteY35" fmla="*/ 696652 h 986924"/>
                <a:gd name="connsiteX36" fmla="*/ 1703808 w 2379092"/>
                <a:gd name="connsiteY36" fmla="*/ 656158 h 986924"/>
                <a:gd name="connsiteX37" fmla="*/ 1569493 w 2379092"/>
                <a:gd name="connsiteY37" fmla="*/ 627797 h 986924"/>
                <a:gd name="connsiteX38" fmla="*/ 1549021 w 2379092"/>
                <a:gd name="connsiteY38" fmla="*/ 614150 h 986924"/>
                <a:gd name="connsiteX39" fmla="*/ 1552329 w 2379092"/>
                <a:gd name="connsiteY39" fmla="*/ 588866 h 986924"/>
                <a:gd name="connsiteX40" fmla="*/ 1544864 w 2379092"/>
                <a:gd name="connsiteY40" fmla="*/ 557321 h 986924"/>
                <a:gd name="connsiteX41" fmla="*/ 1544864 w 2379092"/>
                <a:gd name="connsiteY41" fmla="*/ 557321 h 986924"/>
                <a:gd name="connsiteX42" fmla="*/ 1465720 w 2379092"/>
                <a:gd name="connsiteY42" fmla="*/ 482381 h 986924"/>
                <a:gd name="connsiteX43" fmla="*/ 1397688 w 2379092"/>
                <a:gd name="connsiteY43" fmla="*/ 521939 h 986924"/>
                <a:gd name="connsiteX44" fmla="*/ 1330463 w 2379092"/>
                <a:gd name="connsiteY44" fmla="*/ 543274 h 986924"/>
                <a:gd name="connsiteX45" fmla="*/ 1235891 w 2379092"/>
                <a:gd name="connsiteY45" fmla="*/ 557321 h 986924"/>
                <a:gd name="connsiteX46" fmla="*/ 1112302 w 2379092"/>
                <a:gd name="connsiteY46" fmla="*/ 557321 h 986924"/>
                <a:gd name="connsiteX47" fmla="*/ 1112302 w 2379092"/>
                <a:gd name="connsiteY47" fmla="*/ 487656 h 986924"/>
                <a:gd name="connsiteX48" fmla="*/ 1095927 w 2379092"/>
                <a:gd name="connsiteY48" fmla="*/ 461285 h 986924"/>
                <a:gd name="connsiteX49" fmla="*/ 1091821 w 2379092"/>
                <a:gd name="connsiteY49" fmla="*/ 409433 h 986924"/>
                <a:gd name="connsiteX50" fmla="*/ 1071350 w 2379092"/>
                <a:gd name="connsiteY50" fmla="*/ 395785 h 986924"/>
                <a:gd name="connsiteX51" fmla="*/ 1050878 w 2379092"/>
                <a:gd name="connsiteY51" fmla="*/ 388962 h 986924"/>
                <a:gd name="connsiteX52" fmla="*/ 1054380 w 2379092"/>
                <a:gd name="connsiteY52" fmla="*/ 327383 h 986924"/>
                <a:gd name="connsiteX53" fmla="*/ 928048 w 2379092"/>
                <a:gd name="connsiteY53" fmla="*/ 334371 h 986924"/>
                <a:gd name="connsiteX54" fmla="*/ 887105 w 2379092"/>
                <a:gd name="connsiteY54" fmla="*/ 320723 h 986924"/>
                <a:gd name="connsiteX55" fmla="*/ 866633 w 2379092"/>
                <a:gd name="connsiteY55" fmla="*/ 313899 h 986924"/>
                <a:gd name="connsiteX56" fmla="*/ 846162 w 2379092"/>
                <a:gd name="connsiteY56" fmla="*/ 300251 h 986924"/>
                <a:gd name="connsiteX57" fmla="*/ 818866 w 2379092"/>
                <a:gd name="connsiteY57" fmla="*/ 259308 h 986924"/>
                <a:gd name="connsiteX58" fmla="*/ 777923 w 2379092"/>
                <a:gd name="connsiteY58" fmla="*/ 225188 h 986924"/>
                <a:gd name="connsiteX59" fmla="*/ 757451 w 2379092"/>
                <a:gd name="connsiteY59" fmla="*/ 211541 h 986924"/>
                <a:gd name="connsiteX60" fmla="*/ 736979 w 2379092"/>
                <a:gd name="connsiteY60" fmla="*/ 191069 h 986924"/>
                <a:gd name="connsiteX61" fmla="*/ 675565 w 2379092"/>
                <a:gd name="connsiteY61" fmla="*/ 163773 h 986924"/>
                <a:gd name="connsiteX62" fmla="*/ 655093 w 2379092"/>
                <a:gd name="connsiteY62" fmla="*/ 150126 h 986924"/>
                <a:gd name="connsiteX63" fmla="*/ 580030 w 2379092"/>
                <a:gd name="connsiteY63" fmla="*/ 129654 h 986924"/>
                <a:gd name="connsiteX64" fmla="*/ 518615 w 2379092"/>
                <a:gd name="connsiteY64" fmla="*/ 116006 h 986924"/>
                <a:gd name="connsiteX65" fmla="*/ 498144 w 2379092"/>
                <a:gd name="connsiteY65" fmla="*/ 88711 h 986924"/>
                <a:gd name="connsiteX66" fmla="*/ 491320 w 2379092"/>
                <a:gd name="connsiteY66" fmla="*/ 68239 h 986924"/>
                <a:gd name="connsiteX67" fmla="*/ 0 w 2379092"/>
                <a:gd name="connsiteY67" fmla="*/ 54591 h 986924"/>
                <a:gd name="connsiteX68" fmla="*/ 68239 w 2379092"/>
                <a:gd name="connsiteY68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890620 w 2379092"/>
                <a:gd name="connsiteY14" fmla="*/ 264121 h 986924"/>
                <a:gd name="connsiteX15" fmla="*/ 965877 w 2379092"/>
                <a:gd name="connsiteY15" fmla="*/ 277769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02944 w 2379092"/>
                <a:gd name="connsiteY19" fmla="*/ 368051 h 986924"/>
                <a:gd name="connsiteX20" fmla="*/ 1148366 w 2379092"/>
                <a:gd name="connsiteY20" fmla="*/ 417990 h 986924"/>
                <a:gd name="connsiteX21" fmla="*/ 1174097 w 2379092"/>
                <a:gd name="connsiteY21" fmla="*/ 487656 h 986924"/>
                <a:gd name="connsiteX22" fmla="*/ 1235891 w 2379092"/>
                <a:gd name="connsiteY22" fmla="*/ 487656 h 986924"/>
                <a:gd name="connsiteX23" fmla="*/ 1412156 w 2379092"/>
                <a:gd name="connsiteY23" fmla="*/ 450838 h 986924"/>
                <a:gd name="connsiteX24" fmla="*/ 1483070 w 2379092"/>
                <a:gd name="connsiteY24" fmla="*/ 417990 h 986924"/>
                <a:gd name="connsiteX25" fmla="*/ 1535955 w 2379092"/>
                <a:gd name="connsiteY25" fmla="*/ 455487 h 986924"/>
                <a:gd name="connsiteX26" fmla="*/ 1542197 w 2379092"/>
                <a:gd name="connsiteY26" fmla="*/ 491320 h 986924"/>
                <a:gd name="connsiteX27" fmla="*/ 1583141 w 2379092"/>
                <a:gd name="connsiteY27" fmla="*/ 504968 h 986924"/>
                <a:gd name="connsiteX28" fmla="*/ 1614149 w 2379092"/>
                <a:gd name="connsiteY28" fmla="*/ 525890 h 986924"/>
                <a:gd name="connsiteX29" fmla="*/ 1655782 w 2379092"/>
                <a:gd name="connsiteY29" fmla="*/ 587429 h 986924"/>
                <a:gd name="connsiteX30" fmla="*/ 1792043 w 2379092"/>
                <a:gd name="connsiteY30" fmla="*/ 626987 h 986924"/>
                <a:gd name="connsiteX31" fmla="*/ 1977427 w 2379092"/>
                <a:gd name="connsiteY31" fmla="*/ 626987 h 986924"/>
                <a:gd name="connsiteX32" fmla="*/ 2162810 w 2379092"/>
                <a:gd name="connsiteY32" fmla="*/ 626987 h 986924"/>
                <a:gd name="connsiteX33" fmla="*/ 2348195 w 2379092"/>
                <a:gd name="connsiteY33" fmla="*/ 766318 h 986924"/>
                <a:gd name="connsiteX34" fmla="*/ 1977427 w 2379092"/>
                <a:gd name="connsiteY34" fmla="*/ 975313 h 986924"/>
                <a:gd name="connsiteX35" fmla="*/ 1792043 w 2379092"/>
                <a:gd name="connsiteY35" fmla="*/ 696652 h 986924"/>
                <a:gd name="connsiteX36" fmla="*/ 1703808 w 2379092"/>
                <a:gd name="connsiteY36" fmla="*/ 656158 h 986924"/>
                <a:gd name="connsiteX37" fmla="*/ 1569493 w 2379092"/>
                <a:gd name="connsiteY37" fmla="*/ 627797 h 986924"/>
                <a:gd name="connsiteX38" fmla="*/ 1549021 w 2379092"/>
                <a:gd name="connsiteY38" fmla="*/ 614150 h 986924"/>
                <a:gd name="connsiteX39" fmla="*/ 1552329 w 2379092"/>
                <a:gd name="connsiteY39" fmla="*/ 588866 h 986924"/>
                <a:gd name="connsiteX40" fmla="*/ 1544864 w 2379092"/>
                <a:gd name="connsiteY40" fmla="*/ 557321 h 986924"/>
                <a:gd name="connsiteX41" fmla="*/ 1544864 w 2379092"/>
                <a:gd name="connsiteY41" fmla="*/ 557321 h 986924"/>
                <a:gd name="connsiteX42" fmla="*/ 1465720 w 2379092"/>
                <a:gd name="connsiteY42" fmla="*/ 482381 h 986924"/>
                <a:gd name="connsiteX43" fmla="*/ 1397688 w 2379092"/>
                <a:gd name="connsiteY43" fmla="*/ 521939 h 986924"/>
                <a:gd name="connsiteX44" fmla="*/ 1330463 w 2379092"/>
                <a:gd name="connsiteY44" fmla="*/ 543274 h 986924"/>
                <a:gd name="connsiteX45" fmla="*/ 1235891 w 2379092"/>
                <a:gd name="connsiteY45" fmla="*/ 557321 h 986924"/>
                <a:gd name="connsiteX46" fmla="*/ 1112302 w 2379092"/>
                <a:gd name="connsiteY46" fmla="*/ 557321 h 986924"/>
                <a:gd name="connsiteX47" fmla="*/ 1072534 w 2379092"/>
                <a:gd name="connsiteY47" fmla="*/ 503479 h 986924"/>
                <a:gd name="connsiteX48" fmla="*/ 1095927 w 2379092"/>
                <a:gd name="connsiteY48" fmla="*/ 461285 h 986924"/>
                <a:gd name="connsiteX49" fmla="*/ 1091821 w 2379092"/>
                <a:gd name="connsiteY49" fmla="*/ 409433 h 986924"/>
                <a:gd name="connsiteX50" fmla="*/ 1071350 w 2379092"/>
                <a:gd name="connsiteY50" fmla="*/ 395785 h 986924"/>
                <a:gd name="connsiteX51" fmla="*/ 1050878 w 2379092"/>
                <a:gd name="connsiteY51" fmla="*/ 388962 h 986924"/>
                <a:gd name="connsiteX52" fmla="*/ 1054380 w 2379092"/>
                <a:gd name="connsiteY52" fmla="*/ 327383 h 986924"/>
                <a:gd name="connsiteX53" fmla="*/ 928048 w 2379092"/>
                <a:gd name="connsiteY53" fmla="*/ 334371 h 986924"/>
                <a:gd name="connsiteX54" fmla="*/ 887105 w 2379092"/>
                <a:gd name="connsiteY54" fmla="*/ 320723 h 986924"/>
                <a:gd name="connsiteX55" fmla="*/ 866633 w 2379092"/>
                <a:gd name="connsiteY55" fmla="*/ 313899 h 986924"/>
                <a:gd name="connsiteX56" fmla="*/ 846162 w 2379092"/>
                <a:gd name="connsiteY56" fmla="*/ 300251 h 986924"/>
                <a:gd name="connsiteX57" fmla="*/ 818866 w 2379092"/>
                <a:gd name="connsiteY57" fmla="*/ 259308 h 986924"/>
                <a:gd name="connsiteX58" fmla="*/ 777923 w 2379092"/>
                <a:gd name="connsiteY58" fmla="*/ 225188 h 986924"/>
                <a:gd name="connsiteX59" fmla="*/ 757451 w 2379092"/>
                <a:gd name="connsiteY59" fmla="*/ 211541 h 986924"/>
                <a:gd name="connsiteX60" fmla="*/ 736979 w 2379092"/>
                <a:gd name="connsiteY60" fmla="*/ 191069 h 986924"/>
                <a:gd name="connsiteX61" fmla="*/ 675565 w 2379092"/>
                <a:gd name="connsiteY61" fmla="*/ 163773 h 986924"/>
                <a:gd name="connsiteX62" fmla="*/ 655093 w 2379092"/>
                <a:gd name="connsiteY62" fmla="*/ 150126 h 986924"/>
                <a:gd name="connsiteX63" fmla="*/ 580030 w 2379092"/>
                <a:gd name="connsiteY63" fmla="*/ 129654 h 986924"/>
                <a:gd name="connsiteX64" fmla="*/ 518615 w 2379092"/>
                <a:gd name="connsiteY64" fmla="*/ 116006 h 986924"/>
                <a:gd name="connsiteX65" fmla="*/ 498144 w 2379092"/>
                <a:gd name="connsiteY65" fmla="*/ 88711 h 986924"/>
                <a:gd name="connsiteX66" fmla="*/ 491320 w 2379092"/>
                <a:gd name="connsiteY66" fmla="*/ 68239 h 986924"/>
                <a:gd name="connsiteX67" fmla="*/ 0 w 2379092"/>
                <a:gd name="connsiteY67" fmla="*/ 54591 h 986924"/>
                <a:gd name="connsiteX68" fmla="*/ 68239 w 2379092"/>
                <a:gd name="connsiteY68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890620 w 2379092"/>
                <a:gd name="connsiteY14" fmla="*/ 264121 h 986924"/>
                <a:gd name="connsiteX15" fmla="*/ 965877 w 2379092"/>
                <a:gd name="connsiteY15" fmla="*/ 277769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02944 w 2379092"/>
                <a:gd name="connsiteY19" fmla="*/ 368051 h 986924"/>
                <a:gd name="connsiteX20" fmla="*/ 1148366 w 2379092"/>
                <a:gd name="connsiteY20" fmla="*/ 417990 h 986924"/>
                <a:gd name="connsiteX21" fmla="*/ 1174097 w 2379092"/>
                <a:gd name="connsiteY21" fmla="*/ 487656 h 986924"/>
                <a:gd name="connsiteX22" fmla="*/ 1235891 w 2379092"/>
                <a:gd name="connsiteY22" fmla="*/ 487656 h 986924"/>
                <a:gd name="connsiteX23" fmla="*/ 1412156 w 2379092"/>
                <a:gd name="connsiteY23" fmla="*/ 450838 h 986924"/>
                <a:gd name="connsiteX24" fmla="*/ 1483070 w 2379092"/>
                <a:gd name="connsiteY24" fmla="*/ 417990 h 986924"/>
                <a:gd name="connsiteX25" fmla="*/ 1535955 w 2379092"/>
                <a:gd name="connsiteY25" fmla="*/ 455487 h 986924"/>
                <a:gd name="connsiteX26" fmla="*/ 1542197 w 2379092"/>
                <a:gd name="connsiteY26" fmla="*/ 491320 h 986924"/>
                <a:gd name="connsiteX27" fmla="*/ 1583141 w 2379092"/>
                <a:gd name="connsiteY27" fmla="*/ 504968 h 986924"/>
                <a:gd name="connsiteX28" fmla="*/ 1614149 w 2379092"/>
                <a:gd name="connsiteY28" fmla="*/ 525890 h 986924"/>
                <a:gd name="connsiteX29" fmla="*/ 1655782 w 2379092"/>
                <a:gd name="connsiteY29" fmla="*/ 587429 h 986924"/>
                <a:gd name="connsiteX30" fmla="*/ 1792043 w 2379092"/>
                <a:gd name="connsiteY30" fmla="*/ 626987 h 986924"/>
                <a:gd name="connsiteX31" fmla="*/ 1977427 w 2379092"/>
                <a:gd name="connsiteY31" fmla="*/ 626987 h 986924"/>
                <a:gd name="connsiteX32" fmla="*/ 2162810 w 2379092"/>
                <a:gd name="connsiteY32" fmla="*/ 626987 h 986924"/>
                <a:gd name="connsiteX33" fmla="*/ 2348195 w 2379092"/>
                <a:gd name="connsiteY33" fmla="*/ 766318 h 986924"/>
                <a:gd name="connsiteX34" fmla="*/ 1977427 w 2379092"/>
                <a:gd name="connsiteY34" fmla="*/ 975313 h 986924"/>
                <a:gd name="connsiteX35" fmla="*/ 1792043 w 2379092"/>
                <a:gd name="connsiteY35" fmla="*/ 696652 h 986924"/>
                <a:gd name="connsiteX36" fmla="*/ 1703808 w 2379092"/>
                <a:gd name="connsiteY36" fmla="*/ 656158 h 986924"/>
                <a:gd name="connsiteX37" fmla="*/ 1569493 w 2379092"/>
                <a:gd name="connsiteY37" fmla="*/ 627797 h 986924"/>
                <a:gd name="connsiteX38" fmla="*/ 1549021 w 2379092"/>
                <a:gd name="connsiteY38" fmla="*/ 614150 h 986924"/>
                <a:gd name="connsiteX39" fmla="*/ 1552329 w 2379092"/>
                <a:gd name="connsiteY39" fmla="*/ 588866 h 986924"/>
                <a:gd name="connsiteX40" fmla="*/ 1544864 w 2379092"/>
                <a:gd name="connsiteY40" fmla="*/ 557321 h 986924"/>
                <a:gd name="connsiteX41" fmla="*/ 1544864 w 2379092"/>
                <a:gd name="connsiteY41" fmla="*/ 557321 h 986924"/>
                <a:gd name="connsiteX42" fmla="*/ 1465720 w 2379092"/>
                <a:gd name="connsiteY42" fmla="*/ 482381 h 986924"/>
                <a:gd name="connsiteX43" fmla="*/ 1397688 w 2379092"/>
                <a:gd name="connsiteY43" fmla="*/ 521939 h 986924"/>
                <a:gd name="connsiteX44" fmla="*/ 1330463 w 2379092"/>
                <a:gd name="connsiteY44" fmla="*/ 543274 h 986924"/>
                <a:gd name="connsiteX45" fmla="*/ 1235891 w 2379092"/>
                <a:gd name="connsiteY45" fmla="*/ 557321 h 986924"/>
                <a:gd name="connsiteX46" fmla="*/ 1112302 w 2379092"/>
                <a:gd name="connsiteY46" fmla="*/ 557321 h 986924"/>
                <a:gd name="connsiteX47" fmla="*/ 1072534 w 2379092"/>
                <a:gd name="connsiteY47" fmla="*/ 503479 h 986924"/>
                <a:gd name="connsiteX48" fmla="*/ 1091821 w 2379092"/>
                <a:gd name="connsiteY48" fmla="*/ 409433 h 986924"/>
                <a:gd name="connsiteX49" fmla="*/ 1071350 w 2379092"/>
                <a:gd name="connsiteY49" fmla="*/ 395785 h 986924"/>
                <a:gd name="connsiteX50" fmla="*/ 1050878 w 2379092"/>
                <a:gd name="connsiteY50" fmla="*/ 388962 h 986924"/>
                <a:gd name="connsiteX51" fmla="*/ 1054380 w 2379092"/>
                <a:gd name="connsiteY51" fmla="*/ 327383 h 986924"/>
                <a:gd name="connsiteX52" fmla="*/ 928048 w 2379092"/>
                <a:gd name="connsiteY52" fmla="*/ 334371 h 986924"/>
                <a:gd name="connsiteX53" fmla="*/ 887105 w 2379092"/>
                <a:gd name="connsiteY53" fmla="*/ 320723 h 986924"/>
                <a:gd name="connsiteX54" fmla="*/ 866633 w 2379092"/>
                <a:gd name="connsiteY54" fmla="*/ 313899 h 986924"/>
                <a:gd name="connsiteX55" fmla="*/ 846162 w 2379092"/>
                <a:gd name="connsiteY55" fmla="*/ 300251 h 986924"/>
                <a:gd name="connsiteX56" fmla="*/ 818866 w 2379092"/>
                <a:gd name="connsiteY56" fmla="*/ 259308 h 986924"/>
                <a:gd name="connsiteX57" fmla="*/ 777923 w 2379092"/>
                <a:gd name="connsiteY57" fmla="*/ 225188 h 986924"/>
                <a:gd name="connsiteX58" fmla="*/ 757451 w 2379092"/>
                <a:gd name="connsiteY58" fmla="*/ 211541 h 986924"/>
                <a:gd name="connsiteX59" fmla="*/ 736979 w 2379092"/>
                <a:gd name="connsiteY59" fmla="*/ 191069 h 986924"/>
                <a:gd name="connsiteX60" fmla="*/ 675565 w 2379092"/>
                <a:gd name="connsiteY60" fmla="*/ 163773 h 986924"/>
                <a:gd name="connsiteX61" fmla="*/ 655093 w 2379092"/>
                <a:gd name="connsiteY61" fmla="*/ 150126 h 986924"/>
                <a:gd name="connsiteX62" fmla="*/ 580030 w 2379092"/>
                <a:gd name="connsiteY62" fmla="*/ 129654 h 986924"/>
                <a:gd name="connsiteX63" fmla="*/ 518615 w 2379092"/>
                <a:gd name="connsiteY63" fmla="*/ 116006 h 986924"/>
                <a:gd name="connsiteX64" fmla="*/ 498144 w 2379092"/>
                <a:gd name="connsiteY64" fmla="*/ 88711 h 986924"/>
                <a:gd name="connsiteX65" fmla="*/ 491320 w 2379092"/>
                <a:gd name="connsiteY65" fmla="*/ 68239 h 986924"/>
                <a:gd name="connsiteX66" fmla="*/ 0 w 2379092"/>
                <a:gd name="connsiteY66" fmla="*/ 54591 h 986924"/>
                <a:gd name="connsiteX67" fmla="*/ 68239 w 2379092"/>
                <a:gd name="connsiteY67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890620 w 2379092"/>
                <a:gd name="connsiteY14" fmla="*/ 264121 h 986924"/>
                <a:gd name="connsiteX15" fmla="*/ 965877 w 2379092"/>
                <a:gd name="connsiteY15" fmla="*/ 277769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02944 w 2379092"/>
                <a:gd name="connsiteY19" fmla="*/ 368051 h 986924"/>
                <a:gd name="connsiteX20" fmla="*/ 1148366 w 2379092"/>
                <a:gd name="connsiteY20" fmla="*/ 417990 h 986924"/>
                <a:gd name="connsiteX21" fmla="*/ 1174097 w 2379092"/>
                <a:gd name="connsiteY21" fmla="*/ 487656 h 986924"/>
                <a:gd name="connsiteX22" fmla="*/ 1235891 w 2379092"/>
                <a:gd name="connsiteY22" fmla="*/ 487656 h 986924"/>
                <a:gd name="connsiteX23" fmla="*/ 1412156 w 2379092"/>
                <a:gd name="connsiteY23" fmla="*/ 450838 h 986924"/>
                <a:gd name="connsiteX24" fmla="*/ 1483070 w 2379092"/>
                <a:gd name="connsiteY24" fmla="*/ 417990 h 986924"/>
                <a:gd name="connsiteX25" fmla="*/ 1535955 w 2379092"/>
                <a:gd name="connsiteY25" fmla="*/ 455487 h 986924"/>
                <a:gd name="connsiteX26" fmla="*/ 1542197 w 2379092"/>
                <a:gd name="connsiteY26" fmla="*/ 491320 h 986924"/>
                <a:gd name="connsiteX27" fmla="*/ 1583141 w 2379092"/>
                <a:gd name="connsiteY27" fmla="*/ 504968 h 986924"/>
                <a:gd name="connsiteX28" fmla="*/ 1614149 w 2379092"/>
                <a:gd name="connsiteY28" fmla="*/ 525890 h 986924"/>
                <a:gd name="connsiteX29" fmla="*/ 1655782 w 2379092"/>
                <a:gd name="connsiteY29" fmla="*/ 587429 h 986924"/>
                <a:gd name="connsiteX30" fmla="*/ 1792043 w 2379092"/>
                <a:gd name="connsiteY30" fmla="*/ 626987 h 986924"/>
                <a:gd name="connsiteX31" fmla="*/ 1977427 w 2379092"/>
                <a:gd name="connsiteY31" fmla="*/ 626987 h 986924"/>
                <a:gd name="connsiteX32" fmla="*/ 2162810 w 2379092"/>
                <a:gd name="connsiteY32" fmla="*/ 626987 h 986924"/>
                <a:gd name="connsiteX33" fmla="*/ 2348195 w 2379092"/>
                <a:gd name="connsiteY33" fmla="*/ 766318 h 986924"/>
                <a:gd name="connsiteX34" fmla="*/ 1977427 w 2379092"/>
                <a:gd name="connsiteY34" fmla="*/ 975313 h 986924"/>
                <a:gd name="connsiteX35" fmla="*/ 1792043 w 2379092"/>
                <a:gd name="connsiteY35" fmla="*/ 696652 h 986924"/>
                <a:gd name="connsiteX36" fmla="*/ 1703808 w 2379092"/>
                <a:gd name="connsiteY36" fmla="*/ 656158 h 986924"/>
                <a:gd name="connsiteX37" fmla="*/ 1569493 w 2379092"/>
                <a:gd name="connsiteY37" fmla="*/ 627797 h 986924"/>
                <a:gd name="connsiteX38" fmla="*/ 1549021 w 2379092"/>
                <a:gd name="connsiteY38" fmla="*/ 614150 h 986924"/>
                <a:gd name="connsiteX39" fmla="*/ 1552329 w 2379092"/>
                <a:gd name="connsiteY39" fmla="*/ 588866 h 986924"/>
                <a:gd name="connsiteX40" fmla="*/ 1544864 w 2379092"/>
                <a:gd name="connsiteY40" fmla="*/ 557321 h 986924"/>
                <a:gd name="connsiteX41" fmla="*/ 1544864 w 2379092"/>
                <a:gd name="connsiteY41" fmla="*/ 557321 h 986924"/>
                <a:gd name="connsiteX42" fmla="*/ 1465720 w 2379092"/>
                <a:gd name="connsiteY42" fmla="*/ 482381 h 986924"/>
                <a:gd name="connsiteX43" fmla="*/ 1397688 w 2379092"/>
                <a:gd name="connsiteY43" fmla="*/ 521939 h 986924"/>
                <a:gd name="connsiteX44" fmla="*/ 1330463 w 2379092"/>
                <a:gd name="connsiteY44" fmla="*/ 543274 h 986924"/>
                <a:gd name="connsiteX45" fmla="*/ 1235891 w 2379092"/>
                <a:gd name="connsiteY45" fmla="*/ 557321 h 986924"/>
                <a:gd name="connsiteX46" fmla="*/ 1112302 w 2379092"/>
                <a:gd name="connsiteY46" fmla="*/ 557321 h 986924"/>
                <a:gd name="connsiteX47" fmla="*/ 1072534 w 2379092"/>
                <a:gd name="connsiteY47" fmla="*/ 503479 h 986924"/>
                <a:gd name="connsiteX48" fmla="*/ 1112302 w 2379092"/>
                <a:gd name="connsiteY48" fmla="*/ 417990 h 986924"/>
                <a:gd name="connsiteX49" fmla="*/ 1071350 w 2379092"/>
                <a:gd name="connsiteY49" fmla="*/ 395785 h 986924"/>
                <a:gd name="connsiteX50" fmla="*/ 1050878 w 2379092"/>
                <a:gd name="connsiteY50" fmla="*/ 388962 h 986924"/>
                <a:gd name="connsiteX51" fmla="*/ 1054380 w 2379092"/>
                <a:gd name="connsiteY51" fmla="*/ 327383 h 986924"/>
                <a:gd name="connsiteX52" fmla="*/ 928048 w 2379092"/>
                <a:gd name="connsiteY52" fmla="*/ 334371 h 986924"/>
                <a:gd name="connsiteX53" fmla="*/ 887105 w 2379092"/>
                <a:gd name="connsiteY53" fmla="*/ 320723 h 986924"/>
                <a:gd name="connsiteX54" fmla="*/ 866633 w 2379092"/>
                <a:gd name="connsiteY54" fmla="*/ 313899 h 986924"/>
                <a:gd name="connsiteX55" fmla="*/ 846162 w 2379092"/>
                <a:gd name="connsiteY55" fmla="*/ 300251 h 986924"/>
                <a:gd name="connsiteX56" fmla="*/ 818866 w 2379092"/>
                <a:gd name="connsiteY56" fmla="*/ 259308 h 986924"/>
                <a:gd name="connsiteX57" fmla="*/ 777923 w 2379092"/>
                <a:gd name="connsiteY57" fmla="*/ 225188 h 986924"/>
                <a:gd name="connsiteX58" fmla="*/ 757451 w 2379092"/>
                <a:gd name="connsiteY58" fmla="*/ 211541 h 986924"/>
                <a:gd name="connsiteX59" fmla="*/ 736979 w 2379092"/>
                <a:gd name="connsiteY59" fmla="*/ 191069 h 986924"/>
                <a:gd name="connsiteX60" fmla="*/ 675565 w 2379092"/>
                <a:gd name="connsiteY60" fmla="*/ 163773 h 986924"/>
                <a:gd name="connsiteX61" fmla="*/ 655093 w 2379092"/>
                <a:gd name="connsiteY61" fmla="*/ 150126 h 986924"/>
                <a:gd name="connsiteX62" fmla="*/ 580030 w 2379092"/>
                <a:gd name="connsiteY62" fmla="*/ 129654 h 986924"/>
                <a:gd name="connsiteX63" fmla="*/ 518615 w 2379092"/>
                <a:gd name="connsiteY63" fmla="*/ 116006 h 986924"/>
                <a:gd name="connsiteX64" fmla="*/ 498144 w 2379092"/>
                <a:gd name="connsiteY64" fmla="*/ 88711 h 986924"/>
                <a:gd name="connsiteX65" fmla="*/ 491320 w 2379092"/>
                <a:gd name="connsiteY65" fmla="*/ 68239 h 986924"/>
                <a:gd name="connsiteX66" fmla="*/ 0 w 2379092"/>
                <a:gd name="connsiteY66" fmla="*/ 54591 h 986924"/>
                <a:gd name="connsiteX67" fmla="*/ 68239 w 2379092"/>
                <a:gd name="connsiteY67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890620 w 2379092"/>
                <a:gd name="connsiteY14" fmla="*/ 264121 h 986924"/>
                <a:gd name="connsiteX15" fmla="*/ 965877 w 2379092"/>
                <a:gd name="connsiteY15" fmla="*/ 277769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02944 w 2379092"/>
                <a:gd name="connsiteY19" fmla="*/ 368051 h 986924"/>
                <a:gd name="connsiteX20" fmla="*/ 1148366 w 2379092"/>
                <a:gd name="connsiteY20" fmla="*/ 417990 h 986924"/>
                <a:gd name="connsiteX21" fmla="*/ 1135695 w 2379092"/>
                <a:gd name="connsiteY21" fmla="*/ 503479 h 986924"/>
                <a:gd name="connsiteX22" fmla="*/ 1235891 w 2379092"/>
                <a:gd name="connsiteY22" fmla="*/ 487656 h 986924"/>
                <a:gd name="connsiteX23" fmla="*/ 1412156 w 2379092"/>
                <a:gd name="connsiteY23" fmla="*/ 450838 h 986924"/>
                <a:gd name="connsiteX24" fmla="*/ 1483070 w 2379092"/>
                <a:gd name="connsiteY24" fmla="*/ 417990 h 986924"/>
                <a:gd name="connsiteX25" fmla="*/ 1535955 w 2379092"/>
                <a:gd name="connsiteY25" fmla="*/ 455487 h 986924"/>
                <a:gd name="connsiteX26" fmla="*/ 1542197 w 2379092"/>
                <a:gd name="connsiteY26" fmla="*/ 491320 h 986924"/>
                <a:gd name="connsiteX27" fmla="*/ 1583141 w 2379092"/>
                <a:gd name="connsiteY27" fmla="*/ 504968 h 986924"/>
                <a:gd name="connsiteX28" fmla="*/ 1614149 w 2379092"/>
                <a:gd name="connsiteY28" fmla="*/ 525890 h 986924"/>
                <a:gd name="connsiteX29" fmla="*/ 1655782 w 2379092"/>
                <a:gd name="connsiteY29" fmla="*/ 587429 h 986924"/>
                <a:gd name="connsiteX30" fmla="*/ 1792043 w 2379092"/>
                <a:gd name="connsiteY30" fmla="*/ 626987 h 986924"/>
                <a:gd name="connsiteX31" fmla="*/ 1977427 w 2379092"/>
                <a:gd name="connsiteY31" fmla="*/ 626987 h 986924"/>
                <a:gd name="connsiteX32" fmla="*/ 2162810 w 2379092"/>
                <a:gd name="connsiteY32" fmla="*/ 626987 h 986924"/>
                <a:gd name="connsiteX33" fmla="*/ 2348195 w 2379092"/>
                <a:gd name="connsiteY33" fmla="*/ 766318 h 986924"/>
                <a:gd name="connsiteX34" fmla="*/ 1977427 w 2379092"/>
                <a:gd name="connsiteY34" fmla="*/ 975313 h 986924"/>
                <a:gd name="connsiteX35" fmla="*/ 1792043 w 2379092"/>
                <a:gd name="connsiteY35" fmla="*/ 696652 h 986924"/>
                <a:gd name="connsiteX36" fmla="*/ 1703808 w 2379092"/>
                <a:gd name="connsiteY36" fmla="*/ 656158 h 986924"/>
                <a:gd name="connsiteX37" fmla="*/ 1569493 w 2379092"/>
                <a:gd name="connsiteY37" fmla="*/ 627797 h 986924"/>
                <a:gd name="connsiteX38" fmla="*/ 1549021 w 2379092"/>
                <a:gd name="connsiteY38" fmla="*/ 614150 h 986924"/>
                <a:gd name="connsiteX39" fmla="*/ 1552329 w 2379092"/>
                <a:gd name="connsiteY39" fmla="*/ 588866 h 986924"/>
                <a:gd name="connsiteX40" fmla="*/ 1544864 w 2379092"/>
                <a:gd name="connsiteY40" fmla="*/ 557321 h 986924"/>
                <a:gd name="connsiteX41" fmla="*/ 1544864 w 2379092"/>
                <a:gd name="connsiteY41" fmla="*/ 557321 h 986924"/>
                <a:gd name="connsiteX42" fmla="*/ 1465720 w 2379092"/>
                <a:gd name="connsiteY42" fmla="*/ 482381 h 986924"/>
                <a:gd name="connsiteX43" fmla="*/ 1397688 w 2379092"/>
                <a:gd name="connsiteY43" fmla="*/ 521939 h 986924"/>
                <a:gd name="connsiteX44" fmla="*/ 1330463 w 2379092"/>
                <a:gd name="connsiteY44" fmla="*/ 543274 h 986924"/>
                <a:gd name="connsiteX45" fmla="*/ 1235891 w 2379092"/>
                <a:gd name="connsiteY45" fmla="*/ 557321 h 986924"/>
                <a:gd name="connsiteX46" fmla="*/ 1112302 w 2379092"/>
                <a:gd name="connsiteY46" fmla="*/ 557321 h 986924"/>
                <a:gd name="connsiteX47" fmla="*/ 1072534 w 2379092"/>
                <a:gd name="connsiteY47" fmla="*/ 503479 h 986924"/>
                <a:gd name="connsiteX48" fmla="*/ 1112302 w 2379092"/>
                <a:gd name="connsiteY48" fmla="*/ 417990 h 986924"/>
                <a:gd name="connsiteX49" fmla="*/ 1071350 w 2379092"/>
                <a:gd name="connsiteY49" fmla="*/ 395785 h 986924"/>
                <a:gd name="connsiteX50" fmla="*/ 1050878 w 2379092"/>
                <a:gd name="connsiteY50" fmla="*/ 388962 h 986924"/>
                <a:gd name="connsiteX51" fmla="*/ 1054380 w 2379092"/>
                <a:gd name="connsiteY51" fmla="*/ 327383 h 986924"/>
                <a:gd name="connsiteX52" fmla="*/ 928048 w 2379092"/>
                <a:gd name="connsiteY52" fmla="*/ 334371 h 986924"/>
                <a:gd name="connsiteX53" fmla="*/ 887105 w 2379092"/>
                <a:gd name="connsiteY53" fmla="*/ 320723 h 986924"/>
                <a:gd name="connsiteX54" fmla="*/ 866633 w 2379092"/>
                <a:gd name="connsiteY54" fmla="*/ 313899 h 986924"/>
                <a:gd name="connsiteX55" fmla="*/ 846162 w 2379092"/>
                <a:gd name="connsiteY55" fmla="*/ 300251 h 986924"/>
                <a:gd name="connsiteX56" fmla="*/ 818866 w 2379092"/>
                <a:gd name="connsiteY56" fmla="*/ 259308 h 986924"/>
                <a:gd name="connsiteX57" fmla="*/ 777923 w 2379092"/>
                <a:gd name="connsiteY57" fmla="*/ 225188 h 986924"/>
                <a:gd name="connsiteX58" fmla="*/ 757451 w 2379092"/>
                <a:gd name="connsiteY58" fmla="*/ 211541 h 986924"/>
                <a:gd name="connsiteX59" fmla="*/ 736979 w 2379092"/>
                <a:gd name="connsiteY59" fmla="*/ 191069 h 986924"/>
                <a:gd name="connsiteX60" fmla="*/ 675565 w 2379092"/>
                <a:gd name="connsiteY60" fmla="*/ 163773 h 986924"/>
                <a:gd name="connsiteX61" fmla="*/ 655093 w 2379092"/>
                <a:gd name="connsiteY61" fmla="*/ 150126 h 986924"/>
                <a:gd name="connsiteX62" fmla="*/ 580030 w 2379092"/>
                <a:gd name="connsiteY62" fmla="*/ 129654 h 986924"/>
                <a:gd name="connsiteX63" fmla="*/ 518615 w 2379092"/>
                <a:gd name="connsiteY63" fmla="*/ 116006 h 986924"/>
                <a:gd name="connsiteX64" fmla="*/ 498144 w 2379092"/>
                <a:gd name="connsiteY64" fmla="*/ 88711 h 986924"/>
                <a:gd name="connsiteX65" fmla="*/ 491320 w 2379092"/>
                <a:gd name="connsiteY65" fmla="*/ 68239 h 986924"/>
                <a:gd name="connsiteX66" fmla="*/ 0 w 2379092"/>
                <a:gd name="connsiteY66" fmla="*/ 54591 h 986924"/>
                <a:gd name="connsiteX67" fmla="*/ 68239 w 2379092"/>
                <a:gd name="connsiteY67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890620 w 2379092"/>
                <a:gd name="connsiteY14" fmla="*/ 264121 h 986924"/>
                <a:gd name="connsiteX15" fmla="*/ 965877 w 2379092"/>
                <a:gd name="connsiteY15" fmla="*/ 277769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02944 w 2379092"/>
                <a:gd name="connsiteY19" fmla="*/ 368051 h 986924"/>
                <a:gd name="connsiteX20" fmla="*/ 1183454 w 2379092"/>
                <a:gd name="connsiteY20" fmla="*/ 407442 h 986924"/>
                <a:gd name="connsiteX21" fmla="*/ 1135695 w 2379092"/>
                <a:gd name="connsiteY21" fmla="*/ 503479 h 986924"/>
                <a:gd name="connsiteX22" fmla="*/ 1235891 w 2379092"/>
                <a:gd name="connsiteY22" fmla="*/ 487656 h 986924"/>
                <a:gd name="connsiteX23" fmla="*/ 1412156 w 2379092"/>
                <a:gd name="connsiteY23" fmla="*/ 450838 h 986924"/>
                <a:gd name="connsiteX24" fmla="*/ 1483070 w 2379092"/>
                <a:gd name="connsiteY24" fmla="*/ 417990 h 986924"/>
                <a:gd name="connsiteX25" fmla="*/ 1535955 w 2379092"/>
                <a:gd name="connsiteY25" fmla="*/ 455487 h 986924"/>
                <a:gd name="connsiteX26" fmla="*/ 1542197 w 2379092"/>
                <a:gd name="connsiteY26" fmla="*/ 491320 h 986924"/>
                <a:gd name="connsiteX27" fmla="*/ 1583141 w 2379092"/>
                <a:gd name="connsiteY27" fmla="*/ 504968 h 986924"/>
                <a:gd name="connsiteX28" fmla="*/ 1614149 w 2379092"/>
                <a:gd name="connsiteY28" fmla="*/ 525890 h 986924"/>
                <a:gd name="connsiteX29" fmla="*/ 1655782 w 2379092"/>
                <a:gd name="connsiteY29" fmla="*/ 587429 h 986924"/>
                <a:gd name="connsiteX30" fmla="*/ 1792043 w 2379092"/>
                <a:gd name="connsiteY30" fmla="*/ 626987 h 986924"/>
                <a:gd name="connsiteX31" fmla="*/ 1977427 w 2379092"/>
                <a:gd name="connsiteY31" fmla="*/ 626987 h 986924"/>
                <a:gd name="connsiteX32" fmla="*/ 2162810 w 2379092"/>
                <a:gd name="connsiteY32" fmla="*/ 626987 h 986924"/>
                <a:gd name="connsiteX33" fmla="*/ 2348195 w 2379092"/>
                <a:gd name="connsiteY33" fmla="*/ 766318 h 986924"/>
                <a:gd name="connsiteX34" fmla="*/ 1977427 w 2379092"/>
                <a:gd name="connsiteY34" fmla="*/ 975313 h 986924"/>
                <a:gd name="connsiteX35" fmla="*/ 1792043 w 2379092"/>
                <a:gd name="connsiteY35" fmla="*/ 696652 h 986924"/>
                <a:gd name="connsiteX36" fmla="*/ 1703808 w 2379092"/>
                <a:gd name="connsiteY36" fmla="*/ 656158 h 986924"/>
                <a:gd name="connsiteX37" fmla="*/ 1569493 w 2379092"/>
                <a:gd name="connsiteY37" fmla="*/ 627797 h 986924"/>
                <a:gd name="connsiteX38" fmla="*/ 1549021 w 2379092"/>
                <a:gd name="connsiteY38" fmla="*/ 614150 h 986924"/>
                <a:gd name="connsiteX39" fmla="*/ 1552329 w 2379092"/>
                <a:gd name="connsiteY39" fmla="*/ 588866 h 986924"/>
                <a:gd name="connsiteX40" fmla="*/ 1544864 w 2379092"/>
                <a:gd name="connsiteY40" fmla="*/ 557321 h 986924"/>
                <a:gd name="connsiteX41" fmla="*/ 1544864 w 2379092"/>
                <a:gd name="connsiteY41" fmla="*/ 557321 h 986924"/>
                <a:gd name="connsiteX42" fmla="*/ 1465720 w 2379092"/>
                <a:gd name="connsiteY42" fmla="*/ 482381 h 986924"/>
                <a:gd name="connsiteX43" fmla="*/ 1397688 w 2379092"/>
                <a:gd name="connsiteY43" fmla="*/ 521939 h 986924"/>
                <a:gd name="connsiteX44" fmla="*/ 1330463 w 2379092"/>
                <a:gd name="connsiteY44" fmla="*/ 543274 h 986924"/>
                <a:gd name="connsiteX45" fmla="*/ 1235891 w 2379092"/>
                <a:gd name="connsiteY45" fmla="*/ 557321 h 986924"/>
                <a:gd name="connsiteX46" fmla="*/ 1112302 w 2379092"/>
                <a:gd name="connsiteY46" fmla="*/ 557321 h 986924"/>
                <a:gd name="connsiteX47" fmla="*/ 1072534 w 2379092"/>
                <a:gd name="connsiteY47" fmla="*/ 503479 h 986924"/>
                <a:gd name="connsiteX48" fmla="*/ 1112302 w 2379092"/>
                <a:gd name="connsiteY48" fmla="*/ 417990 h 986924"/>
                <a:gd name="connsiteX49" fmla="*/ 1071350 w 2379092"/>
                <a:gd name="connsiteY49" fmla="*/ 395785 h 986924"/>
                <a:gd name="connsiteX50" fmla="*/ 1050878 w 2379092"/>
                <a:gd name="connsiteY50" fmla="*/ 388962 h 986924"/>
                <a:gd name="connsiteX51" fmla="*/ 1054380 w 2379092"/>
                <a:gd name="connsiteY51" fmla="*/ 327383 h 986924"/>
                <a:gd name="connsiteX52" fmla="*/ 928048 w 2379092"/>
                <a:gd name="connsiteY52" fmla="*/ 334371 h 986924"/>
                <a:gd name="connsiteX53" fmla="*/ 887105 w 2379092"/>
                <a:gd name="connsiteY53" fmla="*/ 320723 h 986924"/>
                <a:gd name="connsiteX54" fmla="*/ 866633 w 2379092"/>
                <a:gd name="connsiteY54" fmla="*/ 313899 h 986924"/>
                <a:gd name="connsiteX55" fmla="*/ 846162 w 2379092"/>
                <a:gd name="connsiteY55" fmla="*/ 300251 h 986924"/>
                <a:gd name="connsiteX56" fmla="*/ 818866 w 2379092"/>
                <a:gd name="connsiteY56" fmla="*/ 259308 h 986924"/>
                <a:gd name="connsiteX57" fmla="*/ 777923 w 2379092"/>
                <a:gd name="connsiteY57" fmla="*/ 225188 h 986924"/>
                <a:gd name="connsiteX58" fmla="*/ 757451 w 2379092"/>
                <a:gd name="connsiteY58" fmla="*/ 211541 h 986924"/>
                <a:gd name="connsiteX59" fmla="*/ 736979 w 2379092"/>
                <a:gd name="connsiteY59" fmla="*/ 191069 h 986924"/>
                <a:gd name="connsiteX60" fmla="*/ 675565 w 2379092"/>
                <a:gd name="connsiteY60" fmla="*/ 163773 h 986924"/>
                <a:gd name="connsiteX61" fmla="*/ 655093 w 2379092"/>
                <a:gd name="connsiteY61" fmla="*/ 150126 h 986924"/>
                <a:gd name="connsiteX62" fmla="*/ 580030 w 2379092"/>
                <a:gd name="connsiteY62" fmla="*/ 129654 h 986924"/>
                <a:gd name="connsiteX63" fmla="*/ 518615 w 2379092"/>
                <a:gd name="connsiteY63" fmla="*/ 116006 h 986924"/>
                <a:gd name="connsiteX64" fmla="*/ 498144 w 2379092"/>
                <a:gd name="connsiteY64" fmla="*/ 88711 h 986924"/>
                <a:gd name="connsiteX65" fmla="*/ 491320 w 2379092"/>
                <a:gd name="connsiteY65" fmla="*/ 68239 h 986924"/>
                <a:gd name="connsiteX66" fmla="*/ 0 w 2379092"/>
                <a:gd name="connsiteY66" fmla="*/ 54591 h 986924"/>
                <a:gd name="connsiteX67" fmla="*/ 68239 w 2379092"/>
                <a:gd name="connsiteY67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890620 w 2379092"/>
                <a:gd name="connsiteY14" fmla="*/ 264121 h 986924"/>
                <a:gd name="connsiteX15" fmla="*/ 965877 w 2379092"/>
                <a:gd name="connsiteY15" fmla="*/ 277769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02944 w 2379092"/>
                <a:gd name="connsiteY19" fmla="*/ 368051 h 986924"/>
                <a:gd name="connsiteX20" fmla="*/ 1183454 w 2379092"/>
                <a:gd name="connsiteY20" fmla="*/ 407442 h 986924"/>
                <a:gd name="connsiteX21" fmla="*/ 1135695 w 2379092"/>
                <a:gd name="connsiteY21" fmla="*/ 503479 h 986924"/>
                <a:gd name="connsiteX22" fmla="*/ 1235891 w 2379092"/>
                <a:gd name="connsiteY22" fmla="*/ 487656 h 986924"/>
                <a:gd name="connsiteX23" fmla="*/ 1412156 w 2379092"/>
                <a:gd name="connsiteY23" fmla="*/ 450838 h 986924"/>
                <a:gd name="connsiteX24" fmla="*/ 1483070 w 2379092"/>
                <a:gd name="connsiteY24" fmla="*/ 417990 h 986924"/>
                <a:gd name="connsiteX25" fmla="*/ 1535955 w 2379092"/>
                <a:gd name="connsiteY25" fmla="*/ 455487 h 986924"/>
                <a:gd name="connsiteX26" fmla="*/ 1542197 w 2379092"/>
                <a:gd name="connsiteY26" fmla="*/ 491320 h 986924"/>
                <a:gd name="connsiteX27" fmla="*/ 1583141 w 2379092"/>
                <a:gd name="connsiteY27" fmla="*/ 504968 h 986924"/>
                <a:gd name="connsiteX28" fmla="*/ 1614149 w 2379092"/>
                <a:gd name="connsiteY28" fmla="*/ 525890 h 986924"/>
                <a:gd name="connsiteX29" fmla="*/ 1655782 w 2379092"/>
                <a:gd name="connsiteY29" fmla="*/ 587429 h 986924"/>
                <a:gd name="connsiteX30" fmla="*/ 1792043 w 2379092"/>
                <a:gd name="connsiteY30" fmla="*/ 626987 h 986924"/>
                <a:gd name="connsiteX31" fmla="*/ 1977427 w 2379092"/>
                <a:gd name="connsiteY31" fmla="*/ 626987 h 986924"/>
                <a:gd name="connsiteX32" fmla="*/ 2162810 w 2379092"/>
                <a:gd name="connsiteY32" fmla="*/ 626987 h 986924"/>
                <a:gd name="connsiteX33" fmla="*/ 2348195 w 2379092"/>
                <a:gd name="connsiteY33" fmla="*/ 766318 h 986924"/>
                <a:gd name="connsiteX34" fmla="*/ 1977427 w 2379092"/>
                <a:gd name="connsiteY34" fmla="*/ 975313 h 986924"/>
                <a:gd name="connsiteX35" fmla="*/ 1792043 w 2379092"/>
                <a:gd name="connsiteY35" fmla="*/ 696652 h 986924"/>
                <a:gd name="connsiteX36" fmla="*/ 1703808 w 2379092"/>
                <a:gd name="connsiteY36" fmla="*/ 656158 h 986924"/>
                <a:gd name="connsiteX37" fmla="*/ 1569493 w 2379092"/>
                <a:gd name="connsiteY37" fmla="*/ 627797 h 986924"/>
                <a:gd name="connsiteX38" fmla="*/ 1549021 w 2379092"/>
                <a:gd name="connsiteY38" fmla="*/ 614150 h 986924"/>
                <a:gd name="connsiteX39" fmla="*/ 1552329 w 2379092"/>
                <a:gd name="connsiteY39" fmla="*/ 588866 h 986924"/>
                <a:gd name="connsiteX40" fmla="*/ 1544864 w 2379092"/>
                <a:gd name="connsiteY40" fmla="*/ 557321 h 986924"/>
                <a:gd name="connsiteX41" fmla="*/ 1544864 w 2379092"/>
                <a:gd name="connsiteY41" fmla="*/ 557321 h 986924"/>
                <a:gd name="connsiteX42" fmla="*/ 1465720 w 2379092"/>
                <a:gd name="connsiteY42" fmla="*/ 482381 h 986924"/>
                <a:gd name="connsiteX43" fmla="*/ 1397688 w 2379092"/>
                <a:gd name="connsiteY43" fmla="*/ 521939 h 986924"/>
                <a:gd name="connsiteX44" fmla="*/ 1330463 w 2379092"/>
                <a:gd name="connsiteY44" fmla="*/ 543274 h 986924"/>
                <a:gd name="connsiteX45" fmla="*/ 1297686 w 2379092"/>
                <a:gd name="connsiteY45" fmla="*/ 557321 h 986924"/>
                <a:gd name="connsiteX46" fmla="*/ 1112302 w 2379092"/>
                <a:gd name="connsiteY46" fmla="*/ 557321 h 986924"/>
                <a:gd name="connsiteX47" fmla="*/ 1072534 w 2379092"/>
                <a:gd name="connsiteY47" fmla="*/ 503479 h 986924"/>
                <a:gd name="connsiteX48" fmla="*/ 1112302 w 2379092"/>
                <a:gd name="connsiteY48" fmla="*/ 417990 h 986924"/>
                <a:gd name="connsiteX49" fmla="*/ 1071350 w 2379092"/>
                <a:gd name="connsiteY49" fmla="*/ 395785 h 986924"/>
                <a:gd name="connsiteX50" fmla="*/ 1050878 w 2379092"/>
                <a:gd name="connsiteY50" fmla="*/ 388962 h 986924"/>
                <a:gd name="connsiteX51" fmla="*/ 1054380 w 2379092"/>
                <a:gd name="connsiteY51" fmla="*/ 327383 h 986924"/>
                <a:gd name="connsiteX52" fmla="*/ 928048 w 2379092"/>
                <a:gd name="connsiteY52" fmla="*/ 334371 h 986924"/>
                <a:gd name="connsiteX53" fmla="*/ 887105 w 2379092"/>
                <a:gd name="connsiteY53" fmla="*/ 320723 h 986924"/>
                <a:gd name="connsiteX54" fmla="*/ 866633 w 2379092"/>
                <a:gd name="connsiteY54" fmla="*/ 313899 h 986924"/>
                <a:gd name="connsiteX55" fmla="*/ 846162 w 2379092"/>
                <a:gd name="connsiteY55" fmla="*/ 300251 h 986924"/>
                <a:gd name="connsiteX56" fmla="*/ 818866 w 2379092"/>
                <a:gd name="connsiteY56" fmla="*/ 259308 h 986924"/>
                <a:gd name="connsiteX57" fmla="*/ 777923 w 2379092"/>
                <a:gd name="connsiteY57" fmla="*/ 225188 h 986924"/>
                <a:gd name="connsiteX58" fmla="*/ 757451 w 2379092"/>
                <a:gd name="connsiteY58" fmla="*/ 211541 h 986924"/>
                <a:gd name="connsiteX59" fmla="*/ 736979 w 2379092"/>
                <a:gd name="connsiteY59" fmla="*/ 191069 h 986924"/>
                <a:gd name="connsiteX60" fmla="*/ 675565 w 2379092"/>
                <a:gd name="connsiteY60" fmla="*/ 163773 h 986924"/>
                <a:gd name="connsiteX61" fmla="*/ 655093 w 2379092"/>
                <a:gd name="connsiteY61" fmla="*/ 150126 h 986924"/>
                <a:gd name="connsiteX62" fmla="*/ 580030 w 2379092"/>
                <a:gd name="connsiteY62" fmla="*/ 129654 h 986924"/>
                <a:gd name="connsiteX63" fmla="*/ 518615 w 2379092"/>
                <a:gd name="connsiteY63" fmla="*/ 116006 h 986924"/>
                <a:gd name="connsiteX64" fmla="*/ 498144 w 2379092"/>
                <a:gd name="connsiteY64" fmla="*/ 88711 h 986924"/>
                <a:gd name="connsiteX65" fmla="*/ 491320 w 2379092"/>
                <a:gd name="connsiteY65" fmla="*/ 68239 h 986924"/>
                <a:gd name="connsiteX66" fmla="*/ 0 w 2379092"/>
                <a:gd name="connsiteY66" fmla="*/ 54591 h 986924"/>
                <a:gd name="connsiteX67" fmla="*/ 68239 w 2379092"/>
                <a:gd name="connsiteY67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890620 w 2379092"/>
                <a:gd name="connsiteY14" fmla="*/ 264121 h 986924"/>
                <a:gd name="connsiteX15" fmla="*/ 965877 w 2379092"/>
                <a:gd name="connsiteY15" fmla="*/ 277769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02944 w 2379092"/>
                <a:gd name="connsiteY19" fmla="*/ 368051 h 986924"/>
                <a:gd name="connsiteX20" fmla="*/ 1183454 w 2379092"/>
                <a:gd name="connsiteY20" fmla="*/ 407442 h 986924"/>
                <a:gd name="connsiteX21" fmla="*/ 1135695 w 2379092"/>
                <a:gd name="connsiteY21" fmla="*/ 503479 h 986924"/>
                <a:gd name="connsiteX22" fmla="*/ 1235891 w 2379092"/>
                <a:gd name="connsiteY22" fmla="*/ 487656 h 986924"/>
                <a:gd name="connsiteX23" fmla="*/ 1412156 w 2379092"/>
                <a:gd name="connsiteY23" fmla="*/ 450838 h 986924"/>
                <a:gd name="connsiteX24" fmla="*/ 1483070 w 2379092"/>
                <a:gd name="connsiteY24" fmla="*/ 417990 h 986924"/>
                <a:gd name="connsiteX25" fmla="*/ 1535955 w 2379092"/>
                <a:gd name="connsiteY25" fmla="*/ 455487 h 986924"/>
                <a:gd name="connsiteX26" fmla="*/ 1542197 w 2379092"/>
                <a:gd name="connsiteY26" fmla="*/ 491320 h 986924"/>
                <a:gd name="connsiteX27" fmla="*/ 1583141 w 2379092"/>
                <a:gd name="connsiteY27" fmla="*/ 504968 h 986924"/>
                <a:gd name="connsiteX28" fmla="*/ 1614149 w 2379092"/>
                <a:gd name="connsiteY28" fmla="*/ 525890 h 986924"/>
                <a:gd name="connsiteX29" fmla="*/ 1655782 w 2379092"/>
                <a:gd name="connsiteY29" fmla="*/ 587429 h 986924"/>
                <a:gd name="connsiteX30" fmla="*/ 1792043 w 2379092"/>
                <a:gd name="connsiteY30" fmla="*/ 626987 h 986924"/>
                <a:gd name="connsiteX31" fmla="*/ 1977427 w 2379092"/>
                <a:gd name="connsiteY31" fmla="*/ 626987 h 986924"/>
                <a:gd name="connsiteX32" fmla="*/ 2162810 w 2379092"/>
                <a:gd name="connsiteY32" fmla="*/ 626987 h 986924"/>
                <a:gd name="connsiteX33" fmla="*/ 2348195 w 2379092"/>
                <a:gd name="connsiteY33" fmla="*/ 766318 h 986924"/>
                <a:gd name="connsiteX34" fmla="*/ 1977427 w 2379092"/>
                <a:gd name="connsiteY34" fmla="*/ 975313 h 986924"/>
                <a:gd name="connsiteX35" fmla="*/ 1792043 w 2379092"/>
                <a:gd name="connsiteY35" fmla="*/ 696652 h 986924"/>
                <a:gd name="connsiteX36" fmla="*/ 1703808 w 2379092"/>
                <a:gd name="connsiteY36" fmla="*/ 656158 h 986924"/>
                <a:gd name="connsiteX37" fmla="*/ 1569493 w 2379092"/>
                <a:gd name="connsiteY37" fmla="*/ 627797 h 986924"/>
                <a:gd name="connsiteX38" fmla="*/ 1549021 w 2379092"/>
                <a:gd name="connsiteY38" fmla="*/ 614150 h 986924"/>
                <a:gd name="connsiteX39" fmla="*/ 1552329 w 2379092"/>
                <a:gd name="connsiteY39" fmla="*/ 588866 h 986924"/>
                <a:gd name="connsiteX40" fmla="*/ 1544864 w 2379092"/>
                <a:gd name="connsiteY40" fmla="*/ 557321 h 986924"/>
                <a:gd name="connsiteX41" fmla="*/ 1544864 w 2379092"/>
                <a:gd name="connsiteY41" fmla="*/ 557321 h 986924"/>
                <a:gd name="connsiteX42" fmla="*/ 1465720 w 2379092"/>
                <a:gd name="connsiteY42" fmla="*/ 482381 h 986924"/>
                <a:gd name="connsiteX43" fmla="*/ 1397688 w 2379092"/>
                <a:gd name="connsiteY43" fmla="*/ 521939 h 986924"/>
                <a:gd name="connsiteX44" fmla="*/ 1330463 w 2379092"/>
                <a:gd name="connsiteY44" fmla="*/ 543274 h 986924"/>
                <a:gd name="connsiteX45" fmla="*/ 1112302 w 2379092"/>
                <a:gd name="connsiteY45" fmla="*/ 557321 h 986924"/>
                <a:gd name="connsiteX46" fmla="*/ 1072534 w 2379092"/>
                <a:gd name="connsiteY46" fmla="*/ 503479 h 986924"/>
                <a:gd name="connsiteX47" fmla="*/ 1112302 w 2379092"/>
                <a:gd name="connsiteY47" fmla="*/ 417990 h 986924"/>
                <a:gd name="connsiteX48" fmla="*/ 1071350 w 2379092"/>
                <a:gd name="connsiteY48" fmla="*/ 395785 h 986924"/>
                <a:gd name="connsiteX49" fmla="*/ 1050878 w 2379092"/>
                <a:gd name="connsiteY49" fmla="*/ 388962 h 986924"/>
                <a:gd name="connsiteX50" fmla="*/ 1054380 w 2379092"/>
                <a:gd name="connsiteY50" fmla="*/ 327383 h 986924"/>
                <a:gd name="connsiteX51" fmla="*/ 928048 w 2379092"/>
                <a:gd name="connsiteY51" fmla="*/ 334371 h 986924"/>
                <a:gd name="connsiteX52" fmla="*/ 887105 w 2379092"/>
                <a:gd name="connsiteY52" fmla="*/ 320723 h 986924"/>
                <a:gd name="connsiteX53" fmla="*/ 866633 w 2379092"/>
                <a:gd name="connsiteY53" fmla="*/ 313899 h 986924"/>
                <a:gd name="connsiteX54" fmla="*/ 846162 w 2379092"/>
                <a:gd name="connsiteY54" fmla="*/ 300251 h 986924"/>
                <a:gd name="connsiteX55" fmla="*/ 818866 w 2379092"/>
                <a:gd name="connsiteY55" fmla="*/ 259308 h 986924"/>
                <a:gd name="connsiteX56" fmla="*/ 777923 w 2379092"/>
                <a:gd name="connsiteY56" fmla="*/ 225188 h 986924"/>
                <a:gd name="connsiteX57" fmla="*/ 757451 w 2379092"/>
                <a:gd name="connsiteY57" fmla="*/ 211541 h 986924"/>
                <a:gd name="connsiteX58" fmla="*/ 736979 w 2379092"/>
                <a:gd name="connsiteY58" fmla="*/ 191069 h 986924"/>
                <a:gd name="connsiteX59" fmla="*/ 675565 w 2379092"/>
                <a:gd name="connsiteY59" fmla="*/ 163773 h 986924"/>
                <a:gd name="connsiteX60" fmla="*/ 655093 w 2379092"/>
                <a:gd name="connsiteY60" fmla="*/ 150126 h 986924"/>
                <a:gd name="connsiteX61" fmla="*/ 580030 w 2379092"/>
                <a:gd name="connsiteY61" fmla="*/ 129654 h 986924"/>
                <a:gd name="connsiteX62" fmla="*/ 518615 w 2379092"/>
                <a:gd name="connsiteY62" fmla="*/ 116006 h 986924"/>
                <a:gd name="connsiteX63" fmla="*/ 498144 w 2379092"/>
                <a:gd name="connsiteY63" fmla="*/ 88711 h 986924"/>
                <a:gd name="connsiteX64" fmla="*/ 491320 w 2379092"/>
                <a:gd name="connsiteY64" fmla="*/ 68239 h 986924"/>
                <a:gd name="connsiteX65" fmla="*/ 0 w 2379092"/>
                <a:gd name="connsiteY65" fmla="*/ 54591 h 986924"/>
                <a:gd name="connsiteX66" fmla="*/ 68239 w 2379092"/>
                <a:gd name="connsiteY66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890620 w 2379092"/>
                <a:gd name="connsiteY14" fmla="*/ 264121 h 986924"/>
                <a:gd name="connsiteX15" fmla="*/ 965877 w 2379092"/>
                <a:gd name="connsiteY15" fmla="*/ 277769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02944 w 2379092"/>
                <a:gd name="connsiteY19" fmla="*/ 368051 h 986924"/>
                <a:gd name="connsiteX20" fmla="*/ 1183454 w 2379092"/>
                <a:gd name="connsiteY20" fmla="*/ 407442 h 986924"/>
                <a:gd name="connsiteX21" fmla="*/ 1135695 w 2379092"/>
                <a:gd name="connsiteY21" fmla="*/ 503479 h 986924"/>
                <a:gd name="connsiteX22" fmla="*/ 1235891 w 2379092"/>
                <a:gd name="connsiteY22" fmla="*/ 487656 h 986924"/>
                <a:gd name="connsiteX23" fmla="*/ 1412156 w 2379092"/>
                <a:gd name="connsiteY23" fmla="*/ 450838 h 986924"/>
                <a:gd name="connsiteX24" fmla="*/ 1483070 w 2379092"/>
                <a:gd name="connsiteY24" fmla="*/ 417990 h 986924"/>
                <a:gd name="connsiteX25" fmla="*/ 1535955 w 2379092"/>
                <a:gd name="connsiteY25" fmla="*/ 455487 h 986924"/>
                <a:gd name="connsiteX26" fmla="*/ 1542197 w 2379092"/>
                <a:gd name="connsiteY26" fmla="*/ 491320 h 986924"/>
                <a:gd name="connsiteX27" fmla="*/ 1583141 w 2379092"/>
                <a:gd name="connsiteY27" fmla="*/ 504968 h 986924"/>
                <a:gd name="connsiteX28" fmla="*/ 1614149 w 2379092"/>
                <a:gd name="connsiteY28" fmla="*/ 525890 h 986924"/>
                <a:gd name="connsiteX29" fmla="*/ 1655782 w 2379092"/>
                <a:gd name="connsiteY29" fmla="*/ 587429 h 986924"/>
                <a:gd name="connsiteX30" fmla="*/ 1792043 w 2379092"/>
                <a:gd name="connsiteY30" fmla="*/ 626987 h 986924"/>
                <a:gd name="connsiteX31" fmla="*/ 1977427 w 2379092"/>
                <a:gd name="connsiteY31" fmla="*/ 626987 h 986924"/>
                <a:gd name="connsiteX32" fmla="*/ 2162810 w 2379092"/>
                <a:gd name="connsiteY32" fmla="*/ 626987 h 986924"/>
                <a:gd name="connsiteX33" fmla="*/ 2348195 w 2379092"/>
                <a:gd name="connsiteY33" fmla="*/ 766318 h 986924"/>
                <a:gd name="connsiteX34" fmla="*/ 1977427 w 2379092"/>
                <a:gd name="connsiteY34" fmla="*/ 975313 h 986924"/>
                <a:gd name="connsiteX35" fmla="*/ 1792043 w 2379092"/>
                <a:gd name="connsiteY35" fmla="*/ 696652 h 986924"/>
                <a:gd name="connsiteX36" fmla="*/ 1703808 w 2379092"/>
                <a:gd name="connsiteY36" fmla="*/ 656158 h 986924"/>
                <a:gd name="connsiteX37" fmla="*/ 1569493 w 2379092"/>
                <a:gd name="connsiteY37" fmla="*/ 627797 h 986924"/>
                <a:gd name="connsiteX38" fmla="*/ 1549021 w 2379092"/>
                <a:gd name="connsiteY38" fmla="*/ 614150 h 986924"/>
                <a:gd name="connsiteX39" fmla="*/ 1552329 w 2379092"/>
                <a:gd name="connsiteY39" fmla="*/ 588866 h 986924"/>
                <a:gd name="connsiteX40" fmla="*/ 1544864 w 2379092"/>
                <a:gd name="connsiteY40" fmla="*/ 557321 h 986924"/>
                <a:gd name="connsiteX41" fmla="*/ 1544864 w 2379092"/>
                <a:gd name="connsiteY41" fmla="*/ 557321 h 986924"/>
                <a:gd name="connsiteX42" fmla="*/ 1465720 w 2379092"/>
                <a:gd name="connsiteY42" fmla="*/ 482381 h 986924"/>
                <a:gd name="connsiteX43" fmla="*/ 1397688 w 2379092"/>
                <a:gd name="connsiteY43" fmla="*/ 521939 h 986924"/>
                <a:gd name="connsiteX44" fmla="*/ 1353270 w 2379092"/>
                <a:gd name="connsiteY44" fmla="*/ 521079 h 986924"/>
                <a:gd name="connsiteX45" fmla="*/ 1112302 w 2379092"/>
                <a:gd name="connsiteY45" fmla="*/ 557321 h 986924"/>
                <a:gd name="connsiteX46" fmla="*/ 1072534 w 2379092"/>
                <a:gd name="connsiteY46" fmla="*/ 503479 h 986924"/>
                <a:gd name="connsiteX47" fmla="*/ 1112302 w 2379092"/>
                <a:gd name="connsiteY47" fmla="*/ 417990 h 986924"/>
                <a:gd name="connsiteX48" fmla="*/ 1071350 w 2379092"/>
                <a:gd name="connsiteY48" fmla="*/ 395785 h 986924"/>
                <a:gd name="connsiteX49" fmla="*/ 1050878 w 2379092"/>
                <a:gd name="connsiteY49" fmla="*/ 388962 h 986924"/>
                <a:gd name="connsiteX50" fmla="*/ 1054380 w 2379092"/>
                <a:gd name="connsiteY50" fmla="*/ 327383 h 986924"/>
                <a:gd name="connsiteX51" fmla="*/ 928048 w 2379092"/>
                <a:gd name="connsiteY51" fmla="*/ 334371 h 986924"/>
                <a:gd name="connsiteX52" fmla="*/ 887105 w 2379092"/>
                <a:gd name="connsiteY52" fmla="*/ 320723 h 986924"/>
                <a:gd name="connsiteX53" fmla="*/ 866633 w 2379092"/>
                <a:gd name="connsiteY53" fmla="*/ 313899 h 986924"/>
                <a:gd name="connsiteX54" fmla="*/ 846162 w 2379092"/>
                <a:gd name="connsiteY54" fmla="*/ 300251 h 986924"/>
                <a:gd name="connsiteX55" fmla="*/ 818866 w 2379092"/>
                <a:gd name="connsiteY55" fmla="*/ 259308 h 986924"/>
                <a:gd name="connsiteX56" fmla="*/ 777923 w 2379092"/>
                <a:gd name="connsiteY56" fmla="*/ 225188 h 986924"/>
                <a:gd name="connsiteX57" fmla="*/ 757451 w 2379092"/>
                <a:gd name="connsiteY57" fmla="*/ 211541 h 986924"/>
                <a:gd name="connsiteX58" fmla="*/ 736979 w 2379092"/>
                <a:gd name="connsiteY58" fmla="*/ 191069 h 986924"/>
                <a:gd name="connsiteX59" fmla="*/ 675565 w 2379092"/>
                <a:gd name="connsiteY59" fmla="*/ 163773 h 986924"/>
                <a:gd name="connsiteX60" fmla="*/ 655093 w 2379092"/>
                <a:gd name="connsiteY60" fmla="*/ 150126 h 986924"/>
                <a:gd name="connsiteX61" fmla="*/ 580030 w 2379092"/>
                <a:gd name="connsiteY61" fmla="*/ 129654 h 986924"/>
                <a:gd name="connsiteX62" fmla="*/ 518615 w 2379092"/>
                <a:gd name="connsiteY62" fmla="*/ 116006 h 986924"/>
                <a:gd name="connsiteX63" fmla="*/ 498144 w 2379092"/>
                <a:gd name="connsiteY63" fmla="*/ 88711 h 986924"/>
                <a:gd name="connsiteX64" fmla="*/ 491320 w 2379092"/>
                <a:gd name="connsiteY64" fmla="*/ 68239 h 986924"/>
                <a:gd name="connsiteX65" fmla="*/ 0 w 2379092"/>
                <a:gd name="connsiteY65" fmla="*/ 54591 h 986924"/>
                <a:gd name="connsiteX66" fmla="*/ 68239 w 2379092"/>
                <a:gd name="connsiteY66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890620 w 2379092"/>
                <a:gd name="connsiteY14" fmla="*/ 264121 h 986924"/>
                <a:gd name="connsiteX15" fmla="*/ 965877 w 2379092"/>
                <a:gd name="connsiteY15" fmla="*/ 277769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02944 w 2379092"/>
                <a:gd name="connsiteY19" fmla="*/ 368051 h 986924"/>
                <a:gd name="connsiteX20" fmla="*/ 1183454 w 2379092"/>
                <a:gd name="connsiteY20" fmla="*/ 407442 h 986924"/>
                <a:gd name="connsiteX21" fmla="*/ 1135695 w 2379092"/>
                <a:gd name="connsiteY21" fmla="*/ 503479 h 986924"/>
                <a:gd name="connsiteX22" fmla="*/ 1235891 w 2379092"/>
                <a:gd name="connsiteY22" fmla="*/ 487656 h 986924"/>
                <a:gd name="connsiteX23" fmla="*/ 1412156 w 2379092"/>
                <a:gd name="connsiteY23" fmla="*/ 450838 h 986924"/>
                <a:gd name="connsiteX24" fmla="*/ 1483070 w 2379092"/>
                <a:gd name="connsiteY24" fmla="*/ 417990 h 986924"/>
                <a:gd name="connsiteX25" fmla="*/ 1535955 w 2379092"/>
                <a:gd name="connsiteY25" fmla="*/ 455487 h 986924"/>
                <a:gd name="connsiteX26" fmla="*/ 1542197 w 2379092"/>
                <a:gd name="connsiteY26" fmla="*/ 491320 h 986924"/>
                <a:gd name="connsiteX27" fmla="*/ 1583141 w 2379092"/>
                <a:gd name="connsiteY27" fmla="*/ 504968 h 986924"/>
                <a:gd name="connsiteX28" fmla="*/ 1614149 w 2379092"/>
                <a:gd name="connsiteY28" fmla="*/ 525890 h 986924"/>
                <a:gd name="connsiteX29" fmla="*/ 1655782 w 2379092"/>
                <a:gd name="connsiteY29" fmla="*/ 587429 h 986924"/>
                <a:gd name="connsiteX30" fmla="*/ 1792043 w 2379092"/>
                <a:gd name="connsiteY30" fmla="*/ 626987 h 986924"/>
                <a:gd name="connsiteX31" fmla="*/ 1977427 w 2379092"/>
                <a:gd name="connsiteY31" fmla="*/ 626987 h 986924"/>
                <a:gd name="connsiteX32" fmla="*/ 2162810 w 2379092"/>
                <a:gd name="connsiteY32" fmla="*/ 626987 h 986924"/>
                <a:gd name="connsiteX33" fmla="*/ 2348195 w 2379092"/>
                <a:gd name="connsiteY33" fmla="*/ 766318 h 986924"/>
                <a:gd name="connsiteX34" fmla="*/ 1977427 w 2379092"/>
                <a:gd name="connsiteY34" fmla="*/ 975313 h 986924"/>
                <a:gd name="connsiteX35" fmla="*/ 1792043 w 2379092"/>
                <a:gd name="connsiteY35" fmla="*/ 696652 h 986924"/>
                <a:gd name="connsiteX36" fmla="*/ 1703808 w 2379092"/>
                <a:gd name="connsiteY36" fmla="*/ 656158 h 986924"/>
                <a:gd name="connsiteX37" fmla="*/ 1569493 w 2379092"/>
                <a:gd name="connsiteY37" fmla="*/ 627797 h 986924"/>
                <a:gd name="connsiteX38" fmla="*/ 1549021 w 2379092"/>
                <a:gd name="connsiteY38" fmla="*/ 614150 h 986924"/>
                <a:gd name="connsiteX39" fmla="*/ 1552329 w 2379092"/>
                <a:gd name="connsiteY39" fmla="*/ 588866 h 986924"/>
                <a:gd name="connsiteX40" fmla="*/ 1544864 w 2379092"/>
                <a:gd name="connsiteY40" fmla="*/ 557321 h 986924"/>
                <a:gd name="connsiteX41" fmla="*/ 1558900 w 2379092"/>
                <a:gd name="connsiteY41" fmla="*/ 544135 h 986924"/>
                <a:gd name="connsiteX42" fmla="*/ 1465720 w 2379092"/>
                <a:gd name="connsiteY42" fmla="*/ 482381 h 986924"/>
                <a:gd name="connsiteX43" fmla="*/ 1397688 w 2379092"/>
                <a:gd name="connsiteY43" fmla="*/ 521939 h 986924"/>
                <a:gd name="connsiteX44" fmla="*/ 1353270 w 2379092"/>
                <a:gd name="connsiteY44" fmla="*/ 521079 h 986924"/>
                <a:gd name="connsiteX45" fmla="*/ 1112302 w 2379092"/>
                <a:gd name="connsiteY45" fmla="*/ 557321 h 986924"/>
                <a:gd name="connsiteX46" fmla="*/ 1072534 w 2379092"/>
                <a:gd name="connsiteY46" fmla="*/ 503479 h 986924"/>
                <a:gd name="connsiteX47" fmla="*/ 1112302 w 2379092"/>
                <a:gd name="connsiteY47" fmla="*/ 417990 h 986924"/>
                <a:gd name="connsiteX48" fmla="*/ 1071350 w 2379092"/>
                <a:gd name="connsiteY48" fmla="*/ 395785 h 986924"/>
                <a:gd name="connsiteX49" fmla="*/ 1050878 w 2379092"/>
                <a:gd name="connsiteY49" fmla="*/ 388962 h 986924"/>
                <a:gd name="connsiteX50" fmla="*/ 1054380 w 2379092"/>
                <a:gd name="connsiteY50" fmla="*/ 327383 h 986924"/>
                <a:gd name="connsiteX51" fmla="*/ 928048 w 2379092"/>
                <a:gd name="connsiteY51" fmla="*/ 334371 h 986924"/>
                <a:gd name="connsiteX52" fmla="*/ 887105 w 2379092"/>
                <a:gd name="connsiteY52" fmla="*/ 320723 h 986924"/>
                <a:gd name="connsiteX53" fmla="*/ 866633 w 2379092"/>
                <a:gd name="connsiteY53" fmla="*/ 313899 h 986924"/>
                <a:gd name="connsiteX54" fmla="*/ 846162 w 2379092"/>
                <a:gd name="connsiteY54" fmla="*/ 300251 h 986924"/>
                <a:gd name="connsiteX55" fmla="*/ 818866 w 2379092"/>
                <a:gd name="connsiteY55" fmla="*/ 259308 h 986924"/>
                <a:gd name="connsiteX56" fmla="*/ 777923 w 2379092"/>
                <a:gd name="connsiteY56" fmla="*/ 225188 h 986924"/>
                <a:gd name="connsiteX57" fmla="*/ 757451 w 2379092"/>
                <a:gd name="connsiteY57" fmla="*/ 211541 h 986924"/>
                <a:gd name="connsiteX58" fmla="*/ 736979 w 2379092"/>
                <a:gd name="connsiteY58" fmla="*/ 191069 h 986924"/>
                <a:gd name="connsiteX59" fmla="*/ 675565 w 2379092"/>
                <a:gd name="connsiteY59" fmla="*/ 163773 h 986924"/>
                <a:gd name="connsiteX60" fmla="*/ 655093 w 2379092"/>
                <a:gd name="connsiteY60" fmla="*/ 150126 h 986924"/>
                <a:gd name="connsiteX61" fmla="*/ 580030 w 2379092"/>
                <a:gd name="connsiteY61" fmla="*/ 129654 h 986924"/>
                <a:gd name="connsiteX62" fmla="*/ 518615 w 2379092"/>
                <a:gd name="connsiteY62" fmla="*/ 116006 h 986924"/>
                <a:gd name="connsiteX63" fmla="*/ 498144 w 2379092"/>
                <a:gd name="connsiteY63" fmla="*/ 88711 h 986924"/>
                <a:gd name="connsiteX64" fmla="*/ 491320 w 2379092"/>
                <a:gd name="connsiteY64" fmla="*/ 68239 h 986924"/>
                <a:gd name="connsiteX65" fmla="*/ 0 w 2379092"/>
                <a:gd name="connsiteY65" fmla="*/ 54591 h 986924"/>
                <a:gd name="connsiteX66" fmla="*/ 68239 w 2379092"/>
                <a:gd name="connsiteY66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890620 w 2379092"/>
                <a:gd name="connsiteY14" fmla="*/ 264121 h 986924"/>
                <a:gd name="connsiteX15" fmla="*/ 965877 w 2379092"/>
                <a:gd name="connsiteY15" fmla="*/ 277769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02944 w 2379092"/>
                <a:gd name="connsiteY19" fmla="*/ 368051 h 986924"/>
                <a:gd name="connsiteX20" fmla="*/ 1183454 w 2379092"/>
                <a:gd name="connsiteY20" fmla="*/ 407442 h 986924"/>
                <a:gd name="connsiteX21" fmla="*/ 1135695 w 2379092"/>
                <a:gd name="connsiteY21" fmla="*/ 503479 h 986924"/>
                <a:gd name="connsiteX22" fmla="*/ 1235891 w 2379092"/>
                <a:gd name="connsiteY22" fmla="*/ 487656 h 986924"/>
                <a:gd name="connsiteX23" fmla="*/ 1412156 w 2379092"/>
                <a:gd name="connsiteY23" fmla="*/ 450838 h 986924"/>
                <a:gd name="connsiteX24" fmla="*/ 1483070 w 2379092"/>
                <a:gd name="connsiteY24" fmla="*/ 417990 h 986924"/>
                <a:gd name="connsiteX25" fmla="*/ 1535955 w 2379092"/>
                <a:gd name="connsiteY25" fmla="*/ 455487 h 986924"/>
                <a:gd name="connsiteX26" fmla="*/ 1570463 w 2379092"/>
                <a:gd name="connsiteY26" fmla="*/ 472860 h 986924"/>
                <a:gd name="connsiteX27" fmla="*/ 1583141 w 2379092"/>
                <a:gd name="connsiteY27" fmla="*/ 504968 h 986924"/>
                <a:gd name="connsiteX28" fmla="*/ 1614149 w 2379092"/>
                <a:gd name="connsiteY28" fmla="*/ 525890 h 986924"/>
                <a:gd name="connsiteX29" fmla="*/ 1655782 w 2379092"/>
                <a:gd name="connsiteY29" fmla="*/ 587429 h 986924"/>
                <a:gd name="connsiteX30" fmla="*/ 1792043 w 2379092"/>
                <a:gd name="connsiteY30" fmla="*/ 626987 h 986924"/>
                <a:gd name="connsiteX31" fmla="*/ 1977427 w 2379092"/>
                <a:gd name="connsiteY31" fmla="*/ 626987 h 986924"/>
                <a:gd name="connsiteX32" fmla="*/ 2162810 w 2379092"/>
                <a:gd name="connsiteY32" fmla="*/ 626987 h 986924"/>
                <a:gd name="connsiteX33" fmla="*/ 2348195 w 2379092"/>
                <a:gd name="connsiteY33" fmla="*/ 766318 h 986924"/>
                <a:gd name="connsiteX34" fmla="*/ 1977427 w 2379092"/>
                <a:gd name="connsiteY34" fmla="*/ 975313 h 986924"/>
                <a:gd name="connsiteX35" fmla="*/ 1792043 w 2379092"/>
                <a:gd name="connsiteY35" fmla="*/ 696652 h 986924"/>
                <a:gd name="connsiteX36" fmla="*/ 1703808 w 2379092"/>
                <a:gd name="connsiteY36" fmla="*/ 656158 h 986924"/>
                <a:gd name="connsiteX37" fmla="*/ 1569493 w 2379092"/>
                <a:gd name="connsiteY37" fmla="*/ 627797 h 986924"/>
                <a:gd name="connsiteX38" fmla="*/ 1549021 w 2379092"/>
                <a:gd name="connsiteY38" fmla="*/ 614150 h 986924"/>
                <a:gd name="connsiteX39" fmla="*/ 1552329 w 2379092"/>
                <a:gd name="connsiteY39" fmla="*/ 588866 h 986924"/>
                <a:gd name="connsiteX40" fmla="*/ 1544864 w 2379092"/>
                <a:gd name="connsiteY40" fmla="*/ 557321 h 986924"/>
                <a:gd name="connsiteX41" fmla="*/ 1558900 w 2379092"/>
                <a:gd name="connsiteY41" fmla="*/ 544135 h 986924"/>
                <a:gd name="connsiteX42" fmla="*/ 1465720 w 2379092"/>
                <a:gd name="connsiteY42" fmla="*/ 482381 h 986924"/>
                <a:gd name="connsiteX43" fmla="*/ 1397688 w 2379092"/>
                <a:gd name="connsiteY43" fmla="*/ 521939 h 986924"/>
                <a:gd name="connsiteX44" fmla="*/ 1353270 w 2379092"/>
                <a:gd name="connsiteY44" fmla="*/ 521079 h 986924"/>
                <a:gd name="connsiteX45" fmla="*/ 1112302 w 2379092"/>
                <a:gd name="connsiteY45" fmla="*/ 557321 h 986924"/>
                <a:gd name="connsiteX46" fmla="*/ 1072534 w 2379092"/>
                <a:gd name="connsiteY46" fmla="*/ 503479 h 986924"/>
                <a:gd name="connsiteX47" fmla="*/ 1112302 w 2379092"/>
                <a:gd name="connsiteY47" fmla="*/ 417990 h 986924"/>
                <a:gd name="connsiteX48" fmla="*/ 1071350 w 2379092"/>
                <a:gd name="connsiteY48" fmla="*/ 395785 h 986924"/>
                <a:gd name="connsiteX49" fmla="*/ 1050878 w 2379092"/>
                <a:gd name="connsiteY49" fmla="*/ 388962 h 986924"/>
                <a:gd name="connsiteX50" fmla="*/ 1054380 w 2379092"/>
                <a:gd name="connsiteY50" fmla="*/ 327383 h 986924"/>
                <a:gd name="connsiteX51" fmla="*/ 928048 w 2379092"/>
                <a:gd name="connsiteY51" fmla="*/ 334371 h 986924"/>
                <a:gd name="connsiteX52" fmla="*/ 887105 w 2379092"/>
                <a:gd name="connsiteY52" fmla="*/ 320723 h 986924"/>
                <a:gd name="connsiteX53" fmla="*/ 866633 w 2379092"/>
                <a:gd name="connsiteY53" fmla="*/ 313899 h 986924"/>
                <a:gd name="connsiteX54" fmla="*/ 846162 w 2379092"/>
                <a:gd name="connsiteY54" fmla="*/ 300251 h 986924"/>
                <a:gd name="connsiteX55" fmla="*/ 818866 w 2379092"/>
                <a:gd name="connsiteY55" fmla="*/ 259308 h 986924"/>
                <a:gd name="connsiteX56" fmla="*/ 777923 w 2379092"/>
                <a:gd name="connsiteY56" fmla="*/ 225188 h 986924"/>
                <a:gd name="connsiteX57" fmla="*/ 757451 w 2379092"/>
                <a:gd name="connsiteY57" fmla="*/ 211541 h 986924"/>
                <a:gd name="connsiteX58" fmla="*/ 736979 w 2379092"/>
                <a:gd name="connsiteY58" fmla="*/ 191069 h 986924"/>
                <a:gd name="connsiteX59" fmla="*/ 675565 w 2379092"/>
                <a:gd name="connsiteY59" fmla="*/ 163773 h 986924"/>
                <a:gd name="connsiteX60" fmla="*/ 655093 w 2379092"/>
                <a:gd name="connsiteY60" fmla="*/ 150126 h 986924"/>
                <a:gd name="connsiteX61" fmla="*/ 580030 w 2379092"/>
                <a:gd name="connsiteY61" fmla="*/ 129654 h 986924"/>
                <a:gd name="connsiteX62" fmla="*/ 518615 w 2379092"/>
                <a:gd name="connsiteY62" fmla="*/ 116006 h 986924"/>
                <a:gd name="connsiteX63" fmla="*/ 498144 w 2379092"/>
                <a:gd name="connsiteY63" fmla="*/ 88711 h 986924"/>
                <a:gd name="connsiteX64" fmla="*/ 491320 w 2379092"/>
                <a:gd name="connsiteY64" fmla="*/ 68239 h 986924"/>
                <a:gd name="connsiteX65" fmla="*/ 0 w 2379092"/>
                <a:gd name="connsiteY65" fmla="*/ 54591 h 986924"/>
                <a:gd name="connsiteX66" fmla="*/ 68239 w 2379092"/>
                <a:gd name="connsiteY66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890620 w 2379092"/>
                <a:gd name="connsiteY14" fmla="*/ 264121 h 986924"/>
                <a:gd name="connsiteX15" fmla="*/ 965877 w 2379092"/>
                <a:gd name="connsiteY15" fmla="*/ 277769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02944 w 2379092"/>
                <a:gd name="connsiteY19" fmla="*/ 368051 h 986924"/>
                <a:gd name="connsiteX20" fmla="*/ 1183454 w 2379092"/>
                <a:gd name="connsiteY20" fmla="*/ 407442 h 986924"/>
                <a:gd name="connsiteX21" fmla="*/ 1135695 w 2379092"/>
                <a:gd name="connsiteY21" fmla="*/ 503479 h 986924"/>
                <a:gd name="connsiteX22" fmla="*/ 1235891 w 2379092"/>
                <a:gd name="connsiteY22" fmla="*/ 487656 h 986924"/>
                <a:gd name="connsiteX23" fmla="*/ 1412156 w 2379092"/>
                <a:gd name="connsiteY23" fmla="*/ 450838 h 986924"/>
                <a:gd name="connsiteX24" fmla="*/ 1483070 w 2379092"/>
                <a:gd name="connsiteY24" fmla="*/ 417990 h 986924"/>
                <a:gd name="connsiteX25" fmla="*/ 1535955 w 2379092"/>
                <a:gd name="connsiteY25" fmla="*/ 455487 h 986924"/>
                <a:gd name="connsiteX26" fmla="*/ 1583141 w 2379092"/>
                <a:gd name="connsiteY26" fmla="*/ 504968 h 986924"/>
                <a:gd name="connsiteX27" fmla="*/ 1614149 w 2379092"/>
                <a:gd name="connsiteY27" fmla="*/ 525890 h 986924"/>
                <a:gd name="connsiteX28" fmla="*/ 1655782 w 2379092"/>
                <a:gd name="connsiteY28" fmla="*/ 587429 h 986924"/>
                <a:gd name="connsiteX29" fmla="*/ 1792043 w 2379092"/>
                <a:gd name="connsiteY29" fmla="*/ 626987 h 986924"/>
                <a:gd name="connsiteX30" fmla="*/ 1977427 w 2379092"/>
                <a:gd name="connsiteY30" fmla="*/ 626987 h 986924"/>
                <a:gd name="connsiteX31" fmla="*/ 2162810 w 2379092"/>
                <a:gd name="connsiteY31" fmla="*/ 626987 h 986924"/>
                <a:gd name="connsiteX32" fmla="*/ 2348195 w 2379092"/>
                <a:gd name="connsiteY32" fmla="*/ 766318 h 986924"/>
                <a:gd name="connsiteX33" fmla="*/ 1977427 w 2379092"/>
                <a:gd name="connsiteY33" fmla="*/ 975313 h 986924"/>
                <a:gd name="connsiteX34" fmla="*/ 1792043 w 2379092"/>
                <a:gd name="connsiteY34" fmla="*/ 696652 h 986924"/>
                <a:gd name="connsiteX35" fmla="*/ 1703808 w 2379092"/>
                <a:gd name="connsiteY35" fmla="*/ 656158 h 986924"/>
                <a:gd name="connsiteX36" fmla="*/ 1569493 w 2379092"/>
                <a:gd name="connsiteY36" fmla="*/ 627797 h 986924"/>
                <a:gd name="connsiteX37" fmla="*/ 1549021 w 2379092"/>
                <a:gd name="connsiteY37" fmla="*/ 614150 h 986924"/>
                <a:gd name="connsiteX38" fmla="*/ 1552329 w 2379092"/>
                <a:gd name="connsiteY38" fmla="*/ 588866 h 986924"/>
                <a:gd name="connsiteX39" fmla="*/ 1544864 w 2379092"/>
                <a:gd name="connsiteY39" fmla="*/ 557321 h 986924"/>
                <a:gd name="connsiteX40" fmla="*/ 1558900 w 2379092"/>
                <a:gd name="connsiteY40" fmla="*/ 544135 h 986924"/>
                <a:gd name="connsiteX41" fmla="*/ 1465720 w 2379092"/>
                <a:gd name="connsiteY41" fmla="*/ 482381 h 986924"/>
                <a:gd name="connsiteX42" fmla="*/ 1397688 w 2379092"/>
                <a:gd name="connsiteY42" fmla="*/ 521939 h 986924"/>
                <a:gd name="connsiteX43" fmla="*/ 1353270 w 2379092"/>
                <a:gd name="connsiteY43" fmla="*/ 521079 h 986924"/>
                <a:gd name="connsiteX44" fmla="*/ 1112302 w 2379092"/>
                <a:gd name="connsiteY44" fmla="*/ 557321 h 986924"/>
                <a:gd name="connsiteX45" fmla="*/ 1072534 w 2379092"/>
                <a:gd name="connsiteY45" fmla="*/ 503479 h 986924"/>
                <a:gd name="connsiteX46" fmla="*/ 1112302 w 2379092"/>
                <a:gd name="connsiteY46" fmla="*/ 417990 h 986924"/>
                <a:gd name="connsiteX47" fmla="*/ 1071350 w 2379092"/>
                <a:gd name="connsiteY47" fmla="*/ 395785 h 986924"/>
                <a:gd name="connsiteX48" fmla="*/ 1050878 w 2379092"/>
                <a:gd name="connsiteY48" fmla="*/ 388962 h 986924"/>
                <a:gd name="connsiteX49" fmla="*/ 1054380 w 2379092"/>
                <a:gd name="connsiteY49" fmla="*/ 327383 h 986924"/>
                <a:gd name="connsiteX50" fmla="*/ 928048 w 2379092"/>
                <a:gd name="connsiteY50" fmla="*/ 334371 h 986924"/>
                <a:gd name="connsiteX51" fmla="*/ 887105 w 2379092"/>
                <a:gd name="connsiteY51" fmla="*/ 320723 h 986924"/>
                <a:gd name="connsiteX52" fmla="*/ 866633 w 2379092"/>
                <a:gd name="connsiteY52" fmla="*/ 313899 h 986924"/>
                <a:gd name="connsiteX53" fmla="*/ 846162 w 2379092"/>
                <a:gd name="connsiteY53" fmla="*/ 300251 h 986924"/>
                <a:gd name="connsiteX54" fmla="*/ 818866 w 2379092"/>
                <a:gd name="connsiteY54" fmla="*/ 259308 h 986924"/>
                <a:gd name="connsiteX55" fmla="*/ 777923 w 2379092"/>
                <a:gd name="connsiteY55" fmla="*/ 225188 h 986924"/>
                <a:gd name="connsiteX56" fmla="*/ 757451 w 2379092"/>
                <a:gd name="connsiteY56" fmla="*/ 211541 h 986924"/>
                <a:gd name="connsiteX57" fmla="*/ 736979 w 2379092"/>
                <a:gd name="connsiteY57" fmla="*/ 191069 h 986924"/>
                <a:gd name="connsiteX58" fmla="*/ 675565 w 2379092"/>
                <a:gd name="connsiteY58" fmla="*/ 163773 h 986924"/>
                <a:gd name="connsiteX59" fmla="*/ 655093 w 2379092"/>
                <a:gd name="connsiteY59" fmla="*/ 150126 h 986924"/>
                <a:gd name="connsiteX60" fmla="*/ 580030 w 2379092"/>
                <a:gd name="connsiteY60" fmla="*/ 129654 h 986924"/>
                <a:gd name="connsiteX61" fmla="*/ 518615 w 2379092"/>
                <a:gd name="connsiteY61" fmla="*/ 116006 h 986924"/>
                <a:gd name="connsiteX62" fmla="*/ 498144 w 2379092"/>
                <a:gd name="connsiteY62" fmla="*/ 88711 h 986924"/>
                <a:gd name="connsiteX63" fmla="*/ 491320 w 2379092"/>
                <a:gd name="connsiteY63" fmla="*/ 68239 h 986924"/>
                <a:gd name="connsiteX64" fmla="*/ 0 w 2379092"/>
                <a:gd name="connsiteY64" fmla="*/ 54591 h 986924"/>
                <a:gd name="connsiteX65" fmla="*/ 68239 w 2379092"/>
                <a:gd name="connsiteY65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890620 w 2379092"/>
                <a:gd name="connsiteY14" fmla="*/ 264121 h 986924"/>
                <a:gd name="connsiteX15" fmla="*/ 965877 w 2379092"/>
                <a:gd name="connsiteY15" fmla="*/ 277769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02944 w 2379092"/>
                <a:gd name="connsiteY19" fmla="*/ 368051 h 986924"/>
                <a:gd name="connsiteX20" fmla="*/ 1183454 w 2379092"/>
                <a:gd name="connsiteY20" fmla="*/ 407442 h 986924"/>
                <a:gd name="connsiteX21" fmla="*/ 1135695 w 2379092"/>
                <a:gd name="connsiteY21" fmla="*/ 503479 h 986924"/>
                <a:gd name="connsiteX22" fmla="*/ 1235891 w 2379092"/>
                <a:gd name="connsiteY22" fmla="*/ 487656 h 986924"/>
                <a:gd name="connsiteX23" fmla="*/ 1412156 w 2379092"/>
                <a:gd name="connsiteY23" fmla="*/ 450838 h 986924"/>
                <a:gd name="connsiteX24" fmla="*/ 1483070 w 2379092"/>
                <a:gd name="connsiteY24" fmla="*/ 417990 h 986924"/>
                <a:gd name="connsiteX25" fmla="*/ 1535955 w 2379092"/>
                <a:gd name="connsiteY25" fmla="*/ 455487 h 986924"/>
                <a:gd name="connsiteX26" fmla="*/ 1591719 w 2379092"/>
                <a:gd name="connsiteY26" fmla="*/ 489146 h 986924"/>
                <a:gd name="connsiteX27" fmla="*/ 1614149 w 2379092"/>
                <a:gd name="connsiteY27" fmla="*/ 525890 h 986924"/>
                <a:gd name="connsiteX28" fmla="*/ 1655782 w 2379092"/>
                <a:gd name="connsiteY28" fmla="*/ 587429 h 986924"/>
                <a:gd name="connsiteX29" fmla="*/ 1792043 w 2379092"/>
                <a:gd name="connsiteY29" fmla="*/ 626987 h 986924"/>
                <a:gd name="connsiteX30" fmla="*/ 1977427 w 2379092"/>
                <a:gd name="connsiteY30" fmla="*/ 626987 h 986924"/>
                <a:gd name="connsiteX31" fmla="*/ 2162810 w 2379092"/>
                <a:gd name="connsiteY31" fmla="*/ 626987 h 986924"/>
                <a:gd name="connsiteX32" fmla="*/ 2348195 w 2379092"/>
                <a:gd name="connsiteY32" fmla="*/ 766318 h 986924"/>
                <a:gd name="connsiteX33" fmla="*/ 1977427 w 2379092"/>
                <a:gd name="connsiteY33" fmla="*/ 975313 h 986924"/>
                <a:gd name="connsiteX34" fmla="*/ 1792043 w 2379092"/>
                <a:gd name="connsiteY34" fmla="*/ 696652 h 986924"/>
                <a:gd name="connsiteX35" fmla="*/ 1703808 w 2379092"/>
                <a:gd name="connsiteY35" fmla="*/ 656158 h 986924"/>
                <a:gd name="connsiteX36" fmla="*/ 1569493 w 2379092"/>
                <a:gd name="connsiteY36" fmla="*/ 627797 h 986924"/>
                <a:gd name="connsiteX37" fmla="*/ 1549021 w 2379092"/>
                <a:gd name="connsiteY37" fmla="*/ 614150 h 986924"/>
                <a:gd name="connsiteX38" fmla="*/ 1552329 w 2379092"/>
                <a:gd name="connsiteY38" fmla="*/ 588866 h 986924"/>
                <a:gd name="connsiteX39" fmla="*/ 1544864 w 2379092"/>
                <a:gd name="connsiteY39" fmla="*/ 557321 h 986924"/>
                <a:gd name="connsiteX40" fmla="*/ 1558900 w 2379092"/>
                <a:gd name="connsiteY40" fmla="*/ 544135 h 986924"/>
                <a:gd name="connsiteX41" fmla="*/ 1465720 w 2379092"/>
                <a:gd name="connsiteY41" fmla="*/ 482381 h 986924"/>
                <a:gd name="connsiteX42" fmla="*/ 1397688 w 2379092"/>
                <a:gd name="connsiteY42" fmla="*/ 521939 h 986924"/>
                <a:gd name="connsiteX43" fmla="*/ 1353270 w 2379092"/>
                <a:gd name="connsiteY43" fmla="*/ 521079 h 986924"/>
                <a:gd name="connsiteX44" fmla="*/ 1112302 w 2379092"/>
                <a:gd name="connsiteY44" fmla="*/ 557321 h 986924"/>
                <a:gd name="connsiteX45" fmla="*/ 1072534 w 2379092"/>
                <a:gd name="connsiteY45" fmla="*/ 503479 h 986924"/>
                <a:gd name="connsiteX46" fmla="*/ 1112302 w 2379092"/>
                <a:gd name="connsiteY46" fmla="*/ 417990 h 986924"/>
                <a:gd name="connsiteX47" fmla="*/ 1071350 w 2379092"/>
                <a:gd name="connsiteY47" fmla="*/ 395785 h 986924"/>
                <a:gd name="connsiteX48" fmla="*/ 1050878 w 2379092"/>
                <a:gd name="connsiteY48" fmla="*/ 388962 h 986924"/>
                <a:gd name="connsiteX49" fmla="*/ 1054380 w 2379092"/>
                <a:gd name="connsiteY49" fmla="*/ 327383 h 986924"/>
                <a:gd name="connsiteX50" fmla="*/ 928048 w 2379092"/>
                <a:gd name="connsiteY50" fmla="*/ 334371 h 986924"/>
                <a:gd name="connsiteX51" fmla="*/ 887105 w 2379092"/>
                <a:gd name="connsiteY51" fmla="*/ 320723 h 986924"/>
                <a:gd name="connsiteX52" fmla="*/ 866633 w 2379092"/>
                <a:gd name="connsiteY52" fmla="*/ 313899 h 986924"/>
                <a:gd name="connsiteX53" fmla="*/ 846162 w 2379092"/>
                <a:gd name="connsiteY53" fmla="*/ 300251 h 986924"/>
                <a:gd name="connsiteX54" fmla="*/ 818866 w 2379092"/>
                <a:gd name="connsiteY54" fmla="*/ 259308 h 986924"/>
                <a:gd name="connsiteX55" fmla="*/ 777923 w 2379092"/>
                <a:gd name="connsiteY55" fmla="*/ 225188 h 986924"/>
                <a:gd name="connsiteX56" fmla="*/ 757451 w 2379092"/>
                <a:gd name="connsiteY56" fmla="*/ 211541 h 986924"/>
                <a:gd name="connsiteX57" fmla="*/ 736979 w 2379092"/>
                <a:gd name="connsiteY57" fmla="*/ 191069 h 986924"/>
                <a:gd name="connsiteX58" fmla="*/ 675565 w 2379092"/>
                <a:gd name="connsiteY58" fmla="*/ 163773 h 986924"/>
                <a:gd name="connsiteX59" fmla="*/ 655093 w 2379092"/>
                <a:gd name="connsiteY59" fmla="*/ 150126 h 986924"/>
                <a:gd name="connsiteX60" fmla="*/ 580030 w 2379092"/>
                <a:gd name="connsiteY60" fmla="*/ 129654 h 986924"/>
                <a:gd name="connsiteX61" fmla="*/ 518615 w 2379092"/>
                <a:gd name="connsiteY61" fmla="*/ 116006 h 986924"/>
                <a:gd name="connsiteX62" fmla="*/ 498144 w 2379092"/>
                <a:gd name="connsiteY62" fmla="*/ 88711 h 986924"/>
                <a:gd name="connsiteX63" fmla="*/ 491320 w 2379092"/>
                <a:gd name="connsiteY63" fmla="*/ 68239 h 986924"/>
                <a:gd name="connsiteX64" fmla="*/ 0 w 2379092"/>
                <a:gd name="connsiteY64" fmla="*/ 54591 h 986924"/>
                <a:gd name="connsiteX65" fmla="*/ 68239 w 2379092"/>
                <a:gd name="connsiteY65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890620 w 2379092"/>
                <a:gd name="connsiteY14" fmla="*/ 264121 h 986924"/>
                <a:gd name="connsiteX15" fmla="*/ 965877 w 2379092"/>
                <a:gd name="connsiteY15" fmla="*/ 277769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02944 w 2379092"/>
                <a:gd name="connsiteY19" fmla="*/ 368051 h 986924"/>
                <a:gd name="connsiteX20" fmla="*/ 1183454 w 2379092"/>
                <a:gd name="connsiteY20" fmla="*/ 407442 h 986924"/>
                <a:gd name="connsiteX21" fmla="*/ 1135695 w 2379092"/>
                <a:gd name="connsiteY21" fmla="*/ 503479 h 986924"/>
                <a:gd name="connsiteX22" fmla="*/ 1235891 w 2379092"/>
                <a:gd name="connsiteY22" fmla="*/ 487656 h 986924"/>
                <a:gd name="connsiteX23" fmla="*/ 1412156 w 2379092"/>
                <a:gd name="connsiteY23" fmla="*/ 450838 h 986924"/>
                <a:gd name="connsiteX24" fmla="*/ 1483070 w 2379092"/>
                <a:gd name="connsiteY24" fmla="*/ 417990 h 986924"/>
                <a:gd name="connsiteX25" fmla="*/ 1535955 w 2379092"/>
                <a:gd name="connsiteY25" fmla="*/ 455487 h 986924"/>
                <a:gd name="connsiteX26" fmla="*/ 1591719 w 2379092"/>
                <a:gd name="connsiteY26" fmla="*/ 489146 h 986924"/>
                <a:gd name="connsiteX27" fmla="*/ 1614149 w 2379092"/>
                <a:gd name="connsiteY27" fmla="*/ 525890 h 986924"/>
                <a:gd name="connsiteX28" fmla="*/ 1608998 w 2379092"/>
                <a:gd name="connsiteY28" fmla="*/ 579518 h 986924"/>
                <a:gd name="connsiteX29" fmla="*/ 1792043 w 2379092"/>
                <a:gd name="connsiteY29" fmla="*/ 626987 h 986924"/>
                <a:gd name="connsiteX30" fmla="*/ 1977427 w 2379092"/>
                <a:gd name="connsiteY30" fmla="*/ 626987 h 986924"/>
                <a:gd name="connsiteX31" fmla="*/ 2162810 w 2379092"/>
                <a:gd name="connsiteY31" fmla="*/ 626987 h 986924"/>
                <a:gd name="connsiteX32" fmla="*/ 2348195 w 2379092"/>
                <a:gd name="connsiteY32" fmla="*/ 766318 h 986924"/>
                <a:gd name="connsiteX33" fmla="*/ 1977427 w 2379092"/>
                <a:gd name="connsiteY33" fmla="*/ 975313 h 986924"/>
                <a:gd name="connsiteX34" fmla="*/ 1792043 w 2379092"/>
                <a:gd name="connsiteY34" fmla="*/ 696652 h 986924"/>
                <a:gd name="connsiteX35" fmla="*/ 1703808 w 2379092"/>
                <a:gd name="connsiteY35" fmla="*/ 656158 h 986924"/>
                <a:gd name="connsiteX36" fmla="*/ 1569493 w 2379092"/>
                <a:gd name="connsiteY36" fmla="*/ 627797 h 986924"/>
                <a:gd name="connsiteX37" fmla="*/ 1549021 w 2379092"/>
                <a:gd name="connsiteY37" fmla="*/ 614150 h 986924"/>
                <a:gd name="connsiteX38" fmla="*/ 1552329 w 2379092"/>
                <a:gd name="connsiteY38" fmla="*/ 588866 h 986924"/>
                <a:gd name="connsiteX39" fmla="*/ 1544864 w 2379092"/>
                <a:gd name="connsiteY39" fmla="*/ 557321 h 986924"/>
                <a:gd name="connsiteX40" fmla="*/ 1558900 w 2379092"/>
                <a:gd name="connsiteY40" fmla="*/ 544135 h 986924"/>
                <a:gd name="connsiteX41" fmla="*/ 1465720 w 2379092"/>
                <a:gd name="connsiteY41" fmla="*/ 482381 h 986924"/>
                <a:gd name="connsiteX42" fmla="*/ 1397688 w 2379092"/>
                <a:gd name="connsiteY42" fmla="*/ 521939 h 986924"/>
                <a:gd name="connsiteX43" fmla="*/ 1353270 w 2379092"/>
                <a:gd name="connsiteY43" fmla="*/ 521079 h 986924"/>
                <a:gd name="connsiteX44" fmla="*/ 1112302 w 2379092"/>
                <a:gd name="connsiteY44" fmla="*/ 557321 h 986924"/>
                <a:gd name="connsiteX45" fmla="*/ 1072534 w 2379092"/>
                <a:gd name="connsiteY45" fmla="*/ 503479 h 986924"/>
                <a:gd name="connsiteX46" fmla="*/ 1112302 w 2379092"/>
                <a:gd name="connsiteY46" fmla="*/ 417990 h 986924"/>
                <a:gd name="connsiteX47" fmla="*/ 1071350 w 2379092"/>
                <a:gd name="connsiteY47" fmla="*/ 395785 h 986924"/>
                <a:gd name="connsiteX48" fmla="*/ 1050878 w 2379092"/>
                <a:gd name="connsiteY48" fmla="*/ 388962 h 986924"/>
                <a:gd name="connsiteX49" fmla="*/ 1054380 w 2379092"/>
                <a:gd name="connsiteY49" fmla="*/ 327383 h 986924"/>
                <a:gd name="connsiteX50" fmla="*/ 928048 w 2379092"/>
                <a:gd name="connsiteY50" fmla="*/ 334371 h 986924"/>
                <a:gd name="connsiteX51" fmla="*/ 887105 w 2379092"/>
                <a:gd name="connsiteY51" fmla="*/ 320723 h 986924"/>
                <a:gd name="connsiteX52" fmla="*/ 866633 w 2379092"/>
                <a:gd name="connsiteY52" fmla="*/ 313899 h 986924"/>
                <a:gd name="connsiteX53" fmla="*/ 846162 w 2379092"/>
                <a:gd name="connsiteY53" fmla="*/ 300251 h 986924"/>
                <a:gd name="connsiteX54" fmla="*/ 818866 w 2379092"/>
                <a:gd name="connsiteY54" fmla="*/ 259308 h 986924"/>
                <a:gd name="connsiteX55" fmla="*/ 777923 w 2379092"/>
                <a:gd name="connsiteY55" fmla="*/ 225188 h 986924"/>
                <a:gd name="connsiteX56" fmla="*/ 757451 w 2379092"/>
                <a:gd name="connsiteY56" fmla="*/ 211541 h 986924"/>
                <a:gd name="connsiteX57" fmla="*/ 736979 w 2379092"/>
                <a:gd name="connsiteY57" fmla="*/ 191069 h 986924"/>
                <a:gd name="connsiteX58" fmla="*/ 675565 w 2379092"/>
                <a:gd name="connsiteY58" fmla="*/ 163773 h 986924"/>
                <a:gd name="connsiteX59" fmla="*/ 655093 w 2379092"/>
                <a:gd name="connsiteY59" fmla="*/ 150126 h 986924"/>
                <a:gd name="connsiteX60" fmla="*/ 580030 w 2379092"/>
                <a:gd name="connsiteY60" fmla="*/ 129654 h 986924"/>
                <a:gd name="connsiteX61" fmla="*/ 518615 w 2379092"/>
                <a:gd name="connsiteY61" fmla="*/ 116006 h 986924"/>
                <a:gd name="connsiteX62" fmla="*/ 498144 w 2379092"/>
                <a:gd name="connsiteY62" fmla="*/ 88711 h 986924"/>
                <a:gd name="connsiteX63" fmla="*/ 491320 w 2379092"/>
                <a:gd name="connsiteY63" fmla="*/ 68239 h 986924"/>
                <a:gd name="connsiteX64" fmla="*/ 0 w 2379092"/>
                <a:gd name="connsiteY64" fmla="*/ 54591 h 986924"/>
                <a:gd name="connsiteX65" fmla="*/ 68239 w 2379092"/>
                <a:gd name="connsiteY65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890620 w 2379092"/>
                <a:gd name="connsiteY14" fmla="*/ 264121 h 986924"/>
                <a:gd name="connsiteX15" fmla="*/ 965877 w 2379092"/>
                <a:gd name="connsiteY15" fmla="*/ 277769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02944 w 2379092"/>
                <a:gd name="connsiteY19" fmla="*/ 368051 h 986924"/>
                <a:gd name="connsiteX20" fmla="*/ 1183454 w 2379092"/>
                <a:gd name="connsiteY20" fmla="*/ 407442 h 986924"/>
                <a:gd name="connsiteX21" fmla="*/ 1135695 w 2379092"/>
                <a:gd name="connsiteY21" fmla="*/ 503479 h 986924"/>
                <a:gd name="connsiteX22" fmla="*/ 1235891 w 2379092"/>
                <a:gd name="connsiteY22" fmla="*/ 487656 h 986924"/>
                <a:gd name="connsiteX23" fmla="*/ 1412156 w 2379092"/>
                <a:gd name="connsiteY23" fmla="*/ 450838 h 986924"/>
                <a:gd name="connsiteX24" fmla="*/ 1483070 w 2379092"/>
                <a:gd name="connsiteY24" fmla="*/ 417990 h 986924"/>
                <a:gd name="connsiteX25" fmla="*/ 1535955 w 2379092"/>
                <a:gd name="connsiteY25" fmla="*/ 455487 h 986924"/>
                <a:gd name="connsiteX26" fmla="*/ 1591719 w 2379092"/>
                <a:gd name="connsiteY26" fmla="*/ 489146 h 986924"/>
                <a:gd name="connsiteX27" fmla="*/ 1614149 w 2379092"/>
                <a:gd name="connsiteY27" fmla="*/ 525890 h 986924"/>
                <a:gd name="connsiteX28" fmla="*/ 1608998 w 2379092"/>
                <a:gd name="connsiteY28" fmla="*/ 579518 h 986924"/>
                <a:gd name="connsiteX29" fmla="*/ 1792043 w 2379092"/>
                <a:gd name="connsiteY29" fmla="*/ 626987 h 986924"/>
                <a:gd name="connsiteX30" fmla="*/ 1977427 w 2379092"/>
                <a:gd name="connsiteY30" fmla="*/ 626987 h 986924"/>
                <a:gd name="connsiteX31" fmla="*/ 2162810 w 2379092"/>
                <a:gd name="connsiteY31" fmla="*/ 626987 h 986924"/>
                <a:gd name="connsiteX32" fmla="*/ 2348195 w 2379092"/>
                <a:gd name="connsiteY32" fmla="*/ 766318 h 986924"/>
                <a:gd name="connsiteX33" fmla="*/ 1977427 w 2379092"/>
                <a:gd name="connsiteY33" fmla="*/ 975313 h 986924"/>
                <a:gd name="connsiteX34" fmla="*/ 1792043 w 2379092"/>
                <a:gd name="connsiteY34" fmla="*/ 696652 h 986924"/>
                <a:gd name="connsiteX35" fmla="*/ 1703808 w 2379092"/>
                <a:gd name="connsiteY35" fmla="*/ 656158 h 986924"/>
                <a:gd name="connsiteX36" fmla="*/ 1553118 w 2379092"/>
                <a:gd name="connsiteY36" fmla="*/ 651532 h 986924"/>
                <a:gd name="connsiteX37" fmla="*/ 1549021 w 2379092"/>
                <a:gd name="connsiteY37" fmla="*/ 614150 h 986924"/>
                <a:gd name="connsiteX38" fmla="*/ 1552329 w 2379092"/>
                <a:gd name="connsiteY38" fmla="*/ 588866 h 986924"/>
                <a:gd name="connsiteX39" fmla="*/ 1544864 w 2379092"/>
                <a:gd name="connsiteY39" fmla="*/ 557321 h 986924"/>
                <a:gd name="connsiteX40" fmla="*/ 1558900 w 2379092"/>
                <a:gd name="connsiteY40" fmla="*/ 544135 h 986924"/>
                <a:gd name="connsiteX41" fmla="*/ 1465720 w 2379092"/>
                <a:gd name="connsiteY41" fmla="*/ 482381 h 986924"/>
                <a:gd name="connsiteX42" fmla="*/ 1397688 w 2379092"/>
                <a:gd name="connsiteY42" fmla="*/ 521939 h 986924"/>
                <a:gd name="connsiteX43" fmla="*/ 1353270 w 2379092"/>
                <a:gd name="connsiteY43" fmla="*/ 521079 h 986924"/>
                <a:gd name="connsiteX44" fmla="*/ 1112302 w 2379092"/>
                <a:gd name="connsiteY44" fmla="*/ 557321 h 986924"/>
                <a:gd name="connsiteX45" fmla="*/ 1072534 w 2379092"/>
                <a:gd name="connsiteY45" fmla="*/ 503479 h 986924"/>
                <a:gd name="connsiteX46" fmla="*/ 1112302 w 2379092"/>
                <a:gd name="connsiteY46" fmla="*/ 417990 h 986924"/>
                <a:gd name="connsiteX47" fmla="*/ 1071350 w 2379092"/>
                <a:gd name="connsiteY47" fmla="*/ 395785 h 986924"/>
                <a:gd name="connsiteX48" fmla="*/ 1050878 w 2379092"/>
                <a:gd name="connsiteY48" fmla="*/ 388962 h 986924"/>
                <a:gd name="connsiteX49" fmla="*/ 1054380 w 2379092"/>
                <a:gd name="connsiteY49" fmla="*/ 327383 h 986924"/>
                <a:gd name="connsiteX50" fmla="*/ 928048 w 2379092"/>
                <a:gd name="connsiteY50" fmla="*/ 334371 h 986924"/>
                <a:gd name="connsiteX51" fmla="*/ 887105 w 2379092"/>
                <a:gd name="connsiteY51" fmla="*/ 320723 h 986924"/>
                <a:gd name="connsiteX52" fmla="*/ 866633 w 2379092"/>
                <a:gd name="connsiteY52" fmla="*/ 313899 h 986924"/>
                <a:gd name="connsiteX53" fmla="*/ 846162 w 2379092"/>
                <a:gd name="connsiteY53" fmla="*/ 300251 h 986924"/>
                <a:gd name="connsiteX54" fmla="*/ 818866 w 2379092"/>
                <a:gd name="connsiteY54" fmla="*/ 259308 h 986924"/>
                <a:gd name="connsiteX55" fmla="*/ 777923 w 2379092"/>
                <a:gd name="connsiteY55" fmla="*/ 225188 h 986924"/>
                <a:gd name="connsiteX56" fmla="*/ 757451 w 2379092"/>
                <a:gd name="connsiteY56" fmla="*/ 211541 h 986924"/>
                <a:gd name="connsiteX57" fmla="*/ 736979 w 2379092"/>
                <a:gd name="connsiteY57" fmla="*/ 191069 h 986924"/>
                <a:gd name="connsiteX58" fmla="*/ 675565 w 2379092"/>
                <a:gd name="connsiteY58" fmla="*/ 163773 h 986924"/>
                <a:gd name="connsiteX59" fmla="*/ 655093 w 2379092"/>
                <a:gd name="connsiteY59" fmla="*/ 150126 h 986924"/>
                <a:gd name="connsiteX60" fmla="*/ 580030 w 2379092"/>
                <a:gd name="connsiteY60" fmla="*/ 129654 h 986924"/>
                <a:gd name="connsiteX61" fmla="*/ 518615 w 2379092"/>
                <a:gd name="connsiteY61" fmla="*/ 116006 h 986924"/>
                <a:gd name="connsiteX62" fmla="*/ 498144 w 2379092"/>
                <a:gd name="connsiteY62" fmla="*/ 88711 h 986924"/>
                <a:gd name="connsiteX63" fmla="*/ 491320 w 2379092"/>
                <a:gd name="connsiteY63" fmla="*/ 68239 h 986924"/>
                <a:gd name="connsiteX64" fmla="*/ 0 w 2379092"/>
                <a:gd name="connsiteY64" fmla="*/ 54591 h 986924"/>
                <a:gd name="connsiteX65" fmla="*/ 68239 w 2379092"/>
                <a:gd name="connsiteY65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890620 w 2379092"/>
                <a:gd name="connsiteY14" fmla="*/ 264121 h 986924"/>
                <a:gd name="connsiteX15" fmla="*/ 965877 w 2379092"/>
                <a:gd name="connsiteY15" fmla="*/ 277769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02944 w 2379092"/>
                <a:gd name="connsiteY19" fmla="*/ 368051 h 986924"/>
                <a:gd name="connsiteX20" fmla="*/ 1183454 w 2379092"/>
                <a:gd name="connsiteY20" fmla="*/ 407442 h 986924"/>
                <a:gd name="connsiteX21" fmla="*/ 1135695 w 2379092"/>
                <a:gd name="connsiteY21" fmla="*/ 503479 h 986924"/>
                <a:gd name="connsiteX22" fmla="*/ 1235891 w 2379092"/>
                <a:gd name="connsiteY22" fmla="*/ 487656 h 986924"/>
                <a:gd name="connsiteX23" fmla="*/ 1412156 w 2379092"/>
                <a:gd name="connsiteY23" fmla="*/ 450838 h 986924"/>
                <a:gd name="connsiteX24" fmla="*/ 1483070 w 2379092"/>
                <a:gd name="connsiteY24" fmla="*/ 417990 h 986924"/>
                <a:gd name="connsiteX25" fmla="*/ 1535955 w 2379092"/>
                <a:gd name="connsiteY25" fmla="*/ 455487 h 986924"/>
                <a:gd name="connsiteX26" fmla="*/ 1591719 w 2379092"/>
                <a:gd name="connsiteY26" fmla="*/ 489146 h 986924"/>
                <a:gd name="connsiteX27" fmla="*/ 1614149 w 2379092"/>
                <a:gd name="connsiteY27" fmla="*/ 525890 h 986924"/>
                <a:gd name="connsiteX28" fmla="*/ 1608998 w 2379092"/>
                <a:gd name="connsiteY28" fmla="*/ 579518 h 986924"/>
                <a:gd name="connsiteX29" fmla="*/ 1792043 w 2379092"/>
                <a:gd name="connsiteY29" fmla="*/ 626987 h 986924"/>
                <a:gd name="connsiteX30" fmla="*/ 1977427 w 2379092"/>
                <a:gd name="connsiteY30" fmla="*/ 626987 h 986924"/>
                <a:gd name="connsiteX31" fmla="*/ 2162810 w 2379092"/>
                <a:gd name="connsiteY31" fmla="*/ 626987 h 986924"/>
                <a:gd name="connsiteX32" fmla="*/ 2348195 w 2379092"/>
                <a:gd name="connsiteY32" fmla="*/ 766318 h 986924"/>
                <a:gd name="connsiteX33" fmla="*/ 1977427 w 2379092"/>
                <a:gd name="connsiteY33" fmla="*/ 975313 h 986924"/>
                <a:gd name="connsiteX34" fmla="*/ 1792043 w 2379092"/>
                <a:gd name="connsiteY34" fmla="*/ 696652 h 986924"/>
                <a:gd name="connsiteX35" fmla="*/ 1703808 w 2379092"/>
                <a:gd name="connsiteY35" fmla="*/ 656158 h 986924"/>
                <a:gd name="connsiteX36" fmla="*/ 1553118 w 2379092"/>
                <a:gd name="connsiteY36" fmla="*/ 651532 h 986924"/>
                <a:gd name="connsiteX37" fmla="*/ 1549021 w 2379092"/>
                <a:gd name="connsiteY37" fmla="*/ 614150 h 986924"/>
                <a:gd name="connsiteX38" fmla="*/ 1544864 w 2379092"/>
                <a:gd name="connsiteY38" fmla="*/ 557321 h 986924"/>
                <a:gd name="connsiteX39" fmla="*/ 1558900 w 2379092"/>
                <a:gd name="connsiteY39" fmla="*/ 544135 h 986924"/>
                <a:gd name="connsiteX40" fmla="*/ 1465720 w 2379092"/>
                <a:gd name="connsiteY40" fmla="*/ 482381 h 986924"/>
                <a:gd name="connsiteX41" fmla="*/ 1397688 w 2379092"/>
                <a:gd name="connsiteY41" fmla="*/ 521939 h 986924"/>
                <a:gd name="connsiteX42" fmla="*/ 1353270 w 2379092"/>
                <a:gd name="connsiteY42" fmla="*/ 521079 h 986924"/>
                <a:gd name="connsiteX43" fmla="*/ 1112302 w 2379092"/>
                <a:gd name="connsiteY43" fmla="*/ 557321 h 986924"/>
                <a:gd name="connsiteX44" fmla="*/ 1072534 w 2379092"/>
                <a:gd name="connsiteY44" fmla="*/ 503479 h 986924"/>
                <a:gd name="connsiteX45" fmla="*/ 1112302 w 2379092"/>
                <a:gd name="connsiteY45" fmla="*/ 417990 h 986924"/>
                <a:gd name="connsiteX46" fmla="*/ 1071350 w 2379092"/>
                <a:gd name="connsiteY46" fmla="*/ 395785 h 986924"/>
                <a:gd name="connsiteX47" fmla="*/ 1050878 w 2379092"/>
                <a:gd name="connsiteY47" fmla="*/ 388962 h 986924"/>
                <a:gd name="connsiteX48" fmla="*/ 1054380 w 2379092"/>
                <a:gd name="connsiteY48" fmla="*/ 327383 h 986924"/>
                <a:gd name="connsiteX49" fmla="*/ 928048 w 2379092"/>
                <a:gd name="connsiteY49" fmla="*/ 334371 h 986924"/>
                <a:gd name="connsiteX50" fmla="*/ 887105 w 2379092"/>
                <a:gd name="connsiteY50" fmla="*/ 320723 h 986924"/>
                <a:gd name="connsiteX51" fmla="*/ 866633 w 2379092"/>
                <a:gd name="connsiteY51" fmla="*/ 313899 h 986924"/>
                <a:gd name="connsiteX52" fmla="*/ 846162 w 2379092"/>
                <a:gd name="connsiteY52" fmla="*/ 300251 h 986924"/>
                <a:gd name="connsiteX53" fmla="*/ 818866 w 2379092"/>
                <a:gd name="connsiteY53" fmla="*/ 259308 h 986924"/>
                <a:gd name="connsiteX54" fmla="*/ 777923 w 2379092"/>
                <a:gd name="connsiteY54" fmla="*/ 225188 h 986924"/>
                <a:gd name="connsiteX55" fmla="*/ 757451 w 2379092"/>
                <a:gd name="connsiteY55" fmla="*/ 211541 h 986924"/>
                <a:gd name="connsiteX56" fmla="*/ 736979 w 2379092"/>
                <a:gd name="connsiteY56" fmla="*/ 191069 h 986924"/>
                <a:gd name="connsiteX57" fmla="*/ 675565 w 2379092"/>
                <a:gd name="connsiteY57" fmla="*/ 163773 h 986924"/>
                <a:gd name="connsiteX58" fmla="*/ 655093 w 2379092"/>
                <a:gd name="connsiteY58" fmla="*/ 150126 h 986924"/>
                <a:gd name="connsiteX59" fmla="*/ 580030 w 2379092"/>
                <a:gd name="connsiteY59" fmla="*/ 129654 h 986924"/>
                <a:gd name="connsiteX60" fmla="*/ 518615 w 2379092"/>
                <a:gd name="connsiteY60" fmla="*/ 116006 h 986924"/>
                <a:gd name="connsiteX61" fmla="*/ 498144 w 2379092"/>
                <a:gd name="connsiteY61" fmla="*/ 88711 h 986924"/>
                <a:gd name="connsiteX62" fmla="*/ 491320 w 2379092"/>
                <a:gd name="connsiteY62" fmla="*/ 68239 h 986924"/>
                <a:gd name="connsiteX63" fmla="*/ 0 w 2379092"/>
                <a:gd name="connsiteY63" fmla="*/ 54591 h 986924"/>
                <a:gd name="connsiteX64" fmla="*/ 68239 w 2379092"/>
                <a:gd name="connsiteY64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890620 w 2379092"/>
                <a:gd name="connsiteY14" fmla="*/ 264121 h 986924"/>
                <a:gd name="connsiteX15" fmla="*/ 965877 w 2379092"/>
                <a:gd name="connsiteY15" fmla="*/ 277769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02944 w 2379092"/>
                <a:gd name="connsiteY19" fmla="*/ 368051 h 986924"/>
                <a:gd name="connsiteX20" fmla="*/ 1183454 w 2379092"/>
                <a:gd name="connsiteY20" fmla="*/ 407442 h 986924"/>
                <a:gd name="connsiteX21" fmla="*/ 1135695 w 2379092"/>
                <a:gd name="connsiteY21" fmla="*/ 503479 h 986924"/>
                <a:gd name="connsiteX22" fmla="*/ 1235891 w 2379092"/>
                <a:gd name="connsiteY22" fmla="*/ 487656 h 986924"/>
                <a:gd name="connsiteX23" fmla="*/ 1412156 w 2379092"/>
                <a:gd name="connsiteY23" fmla="*/ 450838 h 986924"/>
                <a:gd name="connsiteX24" fmla="*/ 1483070 w 2379092"/>
                <a:gd name="connsiteY24" fmla="*/ 417990 h 986924"/>
                <a:gd name="connsiteX25" fmla="*/ 1535955 w 2379092"/>
                <a:gd name="connsiteY25" fmla="*/ 455487 h 986924"/>
                <a:gd name="connsiteX26" fmla="*/ 1591719 w 2379092"/>
                <a:gd name="connsiteY26" fmla="*/ 489146 h 986924"/>
                <a:gd name="connsiteX27" fmla="*/ 1614149 w 2379092"/>
                <a:gd name="connsiteY27" fmla="*/ 525890 h 986924"/>
                <a:gd name="connsiteX28" fmla="*/ 1608998 w 2379092"/>
                <a:gd name="connsiteY28" fmla="*/ 579518 h 986924"/>
                <a:gd name="connsiteX29" fmla="*/ 1792043 w 2379092"/>
                <a:gd name="connsiteY29" fmla="*/ 626987 h 986924"/>
                <a:gd name="connsiteX30" fmla="*/ 1977427 w 2379092"/>
                <a:gd name="connsiteY30" fmla="*/ 626987 h 986924"/>
                <a:gd name="connsiteX31" fmla="*/ 2162810 w 2379092"/>
                <a:gd name="connsiteY31" fmla="*/ 626987 h 986924"/>
                <a:gd name="connsiteX32" fmla="*/ 2348195 w 2379092"/>
                <a:gd name="connsiteY32" fmla="*/ 766318 h 986924"/>
                <a:gd name="connsiteX33" fmla="*/ 1977427 w 2379092"/>
                <a:gd name="connsiteY33" fmla="*/ 975313 h 986924"/>
                <a:gd name="connsiteX34" fmla="*/ 1792043 w 2379092"/>
                <a:gd name="connsiteY34" fmla="*/ 696652 h 986924"/>
                <a:gd name="connsiteX35" fmla="*/ 1703808 w 2379092"/>
                <a:gd name="connsiteY35" fmla="*/ 656158 h 986924"/>
                <a:gd name="connsiteX36" fmla="*/ 1553118 w 2379092"/>
                <a:gd name="connsiteY36" fmla="*/ 651532 h 986924"/>
                <a:gd name="connsiteX37" fmla="*/ 1544864 w 2379092"/>
                <a:gd name="connsiteY37" fmla="*/ 626986 h 986924"/>
                <a:gd name="connsiteX38" fmla="*/ 1544864 w 2379092"/>
                <a:gd name="connsiteY38" fmla="*/ 557321 h 986924"/>
                <a:gd name="connsiteX39" fmla="*/ 1558900 w 2379092"/>
                <a:gd name="connsiteY39" fmla="*/ 544135 h 986924"/>
                <a:gd name="connsiteX40" fmla="*/ 1465720 w 2379092"/>
                <a:gd name="connsiteY40" fmla="*/ 482381 h 986924"/>
                <a:gd name="connsiteX41" fmla="*/ 1397688 w 2379092"/>
                <a:gd name="connsiteY41" fmla="*/ 521939 h 986924"/>
                <a:gd name="connsiteX42" fmla="*/ 1353270 w 2379092"/>
                <a:gd name="connsiteY42" fmla="*/ 521079 h 986924"/>
                <a:gd name="connsiteX43" fmla="*/ 1112302 w 2379092"/>
                <a:gd name="connsiteY43" fmla="*/ 557321 h 986924"/>
                <a:gd name="connsiteX44" fmla="*/ 1072534 w 2379092"/>
                <a:gd name="connsiteY44" fmla="*/ 503479 h 986924"/>
                <a:gd name="connsiteX45" fmla="*/ 1112302 w 2379092"/>
                <a:gd name="connsiteY45" fmla="*/ 417990 h 986924"/>
                <a:gd name="connsiteX46" fmla="*/ 1071350 w 2379092"/>
                <a:gd name="connsiteY46" fmla="*/ 395785 h 986924"/>
                <a:gd name="connsiteX47" fmla="*/ 1050878 w 2379092"/>
                <a:gd name="connsiteY47" fmla="*/ 388962 h 986924"/>
                <a:gd name="connsiteX48" fmla="*/ 1054380 w 2379092"/>
                <a:gd name="connsiteY48" fmla="*/ 327383 h 986924"/>
                <a:gd name="connsiteX49" fmla="*/ 928048 w 2379092"/>
                <a:gd name="connsiteY49" fmla="*/ 334371 h 986924"/>
                <a:gd name="connsiteX50" fmla="*/ 887105 w 2379092"/>
                <a:gd name="connsiteY50" fmla="*/ 320723 h 986924"/>
                <a:gd name="connsiteX51" fmla="*/ 866633 w 2379092"/>
                <a:gd name="connsiteY51" fmla="*/ 313899 h 986924"/>
                <a:gd name="connsiteX52" fmla="*/ 846162 w 2379092"/>
                <a:gd name="connsiteY52" fmla="*/ 300251 h 986924"/>
                <a:gd name="connsiteX53" fmla="*/ 818866 w 2379092"/>
                <a:gd name="connsiteY53" fmla="*/ 259308 h 986924"/>
                <a:gd name="connsiteX54" fmla="*/ 777923 w 2379092"/>
                <a:gd name="connsiteY54" fmla="*/ 225188 h 986924"/>
                <a:gd name="connsiteX55" fmla="*/ 757451 w 2379092"/>
                <a:gd name="connsiteY55" fmla="*/ 211541 h 986924"/>
                <a:gd name="connsiteX56" fmla="*/ 736979 w 2379092"/>
                <a:gd name="connsiteY56" fmla="*/ 191069 h 986924"/>
                <a:gd name="connsiteX57" fmla="*/ 675565 w 2379092"/>
                <a:gd name="connsiteY57" fmla="*/ 163773 h 986924"/>
                <a:gd name="connsiteX58" fmla="*/ 655093 w 2379092"/>
                <a:gd name="connsiteY58" fmla="*/ 150126 h 986924"/>
                <a:gd name="connsiteX59" fmla="*/ 580030 w 2379092"/>
                <a:gd name="connsiteY59" fmla="*/ 129654 h 986924"/>
                <a:gd name="connsiteX60" fmla="*/ 518615 w 2379092"/>
                <a:gd name="connsiteY60" fmla="*/ 116006 h 986924"/>
                <a:gd name="connsiteX61" fmla="*/ 498144 w 2379092"/>
                <a:gd name="connsiteY61" fmla="*/ 88711 h 986924"/>
                <a:gd name="connsiteX62" fmla="*/ 491320 w 2379092"/>
                <a:gd name="connsiteY62" fmla="*/ 68239 h 986924"/>
                <a:gd name="connsiteX63" fmla="*/ 0 w 2379092"/>
                <a:gd name="connsiteY63" fmla="*/ 54591 h 986924"/>
                <a:gd name="connsiteX64" fmla="*/ 68239 w 2379092"/>
                <a:gd name="connsiteY64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890620 w 2379092"/>
                <a:gd name="connsiteY14" fmla="*/ 264121 h 986924"/>
                <a:gd name="connsiteX15" fmla="*/ 965877 w 2379092"/>
                <a:gd name="connsiteY15" fmla="*/ 277769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02944 w 2379092"/>
                <a:gd name="connsiteY19" fmla="*/ 368051 h 986924"/>
                <a:gd name="connsiteX20" fmla="*/ 1183454 w 2379092"/>
                <a:gd name="connsiteY20" fmla="*/ 407442 h 986924"/>
                <a:gd name="connsiteX21" fmla="*/ 1135695 w 2379092"/>
                <a:gd name="connsiteY21" fmla="*/ 503479 h 986924"/>
                <a:gd name="connsiteX22" fmla="*/ 1235891 w 2379092"/>
                <a:gd name="connsiteY22" fmla="*/ 487656 h 986924"/>
                <a:gd name="connsiteX23" fmla="*/ 1412156 w 2379092"/>
                <a:gd name="connsiteY23" fmla="*/ 450838 h 986924"/>
                <a:gd name="connsiteX24" fmla="*/ 1483070 w 2379092"/>
                <a:gd name="connsiteY24" fmla="*/ 417990 h 986924"/>
                <a:gd name="connsiteX25" fmla="*/ 1535955 w 2379092"/>
                <a:gd name="connsiteY25" fmla="*/ 455487 h 986924"/>
                <a:gd name="connsiteX26" fmla="*/ 1591719 w 2379092"/>
                <a:gd name="connsiteY26" fmla="*/ 489146 h 986924"/>
                <a:gd name="connsiteX27" fmla="*/ 1614149 w 2379092"/>
                <a:gd name="connsiteY27" fmla="*/ 525890 h 986924"/>
                <a:gd name="connsiteX28" fmla="*/ 1608998 w 2379092"/>
                <a:gd name="connsiteY28" fmla="*/ 579518 h 986924"/>
                <a:gd name="connsiteX29" fmla="*/ 1792043 w 2379092"/>
                <a:gd name="connsiteY29" fmla="*/ 626987 h 986924"/>
                <a:gd name="connsiteX30" fmla="*/ 1977427 w 2379092"/>
                <a:gd name="connsiteY30" fmla="*/ 626987 h 986924"/>
                <a:gd name="connsiteX31" fmla="*/ 2162810 w 2379092"/>
                <a:gd name="connsiteY31" fmla="*/ 626987 h 986924"/>
                <a:gd name="connsiteX32" fmla="*/ 2348195 w 2379092"/>
                <a:gd name="connsiteY32" fmla="*/ 766318 h 986924"/>
                <a:gd name="connsiteX33" fmla="*/ 1977427 w 2379092"/>
                <a:gd name="connsiteY33" fmla="*/ 975313 h 986924"/>
                <a:gd name="connsiteX34" fmla="*/ 1792043 w 2379092"/>
                <a:gd name="connsiteY34" fmla="*/ 696652 h 986924"/>
                <a:gd name="connsiteX35" fmla="*/ 1703808 w 2379092"/>
                <a:gd name="connsiteY35" fmla="*/ 656158 h 986924"/>
                <a:gd name="connsiteX36" fmla="*/ 1553118 w 2379092"/>
                <a:gd name="connsiteY36" fmla="*/ 651532 h 986924"/>
                <a:gd name="connsiteX37" fmla="*/ 1512115 w 2379092"/>
                <a:gd name="connsiteY37" fmla="*/ 619074 h 986924"/>
                <a:gd name="connsiteX38" fmla="*/ 1544864 w 2379092"/>
                <a:gd name="connsiteY38" fmla="*/ 557321 h 986924"/>
                <a:gd name="connsiteX39" fmla="*/ 1558900 w 2379092"/>
                <a:gd name="connsiteY39" fmla="*/ 544135 h 986924"/>
                <a:gd name="connsiteX40" fmla="*/ 1465720 w 2379092"/>
                <a:gd name="connsiteY40" fmla="*/ 482381 h 986924"/>
                <a:gd name="connsiteX41" fmla="*/ 1397688 w 2379092"/>
                <a:gd name="connsiteY41" fmla="*/ 521939 h 986924"/>
                <a:gd name="connsiteX42" fmla="*/ 1353270 w 2379092"/>
                <a:gd name="connsiteY42" fmla="*/ 521079 h 986924"/>
                <a:gd name="connsiteX43" fmla="*/ 1112302 w 2379092"/>
                <a:gd name="connsiteY43" fmla="*/ 557321 h 986924"/>
                <a:gd name="connsiteX44" fmla="*/ 1072534 w 2379092"/>
                <a:gd name="connsiteY44" fmla="*/ 503479 h 986924"/>
                <a:gd name="connsiteX45" fmla="*/ 1112302 w 2379092"/>
                <a:gd name="connsiteY45" fmla="*/ 417990 h 986924"/>
                <a:gd name="connsiteX46" fmla="*/ 1071350 w 2379092"/>
                <a:gd name="connsiteY46" fmla="*/ 395785 h 986924"/>
                <a:gd name="connsiteX47" fmla="*/ 1050878 w 2379092"/>
                <a:gd name="connsiteY47" fmla="*/ 388962 h 986924"/>
                <a:gd name="connsiteX48" fmla="*/ 1054380 w 2379092"/>
                <a:gd name="connsiteY48" fmla="*/ 327383 h 986924"/>
                <a:gd name="connsiteX49" fmla="*/ 928048 w 2379092"/>
                <a:gd name="connsiteY49" fmla="*/ 334371 h 986924"/>
                <a:gd name="connsiteX50" fmla="*/ 887105 w 2379092"/>
                <a:gd name="connsiteY50" fmla="*/ 320723 h 986924"/>
                <a:gd name="connsiteX51" fmla="*/ 866633 w 2379092"/>
                <a:gd name="connsiteY51" fmla="*/ 313899 h 986924"/>
                <a:gd name="connsiteX52" fmla="*/ 846162 w 2379092"/>
                <a:gd name="connsiteY52" fmla="*/ 300251 h 986924"/>
                <a:gd name="connsiteX53" fmla="*/ 818866 w 2379092"/>
                <a:gd name="connsiteY53" fmla="*/ 259308 h 986924"/>
                <a:gd name="connsiteX54" fmla="*/ 777923 w 2379092"/>
                <a:gd name="connsiteY54" fmla="*/ 225188 h 986924"/>
                <a:gd name="connsiteX55" fmla="*/ 757451 w 2379092"/>
                <a:gd name="connsiteY55" fmla="*/ 211541 h 986924"/>
                <a:gd name="connsiteX56" fmla="*/ 736979 w 2379092"/>
                <a:gd name="connsiteY56" fmla="*/ 191069 h 986924"/>
                <a:gd name="connsiteX57" fmla="*/ 675565 w 2379092"/>
                <a:gd name="connsiteY57" fmla="*/ 163773 h 986924"/>
                <a:gd name="connsiteX58" fmla="*/ 655093 w 2379092"/>
                <a:gd name="connsiteY58" fmla="*/ 150126 h 986924"/>
                <a:gd name="connsiteX59" fmla="*/ 580030 w 2379092"/>
                <a:gd name="connsiteY59" fmla="*/ 129654 h 986924"/>
                <a:gd name="connsiteX60" fmla="*/ 518615 w 2379092"/>
                <a:gd name="connsiteY60" fmla="*/ 116006 h 986924"/>
                <a:gd name="connsiteX61" fmla="*/ 498144 w 2379092"/>
                <a:gd name="connsiteY61" fmla="*/ 88711 h 986924"/>
                <a:gd name="connsiteX62" fmla="*/ 491320 w 2379092"/>
                <a:gd name="connsiteY62" fmla="*/ 68239 h 986924"/>
                <a:gd name="connsiteX63" fmla="*/ 0 w 2379092"/>
                <a:gd name="connsiteY63" fmla="*/ 54591 h 986924"/>
                <a:gd name="connsiteX64" fmla="*/ 68239 w 2379092"/>
                <a:gd name="connsiteY64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890620 w 2379092"/>
                <a:gd name="connsiteY14" fmla="*/ 264121 h 986924"/>
                <a:gd name="connsiteX15" fmla="*/ 965877 w 2379092"/>
                <a:gd name="connsiteY15" fmla="*/ 277769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02944 w 2379092"/>
                <a:gd name="connsiteY19" fmla="*/ 368051 h 986924"/>
                <a:gd name="connsiteX20" fmla="*/ 1183454 w 2379092"/>
                <a:gd name="connsiteY20" fmla="*/ 407442 h 986924"/>
                <a:gd name="connsiteX21" fmla="*/ 1135695 w 2379092"/>
                <a:gd name="connsiteY21" fmla="*/ 503479 h 986924"/>
                <a:gd name="connsiteX22" fmla="*/ 1235891 w 2379092"/>
                <a:gd name="connsiteY22" fmla="*/ 487656 h 986924"/>
                <a:gd name="connsiteX23" fmla="*/ 1412156 w 2379092"/>
                <a:gd name="connsiteY23" fmla="*/ 450838 h 986924"/>
                <a:gd name="connsiteX24" fmla="*/ 1483070 w 2379092"/>
                <a:gd name="connsiteY24" fmla="*/ 417990 h 986924"/>
                <a:gd name="connsiteX25" fmla="*/ 1535955 w 2379092"/>
                <a:gd name="connsiteY25" fmla="*/ 455487 h 986924"/>
                <a:gd name="connsiteX26" fmla="*/ 1591719 w 2379092"/>
                <a:gd name="connsiteY26" fmla="*/ 489146 h 986924"/>
                <a:gd name="connsiteX27" fmla="*/ 1614149 w 2379092"/>
                <a:gd name="connsiteY27" fmla="*/ 525890 h 986924"/>
                <a:gd name="connsiteX28" fmla="*/ 1608998 w 2379092"/>
                <a:gd name="connsiteY28" fmla="*/ 579518 h 986924"/>
                <a:gd name="connsiteX29" fmla="*/ 1792043 w 2379092"/>
                <a:gd name="connsiteY29" fmla="*/ 626987 h 986924"/>
                <a:gd name="connsiteX30" fmla="*/ 1977427 w 2379092"/>
                <a:gd name="connsiteY30" fmla="*/ 626987 h 986924"/>
                <a:gd name="connsiteX31" fmla="*/ 2162810 w 2379092"/>
                <a:gd name="connsiteY31" fmla="*/ 626987 h 986924"/>
                <a:gd name="connsiteX32" fmla="*/ 2348195 w 2379092"/>
                <a:gd name="connsiteY32" fmla="*/ 766318 h 986924"/>
                <a:gd name="connsiteX33" fmla="*/ 1977427 w 2379092"/>
                <a:gd name="connsiteY33" fmla="*/ 975313 h 986924"/>
                <a:gd name="connsiteX34" fmla="*/ 1792043 w 2379092"/>
                <a:gd name="connsiteY34" fmla="*/ 696652 h 986924"/>
                <a:gd name="connsiteX35" fmla="*/ 1703808 w 2379092"/>
                <a:gd name="connsiteY35" fmla="*/ 656158 h 986924"/>
                <a:gd name="connsiteX36" fmla="*/ 1553118 w 2379092"/>
                <a:gd name="connsiteY36" fmla="*/ 651532 h 986924"/>
                <a:gd name="connsiteX37" fmla="*/ 1512115 w 2379092"/>
                <a:gd name="connsiteY37" fmla="*/ 619074 h 986924"/>
                <a:gd name="connsiteX38" fmla="*/ 1558900 w 2379092"/>
                <a:gd name="connsiteY38" fmla="*/ 544135 h 986924"/>
                <a:gd name="connsiteX39" fmla="*/ 1465720 w 2379092"/>
                <a:gd name="connsiteY39" fmla="*/ 482381 h 986924"/>
                <a:gd name="connsiteX40" fmla="*/ 1397688 w 2379092"/>
                <a:gd name="connsiteY40" fmla="*/ 521939 h 986924"/>
                <a:gd name="connsiteX41" fmla="*/ 1353270 w 2379092"/>
                <a:gd name="connsiteY41" fmla="*/ 521079 h 986924"/>
                <a:gd name="connsiteX42" fmla="*/ 1112302 w 2379092"/>
                <a:gd name="connsiteY42" fmla="*/ 557321 h 986924"/>
                <a:gd name="connsiteX43" fmla="*/ 1072534 w 2379092"/>
                <a:gd name="connsiteY43" fmla="*/ 503479 h 986924"/>
                <a:gd name="connsiteX44" fmla="*/ 1112302 w 2379092"/>
                <a:gd name="connsiteY44" fmla="*/ 417990 h 986924"/>
                <a:gd name="connsiteX45" fmla="*/ 1071350 w 2379092"/>
                <a:gd name="connsiteY45" fmla="*/ 395785 h 986924"/>
                <a:gd name="connsiteX46" fmla="*/ 1050878 w 2379092"/>
                <a:gd name="connsiteY46" fmla="*/ 388962 h 986924"/>
                <a:gd name="connsiteX47" fmla="*/ 1054380 w 2379092"/>
                <a:gd name="connsiteY47" fmla="*/ 327383 h 986924"/>
                <a:gd name="connsiteX48" fmla="*/ 928048 w 2379092"/>
                <a:gd name="connsiteY48" fmla="*/ 334371 h 986924"/>
                <a:gd name="connsiteX49" fmla="*/ 887105 w 2379092"/>
                <a:gd name="connsiteY49" fmla="*/ 320723 h 986924"/>
                <a:gd name="connsiteX50" fmla="*/ 866633 w 2379092"/>
                <a:gd name="connsiteY50" fmla="*/ 313899 h 986924"/>
                <a:gd name="connsiteX51" fmla="*/ 846162 w 2379092"/>
                <a:gd name="connsiteY51" fmla="*/ 300251 h 986924"/>
                <a:gd name="connsiteX52" fmla="*/ 818866 w 2379092"/>
                <a:gd name="connsiteY52" fmla="*/ 259308 h 986924"/>
                <a:gd name="connsiteX53" fmla="*/ 777923 w 2379092"/>
                <a:gd name="connsiteY53" fmla="*/ 225188 h 986924"/>
                <a:gd name="connsiteX54" fmla="*/ 757451 w 2379092"/>
                <a:gd name="connsiteY54" fmla="*/ 211541 h 986924"/>
                <a:gd name="connsiteX55" fmla="*/ 736979 w 2379092"/>
                <a:gd name="connsiteY55" fmla="*/ 191069 h 986924"/>
                <a:gd name="connsiteX56" fmla="*/ 675565 w 2379092"/>
                <a:gd name="connsiteY56" fmla="*/ 163773 h 986924"/>
                <a:gd name="connsiteX57" fmla="*/ 655093 w 2379092"/>
                <a:gd name="connsiteY57" fmla="*/ 150126 h 986924"/>
                <a:gd name="connsiteX58" fmla="*/ 580030 w 2379092"/>
                <a:gd name="connsiteY58" fmla="*/ 129654 h 986924"/>
                <a:gd name="connsiteX59" fmla="*/ 518615 w 2379092"/>
                <a:gd name="connsiteY59" fmla="*/ 116006 h 986924"/>
                <a:gd name="connsiteX60" fmla="*/ 498144 w 2379092"/>
                <a:gd name="connsiteY60" fmla="*/ 88711 h 986924"/>
                <a:gd name="connsiteX61" fmla="*/ 491320 w 2379092"/>
                <a:gd name="connsiteY61" fmla="*/ 68239 h 986924"/>
                <a:gd name="connsiteX62" fmla="*/ 0 w 2379092"/>
                <a:gd name="connsiteY62" fmla="*/ 54591 h 986924"/>
                <a:gd name="connsiteX63" fmla="*/ 68239 w 2379092"/>
                <a:gd name="connsiteY6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890620 w 2379092"/>
                <a:gd name="connsiteY14" fmla="*/ 264121 h 986924"/>
                <a:gd name="connsiteX15" fmla="*/ 965877 w 2379092"/>
                <a:gd name="connsiteY15" fmla="*/ 277769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02944 w 2379092"/>
                <a:gd name="connsiteY19" fmla="*/ 368051 h 986924"/>
                <a:gd name="connsiteX20" fmla="*/ 1183454 w 2379092"/>
                <a:gd name="connsiteY20" fmla="*/ 407442 h 986924"/>
                <a:gd name="connsiteX21" fmla="*/ 1135695 w 2379092"/>
                <a:gd name="connsiteY21" fmla="*/ 503479 h 986924"/>
                <a:gd name="connsiteX22" fmla="*/ 1235891 w 2379092"/>
                <a:gd name="connsiteY22" fmla="*/ 487656 h 986924"/>
                <a:gd name="connsiteX23" fmla="*/ 1412156 w 2379092"/>
                <a:gd name="connsiteY23" fmla="*/ 450838 h 986924"/>
                <a:gd name="connsiteX24" fmla="*/ 1483070 w 2379092"/>
                <a:gd name="connsiteY24" fmla="*/ 417990 h 986924"/>
                <a:gd name="connsiteX25" fmla="*/ 1535955 w 2379092"/>
                <a:gd name="connsiteY25" fmla="*/ 455487 h 986924"/>
                <a:gd name="connsiteX26" fmla="*/ 1591719 w 2379092"/>
                <a:gd name="connsiteY26" fmla="*/ 489146 h 986924"/>
                <a:gd name="connsiteX27" fmla="*/ 1614149 w 2379092"/>
                <a:gd name="connsiteY27" fmla="*/ 525890 h 986924"/>
                <a:gd name="connsiteX28" fmla="*/ 1608998 w 2379092"/>
                <a:gd name="connsiteY28" fmla="*/ 579518 h 986924"/>
                <a:gd name="connsiteX29" fmla="*/ 1792043 w 2379092"/>
                <a:gd name="connsiteY29" fmla="*/ 626987 h 986924"/>
                <a:gd name="connsiteX30" fmla="*/ 1977427 w 2379092"/>
                <a:gd name="connsiteY30" fmla="*/ 626987 h 986924"/>
                <a:gd name="connsiteX31" fmla="*/ 2162810 w 2379092"/>
                <a:gd name="connsiteY31" fmla="*/ 626987 h 986924"/>
                <a:gd name="connsiteX32" fmla="*/ 2348195 w 2379092"/>
                <a:gd name="connsiteY32" fmla="*/ 766318 h 986924"/>
                <a:gd name="connsiteX33" fmla="*/ 1977427 w 2379092"/>
                <a:gd name="connsiteY33" fmla="*/ 975313 h 986924"/>
                <a:gd name="connsiteX34" fmla="*/ 1792043 w 2379092"/>
                <a:gd name="connsiteY34" fmla="*/ 696652 h 986924"/>
                <a:gd name="connsiteX35" fmla="*/ 1703808 w 2379092"/>
                <a:gd name="connsiteY35" fmla="*/ 656158 h 986924"/>
                <a:gd name="connsiteX36" fmla="*/ 1553118 w 2379092"/>
                <a:gd name="connsiteY36" fmla="*/ 651532 h 986924"/>
                <a:gd name="connsiteX37" fmla="*/ 1544864 w 2379092"/>
                <a:gd name="connsiteY37" fmla="*/ 557321 h 986924"/>
                <a:gd name="connsiteX38" fmla="*/ 1558900 w 2379092"/>
                <a:gd name="connsiteY38" fmla="*/ 544135 h 986924"/>
                <a:gd name="connsiteX39" fmla="*/ 1465720 w 2379092"/>
                <a:gd name="connsiteY39" fmla="*/ 482381 h 986924"/>
                <a:gd name="connsiteX40" fmla="*/ 1397688 w 2379092"/>
                <a:gd name="connsiteY40" fmla="*/ 521939 h 986924"/>
                <a:gd name="connsiteX41" fmla="*/ 1353270 w 2379092"/>
                <a:gd name="connsiteY41" fmla="*/ 521079 h 986924"/>
                <a:gd name="connsiteX42" fmla="*/ 1112302 w 2379092"/>
                <a:gd name="connsiteY42" fmla="*/ 557321 h 986924"/>
                <a:gd name="connsiteX43" fmla="*/ 1072534 w 2379092"/>
                <a:gd name="connsiteY43" fmla="*/ 503479 h 986924"/>
                <a:gd name="connsiteX44" fmla="*/ 1112302 w 2379092"/>
                <a:gd name="connsiteY44" fmla="*/ 417990 h 986924"/>
                <a:gd name="connsiteX45" fmla="*/ 1071350 w 2379092"/>
                <a:gd name="connsiteY45" fmla="*/ 395785 h 986924"/>
                <a:gd name="connsiteX46" fmla="*/ 1050878 w 2379092"/>
                <a:gd name="connsiteY46" fmla="*/ 388962 h 986924"/>
                <a:gd name="connsiteX47" fmla="*/ 1054380 w 2379092"/>
                <a:gd name="connsiteY47" fmla="*/ 327383 h 986924"/>
                <a:gd name="connsiteX48" fmla="*/ 928048 w 2379092"/>
                <a:gd name="connsiteY48" fmla="*/ 334371 h 986924"/>
                <a:gd name="connsiteX49" fmla="*/ 887105 w 2379092"/>
                <a:gd name="connsiteY49" fmla="*/ 320723 h 986924"/>
                <a:gd name="connsiteX50" fmla="*/ 866633 w 2379092"/>
                <a:gd name="connsiteY50" fmla="*/ 313899 h 986924"/>
                <a:gd name="connsiteX51" fmla="*/ 846162 w 2379092"/>
                <a:gd name="connsiteY51" fmla="*/ 300251 h 986924"/>
                <a:gd name="connsiteX52" fmla="*/ 818866 w 2379092"/>
                <a:gd name="connsiteY52" fmla="*/ 259308 h 986924"/>
                <a:gd name="connsiteX53" fmla="*/ 777923 w 2379092"/>
                <a:gd name="connsiteY53" fmla="*/ 225188 h 986924"/>
                <a:gd name="connsiteX54" fmla="*/ 757451 w 2379092"/>
                <a:gd name="connsiteY54" fmla="*/ 211541 h 986924"/>
                <a:gd name="connsiteX55" fmla="*/ 736979 w 2379092"/>
                <a:gd name="connsiteY55" fmla="*/ 191069 h 986924"/>
                <a:gd name="connsiteX56" fmla="*/ 675565 w 2379092"/>
                <a:gd name="connsiteY56" fmla="*/ 163773 h 986924"/>
                <a:gd name="connsiteX57" fmla="*/ 655093 w 2379092"/>
                <a:gd name="connsiteY57" fmla="*/ 150126 h 986924"/>
                <a:gd name="connsiteX58" fmla="*/ 580030 w 2379092"/>
                <a:gd name="connsiteY58" fmla="*/ 129654 h 986924"/>
                <a:gd name="connsiteX59" fmla="*/ 518615 w 2379092"/>
                <a:gd name="connsiteY59" fmla="*/ 116006 h 986924"/>
                <a:gd name="connsiteX60" fmla="*/ 498144 w 2379092"/>
                <a:gd name="connsiteY60" fmla="*/ 88711 h 986924"/>
                <a:gd name="connsiteX61" fmla="*/ 491320 w 2379092"/>
                <a:gd name="connsiteY61" fmla="*/ 68239 h 986924"/>
                <a:gd name="connsiteX62" fmla="*/ 0 w 2379092"/>
                <a:gd name="connsiteY62" fmla="*/ 54591 h 986924"/>
                <a:gd name="connsiteX63" fmla="*/ 68239 w 2379092"/>
                <a:gd name="connsiteY6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890620 w 2379092"/>
                <a:gd name="connsiteY14" fmla="*/ 264121 h 986924"/>
                <a:gd name="connsiteX15" fmla="*/ 965877 w 2379092"/>
                <a:gd name="connsiteY15" fmla="*/ 277769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02944 w 2379092"/>
                <a:gd name="connsiteY19" fmla="*/ 368051 h 986924"/>
                <a:gd name="connsiteX20" fmla="*/ 1183454 w 2379092"/>
                <a:gd name="connsiteY20" fmla="*/ 407442 h 986924"/>
                <a:gd name="connsiteX21" fmla="*/ 1135695 w 2379092"/>
                <a:gd name="connsiteY21" fmla="*/ 503479 h 986924"/>
                <a:gd name="connsiteX22" fmla="*/ 1235891 w 2379092"/>
                <a:gd name="connsiteY22" fmla="*/ 487656 h 986924"/>
                <a:gd name="connsiteX23" fmla="*/ 1412156 w 2379092"/>
                <a:gd name="connsiteY23" fmla="*/ 450838 h 986924"/>
                <a:gd name="connsiteX24" fmla="*/ 1483070 w 2379092"/>
                <a:gd name="connsiteY24" fmla="*/ 417990 h 986924"/>
                <a:gd name="connsiteX25" fmla="*/ 1535955 w 2379092"/>
                <a:gd name="connsiteY25" fmla="*/ 455487 h 986924"/>
                <a:gd name="connsiteX26" fmla="*/ 1591719 w 2379092"/>
                <a:gd name="connsiteY26" fmla="*/ 489146 h 986924"/>
                <a:gd name="connsiteX27" fmla="*/ 1614149 w 2379092"/>
                <a:gd name="connsiteY27" fmla="*/ 525890 h 986924"/>
                <a:gd name="connsiteX28" fmla="*/ 1608998 w 2379092"/>
                <a:gd name="connsiteY28" fmla="*/ 579518 h 986924"/>
                <a:gd name="connsiteX29" fmla="*/ 1792043 w 2379092"/>
                <a:gd name="connsiteY29" fmla="*/ 626987 h 986924"/>
                <a:gd name="connsiteX30" fmla="*/ 1977427 w 2379092"/>
                <a:gd name="connsiteY30" fmla="*/ 626987 h 986924"/>
                <a:gd name="connsiteX31" fmla="*/ 2162810 w 2379092"/>
                <a:gd name="connsiteY31" fmla="*/ 626987 h 986924"/>
                <a:gd name="connsiteX32" fmla="*/ 2348195 w 2379092"/>
                <a:gd name="connsiteY32" fmla="*/ 766318 h 986924"/>
                <a:gd name="connsiteX33" fmla="*/ 1977427 w 2379092"/>
                <a:gd name="connsiteY33" fmla="*/ 975313 h 986924"/>
                <a:gd name="connsiteX34" fmla="*/ 1792043 w 2379092"/>
                <a:gd name="connsiteY34" fmla="*/ 696652 h 986924"/>
                <a:gd name="connsiteX35" fmla="*/ 1703808 w 2379092"/>
                <a:gd name="connsiteY35" fmla="*/ 656158 h 986924"/>
                <a:gd name="connsiteX36" fmla="*/ 1553118 w 2379092"/>
                <a:gd name="connsiteY36" fmla="*/ 651532 h 986924"/>
                <a:gd name="connsiteX37" fmla="*/ 1483070 w 2379092"/>
                <a:gd name="connsiteY37" fmla="*/ 626986 h 986924"/>
                <a:gd name="connsiteX38" fmla="*/ 1558900 w 2379092"/>
                <a:gd name="connsiteY38" fmla="*/ 544135 h 986924"/>
                <a:gd name="connsiteX39" fmla="*/ 1465720 w 2379092"/>
                <a:gd name="connsiteY39" fmla="*/ 482381 h 986924"/>
                <a:gd name="connsiteX40" fmla="*/ 1397688 w 2379092"/>
                <a:gd name="connsiteY40" fmla="*/ 521939 h 986924"/>
                <a:gd name="connsiteX41" fmla="*/ 1353270 w 2379092"/>
                <a:gd name="connsiteY41" fmla="*/ 521079 h 986924"/>
                <a:gd name="connsiteX42" fmla="*/ 1112302 w 2379092"/>
                <a:gd name="connsiteY42" fmla="*/ 557321 h 986924"/>
                <a:gd name="connsiteX43" fmla="*/ 1072534 w 2379092"/>
                <a:gd name="connsiteY43" fmla="*/ 503479 h 986924"/>
                <a:gd name="connsiteX44" fmla="*/ 1112302 w 2379092"/>
                <a:gd name="connsiteY44" fmla="*/ 417990 h 986924"/>
                <a:gd name="connsiteX45" fmla="*/ 1071350 w 2379092"/>
                <a:gd name="connsiteY45" fmla="*/ 395785 h 986924"/>
                <a:gd name="connsiteX46" fmla="*/ 1050878 w 2379092"/>
                <a:gd name="connsiteY46" fmla="*/ 388962 h 986924"/>
                <a:gd name="connsiteX47" fmla="*/ 1054380 w 2379092"/>
                <a:gd name="connsiteY47" fmla="*/ 327383 h 986924"/>
                <a:gd name="connsiteX48" fmla="*/ 928048 w 2379092"/>
                <a:gd name="connsiteY48" fmla="*/ 334371 h 986924"/>
                <a:gd name="connsiteX49" fmla="*/ 887105 w 2379092"/>
                <a:gd name="connsiteY49" fmla="*/ 320723 h 986924"/>
                <a:gd name="connsiteX50" fmla="*/ 866633 w 2379092"/>
                <a:gd name="connsiteY50" fmla="*/ 313899 h 986924"/>
                <a:gd name="connsiteX51" fmla="*/ 846162 w 2379092"/>
                <a:gd name="connsiteY51" fmla="*/ 300251 h 986924"/>
                <a:gd name="connsiteX52" fmla="*/ 818866 w 2379092"/>
                <a:gd name="connsiteY52" fmla="*/ 259308 h 986924"/>
                <a:gd name="connsiteX53" fmla="*/ 777923 w 2379092"/>
                <a:gd name="connsiteY53" fmla="*/ 225188 h 986924"/>
                <a:gd name="connsiteX54" fmla="*/ 757451 w 2379092"/>
                <a:gd name="connsiteY54" fmla="*/ 211541 h 986924"/>
                <a:gd name="connsiteX55" fmla="*/ 736979 w 2379092"/>
                <a:gd name="connsiteY55" fmla="*/ 191069 h 986924"/>
                <a:gd name="connsiteX56" fmla="*/ 675565 w 2379092"/>
                <a:gd name="connsiteY56" fmla="*/ 163773 h 986924"/>
                <a:gd name="connsiteX57" fmla="*/ 655093 w 2379092"/>
                <a:gd name="connsiteY57" fmla="*/ 150126 h 986924"/>
                <a:gd name="connsiteX58" fmla="*/ 580030 w 2379092"/>
                <a:gd name="connsiteY58" fmla="*/ 129654 h 986924"/>
                <a:gd name="connsiteX59" fmla="*/ 518615 w 2379092"/>
                <a:gd name="connsiteY59" fmla="*/ 116006 h 986924"/>
                <a:gd name="connsiteX60" fmla="*/ 498144 w 2379092"/>
                <a:gd name="connsiteY60" fmla="*/ 88711 h 986924"/>
                <a:gd name="connsiteX61" fmla="*/ 491320 w 2379092"/>
                <a:gd name="connsiteY61" fmla="*/ 68239 h 986924"/>
                <a:gd name="connsiteX62" fmla="*/ 0 w 2379092"/>
                <a:gd name="connsiteY62" fmla="*/ 54591 h 986924"/>
                <a:gd name="connsiteX63" fmla="*/ 68239 w 2379092"/>
                <a:gd name="connsiteY6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890620 w 2379092"/>
                <a:gd name="connsiteY14" fmla="*/ 264121 h 986924"/>
                <a:gd name="connsiteX15" fmla="*/ 965877 w 2379092"/>
                <a:gd name="connsiteY15" fmla="*/ 277769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02944 w 2379092"/>
                <a:gd name="connsiteY19" fmla="*/ 368051 h 986924"/>
                <a:gd name="connsiteX20" fmla="*/ 1183454 w 2379092"/>
                <a:gd name="connsiteY20" fmla="*/ 407442 h 986924"/>
                <a:gd name="connsiteX21" fmla="*/ 1135695 w 2379092"/>
                <a:gd name="connsiteY21" fmla="*/ 503479 h 986924"/>
                <a:gd name="connsiteX22" fmla="*/ 1235891 w 2379092"/>
                <a:gd name="connsiteY22" fmla="*/ 487656 h 986924"/>
                <a:gd name="connsiteX23" fmla="*/ 1412156 w 2379092"/>
                <a:gd name="connsiteY23" fmla="*/ 450838 h 986924"/>
                <a:gd name="connsiteX24" fmla="*/ 1483070 w 2379092"/>
                <a:gd name="connsiteY24" fmla="*/ 417990 h 986924"/>
                <a:gd name="connsiteX25" fmla="*/ 1535955 w 2379092"/>
                <a:gd name="connsiteY25" fmla="*/ 455487 h 986924"/>
                <a:gd name="connsiteX26" fmla="*/ 1591719 w 2379092"/>
                <a:gd name="connsiteY26" fmla="*/ 489146 h 986924"/>
                <a:gd name="connsiteX27" fmla="*/ 1614149 w 2379092"/>
                <a:gd name="connsiteY27" fmla="*/ 525890 h 986924"/>
                <a:gd name="connsiteX28" fmla="*/ 1608998 w 2379092"/>
                <a:gd name="connsiteY28" fmla="*/ 579518 h 986924"/>
                <a:gd name="connsiteX29" fmla="*/ 1792043 w 2379092"/>
                <a:gd name="connsiteY29" fmla="*/ 626987 h 986924"/>
                <a:gd name="connsiteX30" fmla="*/ 1977427 w 2379092"/>
                <a:gd name="connsiteY30" fmla="*/ 626987 h 986924"/>
                <a:gd name="connsiteX31" fmla="*/ 2162810 w 2379092"/>
                <a:gd name="connsiteY31" fmla="*/ 626987 h 986924"/>
                <a:gd name="connsiteX32" fmla="*/ 2348195 w 2379092"/>
                <a:gd name="connsiteY32" fmla="*/ 766318 h 986924"/>
                <a:gd name="connsiteX33" fmla="*/ 1977427 w 2379092"/>
                <a:gd name="connsiteY33" fmla="*/ 975313 h 986924"/>
                <a:gd name="connsiteX34" fmla="*/ 1792043 w 2379092"/>
                <a:gd name="connsiteY34" fmla="*/ 696652 h 986924"/>
                <a:gd name="connsiteX35" fmla="*/ 1703808 w 2379092"/>
                <a:gd name="connsiteY35" fmla="*/ 656158 h 986924"/>
                <a:gd name="connsiteX36" fmla="*/ 1553118 w 2379092"/>
                <a:gd name="connsiteY36" fmla="*/ 651532 h 986924"/>
                <a:gd name="connsiteX37" fmla="*/ 1507632 w 2379092"/>
                <a:gd name="connsiteY37" fmla="*/ 587868 h 986924"/>
                <a:gd name="connsiteX38" fmla="*/ 1558900 w 2379092"/>
                <a:gd name="connsiteY38" fmla="*/ 544135 h 986924"/>
                <a:gd name="connsiteX39" fmla="*/ 1465720 w 2379092"/>
                <a:gd name="connsiteY39" fmla="*/ 482381 h 986924"/>
                <a:gd name="connsiteX40" fmla="*/ 1397688 w 2379092"/>
                <a:gd name="connsiteY40" fmla="*/ 521939 h 986924"/>
                <a:gd name="connsiteX41" fmla="*/ 1353270 w 2379092"/>
                <a:gd name="connsiteY41" fmla="*/ 521079 h 986924"/>
                <a:gd name="connsiteX42" fmla="*/ 1112302 w 2379092"/>
                <a:gd name="connsiteY42" fmla="*/ 557321 h 986924"/>
                <a:gd name="connsiteX43" fmla="*/ 1072534 w 2379092"/>
                <a:gd name="connsiteY43" fmla="*/ 503479 h 986924"/>
                <a:gd name="connsiteX44" fmla="*/ 1112302 w 2379092"/>
                <a:gd name="connsiteY44" fmla="*/ 417990 h 986924"/>
                <a:gd name="connsiteX45" fmla="*/ 1071350 w 2379092"/>
                <a:gd name="connsiteY45" fmla="*/ 395785 h 986924"/>
                <a:gd name="connsiteX46" fmla="*/ 1050878 w 2379092"/>
                <a:gd name="connsiteY46" fmla="*/ 388962 h 986924"/>
                <a:gd name="connsiteX47" fmla="*/ 1054380 w 2379092"/>
                <a:gd name="connsiteY47" fmla="*/ 327383 h 986924"/>
                <a:gd name="connsiteX48" fmla="*/ 928048 w 2379092"/>
                <a:gd name="connsiteY48" fmla="*/ 334371 h 986924"/>
                <a:gd name="connsiteX49" fmla="*/ 887105 w 2379092"/>
                <a:gd name="connsiteY49" fmla="*/ 320723 h 986924"/>
                <a:gd name="connsiteX50" fmla="*/ 866633 w 2379092"/>
                <a:gd name="connsiteY50" fmla="*/ 313899 h 986924"/>
                <a:gd name="connsiteX51" fmla="*/ 846162 w 2379092"/>
                <a:gd name="connsiteY51" fmla="*/ 300251 h 986924"/>
                <a:gd name="connsiteX52" fmla="*/ 818866 w 2379092"/>
                <a:gd name="connsiteY52" fmla="*/ 259308 h 986924"/>
                <a:gd name="connsiteX53" fmla="*/ 777923 w 2379092"/>
                <a:gd name="connsiteY53" fmla="*/ 225188 h 986924"/>
                <a:gd name="connsiteX54" fmla="*/ 757451 w 2379092"/>
                <a:gd name="connsiteY54" fmla="*/ 211541 h 986924"/>
                <a:gd name="connsiteX55" fmla="*/ 736979 w 2379092"/>
                <a:gd name="connsiteY55" fmla="*/ 191069 h 986924"/>
                <a:gd name="connsiteX56" fmla="*/ 675565 w 2379092"/>
                <a:gd name="connsiteY56" fmla="*/ 163773 h 986924"/>
                <a:gd name="connsiteX57" fmla="*/ 655093 w 2379092"/>
                <a:gd name="connsiteY57" fmla="*/ 150126 h 986924"/>
                <a:gd name="connsiteX58" fmla="*/ 580030 w 2379092"/>
                <a:gd name="connsiteY58" fmla="*/ 129654 h 986924"/>
                <a:gd name="connsiteX59" fmla="*/ 518615 w 2379092"/>
                <a:gd name="connsiteY59" fmla="*/ 116006 h 986924"/>
                <a:gd name="connsiteX60" fmla="*/ 498144 w 2379092"/>
                <a:gd name="connsiteY60" fmla="*/ 88711 h 986924"/>
                <a:gd name="connsiteX61" fmla="*/ 491320 w 2379092"/>
                <a:gd name="connsiteY61" fmla="*/ 68239 h 986924"/>
                <a:gd name="connsiteX62" fmla="*/ 0 w 2379092"/>
                <a:gd name="connsiteY62" fmla="*/ 54591 h 986924"/>
                <a:gd name="connsiteX63" fmla="*/ 68239 w 2379092"/>
                <a:gd name="connsiteY63" fmla="*/ 0 h 986924"/>
                <a:gd name="connsiteX0" fmla="*/ 68239 w 2379092"/>
                <a:gd name="connsiteY0" fmla="*/ 0 h 986924"/>
                <a:gd name="connsiteX1" fmla="*/ 559559 w 2379092"/>
                <a:gd name="connsiteY1" fmla="*/ 34120 h 986924"/>
                <a:gd name="connsiteX2" fmla="*/ 600502 w 2379092"/>
                <a:gd name="connsiteY2" fmla="*/ 61415 h 986924"/>
                <a:gd name="connsiteX3" fmla="*/ 620973 w 2379092"/>
                <a:gd name="connsiteY3" fmla="*/ 75063 h 986924"/>
                <a:gd name="connsiteX4" fmla="*/ 648269 w 2379092"/>
                <a:gd name="connsiteY4" fmla="*/ 81887 h 986924"/>
                <a:gd name="connsiteX5" fmla="*/ 689212 w 2379092"/>
                <a:gd name="connsiteY5" fmla="*/ 95535 h 986924"/>
                <a:gd name="connsiteX6" fmla="*/ 709684 w 2379092"/>
                <a:gd name="connsiteY6" fmla="*/ 109182 h 986924"/>
                <a:gd name="connsiteX7" fmla="*/ 743803 w 2379092"/>
                <a:gd name="connsiteY7" fmla="*/ 116006 h 986924"/>
                <a:gd name="connsiteX8" fmla="*/ 784747 w 2379092"/>
                <a:gd name="connsiteY8" fmla="*/ 129654 h 986924"/>
                <a:gd name="connsiteX9" fmla="*/ 805218 w 2379092"/>
                <a:gd name="connsiteY9" fmla="*/ 136478 h 986924"/>
                <a:gd name="connsiteX10" fmla="*/ 832514 w 2379092"/>
                <a:gd name="connsiteY10" fmla="*/ 177421 h 986924"/>
                <a:gd name="connsiteX11" fmla="*/ 846162 w 2379092"/>
                <a:gd name="connsiteY11" fmla="*/ 197893 h 986924"/>
                <a:gd name="connsiteX12" fmla="*/ 866633 w 2379092"/>
                <a:gd name="connsiteY12" fmla="*/ 211541 h 986924"/>
                <a:gd name="connsiteX13" fmla="*/ 887105 w 2379092"/>
                <a:gd name="connsiteY13" fmla="*/ 232012 h 986924"/>
                <a:gd name="connsiteX14" fmla="*/ 890620 w 2379092"/>
                <a:gd name="connsiteY14" fmla="*/ 264121 h 986924"/>
                <a:gd name="connsiteX15" fmla="*/ 965877 w 2379092"/>
                <a:gd name="connsiteY15" fmla="*/ 277769 h 986924"/>
                <a:gd name="connsiteX16" fmla="*/ 1030406 w 2379092"/>
                <a:gd name="connsiteY16" fmla="*/ 266132 h 986924"/>
                <a:gd name="connsiteX17" fmla="*/ 1071350 w 2379092"/>
                <a:gd name="connsiteY17" fmla="*/ 279779 h 986924"/>
                <a:gd name="connsiteX18" fmla="*/ 1112293 w 2379092"/>
                <a:gd name="connsiteY18" fmla="*/ 313899 h 986924"/>
                <a:gd name="connsiteX19" fmla="*/ 1102944 w 2379092"/>
                <a:gd name="connsiteY19" fmla="*/ 368051 h 986924"/>
                <a:gd name="connsiteX20" fmla="*/ 1183454 w 2379092"/>
                <a:gd name="connsiteY20" fmla="*/ 407442 h 986924"/>
                <a:gd name="connsiteX21" fmla="*/ 1135695 w 2379092"/>
                <a:gd name="connsiteY21" fmla="*/ 503479 h 986924"/>
                <a:gd name="connsiteX22" fmla="*/ 1235891 w 2379092"/>
                <a:gd name="connsiteY22" fmla="*/ 487656 h 986924"/>
                <a:gd name="connsiteX23" fmla="*/ 1412156 w 2379092"/>
                <a:gd name="connsiteY23" fmla="*/ 450838 h 986924"/>
                <a:gd name="connsiteX24" fmla="*/ 1483070 w 2379092"/>
                <a:gd name="connsiteY24" fmla="*/ 417990 h 986924"/>
                <a:gd name="connsiteX25" fmla="*/ 1535955 w 2379092"/>
                <a:gd name="connsiteY25" fmla="*/ 455487 h 986924"/>
                <a:gd name="connsiteX26" fmla="*/ 1591719 w 2379092"/>
                <a:gd name="connsiteY26" fmla="*/ 489146 h 986924"/>
                <a:gd name="connsiteX27" fmla="*/ 1614149 w 2379092"/>
                <a:gd name="connsiteY27" fmla="*/ 525890 h 986924"/>
                <a:gd name="connsiteX28" fmla="*/ 1608998 w 2379092"/>
                <a:gd name="connsiteY28" fmla="*/ 579518 h 986924"/>
                <a:gd name="connsiteX29" fmla="*/ 1792043 w 2379092"/>
                <a:gd name="connsiteY29" fmla="*/ 626987 h 986924"/>
                <a:gd name="connsiteX30" fmla="*/ 1977427 w 2379092"/>
                <a:gd name="connsiteY30" fmla="*/ 626987 h 986924"/>
                <a:gd name="connsiteX31" fmla="*/ 2162810 w 2379092"/>
                <a:gd name="connsiteY31" fmla="*/ 626987 h 986924"/>
                <a:gd name="connsiteX32" fmla="*/ 2348195 w 2379092"/>
                <a:gd name="connsiteY32" fmla="*/ 766318 h 986924"/>
                <a:gd name="connsiteX33" fmla="*/ 1977427 w 2379092"/>
                <a:gd name="connsiteY33" fmla="*/ 975313 h 986924"/>
                <a:gd name="connsiteX34" fmla="*/ 1792043 w 2379092"/>
                <a:gd name="connsiteY34" fmla="*/ 696652 h 986924"/>
                <a:gd name="connsiteX35" fmla="*/ 1703808 w 2379092"/>
                <a:gd name="connsiteY35" fmla="*/ 656158 h 986924"/>
                <a:gd name="connsiteX36" fmla="*/ 1553118 w 2379092"/>
                <a:gd name="connsiteY36" fmla="*/ 651532 h 986924"/>
                <a:gd name="connsiteX37" fmla="*/ 1507632 w 2379092"/>
                <a:gd name="connsiteY37" fmla="*/ 587868 h 986924"/>
                <a:gd name="connsiteX38" fmla="*/ 1570791 w 2379092"/>
                <a:gd name="connsiteY38" fmla="*/ 519301 h 986924"/>
                <a:gd name="connsiteX39" fmla="*/ 1465720 w 2379092"/>
                <a:gd name="connsiteY39" fmla="*/ 482381 h 986924"/>
                <a:gd name="connsiteX40" fmla="*/ 1397688 w 2379092"/>
                <a:gd name="connsiteY40" fmla="*/ 521939 h 986924"/>
                <a:gd name="connsiteX41" fmla="*/ 1353270 w 2379092"/>
                <a:gd name="connsiteY41" fmla="*/ 521079 h 986924"/>
                <a:gd name="connsiteX42" fmla="*/ 1112302 w 2379092"/>
                <a:gd name="connsiteY42" fmla="*/ 557321 h 986924"/>
                <a:gd name="connsiteX43" fmla="*/ 1072534 w 2379092"/>
                <a:gd name="connsiteY43" fmla="*/ 503479 h 986924"/>
                <a:gd name="connsiteX44" fmla="*/ 1112302 w 2379092"/>
                <a:gd name="connsiteY44" fmla="*/ 417990 h 986924"/>
                <a:gd name="connsiteX45" fmla="*/ 1071350 w 2379092"/>
                <a:gd name="connsiteY45" fmla="*/ 395785 h 986924"/>
                <a:gd name="connsiteX46" fmla="*/ 1050878 w 2379092"/>
                <a:gd name="connsiteY46" fmla="*/ 388962 h 986924"/>
                <a:gd name="connsiteX47" fmla="*/ 1054380 w 2379092"/>
                <a:gd name="connsiteY47" fmla="*/ 327383 h 986924"/>
                <a:gd name="connsiteX48" fmla="*/ 928048 w 2379092"/>
                <a:gd name="connsiteY48" fmla="*/ 334371 h 986924"/>
                <a:gd name="connsiteX49" fmla="*/ 887105 w 2379092"/>
                <a:gd name="connsiteY49" fmla="*/ 320723 h 986924"/>
                <a:gd name="connsiteX50" fmla="*/ 866633 w 2379092"/>
                <a:gd name="connsiteY50" fmla="*/ 313899 h 986924"/>
                <a:gd name="connsiteX51" fmla="*/ 846162 w 2379092"/>
                <a:gd name="connsiteY51" fmla="*/ 300251 h 986924"/>
                <a:gd name="connsiteX52" fmla="*/ 818866 w 2379092"/>
                <a:gd name="connsiteY52" fmla="*/ 259308 h 986924"/>
                <a:gd name="connsiteX53" fmla="*/ 777923 w 2379092"/>
                <a:gd name="connsiteY53" fmla="*/ 225188 h 986924"/>
                <a:gd name="connsiteX54" fmla="*/ 757451 w 2379092"/>
                <a:gd name="connsiteY54" fmla="*/ 211541 h 986924"/>
                <a:gd name="connsiteX55" fmla="*/ 736979 w 2379092"/>
                <a:gd name="connsiteY55" fmla="*/ 191069 h 986924"/>
                <a:gd name="connsiteX56" fmla="*/ 675565 w 2379092"/>
                <a:gd name="connsiteY56" fmla="*/ 163773 h 986924"/>
                <a:gd name="connsiteX57" fmla="*/ 655093 w 2379092"/>
                <a:gd name="connsiteY57" fmla="*/ 150126 h 986924"/>
                <a:gd name="connsiteX58" fmla="*/ 580030 w 2379092"/>
                <a:gd name="connsiteY58" fmla="*/ 129654 h 986924"/>
                <a:gd name="connsiteX59" fmla="*/ 518615 w 2379092"/>
                <a:gd name="connsiteY59" fmla="*/ 116006 h 986924"/>
                <a:gd name="connsiteX60" fmla="*/ 498144 w 2379092"/>
                <a:gd name="connsiteY60" fmla="*/ 88711 h 986924"/>
                <a:gd name="connsiteX61" fmla="*/ 491320 w 2379092"/>
                <a:gd name="connsiteY61" fmla="*/ 68239 h 986924"/>
                <a:gd name="connsiteX62" fmla="*/ 0 w 2379092"/>
                <a:gd name="connsiteY62" fmla="*/ 54591 h 986924"/>
                <a:gd name="connsiteX63" fmla="*/ 68239 w 2379092"/>
                <a:gd name="connsiteY63" fmla="*/ 0 h 986924"/>
                <a:gd name="connsiteX0" fmla="*/ 0 w 2379093"/>
                <a:gd name="connsiteY0" fmla="*/ 0 h 1056590"/>
                <a:gd name="connsiteX1" fmla="*/ 559560 w 2379093"/>
                <a:gd name="connsiteY1" fmla="*/ 103786 h 1056590"/>
                <a:gd name="connsiteX2" fmla="*/ 600503 w 2379093"/>
                <a:gd name="connsiteY2" fmla="*/ 131081 h 1056590"/>
                <a:gd name="connsiteX3" fmla="*/ 620974 w 2379093"/>
                <a:gd name="connsiteY3" fmla="*/ 144729 h 1056590"/>
                <a:gd name="connsiteX4" fmla="*/ 648270 w 2379093"/>
                <a:gd name="connsiteY4" fmla="*/ 151553 h 1056590"/>
                <a:gd name="connsiteX5" fmla="*/ 689213 w 2379093"/>
                <a:gd name="connsiteY5" fmla="*/ 165201 h 1056590"/>
                <a:gd name="connsiteX6" fmla="*/ 709685 w 2379093"/>
                <a:gd name="connsiteY6" fmla="*/ 178848 h 1056590"/>
                <a:gd name="connsiteX7" fmla="*/ 743804 w 2379093"/>
                <a:gd name="connsiteY7" fmla="*/ 185672 h 1056590"/>
                <a:gd name="connsiteX8" fmla="*/ 784748 w 2379093"/>
                <a:gd name="connsiteY8" fmla="*/ 199320 h 1056590"/>
                <a:gd name="connsiteX9" fmla="*/ 805219 w 2379093"/>
                <a:gd name="connsiteY9" fmla="*/ 206144 h 1056590"/>
                <a:gd name="connsiteX10" fmla="*/ 832515 w 2379093"/>
                <a:gd name="connsiteY10" fmla="*/ 247087 h 1056590"/>
                <a:gd name="connsiteX11" fmla="*/ 846163 w 2379093"/>
                <a:gd name="connsiteY11" fmla="*/ 267559 h 1056590"/>
                <a:gd name="connsiteX12" fmla="*/ 866634 w 2379093"/>
                <a:gd name="connsiteY12" fmla="*/ 281207 h 1056590"/>
                <a:gd name="connsiteX13" fmla="*/ 887106 w 2379093"/>
                <a:gd name="connsiteY13" fmla="*/ 301678 h 1056590"/>
                <a:gd name="connsiteX14" fmla="*/ 890621 w 2379093"/>
                <a:gd name="connsiteY14" fmla="*/ 333787 h 1056590"/>
                <a:gd name="connsiteX15" fmla="*/ 965878 w 2379093"/>
                <a:gd name="connsiteY15" fmla="*/ 347435 h 1056590"/>
                <a:gd name="connsiteX16" fmla="*/ 1030407 w 2379093"/>
                <a:gd name="connsiteY16" fmla="*/ 335798 h 1056590"/>
                <a:gd name="connsiteX17" fmla="*/ 1071351 w 2379093"/>
                <a:gd name="connsiteY17" fmla="*/ 349445 h 1056590"/>
                <a:gd name="connsiteX18" fmla="*/ 1112294 w 2379093"/>
                <a:gd name="connsiteY18" fmla="*/ 383565 h 1056590"/>
                <a:gd name="connsiteX19" fmla="*/ 1102945 w 2379093"/>
                <a:gd name="connsiteY19" fmla="*/ 437717 h 1056590"/>
                <a:gd name="connsiteX20" fmla="*/ 1183455 w 2379093"/>
                <a:gd name="connsiteY20" fmla="*/ 477108 h 1056590"/>
                <a:gd name="connsiteX21" fmla="*/ 1135696 w 2379093"/>
                <a:gd name="connsiteY21" fmla="*/ 573145 h 1056590"/>
                <a:gd name="connsiteX22" fmla="*/ 1235892 w 2379093"/>
                <a:gd name="connsiteY22" fmla="*/ 557322 h 1056590"/>
                <a:gd name="connsiteX23" fmla="*/ 1412157 w 2379093"/>
                <a:gd name="connsiteY23" fmla="*/ 520504 h 1056590"/>
                <a:gd name="connsiteX24" fmla="*/ 1483071 w 2379093"/>
                <a:gd name="connsiteY24" fmla="*/ 487656 h 1056590"/>
                <a:gd name="connsiteX25" fmla="*/ 1535956 w 2379093"/>
                <a:gd name="connsiteY25" fmla="*/ 525153 h 1056590"/>
                <a:gd name="connsiteX26" fmla="*/ 1591720 w 2379093"/>
                <a:gd name="connsiteY26" fmla="*/ 558812 h 1056590"/>
                <a:gd name="connsiteX27" fmla="*/ 1614150 w 2379093"/>
                <a:gd name="connsiteY27" fmla="*/ 595556 h 1056590"/>
                <a:gd name="connsiteX28" fmla="*/ 1608999 w 2379093"/>
                <a:gd name="connsiteY28" fmla="*/ 649184 h 1056590"/>
                <a:gd name="connsiteX29" fmla="*/ 1792044 w 2379093"/>
                <a:gd name="connsiteY29" fmla="*/ 696653 h 1056590"/>
                <a:gd name="connsiteX30" fmla="*/ 1977428 w 2379093"/>
                <a:gd name="connsiteY30" fmla="*/ 696653 h 1056590"/>
                <a:gd name="connsiteX31" fmla="*/ 2162811 w 2379093"/>
                <a:gd name="connsiteY31" fmla="*/ 696653 h 1056590"/>
                <a:gd name="connsiteX32" fmla="*/ 2348196 w 2379093"/>
                <a:gd name="connsiteY32" fmla="*/ 835984 h 1056590"/>
                <a:gd name="connsiteX33" fmla="*/ 1977428 w 2379093"/>
                <a:gd name="connsiteY33" fmla="*/ 1044979 h 1056590"/>
                <a:gd name="connsiteX34" fmla="*/ 1792044 w 2379093"/>
                <a:gd name="connsiteY34" fmla="*/ 766318 h 1056590"/>
                <a:gd name="connsiteX35" fmla="*/ 1703809 w 2379093"/>
                <a:gd name="connsiteY35" fmla="*/ 725824 h 1056590"/>
                <a:gd name="connsiteX36" fmla="*/ 1553119 w 2379093"/>
                <a:gd name="connsiteY36" fmla="*/ 721198 h 1056590"/>
                <a:gd name="connsiteX37" fmla="*/ 1507633 w 2379093"/>
                <a:gd name="connsiteY37" fmla="*/ 657534 h 1056590"/>
                <a:gd name="connsiteX38" fmla="*/ 1570792 w 2379093"/>
                <a:gd name="connsiteY38" fmla="*/ 588967 h 1056590"/>
                <a:gd name="connsiteX39" fmla="*/ 1465721 w 2379093"/>
                <a:gd name="connsiteY39" fmla="*/ 552047 h 1056590"/>
                <a:gd name="connsiteX40" fmla="*/ 1397689 w 2379093"/>
                <a:gd name="connsiteY40" fmla="*/ 591605 h 1056590"/>
                <a:gd name="connsiteX41" fmla="*/ 1353271 w 2379093"/>
                <a:gd name="connsiteY41" fmla="*/ 590745 h 1056590"/>
                <a:gd name="connsiteX42" fmla="*/ 1112303 w 2379093"/>
                <a:gd name="connsiteY42" fmla="*/ 626987 h 1056590"/>
                <a:gd name="connsiteX43" fmla="*/ 1072535 w 2379093"/>
                <a:gd name="connsiteY43" fmla="*/ 573145 h 1056590"/>
                <a:gd name="connsiteX44" fmla="*/ 1112303 w 2379093"/>
                <a:gd name="connsiteY44" fmla="*/ 487656 h 1056590"/>
                <a:gd name="connsiteX45" fmla="*/ 1071351 w 2379093"/>
                <a:gd name="connsiteY45" fmla="*/ 465451 h 1056590"/>
                <a:gd name="connsiteX46" fmla="*/ 1050879 w 2379093"/>
                <a:gd name="connsiteY46" fmla="*/ 458628 h 1056590"/>
                <a:gd name="connsiteX47" fmla="*/ 1054381 w 2379093"/>
                <a:gd name="connsiteY47" fmla="*/ 397049 h 1056590"/>
                <a:gd name="connsiteX48" fmla="*/ 928049 w 2379093"/>
                <a:gd name="connsiteY48" fmla="*/ 404037 h 1056590"/>
                <a:gd name="connsiteX49" fmla="*/ 887106 w 2379093"/>
                <a:gd name="connsiteY49" fmla="*/ 390389 h 1056590"/>
                <a:gd name="connsiteX50" fmla="*/ 866634 w 2379093"/>
                <a:gd name="connsiteY50" fmla="*/ 383565 h 1056590"/>
                <a:gd name="connsiteX51" fmla="*/ 846163 w 2379093"/>
                <a:gd name="connsiteY51" fmla="*/ 369917 h 1056590"/>
                <a:gd name="connsiteX52" fmla="*/ 818867 w 2379093"/>
                <a:gd name="connsiteY52" fmla="*/ 328974 h 1056590"/>
                <a:gd name="connsiteX53" fmla="*/ 777924 w 2379093"/>
                <a:gd name="connsiteY53" fmla="*/ 294854 h 1056590"/>
                <a:gd name="connsiteX54" fmla="*/ 757452 w 2379093"/>
                <a:gd name="connsiteY54" fmla="*/ 281207 h 1056590"/>
                <a:gd name="connsiteX55" fmla="*/ 736980 w 2379093"/>
                <a:gd name="connsiteY55" fmla="*/ 260735 h 1056590"/>
                <a:gd name="connsiteX56" fmla="*/ 675566 w 2379093"/>
                <a:gd name="connsiteY56" fmla="*/ 233439 h 1056590"/>
                <a:gd name="connsiteX57" fmla="*/ 655094 w 2379093"/>
                <a:gd name="connsiteY57" fmla="*/ 219792 h 1056590"/>
                <a:gd name="connsiteX58" fmla="*/ 580031 w 2379093"/>
                <a:gd name="connsiteY58" fmla="*/ 199320 h 1056590"/>
                <a:gd name="connsiteX59" fmla="*/ 518616 w 2379093"/>
                <a:gd name="connsiteY59" fmla="*/ 185672 h 1056590"/>
                <a:gd name="connsiteX60" fmla="*/ 498145 w 2379093"/>
                <a:gd name="connsiteY60" fmla="*/ 158377 h 1056590"/>
                <a:gd name="connsiteX61" fmla="*/ 491321 w 2379093"/>
                <a:gd name="connsiteY61" fmla="*/ 137905 h 1056590"/>
                <a:gd name="connsiteX62" fmla="*/ 1 w 2379093"/>
                <a:gd name="connsiteY62" fmla="*/ 124257 h 1056590"/>
                <a:gd name="connsiteX63" fmla="*/ 0 w 2379093"/>
                <a:gd name="connsiteY63" fmla="*/ 0 h 1056590"/>
                <a:gd name="connsiteX0" fmla="*/ 0 w 2379093"/>
                <a:gd name="connsiteY0" fmla="*/ 15288 h 1071878"/>
                <a:gd name="connsiteX1" fmla="*/ 123590 w 2379093"/>
                <a:gd name="connsiteY1" fmla="*/ 84954 h 1071878"/>
                <a:gd name="connsiteX2" fmla="*/ 559560 w 2379093"/>
                <a:gd name="connsiteY2" fmla="*/ 119074 h 1071878"/>
                <a:gd name="connsiteX3" fmla="*/ 600503 w 2379093"/>
                <a:gd name="connsiteY3" fmla="*/ 146369 h 1071878"/>
                <a:gd name="connsiteX4" fmla="*/ 620974 w 2379093"/>
                <a:gd name="connsiteY4" fmla="*/ 160017 h 1071878"/>
                <a:gd name="connsiteX5" fmla="*/ 648270 w 2379093"/>
                <a:gd name="connsiteY5" fmla="*/ 166841 h 1071878"/>
                <a:gd name="connsiteX6" fmla="*/ 689213 w 2379093"/>
                <a:gd name="connsiteY6" fmla="*/ 180489 h 1071878"/>
                <a:gd name="connsiteX7" fmla="*/ 709685 w 2379093"/>
                <a:gd name="connsiteY7" fmla="*/ 194136 h 1071878"/>
                <a:gd name="connsiteX8" fmla="*/ 743804 w 2379093"/>
                <a:gd name="connsiteY8" fmla="*/ 200960 h 1071878"/>
                <a:gd name="connsiteX9" fmla="*/ 784748 w 2379093"/>
                <a:gd name="connsiteY9" fmla="*/ 214608 h 1071878"/>
                <a:gd name="connsiteX10" fmla="*/ 805219 w 2379093"/>
                <a:gd name="connsiteY10" fmla="*/ 221432 h 1071878"/>
                <a:gd name="connsiteX11" fmla="*/ 832515 w 2379093"/>
                <a:gd name="connsiteY11" fmla="*/ 262375 h 1071878"/>
                <a:gd name="connsiteX12" fmla="*/ 846163 w 2379093"/>
                <a:gd name="connsiteY12" fmla="*/ 282847 h 1071878"/>
                <a:gd name="connsiteX13" fmla="*/ 866634 w 2379093"/>
                <a:gd name="connsiteY13" fmla="*/ 296495 h 1071878"/>
                <a:gd name="connsiteX14" fmla="*/ 887106 w 2379093"/>
                <a:gd name="connsiteY14" fmla="*/ 316966 h 1071878"/>
                <a:gd name="connsiteX15" fmla="*/ 890621 w 2379093"/>
                <a:gd name="connsiteY15" fmla="*/ 349075 h 1071878"/>
                <a:gd name="connsiteX16" fmla="*/ 965878 w 2379093"/>
                <a:gd name="connsiteY16" fmla="*/ 362723 h 1071878"/>
                <a:gd name="connsiteX17" fmla="*/ 1030407 w 2379093"/>
                <a:gd name="connsiteY17" fmla="*/ 351086 h 1071878"/>
                <a:gd name="connsiteX18" fmla="*/ 1071351 w 2379093"/>
                <a:gd name="connsiteY18" fmla="*/ 364733 h 1071878"/>
                <a:gd name="connsiteX19" fmla="*/ 1112294 w 2379093"/>
                <a:gd name="connsiteY19" fmla="*/ 398853 h 1071878"/>
                <a:gd name="connsiteX20" fmla="*/ 1102945 w 2379093"/>
                <a:gd name="connsiteY20" fmla="*/ 453005 h 1071878"/>
                <a:gd name="connsiteX21" fmla="*/ 1183455 w 2379093"/>
                <a:gd name="connsiteY21" fmla="*/ 492396 h 1071878"/>
                <a:gd name="connsiteX22" fmla="*/ 1135696 w 2379093"/>
                <a:gd name="connsiteY22" fmla="*/ 588433 h 1071878"/>
                <a:gd name="connsiteX23" fmla="*/ 1235892 w 2379093"/>
                <a:gd name="connsiteY23" fmla="*/ 572610 h 1071878"/>
                <a:gd name="connsiteX24" fmla="*/ 1412157 w 2379093"/>
                <a:gd name="connsiteY24" fmla="*/ 535792 h 1071878"/>
                <a:gd name="connsiteX25" fmla="*/ 1483071 w 2379093"/>
                <a:gd name="connsiteY25" fmla="*/ 502944 h 1071878"/>
                <a:gd name="connsiteX26" fmla="*/ 1535956 w 2379093"/>
                <a:gd name="connsiteY26" fmla="*/ 540441 h 1071878"/>
                <a:gd name="connsiteX27" fmla="*/ 1591720 w 2379093"/>
                <a:gd name="connsiteY27" fmla="*/ 574100 h 1071878"/>
                <a:gd name="connsiteX28" fmla="*/ 1614150 w 2379093"/>
                <a:gd name="connsiteY28" fmla="*/ 610844 h 1071878"/>
                <a:gd name="connsiteX29" fmla="*/ 1608999 w 2379093"/>
                <a:gd name="connsiteY29" fmla="*/ 664472 h 1071878"/>
                <a:gd name="connsiteX30" fmla="*/ 1792044 w 2379093"/>
                <a:gd name="connsiteY30" fmla="*/ 711941 h 1071878"/>
                <a:gd name="connsiteX31" fmla="*/ 1977428 w 2379093"/>
                <a:gd name="connsiteY31" fmla="*/ 711941 h 1071878"/>
                <a:gd name="connsiteX32" fmla="*/ 2162811 w 2379093"/>
                <a:gd name="connsiteY32" fmla="*/ 711941 h 1071878"/>
                <a:gd name="connsiteX33" fmla="*/ 2348196 w 2379093"/>
                <a:gd name="connsiteY33" fmla="*/ 851272 h 1071878"/>
                <a:gd name="connsiteX34" fmla="*/ 1977428 w 2379093"/>
                <a:gd name="connsiteY34" fmla="*/ 1060267 h 1071878"/>
                <a:gd name="connsiteX35" fmla="*/ 1792044 w 2379093"/>
                <a:gd name="connsiteY35" fmla="*/ 781606 h 1071878"/>
                <a:gd name="connsiteX36" fmla="*/ 1703809 w 2379093"/>
                <a:gd name="connsiteY36" fmla="*/ 741112 h 1071878"/>
                <a:gd name="connsiteX37" fmla="*/ 1553119 w 2379093"/>
                <a:gd name="connsiteY37" fmla="*/ 736486 h 1071878"/>
                <a:gd name="connsiteX38" fmla="*/ 1507633 w 2379093"/>
                <a:gd name="connsiteY38" fmla="*/ 672822 h 1071878"/>
                <a:gd name="connsiteX39" fmla="*/ 1570792 w 2379093"/>
                <a:gd name="connsiteY39" fmla="*/ 604255 h 1071878"/>
                <a:gd name="connsiteX40" fmla="*/ 1465721 w 2379093"/>
                <a:gd name="connsiteY40" fmla="*/ 567335 h 1071878"/>
                <a:gd name="connsiteX41" fmla="*/ 1397689 w 2379093"/>
                <a:gd name="connsiteY41" fmla="*/ 606893 h 1071878"/>
                <a:gd name="connsiteX42" fmla="*/ 1353271 w 2379093"/>
                <a:gd name="connsiteY42" fmla="*/ 606033 h 1071878"/>
                <a:gd name="connsiteX43" fmla="*/ 1112303 w 2379093"/>
                <a:gd name="connsiteY43" fmla="*/ 642275 h 1071878"/>
                <a:gd name="connsiteX44" fmla="*/ 1072535 w 2379093"/>
                <a:gd name="connsiteY44" fmla="*/ 588433 h 1071878"/>
                <a:gd name="connsiteX45" fmla="*/ 1112303 w 2379093"/>
                <a:gd name="connsiteY45" fmla="*/ 502944 h 1071878"/>
                <a:gd name="connsiteX46" fmla="*/ 1071351 w 2379093"/>
                <a:gd name="connsiteY46" fmla="*/ 480739 h 1071878"/>
                <a:gd name="connsiteX47" fmla="*/ 1050879 w 2379093"/>
                <a:gd name="connsiteY47" fmla="*/ 473916 h 1071878"/>
                <a:gd name="connsiteX48" fmla="*/ 1054381 w 2379093"/>
                <a:gd name="connsiteY48" fmla="*/ 412337 h 1071878"/>
                <a:gd name="connsiteX49" fmla="*/ 928049 w 2379093"/>
                <a:gd name="connsiteY49" fmla="*/ 419325 h 1071878"/>
                <a:gd name="connsiteX50" fmla="*/ 887106 w 2379093"/>
                <a:gd name="connsiteY50" fmla="*/ 405677 h 1071878"/>
                <a:gd name="connsiteX51" fmla="*/ 866634 w 2379093"/>
                <a:gd name="connsiteY51" fmla="*/ 398853 h 1071878"/>
                <a:gd name="connsiteX52" fmla="*/ 846163 w 2379093"/>
                <a:gd name="connsiteY52" fmla="*/ 385205 h 1071878"/>
                <a:gd name="connsiteX53" fmla="*/ 818867 w 2379093"/>
                <a:gd name="connsiteY53" fmla="*/ 344262 h 1071878"/>
                <a:gd name="connsiteX54" fmla="*/ 777924 w 2379093"/>
                <a:gd name="connsiteY54" fmla="*/ 310142 h 1071878"/>
                <a:gd name="connsiteX55" fmla="*/ 757452 w 2379093"/>
                <a:gd name="connsiteY55" fmla="*/ 296495 h 1071878"/>
                <a:gd name="connsiteX56" fmla="*/ 736980 w 2379093"/>
                <a:gd name="connsiteY56" fmla="*/ 276023 h 1071878"/>
                <a:gd name="connsiteX57" fmla="*/ 675566 w 2379093"/>
                <a:gd name="connsiteY57" fmla="*/ 248727 h 1071878"/>
                <a:gd name="connsiteX58" fmla="*/ 655094 w 2379093"/>
                <a:gd name="connsiteY58" fmla="*/ 235080 h 1071878"/>
                <a:gd name="connsiteX59" fmla="*/ 580031 w 2379093"/>
                <a:gd name="connsiteY59" fmla="*/ 214608 h 1071878"/>
                <a:gd name="connsiteX60" fmla="*/ 518616 w 2379093"/>
                <a:gd name="connsiteY60" fmla="*/ 200960 h 1071878"/>
                <a:gd name="connsiteX61" fmla="*/ 498145 w 2379093"/>
                <a:gd name="connsiteY61" fmla="*/ 173665 h 1071878"/>
                <a:gd name="connsiteX62" fmla="*/ 491321 w 2379093"/>
                <a:gd name="connsiteY62" fmla="*/ 153193 h 1071878"/>
                <a:gd name="connsiteX63" fmla="*/ 1 w 2379093"/>
                <a:gd name="connsiteY63" fmla="*/ 139545 h 1071878"/>
                <a:gd name="connsiteX64" fmla="*/ 0 w 2379093"/>
                <a:gd name="connsiteY64" fmla="*/ 15288 h 1071878"/>
                <a:gd name="connsiteX0" fmla="*/ 16455 w 2395548"/>
                <a:gd name="connsiteY0" fmla="*/ 15288 h 1071878"/>
                <a:gd name="connsiteX1" fmla="*/ 93260 w 2395548"/>
                <a:gd name="connsiteY1" fmla="*/ 40122 h 1071878"/>
                <a:gd name="connsiteX2" fmla="*/ 576015 w 2395548"/>
                <a:gd name="connsiteY2" fmla="*/ 119074 h 1071878"/>
                <a:gd name="connsiteX3" fmla="*/ 616958 w 2395548"/>
                <a:gd name="connsiteY3" fmla="*/ 146369 h 1071878"/>
                <a:gd name="connsiteX4" fmla="*/ 637429 w 2395548"/>
                <a:gd name="connsiteY4" fmla="*/ 160017 h 1071878"/>
                <a:gd name="connsiteX5" fmla="*/ 664725 w 2395548"/>
                <a:gd name="connsiteY5" fmla="*/ 166841 h 1071878"/>
                <a:gd name="connsiteX6" fmla="*/ 705668 w 2395548"/>
                <a:gd name="connsiteY6" fmla="*/ 180489 h 1071878"/>
                <a:gd name="connsiteX7" fmla="*/ 726140 w 2395548"/>
                <a:gd name="connsiteY7" fmla="*/ 194136 h 1071878"/>
                <a:gd name="connsiteX8" fmla="*/ 760259 w 2395548"/>
                <a:gd name="connsiteY8" fmla="*/ 200960 h 1071878"/>
                <a:gd name="connsiteX9" fmla="*/ 801203 w 2395548"/>
                <a:gd name="connsiteY9" fmla="*/ 214608 h 1071878"/>
                <a:gd name="connsiteX10" fmla="*/ 821674 w 2395548"/>
                <a:gd name="connsiteY10" fmla="*/ 221432 h 1071878"/>
                <a:gd name="connsiteX11" fmla="*/ 848970 w 2395548"/>
                <a:gd name="connsiteY11" fmla="*/ 262375 h 1071878"/>
                <a:gd name="connsiteX12" fmla="*/ 862618 w 2395548"/>
                <a:gd name="connsiteY12" fmla="*/ 282847 h 1071878"/>
                <a:gd name="connsiteX13" fmla="*/ 883089 w 2395548"/>
                <a:gd name="connsiteY13" fmla="*/ 296495 h 1071878"/>
                <a:gd name="connsiteX14" fmla="*/ 903561 w 2395548"/>
                <a:gd name="connsiteY14" fmla="*/ 316966 h 1071878"/>
                <a:gd name="connsiteX15" fmla="*/ 907076 w 2395548"/>
                <a:gd name="connsiteY15" fmla="*/ 349075 h 1071878"/>
                <a:gd name="connsiteX16" fmla="*/ 982333 w 2395548"/>
                <a:gd name="connsiteY16" fmla="*/ 362723 h 1071878"/>
                <a:gd name="connsiteX17" fmla="*/ 1046862 w 2395548"/>
                <a:gd name="connsiteY17" fmla="*/ 351086 h 1071878"/>
                <a:gd name="connsiteX18" fmla="*/ 1087806 w 2395548"/>
                <a:gd name="connsiteY18" fmla="*/ 364733 h 1071878"/>
                <a:gd name="connsiteX19" fmla="*/ 1128749 w 2395548"/>
                <a:gd name="connsiteY19" fmla="*/ 398853 h 1071878"/>
                <a:gd name="connsiteX20" fmla="*/ 1119400 w 2395548"/>
                <a:gd name="connsiteY20" fmla="*/ 453005 h 1071878"/>
                <a:gd name="connsiteX21" fmla="*/ 1199910 w 2395548"/>
                <a:gd name="connsiteY21" fmla="*/ 492396 h 1071878"/>
                <a:gd name="connsiteX22" fmla="*/ 1152151 w 2395548"/>
                <a:gd name="connsiteY22" fmla="*/ 588433 h 1071878"/>
                <a:gd name="connsiteX23" fmla="*/ 1252347 w 2395548"/>
                <a:gd name="connsiteY23" fmla="*/ 572610 h 1071878"/>
                <a:gd name="connsiteX24" fmla="*/ 1428612 w 2395548"/>
                <a:gd name="connsiteY24" fmla="*/ 535792 h 1071878"/>
                <a:gd name="connsiteX25" fmla="*/ 1499526 w 2395548"/>
                <a:gd name="connsiteY25" fmla="*/ 502944 h 1071878"/>
                <a:gd name="connsiteX26" fmla="*/ 1552411 w 2395548"/>
                <a:gd name="connsiteY26" fmla="*/ 540441 h 1071878"/>
                <a:gd name="connsiteX27" fmla="*/ 1608175 w 2395548"/>
                <a:gd name="connsiteY27" fmla="*/ 574100 h 1071878"/>
                <a:gd name="connsiteX28" fmla="*/ 1630605 w 2395548"/>
                <a:gd name="connsiteY28" fmla="*/ 610844 h 1071878"/>
                <a:gd name="connsiteX29" fmla="*/ 1625454 w 2395548"/>
                <a:gd name="connsiteY29" fmla="*/ 664472 h 1071878"/>
                <a:gd name="connsiteX30" fmla="*/ 1808499 w 2395548"/>
                <a:gd name="connsiteY30" fmla="*/ 711941 h 1071878"/>
                <a:gd name="connsiteX31" fmla="*/ 1993883 w 2395548"/>
                <a:gd name="connsiteY31" fmla="*/ 711941 h 1071878"/>
                <a:gd name="connsiteX32" fmla="*/ 2179266 w 2395548"/>
                <a:gd name="connsiteY32" fmla="*/ 711941 h 1071878"/>
                <a:gd name="connsiteX33" fmla="*/ 2364651 w 2395548"/>
                <a:gd name="connsiteY33" fmla="*/ 851272 h 1071878"/>
                <a:gd name="connsiteX34" fmla="*/ 1993883 w 2395548"/>
                <a:gd name="connsiteY34" fmla="*/ 1060267 h 1071878"/>
                <a:gd name="connsiteX35" fmla="*/ 1808499 w 2395548"/>
                <a:gd name="connsiteY35" fmla="*/ 781606 h 1071878"/>
                <a:gd name="connsiteX36" fmla="*/ 1720264 w 2395548"/>
                <a:gd name="connsiteY36" fmla="*/ 741112 h 1071878"/>
                <a:gd name="connsiteX37" fmla="*/ 1569574 w 2395548"/>
                <a:gd name="connsiteY37" fmla="*/ 736486 h 1071878"/>
                <a:gd name="connsiteX38" fmla="*/ 1524088 w 2395548"/>
                <a:gd name="connsiteY38" fmla="*/ 672822 h 1071878"/>
                <a:gd name="connsiteX39" fmla="*/ 1587247 w 2395548"/>
                <a:gd name="connsiteY39" fmla="*/ 604255 h 1071878"/>
                <a:gd name="connsiteX40" fmla="*/ 1482176 w 2395548"/>
                <a:gd name="connsiteY40" fmla="*/ 567335 h 1071878"/>
                <a:gd name="connsiteX41" fmla="*/ 1414144 w 2395548"/>
                <a:gd name="connsiteY41" fmla="*/ 606893 h 1071878"/>
                <a:gd name="connsiteX42" fmla="*/ 1369726 w 2395548"/>
                <a:gd name="connsiteY42" fmla="*/ 606033 h 1071878"/>
                <a:gd name="connsiteX43" fmla="*/ 1128758 w 2395548"/>
                <a:gd name="connsiteY43" fmla="*/ 642275 h 1071878"/>
                <a:gd name="connsiteX44" fmla="*/ 1088990 w 2395548"/>
                <a:gd name="connsiteY44" fmla="*/ 588433 h 1071878"/>
                <a:gd name="connsiteX45" fmla="*/ 1128758 w 2395548"/>
                <a:gd name="connsiteY45" fmla="*/ 502944 h 1071878"/>
                <a:gd name="connsiteX46" fmla="*/ 1087806 w 2395548"/>
                <a:gd name="connsiteY46" fmla="*/ 480739 h 1071878"/>
                <a:gd name="connsiteX47" fmla="*/ 1067334 w 2395548"/>
                <a:gd name="connsiteY47" fmla="*/ 473916 h 1071878"/>
                <a:gd name="connsiteX48" fmla="*/ 1070836 w 2395548"/>
                <a:gd name="connsiteY48" fmla="*/ 412337 h 1071878"/>
                <a:gd name="connsiteX49" fmla="*/ 944504 w 2395548"/>
                <a:gd name="connsiteY49" fmla="*/ 419325 h 1071878"/>
                <a:gd name="connsiteX50" fmla="*/ 903561 w 2395548"/>
                <a:gd name="connsiteY50" fmla="*/ 405677 h 1071878"/>
                <a:gd name="connsiteX51" fmla="*/ 883089 w 2395548"/>
                <a:gd name="connsiteY51" fmla="*/ 398853 h 1071878"/>
                <a:gd name="connsiteX52" fmla="*/ 862618 w 2395548"/>
                <a:gd name="connsiteY52" fmla="*/ 385205 h 1071878"/>
                <a:gd name="connsiteX53" fmla="*/ 835322 w 2395548"/>
                <a:gd name="connsiteY53" fmla="*/ 344262 h 1071878"/>
                <a:gd name="connsiteX54" fmla="*/ 794379 w 2395548"/>
                <a:gd name="connsiteY54" fmla="*/ 310142 h 1071878"/>
                <a:gd name="connsiteX55" fmla="*/ 773907 w 2395548"/>
                <a:gd name="connsiteY55" fmla="*/ 296495 h 1071878"/>
                <a:gd name="connsiteX56" fmla="*/ 753435 w 2395548"/>
                <a:gd name="connsiteY56" fmla="*/ 276023 h 1071878"/>
                <a:gd name="connsiteX57" fmla="*/ 692021 w 2395548"/>
                <a:gd name="connsiteY57" fmla="*/ 248727 h 1071878"/>
                <a:gd name="connsiteX58" fmla="*/ 671549 w 2395548"/>
                <a:gd name="connsiteY58" fmla="*/ 235080 h 1071878"/>
                <a:gd name="connsiteX59" fmla="*/ 596486 w 2395548"/>
                <a:gd name="connsiteY59" fmla="*/ 214608 h 1071878"/>
                <a:gd name="connsiteX60" fmla="*/ 535071 w 2395548"/>
                <a:gd name="connsiteY60" fmla="*/ 200960 h 1071878"/>
                <a:gd name="connsiteX61" fmla="*/ 514600 w 2395548"/>
                <a:gd name="connsiteY61" fmla="*/ 173665 h 1071878"/>
                <a:gd name="connsiteX62" fmla="*/ 507776 w 2395548"/>
                <a:gd name="connsiteY62" fmla="*/ 153193 h 1071878"/>
                <a:gd name="connsiteX63" fmla="*/ 16456 w 2395548"/>
                <a:gd name="connsiteY63" fmla="*/ 139545 h 1071878"/>
                <a:gd name="connsiteX64" fmla="*/ 16455 w 2395548"/>
                <a:gd name="connsiteY64" fmla="*/ 15288 h 1071878"/>
                <a:gd name="connsiteX0" fmla="*/ 16455 w 2395548"/>
                <a:gd name="connsiteY0" fmla="*/ 15288 h 1071878"/>
                <a:gd name="connsiteX1" fmla="*/ 93260 w 2395548"/>
                <a:gd name="connsiteY1" fmla="*/ 40122 h 1071878"/>
                <a:gd name="connsiteX2" fmla="*/ 153301 w 2395548"/>
                <a:gd name="connsiteY2" fmla="*/ 97920 h 1071878"/>
                <a:gd name="connsiteX3" fmla="*/ 576015 w 2395548"/>
                <a:gd name="connsiteY3" fmla="*/ 119074 h 1071878"/>
                <a:gd name="connsiteX4" fmla="*/ 616958 w 2395548"/>
                <a:gd name="connsiteY4" fmla="*/ 146369 h 1071878"/>
                <a:gd name="connsiteX5" fmla="*/ 637429 w 2395548"/>
                <a:gd name="connsiteY5" fmla="*/ 160017 h 1071878"/>
                <a:gd name="connsiteX6" fmla="*/ 664725 w 2395548"/>
                <a:gd name="connsiteY6" fmla="*/ 166841 h 1071878"/>
                <a:gd name="connsiteX7" fmla="*/ 705668 w 2395548"/>
                <a:gd name="connsiteY7" fmla="*/ 180489 h 1071878"/>
                <a:gd name="connsiteX8" fmla="*/ 726140 w 2395548"/>
                <a:gd name="connsiteY8" fmla="*/ 194136 h 1071878"/>
                <a:gd name="connsiteX9" fmla="*/ 760259 w 2395548"/>
                <a:gd name="connsiteY9" fmla="*/ 200960 h 1071878"/>
                <a:gd name="connsiteX10" fmla="*/ 801203 w 2395548"/>
                <a:gd name="connsiteY10" fmla="*/ 214608 h 1071878"/>
                <a:gd name="connsiteX11" fmla="*/ 821674 w 2395548"/>
                <a:gd name="connsiteY11" fmla="*/ 221432 h 1071878"/>
                <a:gd name="connsiteX12" fmla="*/ 848970 w 2395548"/>
                <a:gd name="connsiteY12" fmla="*/ 262375 h 1071878"/>
                <a:gd name="connsiteX13" fmla="*/ 862618 w 2395548"/>
                <a:gd name="connsiteY13" fmla="*/ 282847 h 1071878"/>
                <a:gd name="connsiteX14" fmla="*/ 883089 w 2395548"/>
                <a:gd name="connsiteY14" fmla="*/ 296495 h 1071878"/>
                <a:gd name="connsiteX15" fmla="*/ 903561 w 2395548"/>
                <a:gd name="connsiteY15" fmla="*/ 316966 h 1071878"/>
                <a:gd name="connsiteX16" fmla="*/ 907076 w 2395548"/>
                <a:gd name="connsiteY16" fmla="*/ 349075 h 1071878"/>
                <a:gd name="connsiteX17" fmla="*/ 982333 w 2395548"/>
                <a:gd name="connsiteY17" fmla="*/ 362723 h 1071878"/>
                <a:gd name="connsiteX18" fmla="*/ 1046862 w 2395548"/>
                <a:gd name="connsiteY18" fmla="*/ 351086 h 1071878"/>
                <a:gd name="connsiteX19" fmla="*/ 1087806 w 2395548"/>
                <a:gd name="connsiteY19" fmla="*/ 364733 h 1071878"/>
                <a:gd name="connsiteX20" fmla="*/ 1128749 w 2395548"/>
                <a:gd name="connsiteY20" fmla="*/ 398853 h 1071878"/>
                <a:gd name="connsiteX21" fmla="*/ 1119400 w 2395548"/>
                <a:gd name="connsiteY21" fmla="*/ 453005 h 1071878"/>
                <a:gd name="connsiteX22" fmla="*/ 1199910 w 2395548"/>
                <a:gd name="connsiteY22" fmla="*/ 492396 h 1071878"/>
                <a:gd name="connsiteX23" fmla="*/ 1152151 w 2395548"/>
                <a:gd name="connsiteY23" fmla="*/ 588433 h 1071878"/>
                <a:gd name="connsiteX24" fmla="*/ 1252347 w 2395548"/>
                <a:gd name="connsiteY24" fmla="*/ 572610 h 1071878"/>
                <a:gd name="connsiteX25" fmla="*/ 1428612 w 2395548"/>
                <a:gd name="connsiteY25" fmla="*/ 535792 h 1071878"/>
                <a:gd name="connsiteX26" fmla="*/ 1499526 w 2395548"/>
                <a:gd name="connsiteY26" fmla="*/ 502944 h 1071878"/>
                <a:gd name="connsiteX27" fmla="*/ 1552411 w 2395548"/>
                <a:gd name="connsiteY27" fmla="*/ 540441 h 1071878"/>
                <a:gd name="connsiteX28" fmla="*/ 1608175 w 2395548"/>
                <a:gd name="connsiteY28" fmla="*/ 574100 h 1071878"/>
                <a:gd name="connsiteX29" fmla="*/ 1630605 w 2395548"/>
                <a:gd name="connsiteY29" fmla="*/ 610844 h 1071878"/>
                <a:gd name="connsiteX30" fmla="*/ 1625454 w 2395548"/>
                <a:gd name="connsiteY30" fmla="*/ 664472 h 1071878"/>
                <a:gd name="connsiteX31" fmla="*/ 1808499 w 2395548"/>
                <a:gd name="connsiteY31" fmla="*/ 711941 h 1071878"/>
                <a:gd name="connsiteX32" fmla="*/ 1993883 w 2395548"/>
                <a:gd name="connsiteY32" fmla="*/ 711941 h 1071878"/>
                <a:gd name="connsiteX33" fmla="*/ 2179266 w 2395548"/>
                <a:gd name="connsiteY33" fmla="*/ 711941 h 1071878"/>
                <a:gd name="connsiteX34" fmla="*/ 2364651 w 2395548"/>
                <a:gd name="connsiteY34" fmla="*/ 851272 h 1071878"/>
                <a:gd name="connsiteX35" fmla="*/ 1993883 w 2395548"/>
                <a:gd name="connsiteY35" fmla="*/ 1060267 h 1071878"/>
                <a:gd name="connsiteX36" fmla="*/ 1808499 w 2395548"/>
                <a:gd name="connsiteY36" fmla="*/ 781606 h 1071878"/>
                <a:gd name="connsiteX37" fmla="*/ 1720264 w 2395548"/>
                <a:gd name="connsiteY37" fmla="*/ 741112 h 1071878"/>
                <a:gd name="connsiteX38" fmla="*/ 1569574 w 2395548"/>
                <a:gd name="connsiteY38" fmla="*/ 736486 h 1071878"/>
                <a:gd name="connsiteX39" fmla="*/ 1524088 w 2395548"/>
                <a:gd name="connsiteY39" fmla="*/ 672822 h 1071878"/>
                <a:gd name="connsiteX40" fmla="*/ 1587247 w 2395548"/>
                <a:gd name="connsiteY40" fmla="*/ 604255 h 1071878"/>
                <a:gd name="connsiteX41" fmla="*/ 1482176 w 2395548"/>
                <a:gd name="connsiteY41" fmla="*/ 567335 h 1071878"/>
                <a:gd name="connsiteX42" fmla="*/ 1414144 w 2395548"/>
                <a:gd name="connsiteY42" fmla="*/ 606893 h 1071878"/>
                <a:gd name="connsiteX43" fmla="*/ 1369726 w 2395548"/>
                <a:gd name="connsiteY43" fmla="*/ 606033 h 1071878"/>
                <a:gd name="connsiteX44" fmla="*/ 1128758 w 2395548"/>
                <a:gd name="connsiteY44" fmla="*/ 642275 h 1071878"/>
                <a:gd name="connsiteX45" fmla="*/ 1088990 w 2395548"/>
                <a:gd name="connsiteY45" fmla="*/ 588433 h 1071878"/>
                <a:gd name="connsiteX46" fmla="*/ 1128758 w 2395548"/>
                <a:gd name="connsiteY46" fmla="*/ 502944 h 1071878"/>
                <a:gd name="connsiteX47" fmla="*/ 1087806 w 2395548"/>
                <a:gd name="connsiteY47" fmla="*/ 480739 h 1071878"/>
                <a:gd name="connsiteX48" fmla="*/ 1067334 w 2395548"/>
                <a:gd name="connsiteY48" fmla="*/ 473916 h 1071878"/>
                <a:gd name="connsiteX49" fmla="*/ 1070836 w 2395548"/>
                <a:gd name="connsiteY49" fmla="*/ 412337 h 1071878"/>
                <a:gd name="connsiteX50" fmla="*/ 944504 w 2395548"/>
                <a:gd name="connsiteY50" fmla="*/ 419325 h 1071878"/>
                <a:gd name="connsiteX51" fmla="*/ 903561 w 2395548"/>
                <a:gd name="connsiteY51" fmla="*/ 405677 h 1071878"/>
                <a:gd name="connsiteX52" fmla="*/ 883089 w 2395548"/>
                <a:gd name="connsiteY52" fmla="*/ 398853 h 1071878"/>
                <a:gd name="connsiteX53" fmla="*/ 862618 w 2395548"/>
                <a:gd name="connsiteY53" fmla="*/ 385205 h 1071878"/>
                <a:gd name="connsiteX54" fmla="*/ 835322 w 2395548"/>
                <a:gd name="connsiteY54" fmla="*/ 344262 h 1071878"/>
                <a:gd name="connsiteX55" fmla="*/ 794379 w 2395548"/>
                <a:gd name="connsiteY55" fmla="*/ 310142 h 1071878"/>
                <a:gd name="connsiteX56" fmla="*/ 773907 w 2395548"/>
                <a:gd name="connsiteY56" fmla="*/ 296495 h 1071878"/>
                <a:gd name="connsiteX57" fmla="*/ 753435 w 2395548"/>
                <a:gd name="connsiteY57" fmla="*/ 276023 h 1071878"/>
                <a:gd name="connsiteX58" fmla="*/ 692021 w 2395548"/>
                <a:gd name="connsiteY58" fmla="*/ 248727 h 1071878"/>
                <a:gd name="connsiteX59" fmla="*/ 671549 w 2395548"/>
                <a:gd name="connsiteY59" fmla="*/ 235080 h 1071878"/>
                <a:gd name="connsiteX60" fmla="*/ 596486 w 2395548"/>
                <a:gd name="connsiteY60" fmla="*/ 214608 h 1071878"/>
                <a:gd name="connsiteX61" fmla="*/ 535071 w 2395548"/>
                <a:gd name="connsiteY61" fmla="*/ 200960 h 1071878"/>
                <a:gd name="connsiteX62" fmla="*/ 514600 w 2395548"/>
                <a:gd name="connsiteY62" fmla="*/ 173665 h 1071878"/>
                <a:gd name="connsiteX63" fmla="*/ 507776 w 2395548"/>
                <a:gd name="connsiteY63" fmla="*/ 153193 h 1071878"/>
                <a:gd name="connsiteX64" fmla="*/ 16456 w 2395548"/>
                <a:gd name="connsiteY64" fmla="*/ 139545 h 1071878"/>
                <a:gd name="connsiteX65" fmla="*/ 16455 w 2395548"/>
                <a:gd name="connsiteY65" fmla="*/ 15288 h 1071878"/>
                <a:gd name="connsiteX0" fmla="*/ 80 w 2395548"/>
                <a:gd name="connsiteY0" fmla="*/ 15288 h 1050781"/>
                <a:gd name="connsiteX1" fmla="*/ 93260 w 2395548"/>
                <a:gd name="connsiteY1" fmla="*/ 19025 h 1050781"/>
                <a:gd name="connsiteX2" fmla="*/ 153301 w 2395548"/>
                <a:gd name="connsiteY2" fmla="*/ 76823 h 1050781"/>
                <a:gd name="connsiteX3" fmla="*/ 576015 w 2395548"/>
                <a:gd name="connsiteY3" fmla="*/ 97977 h 1050781"/>
                <a:gd name="connsiteX4" fmla="*/ 616958 w 2395548"/>
                <a:gd name="connsiteY4" fmla="*/ 125272 h 1050781"/>
                <a:gd name="connsiteX5" fmla="*/ 637429 w 2395548"/>
                <a:gd name="connsiteY5" fmla="*/ 138920 h 1050781"/>
                <a:gd name="connsiteX6" fmla="*/ 664725 w 2395548"/>
                <a:gd name="connsiteY6" fmla="*/ 145744 h 1050781"/>
                <a:gd name="connsiteX7" fmla="*/ 705668 w 2395548"/>
                <a:gd name="connsiteY7" fmla="*/ 159392 h 1050781"/>
                <a:gd name="connsiteX8" fmla="*/ 726140 w 2395548"/>
                <a:gd name="connsiteY8" fmla="*/ 173039 h 1050781"/>
                <a:gd name="connsiteX9" fmla="*/ 760259 w 2395548"/>
                <a:gd name="connsiteY9" fmla="*/ 179863 h 1050781"/>
                <a:gd name="connsiteX10" fmla="*/ 801203 w 2395548"/>
                <a:gd name="connsiteY10" fmla="*/ 193511 h 1050781"/>
                <a:gd name="connsiteX11" fmla="*/ 821674 w 2395548"/>
                <a:gd name="connsiteY11" fmla="*/ 200335 h 1050781"/>
                <a:gd name="connsiteX12" fmla="*/ 848970 w 2395548"/>
                <a:gd name="connsiteY12" fmla="*/ 241278 h 1050781"/>
                <a:gd name="connsiteX13" fmla="*/ 862618 w 2395548"/>
                <a:gd name="connsiteY13" fmla="*/ 261750 h 1050781"/>
                <a:gd name="connsiteX14" fmla="*/ 883089 w 2395548"/>
                <a:gd name="connsiteY14" fmla="*/ 275398 h 1050781"/>
                <a:gd name="connsiteX15" fmla="*/ 903561 w 2395548"/>
                <a:gd name="connsiteY15" fmla="*/ 295869 h 1050781"/>
                <a:gd name="connsiteX16" fmla="*/ 907076 w 2395548"/>
                <a:gd name="connsiteY16" fmla="*/ 327978 h 1050781"/>
                <a:gd name="connsiteX17" fmla="*/ 982333 w 2395548"/>
                <a:gd name="connsiteY17" fmla="*/ 341626 h 1050781"/>
                <a:gd name="connsiteX18" fmla="*/ 1046862 w 2395548"/>
                <a:gd name="connsiteY18" fmla="*/ 329989 h 1050781"/>
                <a:gd name="connsiteX19" fmla="*/ 1087806 w 2395548"/>
                <a:gd name="connsiteY19" fmla="*/ 343636 h 1050781"/>
                <a:gd name="connsiteX20" fmla="*/ 1128749 w 2395548"/>
                <a:gd name="connsiteY20" fmla="*/ 377756 h 1050781"/>
                <a:gd name="connsiteX21" fmla="*/ 1119400 w 2395548"/>
                <a:gd name="connsiteY21" fmla="*/ 431908 h 1050781"/>
                <a:gd name="connsiteX22" fmla="*/ 1199910 w 2395548"/>
                <a:gd name="connsiteY22" fmla="*/ 471299 h 1050781"/>
                <a:gd name="connsiteX23" fmla="*/ 1152151 w 2395548"/>
                <a:gd name="connsiteY23" fmla="*/ 567336 h 1050781"/>
                <a:gd name="connsiteX24" fmla="*/ 1252347 w 2395548"/>
                <a:gd name="connsiteY24" fmla="*/ 551513 h 1050781"/>
                <a:gd name="connsiteX25" fmla="*/ 1428612 w 2395548"/>
                <a:gd name="connsiteY25" fmla="*/ 514695 h 1050781"/>
                <a:gd name="connsiteX26" fmla="*/ 1499526 w 2395548"/>
                <a:gd name="connsiteY26" fmla="*/ 481847 h 1050781"/>
                <a:gd name="connsiteX27" fmla="*/ 1552411 w 2395548"/>
                <a:gd name="connsiteY27" fmla="*/ 519344 h 1050781"/>
                <a:gd name="connsiteX28" fmla="*/ 1608175 w 2395548"/>
                <a:gd name="connsiteY28" fmla="*/ 553003 h 1050781"/>
                <a:gd name="connsiteX29" fmla="*/ 1630605 w 2395548"/>
                <a:gd name="connsiteY29" fmla="*/ 589747 h 1050781"/>
                <a:gd name="connsiteX30" fmla="*/ 1625454 w 2395548"/>
                <a:gd name="connsiteY30" fmla="*/ 643375 h 1050781"/>
                <a:gd name="connsiteX31" fmla="*/ 1808499 w 2395548"/>
                <a:gd name="connsiteY31" fmla="*/ 690844 h 1050781"/>
                <a:gd name="connsiteX32" fmla="*/ 1993883 w 2395548"/>
                <a:gd name="connsiteY32" fmla="*/ 690844 h 1050781"/>
                <a:gd name="connsiteX33" fmla="*/ 2179266 w 2395548"/>
                <a:gd name="connsiteY33" fmla="*/ 690844 h 1050781"/>
                <a:gd name="connsiteX34" fmla="*/ 2364651 w 2395548"/>
                <a:gd name="connsiteY34" fmla="*/ 830175 h 1050781"/>
                <a:gd name="connsiteX35" fmla="*/ 1993883 w 2395548"/>
                <a:gd name="connsiteY35" fmla="*/ 1039170 h 1050781"/>
                <a:gd name="connsiteX36" fmla="*/ 1808499 w 2395548"/>
                <a:gd name="connsiteY36" fmla="*/ 760509 h 1050781"/>
                <a:gd name="connsiteX37" fmla="*/ 1720264 w 2395548"/>
                <a:gd name="connsiteY37" fmla="*/ 720015 h 1050781"/>
                <a:gd name="connsiteX38" fmla="*/ 1569574 w 2395548"/>
                <a:gd name="connsiteY38" fmla="*/ 715389 h 1050781"/>
                <a:gd name="connsiteX39" fmla="*/ 1524088 w 2395548"/>
                <a:gd name="connsiteY39" fmla="*/ 651725 h 1050781"/>
                <a:gd name="connsiteX40" fmla="*/ 1587247 w 2395548"/>
                <a:gd name="connsiteY40" fmla="*/ 583158 h 1050781"/>
                <a:gd name="connsiteX41" fmla="*/ 1482176 w 2395548"/>
                <a:gd name="connsiteY41" fmla="*/ 546238 h 1050781"/>
                <a:gd name="connsiteX42" fmla="*/ 1414144 w 2395548"/>
                <a:gd name="connsiteY42" fmla="*/ 585796 h 1050781"/>
                <a:gd name="connsiteX43" fmla="*/ 1369726 w 2395548"/>
                <a:gd name="connsiteY43" fmla="*/ 584936 h 1050781"/>
                <a:gd name="connsiteX44" fmla="*/ 1128758 w 2395548"/>
                <a:gd name="connsiteY44" fmla="*/ 621178 h 1050781"/>
                <a:gd name="connsiteX45" fmla="*/ 1088990 w 2395548"/>
                <a:gd name="connsiteY45" fmla="*/ 567336 h 1050781"/>
                <a:gd name="connsiteX46" fmla="*/ 1128758 w 2395548"/>
                <a:gd name="connsiteY46" fmla="*/ 481847 h 1050781"/>
                <a:gd name="connsiteX47" fmla="*/ 1087806 w 2395548"/>
                <a:gd name="connsiteY47" fmla="*/ 459642 h 1050781"/>
                <a:gd name="connsiteX48" fmla="*/ 1067334 w 2395548"/>
                <a:gd name="connsiteY48" fmla="*/ 452819 h 1050781"/>
                <a:gd name="connsiteX49" fmla="*/ 1070836 w 2395548"/>
                <a:gd name="connsiteY49" fmla="*/ 391240 h 1050781"/>
                <a:gd name="connsiteX50" fmla="*/ 944504 w 2395548"/>
                <a:gd name="connsiteY50" fmla="*/ 398228 h 1050781"/>
                <a:gd name="connsiteX51" fmla="*/ 903561 w 2395548"/>
                <a:gd name="connsiteY51" fmla="*/ 384580 h 1050781"/>
                <a:gd name="connsiteX52" fmla="*/ 883089 w 2395548"/>
                <a:gd name="connsiteY52" fmla="*/ 377756 h 1050781"/>
                <a:gd name="connsiteX53" fmla="*/ 862618 w 2395548"/>
                <a:gd name="connsiteY53" fmla="*/ 364108 h 1050781"/>
                <a:gd name="connsiteX54" fmla="*/ 835322 w 2395548"/>
                <a:gd name="connsiteY54" fmla="*/ 323165 h 1050781"/>
                <a:gd name="connsiteX55" fmla="*/ 794379 w 2395548"/>
                <a:gd name="connsiteY55" fmla="*/ 289045 h 1050781"/>
                <a:gd name="connsiteX56" fmla="*/ 773907 w 2395548"/>
                <a:gd name="connsiteY56" fmla="*/ 275398 h 1050781"/>
                <a:gd name="connsiteX57" fmla="*/ 753435 w 2395548"/>
                <a:gd name="connsiteY57" fmla="*/ 254926 h 1050781"/>
                <a:gd name="connsiteX58" fmla="*/ 692021 w 2395548"/>
                <a:gd name="connsiteY58" fmla="*/ 227630 h 1050781"/>
                <a:gd name="connsiteX59" fmla="*/ 671549 w 2395548"/>
                <a:gd name="connsiteY59" fmla="*/ 213983 h 1050781"/>
                <a:gd name="connsiteX60" fmla="*/ 596486 w 2395548"/>
                <a:gd name="connsiteY60" fmla="*/ 193511 h 1050781"/>
                <a:gd name="connsiteX61" fmla="*/ 535071 w 2395548"/>
                <a:gd name="connsiteY61" fmla="*/ 179863 h 1050781"/>
                <a:gd name="connsiteX62" fmla="*/ 514600 w 2395548"/>
                <a:gd name="connsiteY62" fmla="*/ 152568 h 1050781"/>
                <a:gd name="connsiteX63" fmla="*/ 507776 w 2395548"/>
                <a:gd name="connsiteY63" fmla="*/ 132096 h 1050781"/>
                <a:gd name="connsiteX64" fmla="*/ 16456 w 2395548"/>
                <a:gd name="connsiteY64" fmla="*/ 118448 h 1050781"/>
                <a:gd name="connsiteX65" fmla="*/ 80 w 2395548"/>
                <a:gd name="connsiteY65" fmla="*/ 15288 h 1050781"/>
                <a:gd name="connsiteX0" fmla="*/ 80 w 2395548"/>
                <a:gd name="connsiteY0" fmla="*/ 15288 h 1050781"/>
                <a:gd name="connsiteX1" fmla="*/ 93260 w 2395548"/>
                <a:gd name="connsiteY1" fmla="*/ 19025 h 1050781"/>
                <a:gd name="connsiteX2" fmla="*/ 153301 w 2395548"/>
                <a:gd name="connsiteY2" fmla="*/ 76823 h 1050781"/>
                <a:gd name="connsiteX3" fmla="*/ 576015 w 2395548"/>
                <a:gd name="connsiteY3" fmla="*/ 97977 h 1050781"/>
                <a:gd name="connsiteX4" fmla="*/ 616958 w 2395548"/>
                <a:gd name="connsiteY4" fmla="*/ 125272 h 1050781"/>
                <a:gd name="connsiteX5" fmla="*/ 637429 w 2395548"/>
                <a:gd name="connsiteY5" fmla="*/ 138920 h 1050781"/>
                <a:gd name="connsiteX6" fmla="*/ 664725 w 2395548"/>
                <a:gd name="connsiteY6" fmla="*/ 145744 h 1050781"/>
                <a:gd name="connsiteX7" fmla="*/ 705668 w 2395548"/>
                <a:gd name="connsiteY7" fmla="*/ 159392 h 1050781"/>
                <a:gd name="connsiteX8" fmla="*/ 726140 w 2395548"/>
                <a:gd name="connsiteY8" fmla="*/ 173039 h 1050781"/>
                <a:gd name="connsiteX9" fmla="*/ 760259 w 2395548"/>
                <a:gd name="connsiteY9" fmla="*/ 179863 h 1050781"/>
                <a:gd name="connsiteX10" fmla="*/ 801203 w 2395548"/>
                <a:gd name="connsiteY10" fmla="*/ 193511 h 1050781"/>
                <a:gd name="connsiteX11" fmla="*/ 821674 w 2395548"/>
                <a:gd name="connsiteY11" fmla="*/ 200335 h 1050781"/>
                <a:gd name="connsiteX12" fmla="*/ 848970 w 2395548"/>
                <a:gd name="connsiteY12" fmla="*/ 241278 h 1050781"/>
                <a:gd name="connsiteX13" fmla="*/ 862618 w 2395548"/>
                <a:gd name="connsiteY13" fmla="*/ 261750 h 1050781"/>
                <a:gd name="connsiteX14" fmla="*/ 883089 w 2395548"/>
                <a:gd name="connsiteY14" fmla="*/ 275398 h 1050781"/>
                <a:gd name="connsiteX15" fmla="*/ 903561 w 2395548"/>
                <a:gd name="connsiteY15" fmla="*/ 295869 h 1050781"/>
                <a:gd name="connsiteX16" fmla="*/ 907076 w 2395548"/>
                <a:gd name="connsiteY16" fmla="*/ 327978 h 1050781"/>
                <a:gd name="connsiteX17" fmla="*/ 982333 w 2395548"/>
                <a:gd name="connsiteY17" fmla="*/ 341626 h 1050781"/>
                <a:gd name="connsiteX18" fmla="*/ 1046862 w 2395548"/>
                <a:gd name="connsiteY18" fmla="*/ 329989 h 1050781"/>
                <a:gd name="connsiteX19" fmla="*/ 1087806 w 2395548"/>
                <a:gd name="connsiteY19" fmla="*/ 343636 h 1050781"/>
                <a:gd name="connsiteX20" fmla="*/ 1128749 w 2395548"/>
                <a:gd name="connsiteY20" fmla="*/ 377756 h 1050781"/>
                <a:gd name="connsiteX21" fmla="*/ 1119400 w 2395548"/>
                <a:gd name="connsiteY21" fmla="*/ 431908 h 1050781"/>
                <a:gd name="connsiteX22" fmla="*/ 1199910 w 2395548"/>
                <a:gd name="connsiteY22" fmla="*/ 471299 h 1050781"/>
                <a:gd name="connsiteX23" fmla="*/ 1152151 w 2395548"/>
                <a:gd name="connsiteY23" fmla="*/ 567336 h 1050781"/>
                <a:gd name="connsiteX24" fmla="*/ 1252347 w 2395548"/>
                <a:gd name="connsiteY24" fmla="*/ 551513 h 1050781"/>
                <a:gd name="connsiteX25" fmla="*/ 1428612 w 2395548"/>
                <a:gd name="connsiteY25" fmla="*/ 514695 h 1050781"/>
                <a:gd name="connsiteX26" fmla="*/ 1499526 w 2395548"/>
                <a:gd name="connsiteY26" fmla="*/ 481847 h 1050781"/>
                <a:gd name="connsiteX27" fmla="*/ 1552411 w 2395548"/>
                <a:gd name="connsiteY27" fmla="*/ 519344 h 1050781"/>
                <a:gd name="connsiteX28" fmla="*/ 1608175 w 2395548"/>
                <a:gd name="connsiteY28" fmla="*/ 553003 h 1050781"/>
                <a:gd name="connsiteX29" fmla="*/ 1630605 w 2395548"/>
                <a:gd name="connsiteY29" fmla="*/ 589747 h 1050781"/>
                <a:gd name="connsiteX30" fmla="*/ 1625454 w 2395548"/>
                <a:gd name="connsiteY30" fmla="*/ 643375 h 1050781"/>
                <a:gd name="connsiteX31" fmla="*/ 1808499 w 2395548"/>
                <a:gd name="connsiteY31" fmla="*/ 690844 h 1050781"/>
                <a:gd name="connsiteX32" fmla="*/ 1993883 w 2395548"/>
                <a:gd name="connsiteY32" fmla="*/ 690844 h 1050781"/>
                <a:gd name="connsiteX33" fmla="*/ 2179266 w 2395548"/>
                <a:gd name="connsiteY33" fmla="*/ 690844 h 1050781"/>
                <a:gd name="connsiteX34" fmla="*/ 2364651 w 2395548"/>
                <a:gd name="connsiteY34" fmla="*/ 830175 h 1050781"/>
                <a:gd name="connsiteX35" fmla="*/ 1993883 w 2395548"/>
                <a:gd name="connsiteY35" fmla="*/ 1039170 h 1050781"/>
                <a:gd name="connsiteX36" fmla="*/ 1808499 w 2395548"/>
                <a:gd name="connsiteY36" fmla="*/ 760509 h 1050781"/>
                <a:gd name="connsiteX37" fmla="*/ 1720264 w 2395548"/>
                <a:gd name="connsiteY37" fmla="*/ 720015 h 1050781"/>
                <a:gd name="connsiteX38" fmla="*/ 1569574 w 2395548"/>
                <a:gd name="connsiteY38" fmla="*/ 715389 h 1050781"/>
                <a:gd name="connsiteX39" fmla="*/ 1524088 w 2395548"/>
                <a:gd name="connsiteY39" fmla="*/ 651725 h 1050781"/>
                <a:gd name="connsiteX40" fmla="*/ 1587247 w 2395548"/>
                <a:gd name="connsiteY40" fmla="*/ 583158 h 1050781"/>
                <a:gd name="connsiteX41" fmla="*/ 1482176 w 2395548"/>
                <a:gd name="connsiteY41" fmla="*/ 546238 h 1050781"/>
                <a:gd name="connsiteX42" fmla="*/ 1414144 w 2395548"/>
                <a:gd name="connsiteY42" fmla="*/ 585796 h 1050781"/>
                <a:gd name="connsiteX43" fmla="*/ 1369726 w 2395548"/>
                <a:gd name="connsiteY43" fmla="*/ 584936 h 1050781"/>
                <a:gd name="connsiteX44" fmla="*/ 1128758 w 2395548"/>
                <a:gd name="connsiteY44" fmla="*/ 621178 h 1050781"/>
                <a:gd name="connsiteX45" fmla="*/ 1088990 w 2395548"/>
                <a:gd name="connsiteY45" fmla="*/ 567336 h 1050781"/>
                <a:gd name="connsiteX46" fmla="*/ 1128758 w 2395548"/>
                <a:gd name="connsiteY46" fmla="*/ 481847 h 1050781"/>
                <a:gd name="connsiteX47" fmla="*/ 1087806 w 2395548"/>
                <a:gd name="connsiteY47" fmla="*/ 459642 h 1050781"/>
                <a:gd name="connsiteX48" fmla="*/ 1067334 w 2395548"/>
                <a:gd name="connsiteY48" fmla="*/ 452819 h 1050781"/>
                <a:gd name="connsiteX49" fmla="*/ 1070836 w 2395548"/>
                <a:gd name="connsiteY49" fmla="*/ 391240 h 1050781"/>
                <a:gd name="connsiteX50" fmla="*/ 944504 w 2395548"/>
                <a:gd name="connsiteY50" fmla="*/ 398228 h 1050781"/>
                <a:gd name="connsiteX51" fmla="*/ 903561 w 2395548"/>
                <a:gd name="connsiteY51" fmla="*/ 384580 h 1050781"/>
                <a:gd name="connsiteX52" fmla="*/ 883089 w 2395548"/>
                <a:gd name="connsiteY52" fmla="*/ 377756 h 1050781"/>
                <a:gd name="connsiteX53" fmla="*/ 862618 w 2395548"/>
                <a:gd name="connsiteY53" fmla="*/ 364108 h 1050781"/>
                <a:gd name="connsiteX54" fmla="*/ 835322 w 2395548"/>
                <a:gd name="connsiteY54" fmla="*/ 323165 h 1050781"/>
                <a:gd name="connsiteX55" fmla="*/ 794379 w 2395548"/>
                <a:gd name="connsiteY55" fmla="*/ 289045 h 1050781"/>
                <a:gd name="connsiteX56" fmla="*/ 773907 w 2395548"/>
                <a:gd name="connsiteY56" fmla="*/ 275398 h 1050781"/>
                <a:gd name="connsiteX57" fmla="*/ 753435 w 2395548"/>
                <a:gd name="connsiteY57" fmla="*/ 254926 h 1050781"/>
                <a:gd name="connsiteX58" fmla="*/ 692021 w 2395548"/>
                <a:gd name="connsiteY58" fmla="*/ 227630 h 1050781"/>
                <a:gd name="connsiteX59" fmla="*/ 596486 w 2395548"/>
                <a:gd name="connsiteY59" fmla="*/ 193511 h 1050781"/>
                <a:gd name="connsiteX60" fmla="*/ 535071 w 2395548"/>
                <a:gd name="connsiteY60" fmla="*/ 179863 h 1050781"/>
                <a:gd name="connsiteX61" fmla="*/ 514600 w 2395548"/>
                <a:gd name="connsiteY61" fmla="*/ 152568 h 1050781"/>
                <a:gd name="connsiteX62" fmla="*/ 507776 w 2395548"/>
                <a:gd name="connsiteY62" fmla="*/ 132096 h 1050781"/>
                <a:gd name="connsiteX63" fmla="*/ 16456 w 2395548"/>
                <a:gd name="connsiteY63" fmla="*/ 118448 h 1050781"/>
                <a:gd name="connsiteX64" fmla="*/ 80 w 2395548"/>
                <a:gd name="connsiteY64" fmla="*/ 15288 h 1050781"/>
                <a:gd name="connsiteX0" fmla="*/ 80 w 2395548"/>
                <a:gd name="connsiteY0" fmla="*/ 15288 h 1050781"/>
                <a:gd name="connsiteX1" fmla="*/ 93260 w 2395548"/>
                <a:gd name="connsiteY1" fmla="*/ 19025 h 1050781"/>
                <a:gd name="connsiteX2" fmla="*/ 153301 w 2395548"/>
                <a:gd name="connsiteY2" fmla="*/ 76823 h 1050781"/>
                <a:gd name="connsiteX3" fmla="*/ 576015 w 2395548"/>
                <a:gd name="connsiteY3" fmla="*/ 97977 h 1050781"/>
                <a:gd name="connsiteX4" fmla="*/ 616958 w 2395548"/>
                <a:gd name="connsiteY4" fmla="*/ 125272 h 1050781"/>
                <a:gd name="connsiteX5" fmla="*/ 637429 w 2395548"/>
                <a:gd name="connsiteY5" fmla="*/ 138920 h 1050781"/>
                <a:gd name="connsiteX6" fmla="*/ 664725 w 2395548"/>
                <a:gd name="connsiteY6" fmla="*/ 145744 h 1050781"/>
                <a:gd name="connsiteX7" fmla="*/ 705668 w 2395548"/>
                <a:gd name="connsiteY7" fmla="*/ 159392 h 1050781"/>
                <a:gd name="connsiteX8" fmla="*/ 726140 w 2395548"/>
                <a:gd name="connsiteY8" fmla="*/ 173039 h 1050781"/>
                <a:gd name="connsiteX9" fmla="*/ 760259 w 2395548"/>
                <a:gd name="connsiteY9" fmla="*/ 179863 h 1050781"/>
                <a:gd name="connsiteX10" fmla="*/ 801203 w 2395548"/>
                <a:gd name="connsiteY10" fmla="*/ 193511 h 1050781"/>
                <a:gd name="connsiteX11" fmla="*/ 848970 w 2395548"/>
                <a:gd name="connsiteY11" fmla="*/ 241278 h 1050781"/>
                <a:gd name="connsiteX12" fmla="*/ 862618 w 2395548"/>
                <a:gd name="connsiteY12" fmla="*/ 261750 h 1050781"/>
                <a:gd name="connsiteX13" fmla="*/ 883089 w 2395548"/>
                <a:gd name="connsiteY13" fmla="*/ 275398 h 1050781"/>
                <a:gd name="connsiteX14" fmla="*/ 903561 w 2395548"/>
                <a:gd name="connsiteY14" fmla="*/ 295869 h 1050781"/>
                <a:gd name="connsiteX15" fmla="*/ 907076 w 2395548"/>
                <a:gd name="connsiteY15" fmla="*/ 327978 h 1050781"/>
                <a:gd name="connsiteX16" fmla="*/ 982333 w 2395548"/>
                <a:gd name="connsiteY16" fmla="*/ 341626 h 1050781"/>
                <a:gd name="connsiteX17" fmla="*/ 1046862 w 2395548"/>
                <a:gd name="connsiteY17" fmla="*/ 329989 h 1050781"/>
                <a:gd name="connsiteX18" fmla="*/ 1087806 w 2395548"/>
                <a:gd name="connsiteY18" fmla="*/ 343636 h 1050781"/>
                <a:gd name="connsiteX19" fmla="*/ 1128749 w 2395548"/>
                <a:gd name="connsiteY19" fmla="*/ 377756 h 1050781"/>
                <a:gd name="connsiteX20" fmla="*/ 1119400 w 2395548"/>
                <a:gd name="connsiteY20" fmla="*/ 431908 h 1050781"/>
                <a:gd name="connsiteX21" fmla="*/ 1199910 w 2395548"/>
                <a:gd name="connsiteY21" fmla="*/ 471299 h 1050781"/>
                <a:gd name="connsiteX22" fmla="*/ 1152151 w 2395548"/>
                <a:gd name="connsiteY22" fmla="*/ 567336 h 1050781"/>
                <a:gd name="connsiteX23" fmla="*/ 1252347 w 2395548"/>
                <a:gd name="connsiteY23" fmla="*/ 551513 h 1050781"/>
                <a:gd name="connsiteX24" fmla="*/ 1428612 w 2395548"/>
                <a:gd name="connsiteY24" fmla="*/ 514695 h 1050781"/>
                <a:gd name="connsiteX25" fmla="*/ 1499526 w 2395548"/>
                <a:gd name="connsiteY25" fmla="*/ 481847 h 1050781"/>
                <a:gd name="connsiteX26" fmla="*/ 1552411 w 2395548"/>
                <a:gd name="connsiteY26" fmla="*/ 519344 h 1050781"/>
                <a:gd name="connsiteX27" fmla="*/ 1608175 w 2395548"/>
                <a:gd name="connsiteY27" fmla="*/ 553003 h 1050781"/>
                <a:gd name="connsiteX28" fmla="*/ 1630605 w 2395548"/>
                <a:gd name="connsiteY28" fmla="*/ 589747 h 1050781"/>
                <a:gd name="connsiteX29" fmla="*/ 1625454 w 2395548"/>
                <a:gd name="connsiteY29" fmla="*/ 643375 h 1050781"/>
                <a:gd name="connsiteX30" fmla="*/ 1808499 w 2395548"/>
                <a:gd name="connsiteY30" fmla="*/ 690844 h 1050781"/>
                <a:gd name="connsiteX31" fmla="*/ 1993883 w 2395548"/>
                <a:gd name="connsiteY31" fmla="*/ 690844 h 1050781"/>
                <a:gd name="connsiteX32" fmla="*/ 2179266 w 2395548"/>
                <a:gd name="connsiteY32" fmla="*/ 690844 h 1050781"/>
                <a:gd name="connsiteX33" fmla="*/ 2364651 w 2395548"/>
                <a:gd name="connsiteY33" fmla="*/ 830175 h 1050781"/>
                <a:gd name="connsiteX34" fmla="*/ 1993883 w 2395548"/>
                <a:gd name="connsiteY34" fmla="*/ 1039170 h 1050781"/>
                <a:gd name="connsiteX35" fmla="*/ 1808499 w 2395548"/>
                <a:gd name="connsiteY35" fmla="*/ 760509 h 1050781"/>
                <a:gd name="connsiteX36" fmla="*/ 1720264 w 2395548"/>
                <a:gd name="connsiteY36" fmla="*/ 720015 h 1050781"/>
                <a:gd name="connsiteX37" fmla="*/ 1569574 w 2395548"/>
                <a:gd name="connsiteY37" fmla="*/ 715389 h 1050781"/>
                <a:gd name="connsiteX38" fmla="*/ 1524088 w 2395548"/>
                <a:gd name="connsiteY38" fmla="*/ 651725 h 1050781"/>
                <a:gd name="connsiteX39" fmla="*/ 1587247 w 2395548"/>
                <a:gd name="connsiteY39" fmla="*/ 583158 h 1050781"/>
                <a:gd name="connsiteX40" fmla="*/ 1482176 w 2395548"/>
                <a:gd name="connsiteY40" fmla="*/ 546238 h 1050781"/>
                <a:gd name="connsiteX41" fmla="*/ 1414144 w 2395548"/>
                <a:gd name="connsiteY41" fmla="*/ 585796 h 1050781"/>
                <a:gd name="connsiteX42" fmla="*/ 1369726 w 2395548"/>
                <a:gd name="connsiteY42" fmla="*/ 584936 h 1050781"/>
                <a:gd name="connsiteX43" fmla="*/ 1128758 w 2395548"/>
                <a:gd name="connsiteY43" fmla="*/ 621178 h 1050781"/>
                <a:gd name="connsiteX44" fmla="*/ 1088990 w 2395548"/>
                <a:gd name="connsiteY44" fmla="*/ 567336 h 1050781"/>
                <a:gd name="connsiteX45" fmla="*/ 1128758 w 2395548"/>
                <a:gd name="connsiteY45" fmla="*/ 481847 h 1050781"/>
                <a:gd name="connsiteX46" fmla="*/ 1087806 w 2395548"/>
                <a:gd name="connsiteY46" fmla="*/ 459642 h 1050781"/>
                <a:gd name="connsiteX47" fmla="*/ 1067334 w 2395548"/>
                <a:gd name="connsiteY47" fmla="*/ 452819 h 1050781"/>
                <a:gd name="connsiteX48" fmla="*/ 1070836 w 2395548"/>
                <a:gd name="connsiteY48" fmla="*/ 391240 h 1050781"/>
                <a:gd name="connsiteX49" fmla="*/ 944504 w 2395548"/>
                <a:gd name="connsiteY49" fmla="*/ 398228 h 1050781"/>
                <a:gd name="connsiteX50" fmla="*/ 903561 w 2395548"/>
                <a:gd name="connsiteY50" fmla="*/ 384580 h 1050781"/>
                <a:gd name="connsiteX51" fmla="*/ 883089 w 2395548"/>
                <a:gd name="connsiteY51" fmla="*/ 377756 h 1050781"/>
                <a:gd name="connsiteX52" fmla="*/ 862618 w 2395548"/>
                <a:gd name="connsiteY52" fmla="*/ 364108 h 1050781"/>
                <a:gd name="connsiteX53" fmla="*/ 835322 w 2395548"/>
                <a:gd name="connsiteY53" fmla="*/ 323165 h 1050781"/>
                <a:gd name="connsiteX54" fmla="*/ 794379 w 2395548"/>
                <a:gd name="connsiteY54" fmla="*/ 289045 h 1050781"/>
                <a:gd name="connsiteX55" fmla="*/ 773907 w 2395548"/>
                <a:gd name="connsiteY55" fmla="*/ 275398 h 1050781"/>
                <a:gd name="connsiteX56" fmla="*/ 753435 w 2395548"/>
                <a:gd name="connsiteY56" fmla="*/ 254926 h 1050781"/>
                <a:gd name="connsiteX57" fmla="*/ 692021 w 2395548"/>
                <a:gd name="connsiteY57" fmla="*/ 227630 h 1050781"/>
                <a:gd name="connsiteX58" fmla="*/ 596486 w 2395548"/>
                <a:gd name="connsiteY58" fmla="*/ 193511 h 1050781"/>
                <a:gd name="connsiteX59" fmla="*/ 535071 w 2395548"/>
                <a:gd name="connsiteY59" fmla="*/ 179863 h 1050781"/>
                <a:gd name="connsiteX60" fmla="*/ 514600 w 2395548"/>
                <a:gd name="connsiteY60" fmla="*/ 152568 h 1050781"/>
                <a:gd name="connsiteX61" fmla="*/ 507776 w 2395548"/>
                <a:gd name="connsiteY61" fmla="*/ 132096 h 1050781"/>
                <a:gd name="connsiteX62" fmla="*/ 16456 w 2395548"/>
                <a:gd name="connsiteY62" fmla="*/ 118448 h 1050781"/>
                <a:gd name="connsiteX63" fmla="*/ 80 w 2395548"/>
                <a:gd name="connsiteY63" fmla="*/ 15288 h 1050781"/>
                <a:gd name="connsiteX0" fmla="*/ 80 w 2395548"/>
                <a:gd name="connsiteY0" fmla="*/ 15288 h 1050781"/>
                <a:gd name="connsiteX1" fmla="*/ 93260 w 2395548"/>
                <a:gd name="connsiteY1" fmla="*/ 19025 h 1050781"/>
                <a:gd name="connsiteX2" fmla="*/ 153301 w 2395548"/>
                <a:gd name="connsiteY2" fmla="*/ 76823 h 1050781"/>
                <a:gd name="connsiteX3" fmla="*/ 576015 w 2395548"/>
                <a:gd name="connsiteY3" fmla="*/ 97977 h 1050781"/>
                <a:gd name="connsiteX4" fmla="*/ 616958 w 2395548"/>
                <a:gd name="connsiteY4" fmla="*/ 125272 h 1050781"/>
                <a:gd name="connsiteX5" fmla="*/ 637429 w 2395548"/>
                <a:gd name="connsiteY5" fmla="*/ 138920 h 1050781"/>
                <a:gd name="connsiteX6" fmla="*/ 664725 w 2395548"/>
                <a:gd name="connsiteY6" fmla="*/ 145744 h 1050781"/>
                <a:gd name="connsiteX7" fmla="*/ 705668 w 2395548"/>
                <a:gd name="connsiteY7" fmla="*/ 159392 h 1050781"/>
                <a:gd name="connsiteX8" fmla="*/ 726140 w 2395548"/>
                <a:gd name="connsiteY8" fmla="*/ 173039 h 1050781"/>
                <a:gd name="connsiteX9" fmla="*/ 801203 w 2395548"/>
                <a:gd name="connsiteY9" fmla="*/ 193511 h 1050781"/>
                <a:gd name="connsiteX10" fmla="*/ 848970 w 2395548"/>
                <a:gd name="connsiteY10" fmla="*/ 241278 h 1050781"/>
                <a:gd name="connsiteX11" fmla="*/ 862618 w 2395548"/>
                <a:gd name="connsiteY11" fmla="*/ 261750 h 1050781"/>
                <a:gd name="connsiteX12" fmla="*/ 883089 w 2395548"/>
                <a:gd name="connsiteY12" fmla="*/ 275398 h 1050781"/>
                <a:gd name="connsiteX13" fmla="*/ 903561 w 2395548"/>
                <a:gd name="connsiteY13" fmla="*/ 295869 h 1050781"/>
                <a:gd name="connsiteX14" fmla="*/ 907076 w 2395548"/>
                <a:gd name="connsiteY14" fmla="*/ 327978 h 1050781"/>
                <a:gd name="connsiteX15" fmla="*/ 982333 w 2395548"/>
                <a:gd name="connsiteY15" fmla="*/ 341626 h 1050781"/>
                <a:gd name="connsiteX16" fmla="*/ 1046862 w 2395548"/>
                <a:gd name="connsiteY16" fmla="*/ 329989 h 1050781"/>
                <a:gd name="connsiteX17" fmla="*/ 1087806 w 2395548"/>
                <a:gd name="connsiteY17" fmla="*/ 343636 h 1050781"/>
                <a:gd name="connsiteX18" fmla="*/ 1128749 w 2395548"/>
                <a:gd name="connsiteY18" fmla="*/ 377756 h 1050781"/>
                <a:gd name="connsiteX19" fmla="*/ 1119400 w 2395548"/>
                <a:gd name="connsiteY19" fmla="*/ 431908 h 1050781"/>
                <a:gd name="connsiteX20" fmla="*/ 1199910 w 2395548"/>
                <a:gd name="connsiteY20" fmla="*/ 471299 h 1050781"/>
                <a:gd name="connsiteX21" fmla="*/ 1152151 w 2395548"/>
                <a:gd name="connsiteY21" fmla="*/ 567336 h 1050781"/>
                <a:gd name="connsiteX22" fmla="*/ 1252347 w 2395548"/>
                <a:gd name="connsiteY22" fmla="*/ 551513 h 1050781"/>
                <a:gd name="connsiteX23" fmla="*/ 1428612 w 2395548"/>
                <a:gd name="connsiteY23" fmla="*/ 514695 h 1050781"/>
                <a:gd name="connsiteX24" fmla="*/ 1499526 w 2395548"/>
                <a:gd name="connsiteY24" fmla="*/ 481847 h 1050781"/>
                <a:gd name="connsiteX25" fmla="*/ 1552411 w 2395548"/>
                <a:gd name="connsiteY25" fmla="*/ 519344 h 1050781"/>
                <a:gd name="connsiteX26" fmla="*/ 1608175 w 2395548"/>
                <a:gd name="connsiteY26" fmla="*/ 553003 h 1050781"/>
                <a:gd name="connsiteX27" fmla="*/ 1630605 w 2395548"/>
                <a:gd name="connsiteY27" fmla="*/ 589747 h 1050781"/>
                <a:gd name="connsiteX28" fmla="*/ 1625454 w 2395548"/>
                <a:gd name="connsiteY28" fmla="*/ 643375 h 1050781"/>
                <a:gd name="connsiteX29" fmla="*/ 1808499 w 2395548"/>
                <a:gd name="connsiteY29" fmla="*/ 690844 h 1050781"/>
                <a:gd name="connsiteX30" fmla="*/ 1993883 w 2395548"/>
                <a:gd name="connsiteY30" fmla="*/ 690844 h 1050781"/>
                <a:gd name="connsiteX31" fmla="*/ 2179266 w 2395548"/>
                <a:gd name="connsiteY31" fmla="*/ 690844 h 1050781"/>
                <a:gd name="connsiteX32" fmla="*/ 2364651 w 2395548"/>
                <a:gd name="connsiteY32" fmla="*/ 830175 h 1050781"/>
                <a:gd name="connsiteX33" fmla="*/ 1993883 w 2395548"/>
                <a:gd name="connsiteY33" fmla="*/ 1039170 h 1050781"/>
                <a:gd name="connsiteX34" fmla="*/ 1808499 w 2395548"/>
                <a:gd name="connsiteY34" fmla="*/ 760509 h 1050781"/>
                <a:gd name="connsiteX35" fmla="*/ 1720264 w 2395548"/>
                <a:gd name="connsiteY35" fmla="*/ 720015 h 1050781"/>
                <a:gd name="connsiteX36" fmla="*/ 1569574 w 2395548"/>
                <a:gd name="connsiteY36" fmla="*/ 715389 h 1050781"/>
                <a:gd name="connsiteX37" fmla="*/ 1524088 w 2395548"/>
                <a:gd name="connsiteY37" fmla="*/ 651725 h 1050781"/>
                <a:gd name="connsiteX38" fmla="*/ 1587247 w 2395548"/>
                <a:gd name="connsiteY38" fmla="*/ 583158 h 1050781"/>
                <a:gd name="connsiteX39" fmla="*/ 1482176 w 2395548"/>
                <a:gd name="connsiteY39" fmla="*/ 546238 h 1050781"/>
                <a:gd name="connsiteX40" fmla="*/ 1414144 w 2395548"/>
                <a:gd name="connsiteY40" fmla="*/ 585796 h 1050781"/>
                <a:gd name="connsiteX41" fmla="*/ 1369726 w 2395548"/>
                <a:gd name="connsiteY41" fmla="*/ 584936 h 1050781"/>
                <a:gd name="connsiteX42" fmla="*/ 1128758 w 2395548"/>
                <a:gd name="connsiteY42" fmla="*/ 621178 h 1050781"/>
                <a:gd name="connsiteX43" fmla="*/ 1088990 w 2395548"/>
                <a:gd name="connsiteY43" fmla="*/ 567336 h 1050781"/>
                <a:gd name="connsiteX44" fmla="*/ 1128758 w 2395548"/>
                <a:gd name="connsiteY44" fmla="*/ 481847 h 1050781"/>
                <a:gd name="connsiteX45" fmla="*/ 1087806 w 2395548"/>
                <a:gd name="connsiteY45" fmla="*/ 459642 h 1050781"/>
                <a:gd name="connsiteX46" fmla="*/ 1067334 w 2395548"/>
                <a:gd name="connsiteY46" fmla="*/ 452819 h 1050781"/>
                <a:gd name="connsiteX47" fmla="*/ 1070836 w 2395548"/>
                <a:gd name="connsiteY47" fmla="*/ 391240 h 1050781"/>
                <a:gd name="connsiteX48" fmla="*/ 944504 w 2395548"/>
                <a:gd name="connsiteY48" fmla="*/ 398228 h 1050781"/>
                <a:gd name="connsiteX49" fmla="*/ 903561 w 2395548"/>
                <a:gd name="connsiteY49" fmla="*/ 384580 h 1050781"/>
                <a:gd name="connsiteX50" fmla="*/ 883089 w 2395548"/>
                <a:gd name="connsiteY50" fmla="*/ 377756 h 1050781"/>
                <a:gd name="connsiteX51" fmla="*/ 862618 w 2395548"/>
                <a:gd name="connsiteY51" fmla="*/ 364108 h 1050781"/>
                <a:gd name="connsiteX52" fmla="*/ 835322 w 2395548"/>
                <a:gd name="connsiteY52" fmla="*/ 323165 h 1050781"/>
                <a:gd name="connsiteX53" fmla="*/ 794379 w 2395548"/>
                <a:gd name="connsiteY53" fmla="*/ 289045 h 1050781"/>
                <a:gd name="connsiteX54" fmla="*/ 773907 w 2395548"/>
                <a:gd name="connsiteY54" fmla="*/ 275398 h 1050781"/>
                <a:gd name="connsiteX55" fmla="*/ 753435 w 2395548"/>
                <a:gd name="connsiteY55" fmla="*/ 254926 h 1050781"/>
                <a:gd name="connsiteX56" fmla="*/ 692021 w 2395548"/>
                <a:gd name="connsiteY56" fmla="*/ 227630 h 1050781"/>
                <a:gd name="connsiteX57" fmla="*/ 596486 w 2395548"/>
                <a:gd name="connsiteY57" fmla="*/ 193511 h 1050781"/>
                <a:gd name="connsiteX58" fmla="*/ 535071 w 2395548"/>
                <a:gd name="connsiteY58" fmla="*/ 179863 h 1050781"/>
                <a:gd name="connsiteX59" fmla="*/ 514600 w 2395548"/>
                <a:gd name="connsiteY59" fmla="*/ 152568 h 1050781"/>
                <a:gd name="connsiteX60" fmla="*/ 507776 w 2395548"/>
                <a:gd name="connsiteY60" fmla="*/ 132096 h 1050781"/>
                <a:gd name="connsiteX61" fmla="*/ 16456 w 2395548"/>
                <a:gd name="connsiteY61" fmla="*/ 118448 h 1050781"/>
                <a:gd name="connsiteX62" fmla="*/ 80 w 2395548"/>
                <a:gd name="connsiteY62" fmla="*/ 15288 h 1050781"/>
                <a:gd name="connsiteX0" fmla="*/ 80 w 2395548"/>
                <a:gd name="connsiteY0" fmla="*/ 15288 h 1050781"/>
                <a:gd name="connsiteX1" fmla="*/ 93260 w 2395548"/>
                <a:gd name="connsiteY1" fmla="*/ 19025 h 1050781"/>
                <a:gd name="connsiteX2" fmla="*/ 153301 w 2395548"/>
                <a:gd name="connsiteY2" fmla="*/ 76823 h 1050781"/>
                <a:gd name="connsiteX3" fmla="*/ 576015 w 2395548"/>
                <a:gd name="connsiteY3" fmla="*/ 97977 h 1050781"/>
                <a:gd name="connsiteX4" fmla="*/ 616958 w 2395548"/>
                <a:gd name="connsiteY4" fmla="*/ 125272 h 1050781"/>
                <a:gd name="connsiteX5" fmla="*/ 664725 w 2395548"/>
                <a:gd name="connsiteY5" fmla="*/ 145744 h 1050781"/>
                <a:gd name="connsiteX6" fmla="*/ 705668 w 2395548"/>
                <a:gd name="connsiteY6" fmla="*/ 159392 h 1050781"/>
                <a:gd name="connsiteX7" fmla="*/ 726140 w 2395548"/>
                <a:gd name="connsiteY7" fmla="*/ 173039 h 1050781"/>
                <a:gd name="connsiteX8" fmla="*/ 801203 w 2395548"/>
                <a:gd name="connsiteY8" fmla="*/ 193511 h 1050781"/>
                <a:gd name="connsiteX9" fmla="*/ 848970 w 2395548"/>
                <a:gd name="connsiteY9" fmla="*/ 241278 h 1050781"/>
                <a:gd name="connsiteX10" fmla="*/ 862618 w 2395548"/>
                <a:gd name="connsiteY10" fmla="*/ 261750 h 1050781"/>
                <a:gd name="connsiteX11" fmla="*/ 883089 w 2395548"/>
                <a:gd name="connsiteY11" fmla="*/ 275398 h 1050781"/>
                <a:gd name="connsiteX12" fmla="*/ 903561 w 2395548"/>
                <a:gd name="connsiteY12" fmla="*/ 295869 h 1050781"/>
                <a:gd name="connsiteX13" fmla="*/ 907076 w 2395548"/>
                <a:gd name="connsiteY13" fmla="*/ 327978 h 1050781"/>
                <a:gd name="connsiteX14" fmla="*/ 982333 w 2395548"/>
                <a:gd name="connsiteY14" fmla="*/ 341626 h 1050781"/>
                <a:gd name="connsiteX15" fmla="*/ 1046862 w 2395548"/>
                <a:gd name="connsiteY15" fmla="*/ 329989 h 1050781"/>
                <a:gd name="connsiteX16" fmla="*/ 1087806 w 2395548"/>
                <a:gd name="connsiteY16" fmla="*/ 343636 h 1050781"/>
                <a:gd name="connsiteX17" fmla="*/ 1128749 w 2395548"/>
                <a:gd name="connsiteY17" fmla="*/ 377756 h 1050781"/>
                <a:gd name="connsiteX18" fmla="*/ 1119400 w 2395548"/>
                <a:gd name="connsiteY18" fmla="*/ 431908 h 1050781"/>
                <a:gd name="connsiteX19" fmla="*/ 1199910 w 2395548"/>
                <a:gd name="connsiteY19" fmla="*/ 471299 h 1050781"/>
                <a:gd name="connsiteX20" fmla="*/ 1152151 w 2395548"/>
                <a:gd name="connsiteY20" fmla="*/ 567336 h 1050781"/>
                <a:gd name="connsiteX21" fmla="*/ 1252347 w 2395548"/>
                <a:gd name="connsiteY21" fmla="*/ 551513 h 1050781"/>
                <a:gd name="connsiteX22" fmla="*/ 1428612 w 2395548"/>
                <a:gd name="connsiteY22" fmla="*/ 514695 h 1050781"/>
                <a:gd name="connsiteX23" fmla="*/ 1499526 w 2395548"/>
                <a:gd name="connsiteY23" fmla="*/ 481847 h 1050781"/>
                <a:gd name="connsiteX24" fmla="*/ 1552411 w 2395548"/>
                <a:gd name="connsiteY24" fmla="*/ 519344 h 1050781"/>
                <a:gd name="connsiteX25" fmla="*/ 1608175 w 2395548"/>
                <a:gd name="connsiteY25" fmla="*/ 553003 h 1050781"/>
                <a:gd name="connsiteX26" fmla="*/ 1630605 w 2395548"/>
                <a:gd name="connsiteY26" fmla="*/ 589747 h 1050781"/>
                <a:gd name="connsiteX27" fmla="*/ 1625454 w 2395548"/>
                <a:gd name="connsiteY27" fmla="*/ 643375 h 1050781"/>
                <a:gd name="connsiteX28" fmla="*/ 1808499 w 2395548"/>
                <a:gd name="connsiteY28" fmla="*/ 690844 h 1050781"/>
                <a:gd name="connsiteX29" fmla="*/ 1993883 w 2395548"/>
                <a:gd name="connsiteY29" fmla="*/ 690844 h 1050781"/>
                <a:gd name="connsiteX30" fmla="*/ 2179266 w 2395548"/>
                <a:gd name="connsiteY30" fmla="*/ 690844 h 1050781"/>
                <a:gd name="connsiteX31" fmla="*/ 2364651 w 2395548"/>
                <a:gd name="connsiteY31" fmla="*/ 830175 h 1050781"/>
                <a:gd name="connsiteX32" fmla="*/ 1993883 w 2395548"/>
                <a:gd name="connsiteY32" fmla="*/ 1039170 h 1050781"/>
                <a:gd name="connsiteX33" fmla="*/ 1808499 w 2395548"/>
                <a:gd name="connsiteY33" fmla="*/ 760509 h 1050781"/>
                <a:gd name="connsiteX34" fmla="*/ 1720264 w 2395548"/>
                <a:gd name="connsiteY34" fmla="*/ 720015 h 1050781"/>
                <a:gd name="connsiteX35" fmla="*/ 1569574 w 2395548"/>
                <a:gd name="connsiteY35" fmla="*/ 715389 h 1050781"/>
                <a:gd name="connsiteX36" fmla="*/ 1524088 w 2395548"/>
                <a:gd name="connsiteY36" fmla="*/ 651725 h 1050781"/>
                <a:gd name="connsiteX37" fmla="*/ 1587247 w 2395548"/>
                <a:gd name="connsiteY37" fmla="*/ 583158 h 1050781"/>
                <a:gd name="connsiteX38" fmla="*/ 1482176 w 2395548"/>
                <a:gd name="connsiteY38" fmla="*/ 546238 h 1050781"/>
                <a:gd name="connsiteX39" fmla="*/ 1414144 w 2395548"/>
                <a:gd name="connsiteY39" fmla="*/ 585796 h 1050781"/>
                <a:gd name="connsiteX40" fmla="*/ 1369726 w 2395548"/>
                <a:gd name="connsiteY40" fmla="*/ 584936 h 1050781"/>
                <a:gd name="connsiteX41" fmla="*/ 1128758 w 2395548"/>
                <a:gd name="connsiteY41" fmla="*/ 621178 h 1050781"/>
                <a:gd name="connsiteX42" fmla="*/ 1088990 w 2395548"/>
                <a:gd name="connsiteY42" fmla="*/ 567336 h 1050781"/>
                <a:gd name="connsiteX43" fmla="*/ 1128758 w 2395548"/>
                <a:gd name="connsiteY43" fmla="*/ 481847 h 1050781"/>
                <a:gd name="connsiteX44" fmla="*/ 1087806 w 2395548"/>
                <a:gd name="connsiteY44" fmla="*/ 459642 h 1050781"/>
                <a:gd name="connsiteX45" fmla="*/ 1067334 w 2395548"/>
                <a:gd name="connsiteY45" fmla="*/ 452819 h 1050781"/>
                <a:gd name="connsiteX46" fmla="*/ 1070836 w 2395548"/>
                <a:gd name="connsiteY46" fmla="*/ 391240 h 1050781"/>
                <a:gd name="connsiteX47" fmla="*/ 944504 w 2395548"/>
                <a:gd name="connsiteY47" fmla="*/ 398228 h 1050781"/>
                <a:gd name="connsiteX48" fmla="*/ 903561 w 2395548"/>
                <a:gd name="connsiteY48" fmla="*/ 384580 h 1050781"/>
                <a:gd name="connsiteX49" fmla="*/ 883089 w 2395548"/>
                <a:gd name="connsiteY49" fmla="*/ 377756 h 1050781"/>
                <a:gd name="connsiteX50" fmla="*/ 862618 w 2395548"/>
                <a:gd name="connsiteY50" fmla="*/ 364108 h 1050781"/>
                <a:gd name="connsiteX51" fmla="*/ 835322 w 2395548"/>
                <a:gd name="connsiteY51" fmla="*/ 323165 h 1050781"/>
                <a:gd name="connsiteX52" fmla="*/ 794379 w 2395548"/>
                <a:gd name="connsiteY52" fmla="*/ 289045 h 1050781"/>
                <a:gd name="connsiteX53" fmla="*/ 773907 w 2395548"/>
                <a:gd name="connsiteY53" fmla="*/ 275398 h 1050781"/>
                <a:gd name="connsiteX54" fmla="*/ 753435 w 2395548"/>
                <a:gd name="connsiteY54" fmla="*/ 254926 h 1050781"/>
                <a:gd name="connsiteX55" fmla="*/ 692021 w 2395548"/>
                <a:gd name="connsiteY55" fmla="*/ 227630 h 1050781"/>
                <a:gd name="connsiteX56" fmla="*/ 596486 w 2395548"/>
                <a:gd name="connsiteY56" fmla="*/ 193511 h 1050781"/>
                <a:gd name="connsiteX57" fmla="*/ 535071 w 2395548"/>
                <a:gd name="connsiteY57" fmla="*/ 179863 h 1050781"/>
                <a:gd name="connsiteX58" fmla="*/ 514600 w 2395548"/>
                <a:gd name="connsiteY58" fmla="*/ 152568 h 1050781"/>
                <a:gd name="connsiteX59" fmla="*/ 507776 w 2395548"/>
                <a:gd name="connsiteY59" fmla="*/ 132096 h 1050781"/>
                <a:gd name="connsiteX60" fmla="*/ 16456 w 2395548"/>
                <a:gd name="connsiteY60" fmla="*/ 118448 h 1050781"/>
                <a:gd name="connsiteX61" fmla="*/ 80 w 2395548"/>
                <a:gd name="connsiteY61" fmla="*/ 15288 h 1050781"/>
                <a:gd name="connsiteX0" fmla="*/ 80 w 2395548"/>
                <a:gd name="connsiteY0" fmla="*/ 15288 h 1050781"/>
                <a:gd name="connsiteX1" fmla="*/ 93260 w 2395548"/>
                <a:gd name="connsiteY1" fmla="*/ 19025 h 1050781"/>
                <a:gd name="connsiteX2" fmla="*/ 153301 w 2395548"/>
                <a:gd name="connsiteY2" fmla="*/ 76823 h 1050781"/>
                <a:gd name="connsiteX3" fmla="*/ 576015 w 2395548"/>
                <a:gd name="connsiteY3" fmla="*/ 97977 h 1050781"/>
                <a:gd name="connsiteX4" fmla="*/ 616958 w 2395548"/>
                <a:gd name="connsiteY4" fmla="*/ 125272 h 1050781"/>
                <a:gd name="connsiteX5" fmla="*/ 664725 w 2395548"/>
                <a:gd name="connsiteY5" fmla="*/ 145744 h 1050781"/>
                <a:gd name="connsiteX6" fmla="*/ 705668 w 2395548"/>
                <a:gd name="connsiteY6" fmla="*/ 159392 h 1050781"/>
                <a:gd name="connsiteX7" fmla="*/ 726140 w 2395548"/>
                <a:gd name="connsiteY7" fmla="*/ 173039 h 1050781"/>
                <a:gd name="connsiteX8" fmla="*/ 801203 w 2395548"/>
                <a:gd name="connsiteY8" fmla="*/ 193511 h 1050781"/>
                <a:gd name="connsiteX9" fmla="*/ 848970 w 2395548"/>
                <a:gd name="connsiteY9" fmla="*/ 241278 h 1050781"/>
                <a:gd name="connsiteX10" fmla="*/ 883089 w 2395548"/>
                <a:gd name="connsiteY10" fmla="*/ 275398 h 1050781"/>
                <a:gd name="connsiteX11" fmla="*/ 903561 w 2395548"/>
                <a:gd name="connsiteY11" fmla="*/ 295869 h 1050781"/>
                <a:gd name="connsiteX12" fmla="*/ 907076 w 2395548"/>
                <a:gd name="connsiteY12" fmla="*/ 327978 h 1050781"/>
                <a:gd name="connsiteX13" fmla="*/ 982333 w 2395548"/>
                <a:gd name="connsiteY13" fmla="*/ 341626 h 1050781"/>
                <a:gd name="connsiteX14" fmla="*/ 1046862 w 2395548"/>
                <a:gd name="connsiteY14" fmla="*/ 329989 h 1050781"/>
                <a:gd name="connsiteX15" fmla="*/ 1087806 w 2395548"/>
                <a:gd name="connsiteY15" fmla="*/ 343636 h 1050781"/>
                <a:gd name="connsiteX16" fmla="*/ 1128749 w 2395548"/>
                <a:gd name="connsiteY16" fmla="*/ 377756 h 1050781"/>
                <a:gd name="connsiteX17" fmla="*/ 1119400 w 2395548"/>
                <a:gd name="connsiteY17" fmla="*/ 431908 h 1050781"/>
                <a:gd name="connsiteX18" fmla="*/ 1199910 w 2395548"/>
                <a:gd name="connsiteY18" fmla="*/ 471299 h 1050781"/>
                <a:gd name="connsiteX19" fmla="*/ 1152151 w 2395548"/>
                <a:gd name="connsiteY19" fmla="*/ 567336 h 1050781"/>
                <a:gd name="connsiteX20" fmla="*/ 1252347 w 2395548"/>
                <a:gd name="connsiteY20" fmla="*/ 551513 h 1050781"/>
                <a:gd name="connsiteX21" fmla="*/ 1428612 w 2395548"/>
                <a:gd name="connsiteY21" fmla="*/ 514695 h 1050781"/>
                <a:gd name="connsiteX22" fmla="*/ 1499526 w 2395548"/>
                <a:gd name="connsiteY22" fmla="*/ 481847 h 1050781"/>
                <a:gd name="connsiteX23" fmla="*/ 1552411 w 2395548"/>
                <a:gd name="connsiteY23" fmla="*/ 519344 h 1050781"/>
                <a:gd name="connsiteX24" fmla="*/ 1608175 w 2395548"/>
                <a:gd name="connsiteY24" fmla="*/ 553003 h 1050781"/>
                <a:gd name="connsiteX25" fmla="*/ 1630605 w 2395548"/>
                <a:gd name="connsiteY25" fmla="*/ 589747 h 1050781"/>
                <a:gd name="connsiteX26" fmla="*/ 1625454 w 2395548"/>
                <a:gd name="connsiteY26" fmla="*/ 643375 h 1050781"/>
                <a:gd name="connsiteX27" fmla="*/ 1808499 w 2395548"/>
                <a:gd name="connsiteY27" fmla="*/ 690844 h 1050781"/>
                <a:gd name="connsiteX28" fmla="*/ 1993883 w 2395548"/>
                <a:gd name="connsiteY28" fmla="*/ 690844 h 1050781"/>
                <a:gd name="connsiteX29" fmla="*/ 2179266 w 2395548"/>
                <a:gd name="connsiteY29" fmla="*/ 690844 h 1050781"/>
                <a:gd name="connsiteX30" fmla="*/ 2364651 w 2395548"/>
                <a:gd name="connsiteY30" fmla="*/ 830175 h 1050781"/>
                <a:gd name="connsiteX31" fmla="*/ 1993883 w 2395548"/>
                <a:gd name="connsiteY31" fmla="*/ 1039170 h 1050781"/>
                <a:gd name="connsiteX32" fmla="*/ 1808499 w 2395548"/>
                <a:gd name="connsiteY32" fmla="*/ 760509 h 1050781"/>
                <a:gd name="connsiteX33" fmla="*/ 1720264 w 2395548"/>
                <a:gd name="connsiteY33" fmla="*/ 720015 h 1050781"/>
                <a:gd name="connsiteX34" fmla="*/ 1569574 w 2395548"/>
                <a:gd name="connsiteY34" fmla="*/ 715389 h 1050781"/>
                <a:gd name="connsiteX35" fmla="*/ 1524088 w 2395548"/>
                <a:gd name="connsiteY35" fmla="*/ 651725 h 1050781"/>
                <a:gd name="connsiteX36" fmla="*/ 1587247 w 2395548"/>
                <a:gd name="connsiteY36" fmla="*/ 583158 h 1050781"/>
                <a:gd name="connsiteX37" fmla="*/ 1482176 w 2395548"/>
                <a:gd name="connsiteY37" fmla="*/ 546238 h 1050781"/>
                <a:gd name="connsiteX38" fmla="*/ 1414144 w 2395548"/>
                <a:gd name="connsiteY38" fmla="*/ 585796 h 1050781"/>
                <a:gd name="connsiteX39" fmla="*/ 1369726 w 2395548"/>
                <a:gd name="connsiteY39" fmla="*/ 584936 h 1050781"/>
                <a:gd name="connsiteX40" fmla="*/ 1128758 w 2395548"/>
                <a:gd name="connsiteY40" fmla="*/ 621178 h 1050781"/>
                <a:gd name="connsiteX41" fmla="*/ 1088990 w 2395548"/>
                <a:gd name="connsiteY41" fmla="*/ 567336 h 1050781"/>
                <a:gd name="connsiteX42" fmla="*/ 1128758 w 2395548"/>
                <a:gd name="connsiteY42" fmla="*/ 481847 h 1050781"/>
                <a:gd name="connsiteX43" fmla="*/ 1087806 w 2395548"/>
                <a:gd name="connsiteY43" fmla="*/ 459642 h 1050781"/>
                <a:gd name="connsiteX44" fmla="*/ 1067334 w 2395548"/>
                <a:gd name="connsiteY44" fmla="*/ 452819 h 1050781"/>
                <a:gd name="connsiteX45" fmla="*/ 1070836 w 2395548"/>
                <a:gd name="connsiteY45" fmla="*/ 391240 h 1050781"/>
                <a:gd name="connsiteX46" fmla="*/ 944504 w 2395548"/>
                <a:gd name="connsiteY46" fmla="*/ 398228 h 1050781"/>
                <a:gd name="connsiteX47" fmla="*/ 903561 w 2395548"/>
                <a:gd name="connsiteY47" fmla="*/ 384580 h 1050781"/>
                <a:gd name="connsiteX48" fmla="*/ 883089 w 2395548"/>
                <a:gd name="connsiteY48" fmla="*/ 377756 h 1050781"/>
                <a:gd name="connsiteX49" fmla="*/ 862618 w 2395548"/>
                <a:gd name="connsiteY49" fmla="*/ 364108 h 1050781"/>
                <a:gd name="connsiteX50" fmla="*/ 835322 w 2395548"/>
                <a:gd name="connsiteY50" fmla="*/ 323165 h 1050781"/>
                <a:gd name="connsiteX51" fmla="*/ 794379 w 2395548"/>
                <a:gd name="connsiteY51" fmla="*/ 289045 h 1050781"/>
                <a:gd name="connsiteX52" fmla="*/ 773907 w 2395548"/>
                <a:gd name="connsiteY52" fmla="*/ 275398 h 1050781"/>
                <a:gd name="connsiteX53" fmla="*/ 753435 w 2395548"/>
                <a:gd name="connsiteY53" fmla="*/ 254926 h 1050781"/>
                <a:gd name="connsiteX54" fmla="*/ 692021 w 2395548"/>
                <a:gd name="connsiteY54" fmla="*/ 227630 h 1050781"/>
                <a:gd name="connsiteX55" fmla="*/ 596486 w 2395548"/>
                <a:gd name="connsiteY55" fmla="*/ 193511 h 1050781"/>
                <a:gd name="connsiteX56" fmla="*/ 535071 w 2395548"/>
                <a:gd name="connsiteY56" fmla="*/ 179863 h 1050781"/>
                <a:gd name="connsiteX57" fmla="*/ 514600 w 2395548"/>
                <a:gd name="connsiteY57" fmla="*/ 152568 h 1050781"/>
                <a:gd name="connsiteX58" fmla="*/ 507776 w 2395548"/>
                <a:gd name="connsiteY58" fmla="*/ 132096 h 1050781"/>
                <a:gd name="connsiteX59" fmla="*/ 16456 w 2395548"/>
                <a:gd name="connsiteY59" fmla="*/ 118448 h 1050781"/>
                <a:gd name="connsiteX60" fmla="*/ 80 w 2395548"/>
                <a:gd name="connsiteY60" fmla="*/ 15288 h 1050781"/>
                <a:gd name="connsiteX0" fmla="*/ 80 w 2395548"/>
                <a:gd name="connsiteY0" fmla="*/ 15288 h 1050781"/>
                <a:gd name="connsiteX1" fmla="*/ 93260 w 2395548"/>
                <a:gd name="connsiteY1" fmla="*/ 19025 h 1050781"/>
                <a:gd name="connsiteX2" fmla="*/ 153301 w 2395548"/>
                <a:gd name="connsiteY2" fmla="*/ 76823 h 1050781"/>
                <a:gd name="connsiteX3" fmla="*/ 576015 w 2395548"/>
                <a:gd name="connsiteY3" fmla="*/ 97977 h 1050781"/>
                <a:gd name="connsiteX4" fmla="*/ 616958 w 2395548"/>
                <a:gd name="connsiteY4" fmla="*/ 125272 h 1050781"/>
                <a:gd name="connsiteX5" fmla="*/ 664725 w 2395548"/>
                <a:gd name="connsiteY5" fmla="*/ 145744 h 1050781"/>
                <a:gd name="connsiteX6" fmla="*/ 705668 w 2395548"/>
                <a:gd name="connsiteY6" fmla="*/ 159392 h 1050781"/>
                <a:gd name="connsiteX7" fmla="*/ 726140 w 2395548"/>
                <a:gd name="connsiteY7" fmla="*/ 173039 h 1050781"/>
                <a:gd name="connsiteX8" fmla="*/ 801203 w 2395548"/>
                <a:gd name="connsiteY8" fmla="*/ 193511 h 1050781"/>
                <a:gd name="connsiteX9" fmla="*/ 848970 w 2395548"/>
                <a:gd name="connsiteY9" fmla="*/ 241278 h 1050781"/>
                <a:gd name="connsiteX10" fmla="*/ 903561 w 2395548"/>
                <a:gd name="connsiteY10" fmla="*/ 295869 h 1050781"/>
                <a:gd name="connsiteX11" fmla="*/ 907076 w 2395548"/>
                <a:gd name="connsiteY11" fmla="*/ 327978 h 1050781"/>
                <a:gd name="connsiteX12" fmla="*/ 982333 w 2395548"/>
                <a:gd name="connsiteY12" fmla="*/ 341626 h 1050781"/>
                <a:gd name="connsiteX13" fmla="*/ 1046862 w 2395548"/>
                <a:gd name="connsiteY13" fmla="*/ 329989 h 1050781"/>
                <a:gd name="connsiteX14" fmla="*/ 1087806 w 2395548"/>
                <a:gd name="connsiteY14" fmla="*/ 343636 h 1050781"/>
                <a:gd name="connsiteX15" fmla="*/ 1128749 w 2395548"/>
                <a:gd name="connsiteY15" fmla="*/ 377756 h 1050781"/>
                <a:gd name="connsiteX16" fmla="*/ 1119400 w 2395548"/>
                <a:gd name="connsiteY16" fmla="*/ 431908 h 1050781"/>
                <a:gd name="connsiteX17" fmla="*/ 1199910 w 2395548"/>
                <a:gd name="connsiteY17" fmla="*/ 471299 h 1050781"/>
                <a:gd name="connsiteX18" fmla="*/ 1152151 w 2395548"/>
                <a:gd name="connsiteY18" fmla="*/ 567336 h 1050781"/>
                <a:gd name="connsiteX19" fmla="*/ 1252347 w 2395548"/>
                <a:gd name="connsiteY19" fmla="*/ 551513 h 1050781"/>
                <a:gd name="connsiteX20" fmla="*/ 1428612 w 2395548"/>
                <a:gd name="connsiteY20" fmla="*/ 514695 h 1050781"/>
                <a:gd name="connsiteX21" fmla="*/ 1499526 w 2395548"/>
                <a:gd name="connsiteY21" fmla="*/ 481847 h 1050781"/>
                <a:gd name="connsiteX22" fmla="*/ 1552411 w 2395548"/>
                <a:gd name="connsiteY22" fmla="*/ 519344 h 1050781"/>
                <a:gd name="connsiteX23" fmla="*/ 1608175 w 2395548"/>
                <a:gd name="connsiteY23" fmla="*/ 553003 h 1050781"/>
                <a:gd name="connsiteX24" fmla="*/ 1630605 w 2395548"/>
                <a:gd name="connsiteY24" fmla="*/ 589747 h 1050781"/>
                <a:gd name="connsiteX25" fmla="*/ 1625454 w 2395548"/>
                <a:gd name="connsiteY25" fmla="*/ 643375 h 1050781"/>
                <a:gd name="connsiteX26" fmla="*/ 1808499 w 2395548"/>
                <a:gd name="connsiteY26" fmla="*/ 690844 h 1050781"/>
                <a:gd name="connsiteX27" fmla="*/ 1993883 w 2395548"/>
                <a:gd name="connsiteY27" fmla="*/ 690844 h 1050781"/>
                <a:gd name="connsiteX28" fmla="*/ 2179266 w 2395548"/>
                <a:gd name="connsiteY28" fmla="*/ 690844 h 1050781"/>
                <a:gd name="connsiteX29" fmla="*/ 2364651 w 2395548"/>
                <a:gd name="connsiteY29" fmla="*/ 830175 h 1050781"/>
                <a:gd name="connsiteX30" fmla="*/ 1993883 w 2395548"/>
                <a:gd name="connsiteY30" fmla="*/ 1039170 h 1050781"/>
                <a:gd name="connsiteX31" fmla="*/ 1808499 w 2395548"/>
                <a:gd name="connsiteY31" fmla="*/ 760509 h 1050781"/>
                <a:gd name="connsiteX32" fmla="*/ 1720264 w 2395548"/>
                <a:gd name="connsiteY32" fmla="*/ 720015 h 1050781"/>
                <a:gd name="connsiteX33" fmla="*/ 1569574 w 2395548"/>
                <a:gd name="connsiteY33" fmla="*/ 715389 h 1050781"/>
                <a:gd name="connsiteX34" fmla="*/ 1524088 w 2395548"/>
                <a:gd name="connsiteY34" fmla="*/ 651725 h 1050781"/>
                <a:gd name="connsiteX35" fmla="*/ 1587247 w 2395548"/>
                <a:gd name="connsiteY35" fmla="*/ 583158 h 1050781"/>
                <a:gd name="connsiteX36" fmla="*/ 1482176 w 2395548"/>
                <a:gd name="connsiteY36" fmla="*/ 546238 h 1050781"/>
                <a:gd name="connsiteX37" fmla="*/ 1414144 w 2395548"/>
                <a:gd name="connsiteY37" fmla="*/ 585796 h 1050781"/>
                <a:gd name="connsiteX38" fmla="*/ 1369726 w 2395548"/>
                <a:gd name="connsiteY38" fmla="*/ 584936 h 1050781"/>
                <a:gd name="connsiteX39" fmla="*/ 1128758 w 2395548"/>
                <a:gd name="connsiteY39" fmla="*/ 621178 h 1050781"/>
                <a:gd name="connsiteX40" fmla="*/ 1088990 w 2395548"/>
                <a:gd name="connsiteY40" fmla="*/ 567336 h 1050781"/>
                <a:gd name="connsiteX41" fmla="*/ 1128758 w 2395548"/>
                <a:gd name="connsiteY41" fmla="*/ 481847 h 1050781"/>
                <a:gd name="connsiteX42" fmla="*/ 1087806 w 2395548"/>
                <a:gd name="connsiteY42" fmla="*/ 459642 h 1050781"/>
                <a:gd name="connsiteX43" fmla="*/ 1067334 w 2395548"/>
                <a:gd name="connsiteY43" fmla="*/ 452819 h 1050781"/>
                <a:gd name="connsiteX44" fmla="*/ 1070836 w 2395548"/>
                <a:gd name="connsiteY44" fmla="*/ 391240 h 1050781"/>
                <a:gd name="connsiteX45" fmla="*/ 944504 w 2395548"/>
                <a:gd name="connsiteY45" fmla="*/ 398228 h 1050781"/>
                <a:gd name="connsiteX46" fmla="*/ 903561 w 2395548"/>
                <a:gd name="connsiteY46" fmla="*/ 384580 h 1050781"/>
                <a:gd name="connsiteX47" fmla="*/ 883089 w 2395548"/>
                <a:gd name="connsiteY47" fmla="*/ 377756 h 1050781"/>
                <a:gd name="connsiteX48" fmla="*/ 862618 w 2395548"/>
                <a:gd name="connsiteY48" fmla="*/ 364108 h 1050781"/>
                <a:gd name="connsiteX49" fmla="*/ 835322 w 2395548"/>
                <a:gd name="connsiteY49" fmla="*/ 323165 h 1050781"/>
                <a:gd name="connsiteX50" fmla="*/ 794379 w 2395548"/>
                <a:gd name="connsiteY50" fmla="*/ 289045 h 1050781"/>
                <a:gd name="connsiteX51" fmla="*/ 773907 w 2395548"/>
                <a:gd name="connsiteY51" fmla="*/ 275398 h 1050781"/>
                <a:gd name="connsiteX52" fmla="*/ 753435 w 2395548"/>
                <a:gd name="connsiteY52" fmla="*/ 254926 h 1050781"/>
                <a:gd name="connsiteX53" fmla="*/ 692021 w 2395548"/>
                <a:gd name="connsiteY53" fmla="*/ 227630 h 1050781"/>
                <a:gd name="connsiteX54" fmla="*/ 596486 w 2395548"/>
                <a:gd name="connsiteY54" fmla="*/ 193511 h 1050781"/>
                <a:gd name="connsiteX55" fmla="*/ 535071 w 2395548"/>
                <a:gd name="connsiteY55" fmla="*/ 179863 h 1050781"/>
                <a:gd name="connsiteX56" fmla="*/ 514600 w 2395548"/>
                <a:gd name="connsiteY56" fmla="*/ 152568 h 1050781"/>
                <a:gd name="connsiteX57" fmla="*/ 507776 w 2395548"/>
                <a:gd name="connsiteY57" fmla="*/ 132096 h 1050781"/>
                <a:gd name="connsiteX58" fmla="*/ 16456 w 2395548"/>
                <a:gd name="connsiteY58" fmla="*/ 118448 h 1050781"/>
                <a:gd name="connsiteX59" fmla="*/ 80 w 2395548"/>
                <a:gd name="connsiteY59" fmla="*/ 15288 h 1050781"/>
                <a:gd name="connsiteX0" fmla="*/ 80 w 2395548"/>
                <a:gd name="connsiteY0" fmla="*/ 15288 h 1050781"/>
                <a:gd name="connsiteX1" fmla="*/ 93260 w 2395548"/>
                <a:gd name="connsiteY1" fmla="*/ 19025 h 1050781"/>
                <a:gd name="connsiteX2" fmla="*/ 153301 w 2395548"/>
                <a:gd name="connsiteY2" fmla="*/ 76823 h 1050781"/>
                <a:gd name="connsiteX3" fmla="*/ 576015 w 2395548"/>
                <a:gd name="connsiteY3" fmla="*/ 97977 h 1050781"/>
                <a:gd name="connsiteX4" fmla="*/ 616958 w 2395548"/>
                <a:gd name="connsiteY4" fmla="*/ 125272 h 1050781"/>
                <a:gd name="connsiteX5" fmla="*/ 664725 w 2395548"/>
                <a:gd name="connsiteY5" fmla="*/ 145744 h 1050781"/>
                <a:gd name="connsiteX6" fmla="*/ 705668 w 2395548"/>
                <a:gd name="connsiteY6" fmla="*/ 159392 h 1050781"/>
                <a:gd name="connsiteX7" fmla="*/ 726140 w 2395548"/>
                <a:gd name="connsiteY7" fmla="*/ 173039 h 1050781"/>
                <a:gd name="connsiteX8" fmla="*/ 801203 w 2395548"/>
                <a:gd name="connsiteY8" fmla="*/ 193511 h 1050781"/>
                <a:gd name="connsiteX9" fmla="*/ 903561 w 2395548"/>
                <a:gd name="connsiteY9" fmla="*/ 295869 h 1050781"/>
                <a:gd name="connsiteX10" fmla="*/ 907076 w 2395548"/>
                <a:gd name="connsiteY10" fmla="*/ 327978 h 1050781"/>
                <a:gd name="connsiteX11" fmla="*/ 982333 w 2395548"/>
                <a:gd name="connsiteY11" fmla="*/ 341626 h 1050781"/>
                <a:gd name="connsiteX12" fmla="*/ 1046862 w 2395548"/>
                <a:gd name="connsiteY12" fmla="*/ 329989 h 1050781"/>
                <a:gd name="connsiteX13" fmla="*/ 1087806 w 2395548"/>
                <a:gd name="connsiteY13" fmla="*/ 343636 h 1050781"/>
                <a:gd name="connsiteX14" fmla="*/ 1128749 w 2395548"/>
                <a:gd name="connsiteY14" fmla="*/ 377756 h 1050781"/>
                <a:gd name="connsiteX15" fmla="*/ 1119400 w 2395548"/>
                <a:gd name="connsiteY15" fmla="*/ 431908 h 1050781"/>
                <a:gd name="connsiteX16" fmla="*/ 1199910 w 2395548"/>
                <a:gd name="connsiteY16" fmla="*/ 471299 h 1050781"/>
                <a:gd name="connsiteX17" fmla="*/ 1152151 w 2395548"/>
                <a:gd name="connsiteY17" fmla="*/ 567336 h 1050781"/>
                <a:gd name="connsiteX18" fmla="*/ 1252347 w 2395548"/>
                <a:gd name="connsiteY18" fmla="*/ 551513 h 1050781"/>
                <a:gd name="connsiteX19" fmla="*/ 1428612 w 2395548"/>
                <a:gd name="connsiteY19" fmla="*/ 514695 h 1050781"/>
                <a:gd name="connsiteX20" fmla="*/ 1499526 w 2395548"/>
                <a:gd name="connsiteY20" fmla="*/ 481847 h 1050781"/>
                <a:gd name="connsiteX21" fmla="*/ 1552411 w 2395548"/>
                <a:gd name="connsiteY21" fmla="*/ 519344 h 1050781"/>
                <a:gd name="connsiteX22" fmla="*/ 1608175 w 2395548"/>
                <a:gd name="connsiteY22" fmla="*/ 553003 h 1050781"/>
                <a:gd name="connsiteX23" fmla="*/ 1630605 w 2395548"/>
                <a:gd name="connsiteY23" fmla="*/ 589747 h 1050781"/>
                <a:gd name="connsiteX24" fmla="*/ 1625454 w 2395548"/>
                <a:gd name="connsiteY24" fmla="*/ 643375 h 1050781"/>
                <a:gd name="connsiteX25" fmla="*/ 1808499 w 2395548"/>
                <a:gd name="connsiteY25" fmla="*/ 690844 h 1050781"/>
                <a:gd name="connsiteX26" fmla="*/ 1993883 w 2395548"/>
                <a:gd name="connsiteY26" fmla="*/ 690844 h 1050781"/>
                <a:gd name="connsiteX27" fmla="*/ 2179266 w 2395548"/>
                <a:gd name="connsiteY27" fmla="*/ 690844 h 1050781"/>
                <a:gd name="connsiteX28" fmla="*/ 2364651 w 2395548"/>
                <a:gd name="connsiteY28" fmla="*/ 830175 h 1050781"/>
                <a:gd name="connsiteX29" fmla="*/ 1993883 w 2395548"/>
                <a:gd name="connsiteY29" fmla="*/ 1039170 h 1050781"/>
                <a:gd name="connsiteX30" fmla="*/ 1808499 w 2395548"/>
                <a:gd name="connsiteY30" fmla="*/ 760509 h 1050781"/>
                <a:gd name="connsiteX31" fmla="*/ 1720264 w 2395548"/>
                <a:gd name="connsiteY31" fmla="*/ 720015 h 1050781"/>
                <a:gd name="connsiteX32" fmla="*/ 1569574 w 2395548"/>
                <a:gd name="connsiteY32" fmla="*/ 715389 h 1050781"/>
                <a:gd name="connsiteX33" fmla="*/ 1524088 w 2395548"/>
                <a:gd name="connsiteY33" fmla="*/ 651725 h 1050781"/>
                <a:gd name="connsiteX34" fmla="*/ 1587247 w 2395548"/>
                <a:gd name="connsiteY34" fmla="*/ 583158 h 1050781"/>
                <a:gd name="connsiteX35" fmla="*/ 1482176 w 2395548"/>
                <a:gd name="connsiteY35" fmla="*/ 546238 h 1050781"/>
                <a:gd name="connsiteX36" fmla="*/ 1414144 w 2395548"/>
                <a:gd name="connsiteY36" fmla="*/ 585796 h 1050781"/>
                <a:gd name="connsiteX37" fmla="*/ 1369726 w 2395548"/>
                <a:gd name="connsiteY37" fmla="*/ 584936 h 1050781"/>
                <a:gd name="connsiteX38" fmla="*/ 1128758 w 2395548"/>
                <a:gd name="connsiteY38" fmla="*/ 621178 h 1050781"/>
                <a:gd name="connsiteX39" fmla="*/ 1088990 w 2395548"/>
                <a:gd name="connsiteY39" fmla="*/ 567336 h 1050781"/>
                <a:gd name="connsiteX40" fmla="*/ 1128758 w 2395548"/>
                <a:gd name="connsiteY40" fmla="*/ 481847 h 1050781"/>
                <a:gd name="connsiteX41" fmla="*/ 1087806 w 2395548"/>
                <a:gd name="connsiteY41" fmla="*/ 459642 h 1050781"/>
                <a:gd name="connsiteX42" fmla="*/ 1067334 w 2395548"/>
                <a:gd name="connsiteY42" fmla="*/ 452819 h 1050781"/>
                <a:gd name="connsiteX43" fmla="*/ 1070836 w 2395548"/>
                <a:gd name="connsiteY43" fmla="*/ 391240 h 1050781"/>
                <a:gd name="connsiteX44" fmla="*/ 944504 w 2395548"/>
                <a:gd name="connsiteY44" fmla="*/ 398228 h 1050781"/>
                <a:gd name="connsiteX45" fmla="*/ 903561 w 2395548"/>
                <a:gd name="connsiteY45" fmla="*/ 384580 h 1050781"/>
                <a:gd name="connsiteX46" fmla="*/ 883089 w 2395548"/>
                <a:gd name="connsiteY46" fmla="*/ 377756 h 1050781"/>
                <a:gd name="connsiteX47" fmla="*/ 862618 w 2395548"/>
                <a:gd name="connsiteY47" fmla="*/ 364108 h 1050781"/>
                <a:gd name="connsiteX48" fmla="*/ 835322 w 2395548"/>
                <a:gd name="connsiteY48" fmla="*/ 323165 h 1050781"/>
                <a:gd name="connsiteX49" fmla="*/ 794379 w 2395548"/>
                <a:gd name="connsiteY49" fmla="*/ 289045 h 1050781"/>
                <a:gd name="connsiteX50" fmla="*/ 773907 w 2395548"/>
                <a:gd name="connsiteY50" fmla="*/ 275398 h 1050781"/>
                <a:gd name="connsiteX51" fmla="*/ 753435 w 2395548"/>
                <a:gd name="connsiteY51" fmla="*/ 254926 h 1050781"/>
                <a:gd name="connsiteX52" fmla="*/ 692021 w 2395548"/>
                <a:gd name="connsiteY52" fmla="*/ 227630 h 1050781"/>
                <a:gd name="connsiteX53" fmla="*/ 596486 w 2395548"/>
                <a:gd name="connsiteY53" fmla="*/ 193511 h 1050781"/>
                <a:gd name="connsiteX54" fmla="*/ 535071 w 2395548"/>
                <a:gd name="connsiteY54" fmla="*/ 179863 h 1050781"/>
                <a:gd name="connsiteX55" fmla="*/ 514600 w 2395548"/>
                <a:gd name="connsiteY55" fmla="*/ 152568 h 1050781"/>
                <a:gd name="connsiteX56" fmla="*/ 507776 w 2395548"/>
                <a:gd name="connsiteY56" fmla="*/ 132096 h 1050781"/>
                <a:gd name="connsiteX57" fmla="*/ 16456 w 2395548"/>
                <a:gd name="connsiteY57" fmla="*/ 118448 h 1050781"/>
                <a:gd name="connsiteX58" fmla="*/ 80 w 2395548"/>
                <a:gd name="connsiteY58" fmla="*/ 15288 h 1050781"/>
                <a:gd name="connsiteX0" fmla="*/ 80 w 2395548"/>
                <a:gd name="connsiteY0" fmla="*/ 15288 h 1050781"/>
                <a:gd name="connsiteX1" fmla="*/ 93260 w 2395548"/>
                <a:gd name="connsiteY1" fmla="*/ 19025 h 1050781"/>
                <a:gd name="connsiteX2" fmla="*/ 153301 w 2395548"/>
                <a:gd name="connsiteY2" fmla="*/ 76823 h 1050781"/>
                <a:gd name="connsiteX3" fmla="*/ 576015 w 2395548"/>
                <a:gd name="connsiteY3" fmla="*/ 97977 h 1050781"/>
                <a:gd name="connsiteX4" fmla="*/ 616958 w 2395548"/>
                <a:gd name="connsiteY4" fmla="*/ 125272 h 1050781"/>
                <a:gd name="connsiteX5" fmla="*/ 664725 w 2395548"/>
                <a:gd name="connsiteY5" fmla="*/ 145744 h 1050781"/>
                <a:gd name="connsiteX6" fmla="*/ 705668 w 2395548"/>
                <a:gd name="connsiteY6" fmla="*/ 159392 h 1050781"/>
                <a:gd name="connsiteX7" fmla="*/ 726140 w 2395548"/>
                <a:gd name="connsiteY7" fmla="*/ 173039 h 1050781"/>
                <a:gd name="connsiteX8" fmla="*/ 801203 w 2395548"/>
                <a:gd name="connsiteY8" fmla="*/ 193511 h 1050781"/>
                <a:gd name="connsiteX9" fmla="*/ 903561 w 2395548"/>
                <a:gd name="connsiteY9" fmla="*/ 295869 h 1050781"/>
                <a:gd name="connsiteX10" fmla="*/ 907076 w 2395548"/>
                <a:gd name="connsiteY10" fmla="*/ 327978 h 1050781"/>
                <a:gd name="connsiteX11" fmla="*/ 982333 w 2395548"/>
                <a:gd name="connsiteY11" fmla="*/ 341626 h 1050781"/>
                <a:gd name="connsiteX12" fmla="*/ 1046862 w 2395548"/>
                <a:gd name="connsiteY12" fmla="*/ 329989 h 1050781"/>
                <a:gd name="connsiteX13" fmla="*/ 1087806 w 2395548"/>
                <a:gd name="connsiteY13" fmla="*/ 343636 h 1050781"/>
                <a:gd name="connsiteX14" fmla="*/ 1128749 w 2395548"/>
                <a:gd name="connsiteY14" fmla="*/ 377756 h 1050781"/>
                <a:gd name="connsiteX15" fmla="*/ 1119400 w 2395548"/>
                <a:gd name="connsiteY15" fmla="*/ 431908 h 1050781"/>
                <a:gd name="connsiteX16" fmla="*/ 1199910 w 2395548"/>
                <a:gd name="connsiteY16" fmla="*/ 471299 h 1050781"/>
                <a:gd name="connsiteX17" fmla="*/ 1152151 w 2395548"/>
                <a:gd name="connsiteY17" fmla="*/ 567336 h 1050781"/>
                <a:gd name="connsiteX18" fmla="*/ 1252347 w 2395548"/>
                <a:gd name="connsiteY18" fmla="*/ 551513 h 1050781"/>
                <a:gd name="connsiteX19" fmla="*/ 1428612 w 2395548"/>
                <a:gd name="connsiteY19" fmla="*/ 514695 h 1050781"/>
                <a:gd name="connsiteX20" fmla="*/ 1499526 w 2395548"/>
                <a:gd name="connsiteY20" fmla="*/ 481847 h 1050781"/>
                <a:gd name="connsiteX21" fmla="*/ 1552411 w 2395548"/>
                <a:gd name="connsiteY21" fmla="*/ 519344 h 1050781"/>
                <a:gd name="connsiteX22" fmla="*/ 1608175 w 2395548"/>
                <a:gd name="connsiteY22" fmla="*/ 553003 h 1050781"/>
                <a:gd name="connsiteX23" fmla="*/ 1630605 w 2395548"/>
                <a:gd name="connsiteY23" fmla="*/ 589747 h 1050781"/>
                <a:gd name="connsiteX24" fmla="*/ 1625454 w 2395548"/>
                <a:gd name="connsiteY24" fmla="*/ 643375 h 1050781"/>
                <a:gd name="connsiteX25" fmla="*/ 1808499 w 2395548"/>
                <a:gd name="connsiteY25" fmla="*/ 690844 h 1050781"/>
                <a:gd name="connsiteX26" fmla="*/ 1993883 w 2395548"/>
                <a:gd name="connsiteY26" fmla="*/ 690844 h 1050781"/>
                <a:gd name="connsiteX27" fmla="*/ 2179266 w 2395548"/>
                <a:gd name="connsiteY27" fmla="*/ 690844 h 1050781"/>
                <a:gd name="connsiteX28" fmla="*/ 2364651 w 2395548"/>
                <a:gd name="connsiteY28" fmla="*/ 830175 h 1050781"/>
                <a:gd name="connsiteX29" fmla="*/ 1993883 w 2395548"/>
                <a:gd name="connsiteY29" fmla="*/ 1039170 h 1050781"/>
                <a:gd name="connsiteX30" fmla="*/ 1808499 w 2395548"/>
                <a:gd name="connsiteY30" fmla="*/ 760509 h 1050781"/>
                <a:gd name="connsiteX31" fmla="*/ 1720264 w 2395548"/>
                <a:gd name="connsiteY31" fmla="*/ 720015 h 1050781"/>
                <a:gd name="connsiteX32" fmla="*/ 1569574 w 2395548"/>
                <a:gd name="connsiteY32" fmla="*/ 715389 h 1050781"/>
                <a:gd name="connsiteX33" fmla="*/ 1524088 w 2395548"/>
                <a:gd name="connsiteY33" fmla="*/ 651725 h 1050781"/>
                <a:gd name="connsiteX34" fmla="*/ 1587247 w 2395548"/>
                <a:gd name="connsiteY34" fmla="*/ 583158 h 1050781"/>
                <a:gd name="connsiteX35" fmla="*/ 1482176 w 2395548"/>
                <a:gd name="connsiteY35" fmla="*/ 546238 h 1050781"/>
                <a:gd name="connsiteX36" fmla="*/ 1414144 w 2395548"/>
                <a:gd name="connsiteY36" fmla="*/ 585796 h 1050781"/>
                <a:gd name="connsiteX37" fmla="*/ 1369726 w 2395548"/>
                <a:gd name="connsiteY37" fmla="*/ 584936 h 1050781"/>
                <a:gd name="connsiteX38" fmla="*/ 1128758 w 2395548"/>
                <a:gd name="connsiteY38" fmla="*/ 621178 h 1050781"/>
                <a:gd name="connsiteX39" fmla="*/ 1088990 w 2395548"/>
                <a:gd name="connsiteY39" fmla="*/ 567336 h 1050781"/>
                <a:gd name="connsiteX40" fmla="*/ 1128758 w 2395548"/>
                <a:gd name="connsiteY40" fmla="*/ 481847 h 1050781"/>
                <a:gd name="connsiteX41" fmla="*/ 1087806 w 2395548"/>
                <a:gd name="connsiteY41" fmla="*/ 459642 h 1050781"/>
                <a:gd name="connsiteX42" fmla="*/ 1067334 w 2395548"/>
                <a:gd name="connsiteY42" fmla="*/ 452819 h 1050781"/>
                <a:gd name="connsiteX43" fmla="*/ 1070836 w 2395548"/>
                <a:gd name="connsiteY43" fmla="*/ 391240 h 1050781"/>
                <a:gd name="connsiteX44" fmla="*/ 944504 w 2395548"/>
                <a:gd name="connsiteY44" fmla="*/ 398228 h 1050781"/>
                <a:gd name="connsiteX45" fmla="*/ 903561 w 2395548"/>
                <a:gd name="connsiteY45" fmla="*/ 384580 h 1050781"/>
                <a:gd name="connsiteX46" fmla="*/ 883089 w 2395548"/>
                <a:gd name="connsiteY46" fmla="*/ 377756 h 1050781"/>
                <a:gd name="connsiteX47" fmla="*/ 862618 w 2395548"/>
                <a:gd name="connsiteY47" fmla="*/ 364108 h 1050781"/>
                <a:gd name="connsiteX48" fmla="*/ 835322 w 2395548"/>
                <a:gd name="connsiteY48" fmla="*/ 323165 h 1050781"/>
                <a:gd name="connsiteX49" fmla="*/ 794379 w 2395548"/>
                <a:gd name="connsiteY49" fmla="*/ 289045 h 1050781"/>
                <a:gd name="connsiteX50" fmla="*/ 773907 w 2395548"/>
                <a:gd name="connsiteY50" fmla="*/ 275398 h 1050781"/>
                <a:gd name="connsiteX51" fmla="*/ 753435 w 2395548"/>
                <a:gd name="connsiteY51" fmla="*/ 254926 h 1050781"/>
                <a:gd name="connsiteX52" fmla="*/ 692021 w 2395548"/>
                <a:gd name="connsiteY52" fmla="*/ 227630 h 1050781"/>
                <a:gd name="connsiteX53" fmla="*/ 596486 w 2395548"/>
                <a:gd name="connsiteY53" fmla="*/ 193511 h 1050781"/>
                <a:gd name="connsiteX54" fmla="*/ 535071 w 2395548"/>
                <a:gd name="connsiteY54" fmla="*/ 179863 h 1050781"/>
                <a:gd name="connsiteX55" fmla="*/ 514600 w 2395548"/>
                <a:gd name="connsiteY55" fmla="*/ 152568 h 1050781"/>
                <a:gd name="connsiteX56" fmla="*/ 507776 w 2395548"/>
                <a:gd name="connsiteY56" fmla="*/ 132096 h 1050781"/>
                <a:gd name="connsiteX57" fmla="*/ 16456 w 2395548"/>
                <a:gd name="connsiteY57" fmla="*/ 118448 h 1050781"/>
                <a:gd name="connsiteX58" fmla="*/ 80 w 2395548"/>
                <a:gd name="connsiteY58" fmla="*/ 15288 h 1050781"/>
                <a:gd name="connsiteX0" fmla="*/ 80 w 2395548"/>
                <a:gd name="connsiteY0" fmla="*/ 15288 h 1050781"/>
                <a:gd name="connsiteX1" fmla="*/ 93260 w 2395548"/>
                <a:gd name="connsiteY1" fmla="*/ 19025 h 1050781"/>
                <a:gd name="connsiteX2" fmla="*/ 153301 w 2395548"/>
                <a:gd name="connsiteY2" fmla="*/ 76823 h 1050781"/>
                <a:gd name="connsiteX3" fmla="*/ 576015 w 2395548"/>
                <a:gd name="connsiteY3" fmla="*/ 97977 h 1050781"/>
                <a:gd name="connsiteX4" fmla="*/ 616958 w 2395548"/>
                <a:gd name="connsiteY4" fmla="*/ 125272 h 1050781"/>
                <a:gd name="connsiteX5" fmla="*/ 664725 w 2395548"/>
                <a:gd name="connsiteY5" fmla="*/ 145744 h 1050781"/>
                <a:gd name="connsiteX6" fmla="*/ 705668 w 2395548"/>
                <a:gd name="connsiteY6" fmla="*/ 159392 h 1050781"/>
                <a:gd name="connsiteX7" fmla="*/ 726140 w 2395548"/>
                <a:gd name="connsiteY7" fmla="*/ 173039 h 1050781"/>
                <a:gd name="connsiteX8" fmla="*/ 801203 w 2395548"/>
                <a:gd name="connsiteY8" fmla="*/ 193511 h 1050781"/>
                <a:gd name="connsiteX9" fmla="*/ 907076 w 2395548"/>
                <a:gd name="connsiteY9" fmla="*/ 327978 h 1050781"/>
                <a:gd name="connsiteX10" fmla="*/ 982333 w 2395548"/>
                <a:gd name="connsiteY10" fmla="*/ 341626 h 1050781"/>
                <a:gd name="connsiteX11" fmla="*/ 1046862 w 2395548"/>
                <a:gd name="connsiteY11" fmla="*/ 329989 h 1050781"/>
                <a:gd name="connsiteX12" fmla="*/ 1087806 w 2395548"/>
                <a:gd name="connsiteY12" fmla="*/ 343636 h 1050781"/>
                <a:gd name="connsiteX13" fmla="*/ 1128749 w 2395548"/>
                <a:gd name="connsiteY13" fmla="*/ 377756 h 1050781"/>
                <a:gd name="connsiteX14" fmla="*/ 1119400 w 2395548"/>
                <a:gd name="connsiteY14" fmla="*/ 431908 h 1050781"/>
                <a:gd name="connsiteX15" fmla="*/ 1199910 w 2395548"/>
                <a:gd name="connsiteY15" fmla="*/ 471299 h 1050781"/>
                <a:gd name="connsiteX16" fmla="*/ 1152151 w 2395548"/>
                <a:gd name="connsiteY16" fmla="*/ 567336 h 1050781"/>
                <a:gd name="connsiteX17" fmla="*/ 1252347 w 2395548"/>
                <a:gd name="connsiteY17" fmla="*/ 551513 h 1050781"/>
                <a:gd name="connsiteX18" fmla="*/ 1428612 w 2395548"/>
                <a:gd name="connsiteY18" fmla="*/ 514695 h 1050781"/>
                <a:gd name="connsiteX19" fmla="*/ 1499526 w 2395548"/>
                <a:gd name="connsiteY19" fmla="*/ 481847 h 1050781"/>
                <a:gd name="connsiteX20" fmla="*/ 1552411 w 2395548"/>
                <a:gd name="connsiteY20" fmla="*/ 519344 h 1050781"/>
                <a:gd name="connsiteX21" fmla="*/ 1608175 w 2395548"/>
                <a:gd name="connsiteY21" fmla="*/ 553003 h 1050781"/>
                <a:gd name="connsiteX22" fmla="*/ 1630605 w 2395548"/>
                <a:gd name="connsiteY22" fmla="*/ 589747 h 1050781"/>
                <a:gd name="connsiteX23" fmla="*/ 1625454 w 2395548"/>
                <a:gd name="connsiteY23" fmla="*/ 643375 h 1050781"/>
                <a:gd name="connsiteX24" fmla="*/ 1808499 w 2395548"/>
                <a:gd name="connsiteY24" fmla="*/ 690844 h 1050781"/>
                <a:gd name="connsiteX25" fmla="*/ 1993883 w 2395548"/>
                <a:gd name="connsiteY25" fmla="*/ 690844 h 1050781"/>
                <a:gd name="connsiteX26" fmla="*/ 2179266 w 2395548"/>
                <a:gd name="connsiteY26" fmla="*/ 690844 h 1050781"/>
                <a:gd name="connsiteX27" fmla="*/ 2364651 w 2395548"/>
                <a:gd name="connsiteY27" fmla="*/ 830175 h 1050781"/>
                <a:gd name="connsiteX28" fmla="*/ 1993883 w 2395548"/>
                <a:gd name="connsiteY28" fmla="*/ 1039170 h 1050781"/>
                <a:gd name="connsiteX29" fmla="*/ 1808499 w 2395548"/>
                <a:gd name="connsiteY29" fmla="*/ 760509 h 1050781"/>
                <a:gd name="connsiteX30" fmla="*/ 1720264 w 2395548"/>
                <a:gd name="connsiteY30" fmla="*/ 720015 h 1050781"/>
                <a:gd name="connsiteX31" fmla="*/ 1569574 w 2395548"/>
                <a:gd name="connsiteY31" fmla="*/ 715389 h 1050781"/>
                <a:gd name="connsiteX32" fmla="*/ 1524088 w 2395548"/>
                <a:gd name="connsiteY32" fmla="*/ 651725 h 1050781"/>
                <a:gd name="connsiteX33" fmla="*/ 1587247 w 2395548"/>
                <a:gd name="connsiteY33" fmla="*/ 583158 h 1050781"/>
                <a:gd name="connsiteX34" fmla="*/ 1482176 w 2395548"/>
                <a:gd name="connsiteY34" fmla="*/ 546238 h 1050781"/>
                <a:gd name="connsiteX35" fmla="*/ 1414144 w 2395548"/>
                <a:gd name="connsiteY35" fmla="*/ 585796 h 1050781"/>
                <a:gd name="connsiteX36" fmla="*/ 1369726 w 2395548"/>
                <a:gd name="connsiteY36" fmla="*/ 584936 h 1050781"/>
                <a:gd name="connsiteX37" fmla="*/ 1128758 w 2395548"/>
                <a:gd name="connsiteY37" fmla="*/ 621178 h 1050781"/>
                <a:gd name="connsiteX38" fmla="*/ 1088990 w 2395548"/>
                <a:gd name="connsiteY38" fmla="*/ 567336 h 1050781"/>
                <a:gd name="connsiteX39" fmla="*/ 1128758 w 2395548"/>
                <a:gd name="connsiteY39" fmla="*/ 481847 h 1050781"/>
                <a:gd name="connsiteX40" fmla="*/ 1087806 w 2395548"/>
                <a:gd name="connsiteY40" fmla="*/ 459642 h 1050781"/>
                <a:gd name="connsiteX41" fmla="*/ 1067334 w 2395548"/>
                <a:gd name="connsiteY41" fmla="*/ 452819 h 1050781"/>
                <a:gd name="connsiteX42" fmla="*/ 1070836 w 2395548"/>
                <a:gd name="connsiteY42" fmla="*/ 391240 h 1050781"/>
                <a:gd name="connsiteX43" fmla="*/ 944504 w 2395548"/>
                <a:gd name="connsiteY43" fmla="*/ 398228 h 1050781"/>
                <a:gd name="connsiteX44" fmla="*/ 903561 w 2395548"/>
                <a:gd name="connsiteY44" fmla="*/ 384580 h 1050781"/>
                <a:gd name="connsiteX45" fmla="*/ 883089 w 2395548"/>
                <a:gd name="connsiteY45" fmla="*/ 377756 h 1050781"/>
                <a:gd name="connsiteX46" fmla="*/ 862618 w 2395548"/>
                <a:gd name="connsiteY46" fmla="*/ 364108 h 1050781"/>
                <a:gd name="connsiteX47" fmla="*/ 835322 w 2395548"/>
                <a:gd name="connsiteY47" fmla="*/ 323165 h 1050781"/>
                <a:gd name="connsiteX48" fmla="*/ 794379 w 2395548"/>
                <a:gd name="connsiteY48" fmla="*/ 289045 h 1050781"/>
                <a:gd name="connsiteX49" fmla="*/ 773907 w 2395548"/>
                <a:gd name="connsiteY49" fmla="*/ 275398 h 1050781"/>
                <a:gd name="connsiteX50" fmla="*/ 753435 w 2395548"/>
                <a:gd name="connsiteY50" fmla="*/ 254926 h 1050781"/>
                <a:gd name="connsiteX51" fmla="*/ 692021 w 2395548"/>
                <a:gd name="connsiteY51" fmla="*/ 227630 h 1050781"/>
                <a:gd name="connsiteX52" fmla="*/ 596486 w 2395548"/>
                <a:gd name="connsiteY52" fmla="*/ 193511 h 1050781"/>
                <a:gd name="connsiteX53" fmla="*/ 535071 w 2395548"/>
                <a:gd name="connsiteY53" fmla="*/ 179863 h 1050781"/>
                <a:gd name="connsiteX54" fmla="*/ 514600 w 2395548"/>
                <a:gd name="connsiteY54" fmla="*/ 152568 h 1050781"/>
                <a:gd name="connsiteX55" fmla="*/ 507776 w 2395548"/>
                <a:gd name="connsiteY55" fmla="*/ 132096 h 1050781"/>
                <a:gd name="connsiteX56" fmla="*/ 16456 w 2395548"/>
                <a:gd name="connsiteY56" fmla="*/ 118448 h 1050781"/>
                <a:gd name="connsiteX57" fmla="*/ 80 w 2395548"/>
                <a:gd name="connsiteY57" fmla="*/ 15288 h 1050781"/>
                <a:gd name="connsiteX0" fmla="*/ 80 w 2395548"/>
                <a:gd name="connsiteY0" fmla="*/ 15288 h 1050781"/>
                <a:gd name="connsiteX1" fmla="*/ 93260 w 2395548"/>
                <a:gd name="connsiteY1" fmla="*/ 19025 h 1050781"/>
                <a:gd name="connsiteX2" fmla="*/ 153301 w 2395548"/>
                <a:gd name="connsiteY2" fmla="*/ 76823 h 1050781"/>
                <a:gd name="connsiteX3" fmla="*/ 576015 w 2395548"/>
                <a:gd name="connsiteY3" fmla="*/ 97977 h 1050781"/>
                <a:gd name="connsiteX4" fmla="*/ 616958 w 2395548"/>
                <a:gd name="connsiteY4" fmla="*/ 125272 h 1050781"/>
                <a:gd name="connsiteX5" fmla="*/ 664725 w 2395548"/>
                <a:gd name="connsiteY5" fmla="*/ 145744 h 1050781"/>
                <a:gd name="connsiteX6" fmla="*/ 705668 w 2395548"/>
                <a:gd name="connsiteY6" fmla="*/ 159392 h 1050781"/>
                <a:gd name="connsiteX7" fmla="*/ 726140 w 2395548"/>
                <a:gd name="connsiteY7" fmla="*/ 173039 h 1050781"/>
                <a:gd name="connsiteX8" fmla="*/ 801203 w 2395548"/>
                <a:gd name="connsiteY8" fmla="*/ 193511 h 1050781"/>
                <a:gd name="connsiteX9" fmla="*/ 907076 w 2395548"/>
                <a:gd name="connsiteY9" fmla="*/ 327978 h 1050781"/>
                <a:gd name="connsiteX10" fmla="*/ 982333 w 2395548"/>
                <a:gd name="connsiteY10" fmla="*/ 341626 h 1050781"/>
                <a:gd name="connsiteX11" fmla="*/ 1046862 w 2395548"/>
                <a:gd name="connsiteY11" fmla="*/ 329989 h 1050781"/>
                <a:gd name="connsiteX12" fmla="*/ 1087806 w 2395548"/>
                <a:gd name="connsiteY12" fmla="*/ 343636 h 1050781"/>
                <a:gd name="connsiteX13" fmla="*/ 1128749 w 2395548"/>
                <a:gd name="connsiteY13" fmla="*/ 377756 h 1050781"/>
                <a:gd name="connsiteX14" fmla="*/ 1119400 w 2395548"/>
                <a:gd name="connsiteY14" fmla="*/ 431908 h 1050781"/>
                <a:gd name="connsiteX15" fmla="*/ 1199910 w 2395548"/>
                <a:gd name="connsiteY15" fmla="*/ 471299 h 1050781"/>
                <a:gd name="connsiteX16" fmla="*/ 1152151 w 2395548"/>
                <a:gd name="connsiteY16" fmla="*/ 567336 h 1050781"/>
                <a:gd name="connsiteX17" fmla="*/ 1252347 w 2395548"/>
                <a:gd name="connsiteY17" fmla="*/ 551513 h 1050781"/>
                <a:gd name="connsiteX18" fmla="*/ 1428612 w 2395548"/>
                <a:gd name="connsiteY18" fmla="*/ 514695 h 1050781"/>
                <a:gd name="connsiteX19" fmla="*/ 1499526 w 2395548"/>
                <a:gd name="connsiteY19" fmla="*/ 481847 h 1050781"/>
                <a:gd name="connsiteX20" fmla="*/ 1552411 w 2395548"/>
                <a:gd name="connsiteY20" fmla="*/ 519344 h 1050781"/>
                <a:gd name="connsiteX21" fmla="*/ 1608175 w 2395548"/>
                <a:gd name="connsiteY21" fmla="*/ 553003 h 1050781"/>
                <a:gd name="connsiteX22" fmla="*/ 1630605 w 2395548"/>
                <a:gd name="connsiteY22" fmla="*/ 589747 h 1050781"/>
                <a:gd name="connsiteX23" fmla="*/ 1625454 w 2395548"/>
                <a:gd name="connsiteY23" fmla="*/ 643375 h 1050781"/>
                <a:gd name="connsiteX24" fmla="*/ 1808499 w 2395548"/>
                <a:gd name="connsiteY24" fmla="*/ 690844 h 1050781"/>
                <a:gd name="connsiteX25" fmla="*/ 1993883 w 2395548"/>
                <a:gd name="connsiteY25" fmla="*/ 690844 h 1050781"/>
                <a:gd name="connsiteX26" fmla="*/ 2179266 w 2395548"/>
                <a:gd name="connsiteY26" fmla="*/ 690844 h 1050781"/>
                <a:gd name="connsiteX27" fmla="*/ 2364651 w 2395548"/>
                <a:gd name="connsiteY27" fmla="*/ 830175 h 1050781"/>
                <a:gd name="connsiteX28" fmla="*/ 1993883 w 2395548"/>
                <a:gd name="connsiteY28" fmla="*/ 1039170 h 1050781"/>
                <a:gd name="connsiteX29" fmla="*/ 1808499 w 2395548"/>
                <a:gd name="connsiteY29" fmla="*/ 760509 h 1050781"/>
                <a:gd name="connsiteX30" fmla="*/ 1720264 w 2395548"/>
                <a:gd name="connsiteY30" fmla="*/ 720015 h 1050781"/>
                <a:gd name="connsiteX31" fmla="*/ 1569574 w 2395548"/>
                <a:gd name="connsiteY31" fmla="*/ 715389 h 1050781"/>
                <a:gd name="connsiteX32" fmla="*/ 1524088 w 2395548"/>
                <a:gd name="connsiteY32" fmla="*/ 651725 h 1050781"/>
                <a:gd name="connsiteX33" fmla="*/ 1587247 w 2395548"/>
                <a:gd name="connsiteY33" fmla="*/ 583158 h 1050781"/>
                <a:gd name="connsiteX34" fmla="*/ 1482176 w 2395548"/>
                <a:gd name="connsiteY34" fmla="*/ 546238 h 1050781"/>
                <a:gd name="connsiteX35" fmla="*/ 1414144 w 2395548"/>
                <a:gd name="connsiteY35" fmla="*/ 585796 h 1050781"/>
                <a:gd name="connsiteX36" fmla="*/ 1369726 w 2395548"/>
                <a:gd name="connsiteY36" fmla="*/ 584936 h 1050781"/>
                <a:gd name="connsiteX37" fmla="*/ 1128758 w 2395548"/>
                <a:gd name="connsiteY37" fmla="*/ 621178 h 1050781"/>
                <a:gd name="connsiteX38" fmla="*/ 1088990 w 2395548"/>
                <a:gd name="connsiteY38" fmla="*/ 567336 h 1050781"/>
                <a:gd name="connsiteX39" fmla="*/ 1128758 w 2395548"/>
                <a:gd name="connsiteY39" fmla="*/ 481847 h 1050781"/>
                <a:gd name="connsiteX40" fmla="*/ 1087806 w 2395548"/>
                <a:gd name="connsiteY40" fmla="*/ 459642 h 1050781"/>
                <a:gd name="connsiteX41" fmla="*/ 1067334 w 2395548"/>
                <a:gd name="connsiteY41" fmla="*/ 452819 h 1050781"/>
                <a:gd name="connsiteX42" fmla="*/ 1070836 w 2395548"/>
                <a:gd name="connsiteY42" fmla="*/ 391240 h 1050781"/>
                <a:gd name="connsiteX43" fmla="*/ 944504 w 2395548"/>
                <a:gd name="connsiteY43" fmla="*/ 398228 h 1050781"/>
                <a:gd name="connsiteX44" fmla="*/ 903561 w 2395548"/>
                <a:gd name="connsiteY44" fmla="*/ 384580 h 1050781"/>
                <a:gd name="connsiteX45" fmla="*/ 883089 w 2395548"/>
                <a:gd name="connsiteY45" fmla="*/ 377756 h 1050781"/>
                <a:gd name="connsiteX46" fmla="*/ 862618 w 2395548"/>
                <a:gd name="connsiteY46" fmla="*/ 364108 h 1050781"/>
                <a:gd name="connsiteX47" fmla="*/ 835322 w 2395548"/>
                <a:gd name="connsiteY47" fmla="*/ 323165 h 1050781"/>
                <a:gd name="connsiteX48" fmla="*/ 794379 w 2395548"/>
                <a:gd name="connsiteY48" fmla="*/ 289045 h 1050781"/>
                <a:gd name="connsiteX49" fmla="*/ 773907 w 2395548"/>
                <a:gd name="connsiteY49" fmla="*/ 275398 h 1050781"/>
                <a:gd name="connsiteX50" fmla="*/ 753435 w 2395548"/>
                <a:gd name="connsiteY50" fmla="*/ 254926 h 1050781"/>
                <a:gd name="connsiteX51" fmla="*/ 692021 w 2395548"/>
                <a:gd name="connsiteY51" fmla="*/ 227630 h 1050781"/>
                <a:gd name="connsiteX52" fmla="*/ 596486 w 2395548"/>
                <a:gd name="connsiteY52" fmla="*/ 193511 h 1050781"/>
                <a:gd name="connsiteX53" fmla="*/ 535071 w 2395548"/>
                <a:gd name="connsiteY53" fmla="*/ 179863 h 1050781"/>
                <a:gd name="connsiteX54" fmla="*/ 514600 w 2395548"/>
                <a:gd name="connsiteY54" fmla="*/ 152568 h 1050781"/>
                <a:gd name="connsiteX55" fmla="*/ 507776 w 2395548"/>
                <a:gd name="connsiteY55" fmla="*/ 132096 h 1050781"/>
                <a:gd name="connsiteX56" fmla="*/ 16456 w 2395548"/>
                <a:gd name="connsiteY56" fmla="*/ 118448 h 1050781"/>
                <a:gd name="connsiteX57" fmla="*/ 80 w 2395548"/>
                <a:gd name="connsiteY57" fmla="*/ 15288 h 1050781"/>
                <a:gd name="connsiteX0" fmla="*/ 80 w 2395548"/>
                <a:gd name="connsiteY0" fmla="*/ 15288 h 1050781"/>
                <a:gd name="connsiteX1" fmla="*/ 93260 w 2395548"/>
                <a:gd name="connsiteY1" fmla="*/ 19025 h 1050781"/>
                <a:gd name="connsiteX2" fmla="*/ 153301 w 2395548"/>
                <a:gd name="connsiteY2" fmla="*/ 76823 h 1050781"/>
                <a:gd name="connsiteX3" fmla="*/ 576015 w 2395548"/>
                <a:gd name="connsiteY3" fmla="*/ 97977 h 1050781"/>
                <a:gd name="connsiteX4" fmla="*/ 616958 w 2395548"/>
                <a:gd name="connsiteY4" fmla="*/ 125272 h 1050781"/>
                <a:gd name="connsiteX5" fmla="*/ 664725 w 2395548"/>
                <a:gd name="connsiteY5" fmla="*/ 145744 h 1050781"/>
                <a:gd name="connsiteX6" fmla="*/ 705668 w 2395548"/>
                <a:gd name="connsiteY6" fmla="*/ 159392 h 1050781"/>
                <a:gd name="connsiteX7" fmla="*/ 726140 w 2395548"/>
                <a:gd name="connsiteY7" fmla="*/ 173039 h 1050781"/>
                <a:gd name="connsiteX8" fmla="*/ 801203 w 2395548"/>
                <a:gd name="connsiteY8" fmla="*/ 193511 h 1050781"/>
                <a:gd name="connsiteX9" fmla="*/ 907076 w 2395548"/>
                <a:gd name="connsiteY9" fmla="*/ 327978 h 1050781"/>
                <a:gd name="connsiteX10" fmla="*/ 982333 w 2395548"/>
                <a:gd name="connsiteY10" fmla="*/ 341626 h 1050781"/>
                <a:gd name="connsiteX11" fmla="*/ 1046862 w 2395548"/>
                <a:gd name="connsiteY11" fmla="*/ 329989 h 1050781"/>
                <a:gd name="connsiteX12" fmla="*/ 1087806 w 2395548"/>
                <a:gd name="connsiteY12" fmla="*/ 343636 h 1050781"/>
                <a:gd name="connsiteX13" fmla="*/ 1128749 w 2395548"/>
                <a:gd name="connsiteY13" fmla="*/ 377756 h 1050781"/>
                <a:gd name="connsiteX14" fmla="*/ 1119400 w 2395548"/>
                <a:gd name="connsiteY14" fmla="*/ 431908 h 1050781"/>
                <a:gd name="connsiteX15" fmla="*/ 1199910 w 2395548"/>
                <a:gd name="connsiteY15" fmla="*/ 471299 h 1050781"/>
                <a:gd name="connsiteX16" fmla="*/ 1152151 w 2395548"/>
                <a:gd name="connsiteY16" fmla="*/ 567336 h 1050781"/>
                <a:gd name="connsiteX17" fmla="*/ 1252347 w 2395548"/>
                <a:gd name="connsiteY17" fmla="*/ 551513 h 1050781"/>
                <a:gd name="connsiteX18" fmla="*/ 1428612 w 2395548"/>
                <a:gd name="connsiteY18" fmla="*/ 514695 h 1050781"/>
                <a:gd name="connsiteX19" fmla="*/ 1499526 w 2395548"/>
                <a:gd name="connsiteY19" fmla="*/ 481847 h 1050781"/>
                <a:gd name="connsiteX20" fmla="*/ 1552411 w 2395548"/>
                <a:gd name="connsiteY20" fmla="*/ 519344 h 1050781"/>
                <a:gd name="connsiteX21" fmla="*/ 1608175 w 2395548"/>
                <a:gd name="connsiteY21" fmla="*/ 553003 h 1050781"/>
                <a:gd name="connsiteX22" fmla="*/ 1630605 w 2395548"/>
                <a:gd name="connsiteY22" fmla="*/ 589747 h 1050781"/>
                <a:gd name="connsiteX23" fmla="*/ 1625454 w 2395548"/>
                <a:gd name="connsiteY23" fmla="*/ 643375 h 1050781"/>
                <a:gd name="connsiteX24" fmla="*/ 1808499 w 2395548"/>
                <a:gd name="connsiteY24" fmla="*/ 690844 h 1050781"/>
                <a:gd name="connsiteX25" fmla="*/ 1993883 w 2395548"/>
                <a:gd name="connsiteY25" fmla="*/ 690844 h 1050781"/>
                <a:gd name="connsiteX26" fmla="*/ 2179266 w 2395548"/>
                <a:gd name="connsiteY26" fmla="*/ 690844 h 1050781"/>
                <a:gd name="connsiteX27" fmla="*/ 2364651 w 2395548"/>
                <a:gd name="connsiteY27" fmla="*/ 830175 h 1050781"/>
                <a:gd name="connsiteX28" fmla="*/ 1993883 w 2395548"/>
                <a:gd name="connsiteY28" fmla="*/ 1039170 h 1050781"/>
                <a:gd name="connsiteX29" fmla="*/ 1808499 w 2395548"/>
                <a:gd name="connsiteY29" fmla="*/ 760509 h 1050781"/>
                <a:gd name="connsiteX30" fmla="*/ 1720264 w 2395548"/>
                <a:gd name="connsiteY30" fmla="*/ 720015 h 1050781"/>
                <a:gd name="connsiteX31" fmla="*/ 1569574 w 2395548"/>
                <a:gd name="connsiteY31" fmla="*/ 715389 h 1050781"/>
                <a:gd name="connsiteX32" fmla="*/ 1524088 w 2395548"/>
                <a:gd name="connsiteY32" fmla="*/ 651725 h 1050781"/>
                <a:gd name="connsiteX33" fmla="*/ 1587247 w 2395548"/>
                <a:gd name="connsiteY33" fmla="*/ 583158 h 1050781"/>
                <a:gd name="connsiteX34" fmla="*/ 1482176 w 2395548"/>
                <a:gd name="connsiteY34" fmla="*/ 546238 h 1050781"/>
                <a:gd name="connsiteX35" fmla="*/ 1414144 w 2395548"/>
                <a:gd name="connsiteY35" fmla="*/ 585796 h 1050781"/>
                <a:gd name="connsiteX36" fmla="*/ 1369726 w 2395548"/>
                <a:gd name="connsiteY36" fmla="*/ 584936 h 1050781"/>
                <a:gd name="connsiteX37" fmla="*/ 1128758 w 2395548"/>
                <a:gd name="connsiteY37" fmla="*/ 621178 h 1050781"/>
                <a:gd name="connsiteX38" fmla="*/ 1088990 w 2395548"/>
                <a:gd name="connsiteY38" fmla="*/ 567336 h 1050781"/>
                <a:gd name="connsiteX39" fmla="*/ 1128758 w 2395548"/>
                <a:gd name="connsiteY39" fmla="*/ 481847 h 1050781"/>
                <a:gd name="connsiteX40" fmla="*/ 1087806 w 2395548"/>
                <a:gd name="connsiteY40" fmla="*/ 459642 h 1050781"/>
                <a:gd name="connsiteX41" fmla="*/ 1067334 w 2395548"/>
                <a:gd name="connsiteY41" fmla="*/ 452819 h 1050781"/>
                <a:gd name="connsiteX42" fmla="*/ 1070836 w 2395548"/>
                <a:gd name="connsiteY42" fmla="*/ 391240 h 1050781"/>
                <a:gd name="connsiteX43" fmla="*/ 944504 w 2395548"/>
                <a:gd name="connsiteY43" fmla="*/ 398228 h 1050781"/>
                <a:gd name="connsiteX44" fmla="*/ 903561 w 2395548"/>
                <a:gd name="connsiteY44" fmla="*/ 384580 h 1050781"/>
                <a:gd name="connsiteX45" fmla="*/ 883089 w 2395548"/>
                <a:gd name="connsiteY45" fmla="*/ 377756 h 1050781"/>
                <a:gd name="connsiteX46" fmla="*/ 862618 w 2395548"/>
                <a:gd name="connsiteY46" fmla="*/ 364108 h 1050781"/>
                <a:gd name="connsiteX47" fmla="*/ 835322 w 2395548"/>
                <a:gd name="connsiteY47" fmla="*/ 323165 h 1050781"/>
                <a:gd name="connsiteX48" fmla="*/ 794379 w 2395548"/>
                <a:gd name="connsiteY48" fmla="*/ 289045 h 1050781"/>
                <a:gd name="connsiteX49" fmla="*/ 773907 w 2395548"/>
                <a:gd name="connsiteY49" fmla="*/ 275398 h 1050781"/>
                <a:gd name="connsiteX50" fmla="*/ 753435 w 2395548"/>
                <a:gd name="connsiteY50" fmla="*/ 254926 h 1050781"/>
                <a:gd name="connsiteX51" fmla="*/ 692021 w 2395548"/>
                <a:gd name="connsiteY51" fmla="*/ 227630 h 1050781"/>
                <a:gd name="connsiteX52" fmla="*/ 596486 w 2395548"/>
                <a:gd name="connsiteY52" fmla="*/ 193511 h 1050781"/>
                <a:gd name="connsiteX53" fmla="*/ 535071 w 2395548"/>
                <a:gd name="connsiteY53" fmla="*/ 179863 h 1050781"/>
                <a:gd name="connsiteX54" fmla="*/ 514600 w 2395548"/>
                <a:gd name="connsiteY54" fmla="*/ 152568 h 1050781"/>
                <a:gd name="connsiteX55" fmla="*/ 507776 w 2395548"/>
                <a:gd name="connsiteY55" fmla="*/ 132096 h 1050781"/>
                <a:gd name="connsiteX56" fmla="*/ 16456 w 2395548"/>
                <a:gd name="connsiteY56" fmla="*/ 118448 h 1050781"/>
                <a:gd name="connsiteX57" fmla="*/ 80 w 2395548"/>
                <a:gd name="connsiteY57" fmla="*/ 15288 h 1050781"/>
                <a:gd name="connsiteX0" fmla="*/ 80 w 2395548"/>
                <a:gd name="connsiteY0" fmla="*/ 15288 h 1050781"/>
                <a:gd name="connsiteX1" fmla="*/ 93260 w 2395548"/>
                <a:gd name="connsiteY1" fmla="*/ 19025 h 1050781"/>
                <a:gd name="connsiteX2" fmla="*/ 153301 w 2395548"/>
                <a:gd name="connsiteY2" fmla="*/ 76823 h 1050781"/>
                <a:gd name="connsiteX3" fmla="*/ 576015 w 2395548"/>
                <a:gd name="connsiteY3" fmla="*/ 97977 h 1050781"/>
                <a:gd name="connsiteX4" fmla="*/ 616958 w 2395548"/>
                <a:gd name="connsiteY4" fmla="*/ 125272 h 1050781"/>
                <a:gd name="connsiteX5" fmla="*/ 664725 w 2395548"/>
                <a:gd name="connsiteY5" fmla="*/ 145744 h 1050781"/>
                <a:gd name="connsiteX6" fmla="*/ 705668 w 2395548"/>
                <a:gd name="connsiteY6" fmla="*/ 159392 h 1050781"/>
                <a:gd name="connsiteX7" fmla="*/ 726140 w 2395548"/>
                <a:gd name="connsiteY7" fmla="*/ 173039 h 1050781"/>
                <a:gd name="connsiteX8" fmla="*/ 801203 w 2395548"/>
                <a:gd name="connsiteY8" fmla="*/ 193511 h 1050781"/>
                <a:gd name="connsiteX9" fmla="*/ 907076 w 2395548"/>
                <a:gd name="connsiteY9" fmla="*/ 327978 h 1050781"/>
                <a:gd name="connsiteX10" fmla="*/ 982333 w 2395548"/>
                <a:gd name="connsiteY10" fmla="*/ 341626 h 1050781"/>
                <a:gd name="connsiteX11" fmla="*/ 1046862 w 2395548"/>
                <a:gd name="connsiteY11" fmla="*/ 329989 h 1050781"/>
                <a:gd name="connsiteX12" fmla="*/ 1087806 w 2395548"/>
                <a:gd name="connsiteY12" fmla="*/ 343636 h 1050781"/>
                <a:gd name="connsiteX13" fmla="*/ 1128749 w 2395548"/>
                <a:gd name="connsiteY13" fmla="*/ 377756 h 1050781"/>
                <a:gd name="connsiteX14" fmla="*/ 1119400 w 2395548"/>
                <a:gd name="connsiteY14" fmla="*/ 431908 h 1050781"/>
                <a:gd name="connsiteX15" fmla="*/ 1199910 w 2395548"/>
                <a:gd name="connsiteY15" fmla="*/ 471299 h 1050781"/>
                <a:gd name="connsiteX16" fmla="*/ 1152151 w 2395548"/>
                <a:gd name="connsiteY16" fmla="*/ 567336 h 1050781"/>
                <a:gd name="connsiteX17" fmla="*/ 1252347 w 2395548"/>
                <a:gd name="connsiteY17" fmla="*/ 551513 h 1050781"/>
                <a:gd name="connsiteX18" fmla="*/ 1428612 w 2395548"/>
                <a:gd name="connsiteY18" fmla="*/ 514695 h 1050781"/>
                <a:gd name="connsiteX19" fmla="*/ 1499526 w 2395548"/>
                <a:gd name="connsiteY19" fmla="*/ 481847 h 1050781"/>
                <a:gd name="connsiteX20" fmla="*/ 1552411 w 2395548"/>
                <a:gd name="connsiteY20" fmla="*/ 519344 h 1050781"/>
                <a:gd name="connsiteX21" fmla="*/ 1608175 w 2395548"/>
                <a:gd name="connsiteY21" fmla="*/ 553003 h 1050781"/>
                <a:gd name="connsiteX22" fmla="*/ 1630605 w 2395548"/>
                <a:gd name="connsiteY22" fmla="*/ 589747 h 1050781"/>
                <a:gd name="connsiteX23" fmla="*/ 1625454 w 2395548"/>
                <a:gd name="connsiteY23" fmla="*/ 643375 h 1050781"/>
                <a:gd name="connsiteX24" fmla="*/ 1808499 w 2395548"/>
                <a:gd name="connsiteY24" fmla="*/ 690844 h 1050781"/>
                <a:gd name="connsiteX25" fmla="*/ 1993883 w 2395548"/>
                <a:gd name="connsiteY25" fmla="*/ 690844 h 1050781"/>
                <a:gd name="connsiteX26" fmla="*/ 2179266 w 2395548"/>
                <a:gd name="connsiteY26" fmla="*/ 690844 h 1050781"/>
                <a:gd name="connsiteX27" fmla="*/ 2364651 w 2395548"/>
                <a:gd name="connsiteY27" fmla="*/ 830175 h 1050781"/>
                <a:gd name="connsiteX28" fmla="*/ 1993883 w 2395548"/>
                <a:gd name="connsiteY28" fmla="*/ 1039170 h 1050781"/>
                <a:gd name="connsiteX29" fmla="*/ 1808499 w 2395548"/>
                <a:gd name="connsiteY29" fmla="*/ 760509 h 1050781"/>
                <a:gd name="connsiteX30" fmla="*/ 1720264 w 2395548"/>
                <a:gd name="connsiteY30" fmla="*/ 720015 h 1050781"/>
                <a:gd name="connsiteX31" fmla="*/ 1569574 w 2395548"/>
                <a:gd name="connsiteY31" fmla="*/ 715389 h 1050781"/>
                <a:gd name="connsiteX32" fmla="*/ 1524088 w 2395548"/>
                <a:gd name="connsiteY32" fmla="*/ 651725 h 1050781"/>
                <a:gd name="connsiteX33" fmla="*/ 1587247 w 2395548"/>
                <a:gd name="connsiteY33" fmla="*/ 583158 h 1050781"/>
                <a:gd name="connsiteX34" fmla="*/ 1482176 w 2395548"/>
                <a:gd name="connsiteY34" fmla="*/ 546238 h 1050781"/>
                <a:gd name="connsiteX35" fmla="*/ 1414144 w 2395548"/>
                <a:gd name="connsiteY35" fmla="*/ 585796 h 1050781"/>
                <a:gd name="connsiteX36" fmla="*/ 1369726 w 2395548"/>
                <a:gd name="connsiteY36" fmla="*/ 584936 h 1050781"/>
                <a:gd name="connsiteX37" fmla="*/ 1128758 w 2395548"/>
                <a:gd name="connsiteY37" fmla="*/ 621178 h 1050781"/>
                <a:gd name="connsiteX38" fmla="*/ 1088990 w 2395548"/>
                <a:gd name="connsiteY38" fmla="*/ 567336 h 1050781"/>
                <a:gd name="connsiteX39" fmla="*/ 1128758 w 2395548"/>
                <a:gd name="connsiteY39" fmla="*/ 481847 h 1050781"/>
                <a:gd name="connsiteX40" fmla="*/ 1087806 w 2395548"/>
                <a:gd name="connsiteY40" fmla="*/ 459642 h 1050781"/>
                <a:gd name="connsiteX41" fmla="*/ 1067334 w 2395548"/>
                <a:gd name="connsiteY41" fmla="*/ 452819 h 1050781"/>
                <a:gd name="connsiteX42" fmla="*/ 1070836 w 2395548"/>
                <a:gd name="connsiteY42" fmla="*/ 391240 h 1050781"/>
                <a:gd name="connsiteX43" fmla="*/ 944504 w 2395548"/>
                <a:gd name="connsiteY43" fmla="*/ 398228 h 1050781"/>
                <a:gd name="connsiteX44" fmla="*/ 903561 w 2395548"/>
                <a:gd name="connsiteY44" fmla="*/ 384580 h 1050781"/>
                <a:gd name="connsiteX45" fmla="*/ 883089 w 2395548"/>
                <a:gd name="connsiteY45" fmla="*/ 377756 h 1050781"/>
                <a:gd name="connsiteX46" fmla="*/ 862618 w 2395548"/>
                <a:gd name="connsiteY46" fmla="*/ 364108 h 1050781"/>
                <a:gd name="connsiteX47" fmla="*/ 835322 w 2395548"/>
                <a:gd name="connsiteY47" fmla="*/ 323165 h 1050781"/>
                <a:gd name="connsiteX48" fmla="*/ 773907 w 2395548"/>
                <a:gd name="connsiteY48" fmla="*/ 275398 h 1050781"/>
                <a:gd name="connsiteX49" fmla="*/ 753435 w 2395548"/>
                <a:gd name="connsiteY49" fmla="*/ 254926 h 1050781"/>
                <a:gd name="connsiteX50" fmla="*/ 692021 w 2395548"/>
                <a:gd name="connsiteY50" fmla="*/ 227630 h 1050781"/>
                <a:gd name="connsiteX51" fmla="*/ 596486 w 2395548"/>
                <a:gd name="connsiteY51" fmla="*/ 193511 h 1050781"/>
                <a:gd name="connsiteX52" fmla="*/ 535071 w 2395548"/>
                <a:gd name="connsiteY52" fmla="*/ 179863 h 1050781"/>
                <a:gd name="connsiteX53" fmla="*/ 514600 w 2395548"/>
                <a:gd name="connsiteY53" fmla="*/ 152568 h 1050781"/>
                <a:gd name="connsiteX54" fmla="*/ 507776 w 2395548"/>
                <a:gd name="connsiteY54" fmla="*/ 132096 h 1050781"/>
                <a:gd name="connsiteX55" fmla="*/ 16456 w 2395548"/>
                <a:gd name="connsiteY55" fmla="*/ 118448 h 1050781"/>
                <a:gd name="connsiteX56" fmla="*/ 80 w 2395548"/>
                <a:gd name="connsiteY56" fmla="*/ 15288 h 1050781"/>
                <a:gd name="connsiteX0" fmla="*/ 80 w 2395548"/>
                <a:gd name="connsiteY0" fmla="*/ 15288 h 1050781"/>
                <a:gd name="connsiteX1" fmla="*/ 93260 w 2395548"/>
                <a:gd name="connsiteY1" fmla="*/ 19025 h 1050781"/>
                <a:gd name="connsiteX2" fmla="*/ 153301 w 2395548"/>
                <a:gd name="connsiteY2" fmla="*/ 76823 h 1050781"/>
                <a:gd name="connsiteX3" fmla="*/ 576015 w 2395548"/>
                <a:gd name="connsiteY3" fmla="*/ 97977 h 1050781"/>
                <a:gd name="connsiteX4" fmla="*/ 616958 w 2395548"/>
                <a:gd name="connsiteY4" fmla="*/ 125272 h 1050781"/>
                <a:gd name="connsiteX5" fmla="*/ 664725 w 2395548"/>
                <a:gd name="connsiteY5" fmla="*/ 145744 h 1050781"/>
                <a:gd name="connsiteX6" fmla="*/ 705668 w 2395548"/>
                <a:gd name="connsiteY6" fmla="*/ 159392 h 1050781"/>
                <a:gd name="connsiteX7" fmla="*/ 726140 w 2395548"/>
                <a:gd name="connsiteY7" fmla="*/ 173039 h 1050781"/>
                <a:gd name="connsiteX8" fmla="*/ 801203 w 2395548"/>
                <a:gd name="connsiteY8" fmla="*/ 193511 h 1050781"/>
                <a:gd name="connsiteX9" fmla="*/ 907076 w 2395548"/>
                <a:gd name="connsiteY9" fmla="*/ 327978 h 1050781"/>
                <a:gd name="connsiteX10" fmla="*/ 982333 w 2395548"/>
                <a:gd name="connsiteY10" fmla="*/ 341626 h 1050781"/>
                <a:gd name="connsiteX11" fmla="*/ 1046862 w 2395548"/>
                <a:gd name="connsiteY11" fmla="*/ 329989 h 1050781"/>
                <a:gd name="connsiteX12" fmla="*/ 1087806 w 2395548"/>
                <a:gd name="connsiteY12" fmla="*/ 343636 h 1050781"/>
                <a:gd name="connsiteX13" fmla="*/ 1128749 w 2395548"/>
                <a:gd name="connsiteY13" fmla="*/ 377756 h 1050781"/>
                <a:gd name="connsiteX14" fmla="*/ 1119400 w 2395548"/>
                <a:gd name="connsiteY14" fmla="*/ 431908 h 1050781"/>
                <a:gd name="connsiteX15" fmla="*/ 1199910 w 2395548"/>
                <a:gd name="connsiteY15" fmla="*/ 471299 h 1050781"/>
                <a:gd name="connsiteX16" fmla="*/ 1152151 w 2395548"/>
                <a:gd name="connsiteY16" fmla="*/ 567336 h 1050781"/>
                <a:gd name="connsiteX17" fmla="*/ 1252347 w 2395548"/>
                <a:gd name="connsiteY17" fmla="*/ 551513 h 1050781"/>
                <a:gd name="connsiteX18" fmla="*/ 1428612 w 2395548"/>
                <a:gd name="connsiteY18" fmla="*/ 514695 h 1050781"/>
                <a:gd name="connsiteX19" fmla="*/ 1499526 w 2395548"/>
                <a:gd name="connsiteY19" fmla="*/ 481847 h 1050781"/>
                <a:gd name="connsiteX20" fmla="*/ 1552411 w 2395548"/>
                <a:gd name="connsiteY20" fmla="*/ 519344 h 1050781"/>
                <a:gd name="connsiteX21" fmla="*/ 1608175 w 2395548"/>
                <a:gd name="connsiteY21" fmla="*/ 553003 h 1050781"/>
                <a:gd name="connsiteX22" fmla="*/ 1630605 w 2395548"/>
                <a:gd name="connsiteY22" fmla="*/ 589747 h 1050781"/>
                <a:gd name="connsiteX23" fmla="*/ 1625454 w 2395548"/>
                <a:gd name="connsiteY23" fmla="*/ 643375 h 1050781"/>
                <a:gd name="connsiteX24" fmla="*/ 1808499 w 2395548"/>
                <a:gd name="connsiteY24" fmla="*/ 690844 h 1050781"/>
                <a:gd name="connsiteX25" fmla="*/ 1993883 w 2395548"/>
                <a:gd name="connsiteY25" fmla="*/ 690844 h 1050781"/>
                <a:gd name="connsiteX26" fmla="*/ 2179266 w 2395548"/>
                <a:gd name="connsiteY26" fmla="*/ 690844 h 1050781"/>
                <a:gd name="connsiteX27" fmla="*/ 2364651 w 2395548"/>
                <a:gd name="connsiteY27" fmla="*/ 830175 h 1050781"/>
                <a:gd name="connsiteX28" fmla="*/ 1993883 w 2395548"/>
                <a:gd name="connsiteY28" fmla="*/ 1039170 h 1050781"/>
                <a:gd name="connsiteX29" fmla="*/ 1808499 w 2395548"/>
                <a:gd name="connsiteY29" fmla="*/ 760509 h 1050781"/>
                <a:gd name="connsiteX30" fmla="*/ 1720264 w 2395548"/>
                <a:gd name="connsiteY30" fmla="*/ 720015 h 1050781"/>
                <a:gd name="connsiteX31" fmla="*/ 1569574 w 2395548"/>
                <a:gd name="connsiteY31" fmla="*/ 715389 h 1050781"/>
                <a:gd name="connsiteX32" fmla="*/ 1524088 w 2395548"/>
                <a:gd name="connsiteY32" fmla="*/ 651725 h 1050781"/>
                <a:gd name="connsiteX33" fmla="*/ 1587247 w 2395548"/>
                <a:gd name="connsiteY33" fmla="*/ 583158 h 1050781"/>
                <a:gd name="connsiteX34" fmla="*/ 1482176 w 2395548"/>
                <a:gd name="connsiteY34" fmla="*/ 546238 h 1050781"/>
                <a:gd name="connsiteX35" fmla="*/ 1414144 w 2395548"/>
                <a:gd name="connsiteY35" fmla="*/ 585796 h 1050781"/>
                <a:gd name="connsiteX36" fmla="*/ 1369726 w 2395548"/>
                <a:gd name="connsiteY36" fmla="*/ 584936 h 1050781"/>
                <a:gd name="connsiteX37" fmla="*/ 1128758 w 2395548"/>
                <a:gd name="connsiteY37" fmla="*/ 621178 h 1050781"/>
                <a:gd name="connsiteX38" fmla="*/ 1088990 w 2395548"/>
                <a:gd name="connsiteY38" fmla="*/ 567336 h 1050781"/>
                <a:gd name="connsiteX39" fmla="*/ 1128758 w 2395548"/>
                <a:gd name="connsiteY39" fmla="*/ 481847 h 1050781"/>
                <a:gd name="connsiteX40" fmla="*/ 1087806 w 2395548"/>
                <a:gd name="connsiteY40" fmla="*/ 459642 h 1050781"/>
                <a:gd name="connsiteX41" fmla="*/ 1067334 w 2395548"/>
                <a:gd name="connsiteY41" fmla="*/ 452819 h 1050781"/>
                <a:gd name="connsiteX42" fmla="*/ 1070836 w 2395548"/>
                <a:gd name="connsiteY42" fmla="*/ 391240 h 1050781"/>
                <a:gd name="connsiteX43" fmla="*/ 944504 w 2395548"/>
                <a:gd name="connsiteY43" fmla="*/ 398228 h 1050781"/>
                <a:gd name="connsiteX44" fmla="*/ 903561 w 2395548"/>
                <a:gd name="connsiteY44" fmla="*/ 384580 h 1050781"/>
                <a:gd name="connsiteX45" fmla="*/ 883089 w 2395548"/>
                <a:gd name="connsiteY45" fmla="*/ 377756 h 1050781"/>
                <a:gd name="connsiteX46" fmla="*/ 862618 w 2395548"/>
                <a:gd name="connsiteY46" fmla="*/ 364108 h 1050781"/>
                <a:gd name="connsiteX47" fmla="*/ 835322 w 2395548"/>
                <a:gd name="connsiteY47" fmla="*/ 323165 h 1050781"/>
                <a:gd name="connsiteX48" fmla="*/ 773907 w 2395548"/>
                <a:gd name="connsiteY48" fmla="*/ 275398 h 1050781"/>
                <a:gd name="connsiteX49" fmla="*/ 692021 w 2395548"/>
                <a:gd name="connsiteY49" fmla="*/ 227630 h 1050781"/>
                <a:gd name="connsiteX50" fmla="*/ 596486 w 2395548"/>
                <a:gd name="connsiteY50" fmla="*/ 193511 h 1050781"/>
                <a:gd name="connsiteX51" fmla="*/ 535071 w 2395548"/>
                <a:gd name="connsiteY51" fmla="*/ 179863 h 1050781"/>
                <a:gd name="connsiteX52" fmla="*/ 514600 w 2395548"/>
                <a:gd name="connsiteY52" fmla="*/ 152568 h 1050781"/>
                <a:gd name="connsiteX53" fmla="*/ 507776 w 2395548"/>
                <a:gd name="connsiteY53" fmla="*/ 132096 h 1050781"/>
                <a:gd name="connsiteX54" fmla="*/ 16456 w 2395548"/>
                <a:gd name="connsiteY54" fmla="*/ 118448 h 1050781"/>
                <a:gd name="connsiteX55" fmla="*/ 80 w 2395548"/>
                <a:gd name="connsiteY55" fmla="*/ 15288 h 1050781"/>
                <a:gd name="connsiteX0" fmla="*/ 80 w 2395548"/>
                <a:gd name="connsiteY0" fmla="*/ 15288 h 1050781"/>
                <a:gd name="connsiteX1" fmla="*/ 93260 w 2395548"/>
                <a:gd name="connsiteY1" fmla="*/ 19025 h 1050781"/>
                <a:gd name="connsiteX2" fmla="*/ 153301 w 2395548"/>
                <a:gd name="connsiteY2" fmla="*/ 76823 h 1050781"/>
                <a:gd name="connsiteX3" fmla="*/ 576015 w 2395548"/>
                <a:gd name="connsiteY3" fmla="*/ 97977 h 1050781"/>
                <a:gd name="connsiteX4" fmla="*/ 616958 w 2395548"/>
                <a:gd name="connsiteY4" fmla="*/ 125272 h 1050781"/>
                <a:gd name="connsiteX5" fmla="*/ 664725 w 2395548"/>
                <a:gd name="connsiteY5" fmla="*/ 145744 h 1050781"/>
                <a:gd name="connsiteX6" fmla="*/ 705668 w 2395548"/>
                <a:gd name="connsiteY6" fmla="*/ 159392 h 1050781"/>
                <a:gd name="connsiteX7" fmla="*/ 726140 w 2395548"/>
                <a:gd name="connsiteY7" fmla="*/ 173039 h 1050781"/>
                <a:gd name="connsiteX8" fmla="*/ 801203 w 2395548"/>
                <a:gd name="connsiteY8" fmla="*/ 193511 h 1050781"/>
                <a:gd name="connsiteX9" fmla="*/ 907076 w 2395548"/>
                <a:gd name="connsiteY9" fmla="*/ 327978 h 1050781"/>
                <a:gd name="connsiteX10" fmla="*/ 982333 w 2395548"/>
                <a:gd name="connsiteY10" fmla="*/ 341626 h 1050781"/>
                <a:gd name="connsiteX11" fmla="*/ 1046862 w 2395548"/>
                <a:gd name="connsiteY11" fmla="*/ 329989 h 1050781"/>
                <a:gd name="connsiteX12" fmla="*/ 1087806 w 2395548"/>
                <a:gd name="connsiteY12" fmla="*/ 343636 h 1050781"/>
                <a:gd name="connsiteX13" fmla="*/ 1128749 w 2395548"/>
                <a:gd name="connsiteY13" fmla="*/ 377756 h 1050781"/>
                <a:gd name="connsiteX14" fmla="*/ 1119400 w 2395548"/>
                <a:gd name="connsiteY14" fmla="*/ 431908 h 1050781"/>
                <a:gd name="connsiteX15" fmla="*/ 1199910 w 2395548"/>
                <a:gd name="connsiteY15" fmla="*/ 471299 h 1050781"/>
                <a:gd name="connsiteX16" fmla="*/ 1152151 w 2395548"/>
                <a:gd name="connsiteY16" fmla="*/ 567336 h 1050781"/>
                <a:gd name="connsiteX17" fmla="*/ 1252347 w 2395548"/>
                <a:gd name="connsiteY17" fmla="*/ 551513 h 1050781"/>
                <a:gd name="connsiteX18" fmla="*/ 1428612 w 2395548"/>
                <a:gd name="connsiteY18" fmla="*/ 514695 h 1050781"/>
                <a:gd name="connsiteX19" fmla="*/ 1499526 w 2395548"/>
                <a:gd name="connsiteY19" fmla="*/ 481847 h 1050781"/>
                <a:gd name="connsiteX20" fmla="*/ 1552411 w 2395548"/>
                <a:gd name="connsiteY20" fmla="*/ 519344 h 1050781"/>
                <a:gd name="connsiteX21" fmla="*/ 1608175 w 2395548"/>
                <a:gd name="connsiteY21" fmla="*/ 553003 h 1050781"/>
                <a:gd name="connsiteX22" fmla="*/ 1630605 w 2395548"/>
                <a:gd name="connsiteY22" fmla="*/ 589747 h 1050781"/>
                <a:gd name="connsiteX23" fmla="*/ 1625454 w 2395548"/>
                <a:gd name="connsiteY23" fmla="*/ 643375 h 1050781"/>
                <a:gd name="connsiteX24" fmla="*/ 1808499 w 2395548"/>
                <a:gd name="connsiteY24" fmla="*/ 690844 h 1050781"/>
                <a:gd name="connsiteX25" fmla="*/ 1993883 w 2395548"/>
                <a:gd name="connsiteY25" fmla="*/ 690844 h 1050781"/>
                <a:gd name="connsiteX26" fmla="*/ 2179266 w 2395548"/>
                <a:gd name="connsiteY26" fmla="*/ 690844 h 1050781"/>
                <a:gd name="connsiteX27" fmla="*/ 2364651 w 2395548"/>
                <a:gd name="connsiteY27" fmla="*/ 830175 h 1050781"/>
                <a:gd name="connsiteX28" fmla="*/ 1993883 w 2395548"/>
                <a:gd name="connsiteY28" fmla="*/ 1039170 h 1050781"/>
                <a:gd name="connsiteX29" fmla="*/ 1808499 w 2395548"/>
                <a:gd name="connsiteY29" fmla="*/ 760509 h 1050781"/>
                <a:gd name="connsiteX30" fmla="*/ 1720264 w 2395548"/>
                <a:gd name="connsiteY30" fmla="*/ 720015 h 1050781"/>
                <a:gd name="connsiteX31" fmla="*/ 1569574 w 2395548"/>
                <a:gd name="connsiteY31" fmla="*/ 715389 h 1050781"/>
                <a:gd name="connsiteX32" fmla="*/ 1524088 w 2395548"/>
                <a:gd name="connsiteY32" fmla="*/ 651725 h 1050781"/>
                <a:gd name="connsiteX33" fmla="*/ 1587247 w 2395548"/>
                <a:gd name="connsiteY33" fmla="*/ 583158 h 1050781"/>
                <a:gd name="connsiteX34" fmla="*/ 1482176 w 2395548"/>
                <a:gd name="connsiteY34" fmla="*/ 546238 h 1050781"/>
                <a:gd name="connsiteX35" fmla="*/ 1414144 w 2395548"/>
                <a:gd name="connsiteY35" fmla="*/ 585796 h 1050781"/>
                <a:gd name="connsiteX36" fmla="*/ 1369726 w 2395548"/>
                <a:gd name="connsiteY36" fmla="*/ 584936 h 1050781"/>
                <a:gd name="connsiteX37" fmla="*/ 1128758 w 2395548"/>
                <a:gd name="connsiteY37" fmla="*/ 621178 h 1050781"/>
                <a:gd name="connsiteX38" fmla="*/ 1088990 w 2395548"/>
                <a:gd name="connsiteY38" fmla="*/ 567336 h 1050781"/>
                <a:gd name="connsiteX39" fmla="*/ 1128758 w 2395548"/>
                <a:gd name="connsiteY39" fmla="*/ 481847 h 1050781"/>
                <a:gd name="connsiteX40" fmla="*/ 1087806 w 2395548"/>
                <a:gd name="connsiteY40" fmla="*/ 459642 h 1050781"/>
                <a:gd name="connsiteX41" fmla="*/ 1067334 w 2395548"/>
                <a:gd name="connsiteY41" fmla="*/ 452819 h 1050781"/>
                <a:gd name="connsiteX42" fmla="*/ 1070836 w 2395548"/>
                <a:gd name="connsiteY42" fmla="*/ 391240 h 1050781"/>
                <a:gd name="connsiteX43" fmla="*/ 944504 w 2395548"/>
                <a:gd name="connsiteY43" fmla="*/ 398228 h 1050781"/>
                <a:gd name="connsiteX44" fmla="*/ 903561 w 2395548"/>
                <a:gd name="connsiteY44" fmla="*/ 384580 h 1050781"/>
                <a:gd name="connsiteX45" fmla="*/ 883089 w 2395548"/>
                <a:gd name="connsiteY45" fmla="*/ 377756 h 1050781"/>
                <a:gd name="connsiteX46" fmla="*/ 862618 w 2395548"/>
                <a:gd name="connsiteY46" fmla="*/ 364108 h 1050781"/>
                <a:gd name="connsiteX47" fmla="*/ 819786 w 2395548"/>
                <a:gd name="connsiteY47" fmla="*/ 272853 h 1050781"/>
                <a:gd name="connsiteX48" fmla="*/ 773907 w 2395548"/>
                <a:gd name="connsiteY48" fmla="*/ 275398 h 1050781"/>
                <a:gd name="connsiteX49" fmla="*/ 692021 w 2395548"/>
                <a:gd name="connsiteY49" fmla="*/ 227630 h 1050781"/>
                <a:gd name="connsiteX50" fmla="*/ 596486 w 2395548"/>
                <a:gd name="connsiteY50" fmla="*/ 193511 h 1050781"/>
                <a:gd name="connsiteX51" fmla="*/ 535071 w 2395548"/>
                <a:gd name="connsiteY51" fmla="*/ 179863 h 1050781"/>
                <a:gd name="connsiteX52" fmla="*/ 514600 w 2395548"/>
                <a:gd name="connsiteY52" fmla="*/ 152568 h 1050781"/>
                <a:gd name="connsiteX53" fmla="*/ 507776 w 2395548"/>
                <a:gd name="connsiteY53" fmla="*/ 132096 h 1050781"/>
                <a:gd name="connsiteX54" fmla="*/ 16456 w 2395548"/>
                <a:gd name="connsiteY54" fmla="*/ 118448 h 1050781"/>
                <a:gd name="connsiteX55" fmla="*/ 80 w 2395548"/>
                <a:gd name="connsiteY55" fmla="*/ 15288 h 1050781"/>
                <a:gd name="connsiteX0" fmla="*/ 80 w 2395548"/>
                <a:gd name="connsiteY0" fmla="*/ 15288 h 1050781"/>
                <a:gd name="connsiteX1" fmla="*/ 93260 w 2395548"/>
                <a:gd name="connsiteY1" fmla="*/ 19025 h 1050781"/>
                <a:gd name="connsiteX2" fmla="*/ 153301 w 2395548"/>
                <a:gd name="connsiteY2" fmla="*/ 76823 h 1050781"/>
                <a:gd name="connsiteX3" fmla="*/ 576015 w 2395548"/>
                <a:gd name="connsiteY3" fmla="*/ 97977 h 1050781"/>
                <a:gd name="connsiteX4" fmla="*/ 616958 w 2395548"/>
                <a:gd name="connsiteY4" fmla="*/ 125272 h 1050781"/>
                <a:gd name="connsiteX5" fmla="*/ 664725 w 2395548"/>
                <a:gd name="connsiteY5" fmla="*/ 145744 h 1050781"/>
                <a:gd name="connsiteX6" fmla="*/ 705668 w 2395548"/>
                <a:gd name="connsiteY6" fmla="*/ 159392 h 1050781"/>
                <a:gd name="connsiteX7" fmla="*/ 726140 w 2395548"/>
                <a:gd name="connsiteY7" fmla="*/ 173039 h 1050781"/>
                <a:gd name="connsiteX8" fmla="*/ 801203 w 2395548"/>
                <a:gd name="connsiteY8" fmla="*/ 193511 h 1050781"/>
                <a:gd name="connsiteX9" fmla="*/ 907076 w 2395548"/>
                <a:gd name="connsiteY9" fmla="*/ 327978 h 1050781"/>
                <a:gd name="connsiteX10" fmla="*/ 982333 w 2395548"/>
                <a:gd name="connsiteY10" fmla="*/ 341626 h 1050781"/>
                <a:gd name="connsiteX11" fmla="*/ 1046862 w 2395548"/>
                <a:gd name="connsiteY11" fmla="*/ 329989 h 1050781"/>
                <a:gd name="connsiteX12" fmla="*/ 1087806 w 2395548"/>
                <a:gd name="connsiteY12" fmla="*/ 343636 h 1050781"/>
                <a:gd name="connsiteX13" fmla="*/ 1128749 w 2395548"/>
                <a:gd name="connsiteY13" fmla="*/ 377756 h 1050781"/>
                <a:gd name="connsiteX14" fmla="*/ 1119400 w 2395548"/>
                <a:gd name="connsiteY14" fmla="*/ 431908 h 1050781"/>
                <a:gd name="connsiteX15" fmla="*/ 1199910 w 2395548"/>
                <a:gd name="connsiteY15" fmla="*/ 471299 h 1050781"/>
                <a:gd name="connsiteX16" fmla="*/ 1152151 w 2395548"/>
                <a:gd name="connsiteY16" fmla="*/ 567336 h 1050781"/>
                <a:gd name="connsiteX17" fmla="*/ 1252347 w 2395548"/>
                <a:gd name="connsiteY17" fmla="*/ 551513 h 1050781"/>
                <a:gd name="connsiteX18" fmla="*/ 1428612 w 2395548"/>
                <a:gd name="connsiteY18" fmla="*/ 514695 h 1050781"/>
                <a:gd name="connsiteX19" fmla="*/ 1499526 w 2395548"/>
                <a:gd name="connsiteY19" fmla="*/ 481847 h 1050781"/>
                <a:gd name="connsiteX20" fmla="*/ 1552411 w 2395548"/>
                <a:gd name="connsiteY20" fmla="*/ 519344 h 1050781"/>
                <a:gd name="connsiteX21" fmla="*/ 1608175 w 2395548"/>
                <a:gd name="connsiteY21" fmla="*/ 553003 h 1050781"/>
                <a:gd name="connsiteX22" fmla="*/ 1630605 w 2395548"/>
                <a:gd name="connsiteY22" fmla="*/ 589747 h 1050781"/>
                <a:gd name="connsiteX23" fmla="*/ 1625454 w 2395548"/>
                <a:gd name="connsiteY23" fmla="*/ 643375 h 1050781"/>
                <a:gd name="connsiteX24" fmla="*/ 1808499 w 2395548"/>
                <a:gd name="connsiteY24" fmla="*/ 690844 h 1050781"/>
                <a:gd name="connsiteX25" fmla="*/ 1993883 w 2395548"/>
                <a:gd name="connsiteY25" fmla="*/ 690844 h 1050781"/>
                <a:gd name="connsiteX26" fmla="*/ 2179266 w 2395548"/>
                <a:gd name="connsiteY26" fmla="*/ 690844 h 1050781"/>
                <a:gd name="connsiteX27" fmla="*/ 2364651 w 2395548"/>
                <a:gd name="connsiteY27" fmla="*/ 830175 h 1050781"/>
                <a:gd name="connsiteX28" fmla="*/ 1993883 w 2395548"/>
                <a:gd name="connsiteY28" fmla="*/ 1039170 h 1050781"/>
                <a:gd name="connsiteX29" fmla="*/ 1808499 w 2395548"/>
                <a:gd name="connsiteY29" fmla="*/ 760509 h 1050781"/>
                <a:gd name="connsiteX30" fmla="*/ 1720264 w 2395548"/>
                <a:gd name="connsiteY30" fmla="*/ 720015 h 1050781"/>
                <a:gd name="connsiteX31" fmla="*/ 1569574 w 2395548"/>
                <a:gd name="connsiteY31" fmla="*/ 715389 h 1050781"/>
                <a:gd name="connsiteX32" fmla="*/ 1524088 w 2395548"/>
                <a:gd name="connsiteY32" fmla="*/ 651725 h 1050781"/>
                <a:gd name="connsiteX33" fmla="*/ 1587247 w 2395548"/>
                <a:gd name="connsiteY33" fmla="*/ 583158 h 1050781"/>
                <a:gd name="connsiteX34" fmla="*/ 1482176 w 2395548"/>
                <a:gd name="connsiteY34" fmla="*/ 546238 h 1050781"/>
                <a:gd name="connsiteX35" fmla="*/ 1414144 w 2395548"/>
                <a:gd name="connsiteY35" fmla="*/ 585796 h 1050781"/>
                <a:gd name="connsiteX36" fmla="*/ 1369726 w 2395548"/>
                <a:gd name="connsiteY36" fmla="*/ 584936 h 1050781"/>
                <a:gd name="connsiteX37" fmla="*/ 1128758 w 2395548"/>
                <a:gd name="connsiteY37" fmla="*/ 621178 h 1050781"/>
                <a:gd name="connsiteX38" fmla="*/ 1088990 w 2395548"/>
                <a:gd name="connsiteY38" fmla="*/ 567336 h 1050781"/>
                <a:gd name="connsiteX39" fmla="*/ 1128758 w 2395548"/>
                <a:gd name="connsiteY39" fmla="*/ 481847 h 1050781"/>
                <a:gd name="connsiteX40" fmla="*/ 1087806 w 2395548"/>
                <a:gd name="connsiteY40" fmla="*/ 459642 h 1050781"/>
                <a:gd name="connsiteX41" fmla="*/ 1067334 w 2395548"/>
                <a:gd name="connsiteY41" fmla="*/ 452819 h 1050781"/>
                <a:gd name="connsiteX42" fmla="*/ 1070836 w 2395548"/>
                <a:gd name="connsiteY42" fmla="*/ 391240 h 1050781"/>
                <a:gd name="connsiteX43" fmla="*/ 944504 w 2395548"/>
                <a:gd name="connsiteY43" fmla="*/ 398228 h 1050781"/>
                <a:gd name="connsiteX44" fmla="*/ 903561 w 2395548"/>
                <a:gd name="connsiteY44" fmla="*/ 384580 h 1050781"/>
                <a:gd name="connsiteX45" fmla="*/ 883089 w 2395548"/>
                <a:gd name="connsiteY45" fmla="*/ 377756 h 1050781"/>
                <a:gd name="connsiteX46" fmla="*/ 862618 w 2395548"/>
                <a:gd name="connsiteY46" fmla="*/ 364108 h 1050781"/>
                <a:gd name="connsiteX47" fmla="*/ 819786 w 2395548"/>
                <a:gd name="connsiteY47" fmla="*/ 272853 h 1050781"/>
                <a:gd name="connsiteX48" fmla="*/ 692021 w 2395548"/>
                <a:gd name="connsiteY48" fmla="*/ 227630 h 1050781"/>
                <a:gd name="connsiteX49" fmla="*/ 596486 w 2395548"/>
                <a:gd name="connsiteY49" fmla="*/ 193511 h 1050781"/>
                <a:gd name="connsiteX50" fmla="*/ 535071 w 2395548"/>
                <a:gd name="connsiteY50" fmla="*/ 179863 h 1050781"/>
                <a:gd name="connsiteX51" fmla="*/ 514600 w 2395548"/>
                <a:gd name="connsiteY51" fmla="*/ 152568 h 1050781"/>
                <a:gd name="connsiteX52" fmla="*/ 507776 w 2395548"/>
                <a:gd name="connsiteY52" fmla="*/ 132096 h 1050781"/>
                <a:gd name="connsiteX53" fmla="*/ 16456 w 2395548"/>
                <a:gd name="connsiteY53" fmla="*/ 118448 h 1050781"/>
                <a:gd name="connsiteX54" fmla="*/ 80 w 2395548"/>
                <a:gd name="connsiteY54" fmla="*/ 15288 h 1050781"/>
                <a:gd name="connsiteX0" fmla="*/ 80 w 2395548"/>
                <a:gd name="connsiteY0" fmla="*/ 15288 h 1050781"/>
                <a:gd name="connsiteX1" fmla="*/ 93260 w 2395548"/>
                <a:gd name="connsiteY1" fmla="*/ 19025 h 1050781"/>
                <a:gd name="connsiteX2" fmla="*/ 153301 w 2395548"/>
                <a:gd name="connsiteY2" fmla="*/ 76823 h 1050781"/>
                <a:gd name="connsiteX3" fmla="*/ 576015 w 2395548"/>
                <a:gd name="connsiteY3" fmla="*/ 97977 h 1050781"/>
                <a:gd name="connsiteX4" fmla="*/ 616958 w 2395548"/>
                <a:gd name="connsiteY4" fmla="*/ 125272 h 1050781"/>
                <a:gd name="connsiteX5" fmla="*/ 664725 w 2395548"/>
                <a:gd name="connsiteY5" fmla="*/ 145744 h 1050781"/>
                <a:gd name="connsiteX6" fmla="*/ 705668 w 2395548"/>
                <a:gd name="connsiteY6" fmla="*/ 159392 h 1050781"/>
                <a:gd name="connsiteX7" fmla="*/ 726140 w 2395548"/>
                <a:gd name="connsiteY7" fmla="*/ 173039 h 1050781"/>
                <a:gd name="connsiteX8" fmla="*/ 801203 w 2395548"/>
                <a:gd name="connsiteY8" fmla="*/ 193511 h 1050781"/>
                <a:gd name="connsiteX9" fmla="*/ 907076 w 2395548"/>
                <a:gd name="connsiteY9" fmla="*/ 327978 h 1050781"/>
                <a:gd name="connsiteX10" fmla="*/ 982333 w 2395548"/>
                <a:gd name="connsiteY10" fmla="*/ 341626 h 1050781"/>
                <a:gd name="connsiteX11" fmla="*/ 1046862 w 2395548"/>
                <a:gd name="connsiteY11" fmla="*/ 329989 h 1050781"/>
                <a:gd name="connsiteX12" fmla="*/ 1087806 w 2395548"/>
                <a:gd name="connsiteY12" fmla="*/ 343636 h 1050781"/>
                <a:gd name="connsiteX13" fmla="*/ 1128749 w 2395548"/>
                <a:gd name="connsiteY13" fmla="*/ 377756 h 1050781"/>
                <a:gd name="connsiteX14" fmla="*/ 1119400 w 2395548"/>
                <a:gd name="connsiteY14" fmla="*/ 431908 h 1050781"/>
                <a:gd name="connsiteX15" fmla="*/ 1199910 w 2395548"/>
                <a:gd name="connsiteY15" fmla="*/ 471299 h 1050781"/>
                <a:gd name="connsiteX16" fmla="*/ 1152151 w 2395548"/>
                <a:gd name="connsiteY16" fmla="*/ 567336 h 1050781"/>
                <a:gd name="connsiteX17" fmla="*/ 1252347 w 2395548"/>
                <a:gd name="connsiteY17" fmla="*/ 551513 h 1050781"/>
                <a:gd name="connsiteX18" fmla="*/ 1428612 w 2395548"/>
                <a:gd name="connsiteY18" fmla="*/ 514695 h 1050781"/>
                <a:gd name="connsiteX19" fmla="*/ 1499526 w 2395548"/>
                <a:gd name="connsiteY19" fmla="*/ 481847 h 1050781"/>
                <a:gd name="connsiteX20" fmla="*/ 1552411 w 2395548"/>
                <a:gd name="connsiteY20" fmla="*/ 519344 h 1050781"/>
                <a:gd name="connsiteX21" fmla="*/ 1608175 w 2395548"/>
                <a:gd name="connsiteY21" fmla="*/ 553003 h 1050781"/>
                <a:gd name="connsiteX22" fmla="*/ 1630605 w 2395548"/>
                <a:gd name="connsiteY22" fmla="*/ 589747 h 1050781"/>
                <a:gd name="connsiteX23" fmla="*/ 1625454 w 2395548"/>
                <a:gd name="connsiteY23" fmla="*/ 643375 h 1050781"/>
                <a:gd name="connsiteX24" fmla="*/ 1808499 w 2395548"/>
                <a:gd name="connsiteY24" fmla="*/ 690844 h 1050781"/>
                <a:gd name="connsiteX25" fmla="*/ 1993883 w 2395548"/>
                <a:gd name="connsiteY25" fmla="*/ 690844 h 1050781"/>
                <a:gd name="connsiteX26" fmla="*/ 2179266 w 2395548"/>
                <a:gd name="connsiteY26" fmla="*/ 690844 h 1050781"/>
                <a:gd name="connsiteX27" fmla="*/ 2364651 w 2395548"/>
                <a:gd name="connsiteY27" fmla="*/ 830175 h 1050781"/>
                <a:gd name="connsiteX28" fmla="*/ 1993883 w 2395548"/>
                <a:gd name="connsiteY28" fmla="*/ 1039170 h 1050781"/>
                <a:gd name="connsiteX29" fmla="*/ 1808499 w 2395548"/>
                <a:gd name="connsiteY29" fmla="*/ 760509 h 1050781"/>
                <a:gd name="connsiteX30" fmla="*/ 1720264 w 2395548"/>
                <a:gd name="connsiteY30" fmla="*/ 720015 h 1050781"/>
                <a:gd name="connsiteX31" fmla="*/ 1569574 w 2395548"/>
                <a:gd name="connsiteY31" fmla="*/ 715389 h 1050781"/>
                <a:gd name="connsiteX32" fmla="*/ 1524088 w 2395548"/>
                <a:gd name="connsiteY32" fmla="*/ 651725 h 1050781"/>
                <a:gd name="connsiteX33" fmla="*/ 1587247 w 2395548"/>
                <a:gd name="connsiteY33" fmla="*/ 583158 h 1050781"/>
                <a:gd name="connsiteX34" fmla="*/ 1482176 w 2395548"/>
                <a:gd name="connsiteY34" fmla="*/ 546238 h 1050781"/>
                <a:gd name="connsiteX35" fmla="*/ 1414144 w 2395548"/>
                <a:gd name="connsiteY35" fmla="*/ 585796 h 1050781"/>
                <a:gd name="connsiteX36" fmla="*/ 1369726 w 2395548"/>
                <a:gd name="connsiteY36" fmla="*/ 584936 h 1050781"/>
                <a:gd name="connsiteX37" fmla="*/ 1128758 w 2395548"/>
                <a:gd name="connsiteY37" fmla="*/ 621178 h 1050781"/>
                <a:gd name="connsiteX38" fmla="*/ 1088990 w 2395548"/>
                <a:gd name="connsiteY38" fmla="*/ 567336 h 1050781"/>
                <a:gd name="connsiteX39" fmla="*/ 1128758 w 2395548"/>
                <a:gd name="connsiteY39" fmla="*/ 481847 h 1050781"/>
                <a:gd name="connsiteX40" fmla="*/ 1087806 w 2395548"/>
                <a:gd name="connsiteY40" fmla="*/ 459642 h 1050781"/>
                <a:gd name="connsiteX41" fmla="*/ 1067334 w 2395548"/>
                <a:gd name="connsiteY41" fmla="*/ 452819 h 1050781"/>
                <a:gd name="connsiteX42" fmla="*/ 1070836 w 2395548"/>
                <a:gd name="connsiteY42" fmla="*/ 391240 h 1050781"/>
                <a:gd name="connsiteX43" fmla="*/ 944504 w 2395548"/>
                <a:gd name="connsiteY43" fmla="*/ 398228 h 1050781"/>
                <a:gd name="connsiteX44" fmla="*/ 903561 w 2395548"/>
                <a:gd name="connsiteY44" fmla="*/ 384580 h 1050781"/>
                <a:gd name="connsiteX45" fmla="*/ 883089 w 2395548"/>
                <a:gd name="connsiteY45" fmla="*/ 377756 h 1050781"/>
                <a:gd name="connsiteX46" fmla="*/ 862618 w 2395548"/>
                <a:gd name="connsiteY46" fmla="*/ 364108 h 1050781"/>
                <a:gd name="connsiteX47" fmla="*/ 819786 w 2395548"/>
                <a:gd name="connsiteY47" fmla="*/ 272853 h 1050781"/>
                <a:gd name="connsiteX48" fmla="*/ 692021 w 2395548"/>
                <a:gd name="connsiteY48" fmla="*/ 227630 h 1050781"/>
                <a:gd name="connsiteX49" fmla="*/ 596486 w 2395548"/>
                <a:gd name="connsiteY49" fmla="*/ 193511 h 1050781"/>
                <a:gd name="connsiteX50" fmla="*/ 535071 w 2395548"/>
                <a:gd name="connsiteY50" fmla="*/ 179863 h 1050781"/>
                <a:gd name="connsiteX51" fmla="*/ 514600 w 2395548"/>
                <a:gd name="connsiteY51" fmla="*/ 152568 h 1050781"/>
                <a:gd name="connsiteX52" fmla="*/ 507776 w 2395548"/>
                <a:gd name="connsiteY52" fmla="*/ 132096 h 1050781"/>
                <a:gd name="connsiteX53" fmla="*/ 16456 w 2395548"/>
                <a:gd name="connsiteY53" fmla="*/ 118448 h 1050781"/>
                <a:gd name="connsiteX54" fmla="*/ 80 w 2395548"/>
                <a:gd name="connsiteY54" fmla="*/ 15288 h 1050781"/>
                <a:gd name="connsiteX0" fmla="*/ 80 w 2395548"/>
                <a:gd name="connsiteY0" fmla="*/ 15288 h 1050781"/>
                <a:gd name="connsiteX1" fmla="*/ 93260 w 2395548"/>
                <a:gd name="connsiteY1" fmla="*/ 19025 h 1050781"/>
                <a:gd name="connsiteX2" fmla="*/ 153301 w 2395548"/>
                <a:gd name="connsiteY2" fmla="*/ 76823 h 1050781"/>
                <a:gd name="connsiteX3" fmla="*/ 576015 w 2395548"/>
                <a:gd name="connsiteY3" fmla="*/ 97977 h 1050781"/>
                <a:gd name="connsiteX4" fmla="*/ 616958 w 2395548"/>
                <a:gd name="connsiteY4" fmla="*/ 125272 h 1050781"/>
                <a:gd name="connsiteX5" fmla="*/ 664725 w 2395548"/>
                <a:gd name="connsiteY5" fmla="*/ 145744 h 1050781"/>
                <a:gd name="connsiteX6" fmla="*/ 705668 w 2395548"/>
                <a:gd name="connsiteY6" fmla="*/ 159392 h 1050781"/>
                <a:gd name="connsiteX7" fmla="*/ 726140 w 2395548"/>
                <a:gd name="connsiteY7" fmla="*/ 173039 h 1050781"/>
                <a:gd name="connsiteX8" fmla="*/ 801203 w 2395548"/>
                <a:gd name="connsiteY8" fmla="*/ 193511 h 1050781"/>
                <a:gd name="connsiteX9" fmla="*/ 907076 w 2395548"/>
                <a:gd name="connsiteY9" fmla="*/ 327978 h 1050781"/>
                <a:gd name="connsiteX10" fmla="*/ 982333 w 2395548"/>
                <a:gd name="connsiteY10" fmla="*/ 341626 h 1050781"/>
                <a:gd name="connsiteX11" fmla="*/ 1046862 w 2395548"/>
                <a:gd name="connsiteY11" fmla="*/ 329989 h 1050781"/>
                <a:gd name="connsiteX12" fmla="*/ 1087806 w 2395548"/>
                <a:gd name="connsiteY12" fmla="*/ 343636 h 1050781"/>
                <a:gd name="connsiteX13" fmla="*/ 1128749 w 2395548"/>
                <a:gd name="connsiteY13" fmla="*/ 377756 h 1050781"/>
                <a:gd name="connsiteX14" fmla="*/ 1119400 w 2395548"/>
                <a:gd name="connsiteY14" fmla="*/ 431908 h 1050781"/>
                <a:gd name="connsiteX15" fmla="*/ 1199910 w 2395548"/>
                <a:gd name="connsiteY15" fmla="*/ 471299 h 1050781"/>
                <a:gd name="connsiteX16" fmla="*/ 1152151 w 2395548"/>
                <a:gd name="connsiteY16" fmla="*/ 567336 h 1050781"/>
                <a:gd name="connsiteX17" fmla="*/ 1252347 w 2395548"/>
                <a:gd name="connsiteY17" fmla="*/ 551513 h 1050781"/>
                <a:gd name="connsiteX18" fmla="*/ 1428612 w 2395548"/>
                <a:gd name="connsiteY18" fmla="*/ 514695 h 1050781"/>
                <a:gd name="connsiteX19" fmla="*/ 1499526 w 2395548"/>
                <a:gd name="connsiteY19" fmla="*/ 481847 h 1050781"/>
                <a:gd name="connsiteX20" fmla="*/ 1552411 w 2395548"/>
                <a:gd name="connsiteY20" fmla="*/ 519344 h 1050781"/>
                <a:gd name="connsiteX21" fmla="*/ 1608175 w 2395548"/>
                <a:gd name="connsiteY21" fmla="*/ 553003 h 1050781"/>
                <a:gd name="connsiteX22" fmla="*/ 1630605 w 2395548"/>
                <a:gd name="connsiteY22" fmla="*/ 589747 h 1050781"/>
                <a:gd name="connsiteX23" fmla="*/ 1625454 w 2395548"/>
                <a:gd name="connsiteY23" fmla="*/ 643375 h 1050781"/>
                <a:gd name="connsiteX24" fmla="*/ 1808499 w 2395548"/>
                <a:gd name="connsiteY24" fmla="*/ 690844 h 1050781"/>
                <a:gd name="connsiteX25" fmla="*/ 1993883 w 2395548"/>
                <a:gd name="connsiteY25" fmla="*/ 690844 h 1050781"/>
                <a:gd name="connsiteX26" fmla="*/ 2179266 w 2395548"/>
                <a:gd name="connsiteY26" fmla="*/ 690844 h 1050781"/>
                <a:gd name="connsiteX27" fmla="*/ 2364651 w 2395548"/>
                <a:gd name="connsiteY27" fmla="*/ 830175 h 1050781"/>
                <a:gd name="connsiteX28" fmla="*/ 1993883 w 2395548"/>
                <a:gd name="connsiteY28" fmla="*/ 1039170 h 1050781"/>
                <a:gd name="connsiteX29" fmla="*/ 1808499 w 2395548"/>
                <a:gd name="connsiteY29" fmla="*/ 760509 h 1050781"/>
                <a:gd name="connsiteX30" fmla="*/ 1720264 w 2395548"/>
                <a:gd name="connsiteY30" fmla="*/ 720015 h 1050781"/>
                <a:gd name="connsiteX31" fmla="*/ 1569574 w 2395548"/>
                <a:gd name="connsiteY31" fmla="*/ 715389 h 1050781"/>
                <a:gd name="connsiteX32" fmla="*/ 1524088 w 2395548"/>
                <a:gd name="connsiteY32" fmla="*/ 651725 h 1050781"/>
                <a:gd name="connsiteX33" fmla="*/ 1587247 w 2395548"/>
                <a:gd name="connsiteY33" fmla="*/ 583158 h 1050781"/>
                <a:gd name="connsiteX34" fmla="*/ 1482176 w 2395548"/>
                <a:gd name="connsiteY34" fmla="*/ 546238 h 1050781"/>
                <a:gd name="connsiteX35" fmla="*/ 1414144 w 2395548"/>
                <a:gd name="connsiteY35" fmla="*/ 585796 h 1050781"/>
                <a:gd name="connsiteX36" fmla="*/ 1369726 w 2395548"/>
                <a:gd name="connsiteY36" fmla="*/ 584936 h 1050781"/>
                <a:gd name="connsiteX37" fmla="*/ 1128758 w 2395548"/>
                <a:gd name="connsiteY37" fmla="*/ 621178 h 1050781"/>
                <a:gd name="connsiteX38" fmla="*/ 1088990 w 2395548"/>
                <a:gd name="connsiteY38" fmla="*/ 567336 h 1050781"/>
                <a:gd name="connsiteX39" fmla="*/ 1128758 w 2395548"/>
                <a:gd name="connsiteY39" fmla="*/ 481847 h 1050781"/>
                <a:gd name="connsiteX40" fmla="*/ 1087806 w 2395548"/>
                <a:gd name="connsiteY40" fmla="*/ 459642 h 1050781"/>
                <a:gd name="connsiteX41" fmla="*/ 1067334 w 2395548"/>
                <a:gd name="connsiteY41" fmla="*/ 452819 h 1050781"/>
                <a:gd name="connsiteX42" fmla="*/ 1070836 w 2395548"/>
                <a:gd name="connsiteY42" fmla="*/ 391240 h 1050781"/>
                <a:gd name="connsiteX43" fmla="*/ 944504 w 2395548"/>
                <a:gd name="connsiteY43" fmla="*/ 398228 h 1050781"/>
                <a:gd name="connsiteX44" fmla="*/ 903561 w 2395548"/>
                <a:gd name="connsiteY44" fmla="*/ 384580 h 1050781"/>
                <a:gd name="connsiteX45" fmla="*/ 883089 w 2395548"/>
                <a:gd name="connsiteY45" fmla="*/ 377756 h 1050781"/>
                <a:gd name="connsiteX46" fmla="*/ 862618 w 2395548"/>
                <a:gd name="connsiteY46" fmla="*/ 364108 h 1050781"/>
                <a:gd name="connsiteX47" fmla="*/ 819786 w 2395548"/>
                <a:gd name="connsiteY47" fmla="*/ 272853 h 1050781"/>
                <a:gd name="connsiteX48" fmla="*/ 596486 w 2395548"/>
                <a:gd name="connsiteY48" fmla="*/ 193511 h 1050781"/>
                <a:gd name="connsiteX49" fmla="*/ 535071 w 2395548"/>
                <a:gd name="connsiteY49" fmla="*/ 179863 h 1050781"/>
                <a:gd name="connsiteX50" fmla="*/ 514600 w 2395548"/>
                <a:gd name="connsiteY50" fmla="*/ 152568 h 1050781"/>
                <a:gd name="connsiteX51" fmla="*/ 507776 w 2395548"/>
                <a:gd name="connsiteY51" fmla="*/ 132096 h 1050781"/>
                <a:gd name="connsiteX52" fmla="*/ 16456 w 2395548"/>
                <a:gd name="connsiteY52" fmla="*/ 118448 h 1050781"/>
                <a:gd name="connsiteX53" fmla="*/ 80 w 2395548"/>
                <a:gd name="connsiteY53" fmla="*/ 15288 h 1050781"/>
                <a:gd name="connsiteX0" fmla="*/ 80 w 2395548"/>
                <a:gd name="connsiteY0" fmla="*/ 15288 h 1050781"/>
                <a:gd name="connsiteX1" fmla="*/ 93260 w 2395548"/>
                <a:gd name="connsiteY1" fmla="*/ 19025 h 1050781"/>
                <a:gd name="connsiteX2" fmla="*/ 153301 w 2395548"/>
                <a:gd name="connsiteY2" fmla="*/ 76823 h 1050781"/>
                <a:gd name="connsiteX3" fmla="*/ 576015 w 2395548"/>
                <a:gd name="connsiteY3" fmla="*/ 97977 h 1050781"/>
                <a:gd name="connsiteX4" fmla="*/ 616958 w 2395548"/>
                <a:gd name="connsiteY4" fmla="*/ 125272 h 1050781"/>
                <a:gd name="connsiteX5" fmla="*/ 664725 w 2395548"/>
                <a:gd name="connsiteY5" fmla="*/ 145744 h 1050781"/>
                <a:gd name="connsiteX6" fmla="*/ 705668 w 2395548"/>
                <a:gd name="connsiteY6" fmla="*/ 159392 h 1050781"/>
                <a:gd name="connsiteX7" fmla="*/ 726140 w 2395548"/>
                <a:gd name="connsiteY7" fmla="*/ 173039 h 1050781"/>
                <a:gd name="connsiteX8" fmla="*/ 801203 w 2395548"/>
                <a:gd name="connsiteY8" fmla="*/ 193511 h 1050781"/>
                <a:gd name="connsiteX9" fmla="*/ 907076 w 2395548"/>
                <a:gd name="connsiteY9" fmla="*/ 327978 h 1050781"/>
                <a:gd name="connsiteX10" fmla="*/ 982333 w 2395548"/>
                <a:gd name="connsiteY10" fmla="*/ 341626 h 1050781"/>
                <a:gd name="connsiteX11" fmla="*/ 1046862 w 2395548"/>
                <a:gd name="connsiteY11" fmla="*/ 329989 h 1050781"/>
                <a:gd name="connsiteX12" fmla="*/ 1087806 w 2395548"/>
                <a:gd name="connsiteY12" fmla="*/ 343636 h 1050781"/>
                <a:gd name="connsiteX13" fmla="*/ 1128749 w 2395548"/>
                <a:gd name="connsiteY13" fmla="*/ 377756 h 1050781"/>
                <a:gd name="connsiteX14" fmla="*/ 1119400 w 2395548"/>
                <a:gd name="connsiteY14" fmla="*/ 431908 h 1050781"/>
                <a:gd name="connsiteX15" fmla="*/ 1199910 w 2395548"/>
                <a:gd name="connsiteY15" fmla="*/ 471299 h 1050781"/>
                <a:gd name="connsiteX16" fmla="*/ 1152151 w 2395548"/>
                <a:gd name="connsiteY16" fmla="*/ 567336 h 1050781"/>
                <a:gd name="connsiteX17" fmla="*/ 1252347 w 2395548"/>
                <a:gd name="connsiteY17" fmla="*/ 551513 h 1050781"/>
                <a:gd name="connsiteX18" fmla="*/ 1428612 w 2395548"/>
                <a:gd name="connsiteY18" fmla="*/ 514695 h 1050781"/>
                <a:gd name="connsiteX19" fmla="*/ 1499526 w 2395548"/>
                <a:gd name="connsiteY19" fmla="*/ 481847 h 1050781"/>
                <a:gd name="connsiteX20" fmla="*/ 1552411 w 2395548"/>
                <a:gd name="connsiteY20" fmla="*/ 519344 h 1050781"/>
                <a:gd name="connsiteX21" fmla="*/ 1608175 w 2395548"/>
                <a:gd name="connsiteY21" fmla="*/ 553003 h 1050781"/>
                <a:gd name="connsiteX22" fmla="*/ 1630605 w 2395548"/>
                <a:gd name="connsiteY22" fmla="*/ 589747 h 1050781"/>
                <a:gd name="connsiteX23" fmla="*/ 1625454 w 2395548"/>
                <a:gd name="connsiteY23" fmla="*/ 643375 h 1050781"/>
                <a:gd name="connsiteX24" fmla="*/ 1808499 w 2395548"/>
                <a:gd name="connsiteY24" fmla="*/ 690844 h 1050781"/>
                <a:gd name="connsiteX25" fmla="*/ 1993883 w 2395548"/>
                <a:gd name="connsiteY25" fmla="*/ 690844 h 1050781"/>
                <a:gd name="connsiteX26" fmla="*/ 2179266 w 2395548"/>
                <a:gd name="connsiteY26" fmla="*/ 690844 h 1050781"/>
                <a:gd name="connsiteX27" fmla="*/ 2364651 w 2395548"/>
                <a:gd name="connsiteY27" fmla="*/ 830175 h 1050781"/>
                <a:gd name="connsiteX28" fmla="*/ 1993883 w 2395548"/>
                <a:gd name="connsiteY28" fmla="*/ 1039170 h 1050781"/>
                <a:gd name="connsiteX29" fmla="*/ 1808499 w 2395548"/>
                <a:gd name="connsiteY29" fmla="*/ 760509 h 1050781"/>
                <a:gd name="connsiteX30" fmla="*/ 1720264 w 2395548"/>
                <a:gd name="connsiteY30" fmla="*/ 720015 h 1050781"/>
                <a:gd name="connsiteX31" fmla="*/ 1569574 w 2395548"/>
                <a:gd name="connsiteY31" fmla="*/ 715389 h 1050781"/>
                <a:gd name="connsiteX32" fmla="*/ 1524088 w 2395548"/>
                <a:gd name="connsiteY32" fmla="*/ 651725 h 1050781"/>
                <a:gd name="connsiteX33" fmla="*/ 1587247 w 2395548"/>
                <a:gd name="connsiteY33" fmla="*/ 583158 h 1050781"/>
                <a:gd name="connsiteX34" fmla="*/ 1482176 w 2395548"/>
                <a:gd name="connsiteY34" fmla="*/ 546238 h 1050781"/>
                <a:gd name="connsiteX35" fmla="*/ 1414144 w 2395548"/>
                <a:gd name="connsiteY35" fmla="*/ 585796 h 1050781"/>
                <a:gd name="connsiteX36" fmla="*/ 1369726 w 2395548"/>
                <a:gd name="connsiteY36" fmla="*/ 584936 h 1050781"/>
                <a:gd name="connsiteX37" fmla="*/ 1128758 w 2395548"/>
                <a:gd name="connsiteY37" fmla="*/ 621178 h 1050781"/>
                <a:gd name="connsiteX38" fmla="*/ 1088990 w 2395548"/>
                <a:gd name="connsiteY38" fmla="*/ 567336 h 1050781"/>
                <a:gd name="connsiteX39" fmla="*/ 1128758 w 2395548"/>
                <a:gd name="connsiteY39" fmla="*/ 481847 h 1050781"/>
                <a:gd name="connsiteX40" fmla="*/ 1087806 w 2395548"/>
                <a:gd name="connsiteY40" fmla="*/ 459642 h 1050781"/>
                <a:gd name="connsiteX41" fmla="*/ 1067334 w 2395548"/>
                <a:gd name="connsiteY41" fmla="*/ 452819 h 1050781"/>
                <a:gd name="connsiteX42" fmla="*/ 1070836 w 2395548"/>
                <a:gd name="connsiteY42" fmla="*/ 391240 h 1050781"/>
                <a:gd name="connsiteX43" fmla="*/ 944504 w 2395548"/>
                <a:gd name="connsiteY43" fmla="*/ 398228 h 1050781"/>
                <a:gd name="connsiteX44" fmla="*/ 903561 w 2395548"/>
                <a:gd name="connsiteY44" fmla="*/ 384580 h 1050781"/>
                <a:gd name="connsiteX45" fmla="*/ 883089 w 2395548"/>
                <a:gd name="connsiteY45" fmla="*/ 377756 h 1050781"/>
                <a:gd name="connsiteX46" fmla="*/ 862618 w 2395548"/>
                <a:gd name="connsiteY46" fmla="*/ 364108 h 1050781"/>
                <a:gd name="connsiteX47" fmla="*/ 819786 w 2395548"/>
                <a:gd name="connsiteY47" fmla="*/ 272853 h 1050781"/>
                <a:gd name="connsiteX48" fmla="*/ 596486 w 2395548"/>
                <a:gd name="connsiteY48" fmla="*/ 193511 h 1050781"/>
                <a:gd name="connsiteX49" fmla="*/ 535071 w 2395548"/>
                <a:gd name="connsiteY49" fmla="*/ 179863 h 1050781"/>
                <a:gd name="connsiteX50" fmla="*/ 514600 w 2395548"/>
                <a:gd name="connsiteY50" fmla="*/ 152568 h 1050781"/>
                <a:gd name="connsiteX51" fmla="*/ 507776 w 2395548"/>
                <a:gd name="connsiteY51" fmla="*/ 132096 h 1050781"/>
                <a:gd name="connsiteX52" fmla="*/ 16456 w 2395548"/>
                <a:gd name="connsiteY52" fmla="*/ 118448 h 1050781"/>
                <a:gd name="connsiteX53" fmla="*/ 80 w 2395548"/>
                <a:gd name="connsiteY53" fmla="*/ 15288 h 1050781"/>
                <a:gd name="connsiteX0" fmla="*/ 80 w 2395548"/>
                <a:gd name="connsiteY0" fmla="*/ 15288 h 1050781"/>
                <a:gd name="connsiteX1" fmla="*/ 93260 w 2395548"/>
                <a:gd name="connsiteY1" fmla="*/ 19025 h 1050781"/>
                <a:gd name="connsiteX2" fmla="*/ 153301 w 2395548"/>
                <a:gd name="connsiteY2" fmla="*/ 76823 h 1050781"/>
                <a:gd name="connsiteX3" fmla="*/ 576015 w 2395548"/>
                <a:gd name="connsiteY3" fmla="*/ 97977 h 1050781"/>
                <a:gd name="connsiteX4" fmla="*/ 616958 w 2395548"/>
                <a:gd name="connsiteY4" fmla="*/ 125272 h 1050781"/>
                <a:gd name="connsiteX5" fmla="*/ 664725 w 2395548"/>
                <a:gd name="connsiteY5" fmla="*/ 145744 h 1050781"/>
                <a:gd name="connsiteX6" fmla="*/ 705668 w 2395548"/>
                <a:gd name="connsiteY6" fmla="*/ 159392 h 1050781"/>
                <a:gd name="connsiteX7" fmla="*/ 726140 w 2395548"/>
                <a:gd name="connsiteY7" fmla="*/ 173039 h 1050781"/>
                <a:gd name="connsiteX8" fmla="*/ 801203 w 2395548"/>
                <a:gd name="connsiteY8" fmla="*/ 193511 h 1050781"/>
                <a:gd name="connsiteX9" fmla="*/ 907076 w 2395548"/>
                <a:gd name="connsiteY9" fmla="*/ 327978 h 1050781"/>
                <a:gd name="connsiteX10" fmla="*/ 982333 w 2395548"/>
                <a:gd name="connsiteY10" fmla="*/ 341626 h 1050781"/>
                <a:gd name="connsiteX11" fmla="*/ 1046862 w 2395548"/>
                <a:gd name="connsiteY11" fmla="*/ 329989 h 1050781"/>
                <a:gd name="connsiteX12" fmla="*/ 1087806 w 2395548"/>
                <a:gd name="connsiteY12" fmla="*/ 343636 h 1050781"/>
                <a:gd name="connsiteX13" fmla="*/ 1128749 w 2395548"/>
                <a:gd name="connsiteY13" fmla="*/ 377756 h 1050781"/>
                <a:gd name="connsiteX14" fmla="*/ 1119400 w 2395548"/>
                <a:gd name="connsiteY14" fmla="*/ 431908 h 1050781"/>
                <a:gd name="connsiteX15" fmla="*/ 1199910 w 2395548"/>
                <a:gd name="connsiteY15" fmla="*/ 471299 h 1050781"/>
                <a:gd name="connsiteX16" fmla="*/ 1152151 w 2395548"/>
                <a:gd name="connsiteY16" fmla="*/ 567336 h 1050781"/>
                <a:gd name="connsiteX17" fmla="*/ 1252347 w 2395548"/>
                <a:gd name="connsiteY17" fmla="*/ 551513 h 1050781"/>
                <a:gd name="connsiteX18" fmla="*/ 1428612 w 2395548"/>
                <a:gd name="connsiteY18" fmla="*/ 514695 h 1050781"/>
                <a:gd name="connsiteX19" fmla="*/ 1499526 w 2395548"/>
                <a:gd name="connsiteY19" fmla="*/ 481847 h 1050781"/>
                <a:gd name="connsiteX20" fmla="*/ 1552411 w 2395548"/>
                <a:gd name="connsiteY20" fmla="*/ 519344 h 1050781"/>
                <a:gd name="connsiteX21" fmla="*/ 1608175 w 2395548"/>
                <a:gd name="connsiteY21" fmla="*/ 553003 h 1050781"/>
                <a:gd name="connsiteX22" fmla="*/ 1630605 w 2395548"/>
                <a:gd name="connsiteY22" fmla="*/ 589747 h 1050781"/>
                <a:gd name="connsiteX23" fmla="*/ 1625454 w 2395548"/>
                <a:gd name="connsiteY23" fmla="*/ 643375 h 1050781"/>
                <a:gd name="connsiteX24" fmla="*/ 1808499 w 2395548"/>
                <a:gd name="connsiteY24" fmla="*/ 690844 h 1050781"/>
                <a:gd name="connsiteX25" fmla="*/ 1993883 w 2395548"/>
                <a:gd name="connsiteY25" fmla="*/ 690844 h 1050781"/>
                <a:gd name="connsiteX26" fmla="*/ 2179266 w 2395548"/>
                <a:gd name="connsiteY26" fmla="*/ 690844 h 1050781"/>
                <a:gd name="connsiteX27" fmla="*/ 2364651 w 2395548"/>
                <a:gd name="connsiteY27" fmla="*/ 830175 h 1050781"/>
                <a:gd name="connsiteX28" fmla="*/ 1993883 w 2395548"/>
                <a:gd name="connsiteY28" fmla="*/ 1039170 h 1050781"/>
                <a:gd name="connsiteX29" fmla="*/ 1808499 w 2395548"/>
                <a:gd name="connsiteY29" fmla="*/ 760509 h 1050781"/>
                <a:gd name="connsiteX30" fmla="*/ 1720264 w 2395548"/>
                <a:gd name="connsiteY30" fmla="*/ 720015 h 1050781"/>
                <a:gd name="connsiteX31" fmla="*/ 1569574 w 2395548"/>
                <a:gd name="connsiteY31" fmla="*/ 715389 h 1050781"/>
                <a:gd name="connsiteX32" fmla="*/ 1524088 w 2395548"/>
                <a:gd name="connsiteY32" fmla="*/ 651725 h 1050781"/>
                <a:gd name="connsiteX33" fmla="*/ 1587247 w 2395548"/>
                <a:gd name="connsiteY33" fmla="*/ 583158 h 1050781"/>
                <a:gd name="connsiteX34" fmla="*/ 1482176 w 2395548"/>
                <a:gd name="connsiteY34" fmla="*/ 546238 h 1050781"/>
                <a:gd name="connsiteX35" fmla="*/ 1414144 w 2395548"/>
                <a:gd name="connsiteY35" fmla="*/ 585796 h 1050781"/>
                <a:gd name="connsiteX36" fmla="*/ 1369726 w 2395548"/>
                <a:gd name="connsiteY36" fmla="*/ 584936 h 1050781"/>
                <a:gd name="connsiteX37" fmla="*/ 1128758 w 2395548"/>
                <a:gd name="connsiteY37" fmla="*/ 621178 h 1050781"/>
                <a:gd name="connsiteX38" fmla="*/ 1088990 w 2395548"/>
                <a:gd name="connsiteY38" fmla="*/ 567336 h 1050781"/>
                <a:gd name="connsiteX39" fmla="*/ 1128758 w 2395548"/>
                <a:gd name="connsiteY39" fmla="*/ 481847 h 1050781"/>
                <a:gd name="connsiteX40" fmla="*/ 1087806 w 2395548"/>
                <a:gd name="connsiteY40" fmla="*/ 459642 h 1050781"/>
                <a:gd name="connsiteX41" fmla="*/ 1067334 w 2395548"/>
                <a:gd name="connsiteY41" fmla="*/ 452819 h 1050781"/>
                <a:gd name="connsiteX42" fmla="*/ 1070836 w 2395548"/>
                <a:gd name="connsiteY42" fmla="*/ 391240 h 1050781"/>
                <a:gd name="connsiteX43" fmla="*/ 944504 w 2395548"/>
                <a:gd name="connsiteY43" fmla="*/ 398228 h 1050781"/>
                <a:gd name="connsiteX44" fmla="*/ 903561 w 2395548"/>
                <a:gd name="connsiteY44" fmla="*/ 384580 h 1050781"/>
                <a:gd name="connsiteX45" fmla="*/ 883089 w 2395548"/>
                <a:gd name="connsiteY45" fmla="*/ 377756 h 1050781"/>
                <a:gd name="connsiteX46" fmla="*/ 862618 w 2395548"/>
                <a:gd name="connsiteY46" fmla="*/ 364108 h 1050781"/>
                <a:gd name="connsiteX47" fmla="*/ 819786 w 2395548"/>
                <a:gd name="connsiteY47" fmla="*/ 272853 h 1050781"/>
                <a:gd name="connsiteX48" fmla="*/ 596486 w 2395548"/>
                <a:gd name="connsiteY48" fmla="*/ 193511 h 1050781"/>
                <a:gd name="connsiteX49" fmla="*/ 535071 w 2395548"/>
                <a:gd name="connsiteY49" fmla="*/ 179863 h 1050781"/>
                <a:gd name="connsiteX50" fmla="*/ 514600 w 2395548"/>
                <a:gd name="connsiteY50" fmla="*/ 152568 h 1050781"/>
                <a:gd name="connsiteX51" fmla="*/ 507776 w 2395548"/>
                <a:gd name="connsiteY51" fmla="*/ 132096 h 1050781"/>
                <a:gd name="connsiteX52" fmla="*/ 16456 w 2395548"/>
                <a:gd name="connsiteY52" fmla="*/ 118448 h 1050781"/>
                <a:gd name="connsiteX53" fmla="*/ 80 w 2395548"/>
                <a:gd name="connsiteY53" fmla="*/ 15288 h 1050781"/>
                <a:gd name="connsiteX0" fmla="*/ 80 w 2629067"/>
                <a:gd name="connsiteY0" fmla="*/ 15288 h 1070818"/>
                <a:gd name="connsiteX1" fmla="*/ 93260 w 2629067"/>
                <a:gd name="connsiteY1" fmla="*/ 19025 h 1070818"/>
                <a:gd name="connsiteX2" fmla="*/ 153301 w 2629067"/>
                <a:gd name="connsiteY2" fmla="*/ 76823 h 1070818"/>
                <a:gd name="connsiteX3" fmla="*/ 576015 w 2629067"/>
                <a:gd name="connsiteY3" fmla="*/ 97977 h 1070818"/>
                <a:gd name="connsiteX4" fmla="*/ 616958 w 2629067"/>
                <a:gd name="connsiteY4" fmla="*/ 125272 h 1070818"/>
                <a:gd name="connsiteX5" fmla="*/ 664725 w 2629067"/>
                <a:gd name="connsiteY5" fmla="*/ 145744 h 1070818"/>
                <a:gd name="connsiteX6" fmla="*/ 705668 w 2629067"/>
                <a:gd name="connsiteY6" fmla="*/ 159392 h 1070818"/>
                <a:gd name="connsiteX7" fmla="*/ 726140 w 2629067"/>
                <a:gd name="connsiteY7" fmla="*/ 173039 h 1070818"/>
                <a:gd name="connsiteX8" fmla="*/ 801203 w 2629067"/>
                <a:gd name="connsiteY8" fmla="*/ 193511 h 1070818"/>
                <a:gd name="connsiteX9" fmla="*/ 907076 w 2629067"/>
                <a:gd name="connsiteY9" fmla="*/ 327978 h 1070818"/>
                <a:gd name="connsiteX10" fmla="*/ 982333 w 2629067"/>
                <a:gd name="connsiteY10" fmla="*/ 341626 h 1070818"/>
                <a:gd name="connsiteX11" fmla="*/ 1046862 w 2629067"/>
                <a:gd name="connsiteY11" fmla="*/ 329989 h 1070818"/>
                <a:gd name="connsiteX12" fmla="*/ 1087806 w 2629067"/>
                <a:gd name="connsiteY12" fmla="*/ 343636 h 1070818"/>
                <a:gd name="connsiteX13" fmla="*/ 1128749 w 2629067"/>
                <a:gd name="connsiteY13" fmla="*/ 377756 h 1070818"/>
                <a:gd name="connsiteX14" fmla="*/ 1119400 w 2629067"/>
                <a:gd name="connsiteY14" fmla="*/ 431908 h 1070818"/>
                <a:gd name="connsiteX15" fmla="*/ 1199910 w 2629067"/>
                <a:gd name="connsiteY15" fmla="*/ 471299 h 1070818"/>
                <a:gd name="connsiteX16" fmla="*/ 1152151 w 2629067"/>
                <a:gd name="connsiteY16" fmla="*/ 567336 h 1070818"/>
                <a:gd name="connsiteX17" fmla="*/ 1252347 w 2629067"/>
                <a:gd name="connsiteY17" fmla="*/ 551513 h 1070818"/>
                <a:gd name="connsiteX18" fmla="*/ 1428612 w 2629067"/>
                <a:gd name="connsiteY18" fmla="*/ 514695 h 1070818"/>
                <a:gd name="connsiteX19" fmla="*/ 1499526 w 2629067"/>
                <a:gd name="connsiteY19" fmla="*/ 481847 h 1070818"/>
                <a:gd name="connsiteX20" fmla="*/ 1552411 w 2629067"/>
                <a:gd name="connsiteY20" fmla="*/ 519344 h 1070818"/>
                <a:gd name="connsiteX21" fmla="*/ 1608175 w 2629067"/>
                <a:gd name="connsiteY21" fmla="*/ 553003 h 1070818"/>
                <a:gd name="connsiteX22" fmla="*/ 1630605 w 2629067"/>
                <a:gd name="connsiteY22" fmla="*/ 589747 h 1070818"/>
                <a:gd name="connsiteX23" fmla="*/ 1625454 w 2629067"/>
                <a:gd name="connsiteY23" fmla="*/ 643375 h 1070818"/>
                <a:gd name="connsiteX24" fmla="*/ 1808499 w 2629067"/>
                <a:gd name="connsiteY24" fmla="*/ 690844 h 1070818"/>
                <a:gd name="connsiteX25" fmla="*/ 1993883 w 2629067"/>
                <a:gd name="connsiteY25" fmla="*/ 690844 h 1070818"/>
                <a:gd name="connsiteX26" fmla="*/ 2179266 w 2629067"/>
                <a:gd name="connsiteY26" fmla="*/ 690844 h 1070818"/>
                <a:gd name="connsiteX27" fmla="*/ 2598170 w 2629067"/>
                <a:gd name="connsiteY27" fmla="*/ 950397 h 1070818"/>
                <a:gd name="connsiteX28" fmla="*/ 1993883 w 2629067"/>
                <a:gd name="connsiteY28" fmla="*/ 1039170 h 1070818"/>
                <a:gd name="connsiteX29" fmla="*/ 1808499 w 2629067"/>
                <a:gd name="connsiteY29" fmla="*/ 760509 h 1070818"/>
                <a:gd name="connsiteX30" fmla="*/ 1720264 w 2629067"/>
                <a:gd name="connsiteY30" fmla="*/ 720015 h 1070818"/>
                <a:gd name="connsiteX31" fmla="*/ 1569574 w 2629067"/>
                <a:gd name="connsiteY31" fmla="*/ 715389 h 1070818"/>
                <a:gd name="connsiteX32" fmla="*/ 1524088 w 2629067"/>
                <a:gd name="connsiteY32" fmla="*/ 651725 h 1070818"/>
                <a:gd name="connsiteX33" fmla="*/ 1587247 w 2629067"/>
                <a:gd name="connsiteY33" fmla="*/ 583158 h 1070818"/>
                <a:gd name="connsiteX34" fmla="*/ 1482176 w 2629067"/>
                <a:gd name="connsiteY34" fmla="*/ 546238 h 1070818"/>
                <a:gd name="connsiteX35" fmla="*/ 1414144 w 2629067"/>
                <a:gd name="connsiteY35" fmla="*/ 585796 h 1070818"/>
                <a:gd name="connsiteX36" fmla="*/ 1369726 w 2629067"/>
                <a:gd name="connsiteY36" fmla="*/ 584936 h 1070818"/>
                <a:gd name="connsiteX37" fmla="*/ 1128758 w 2629067"/>
                <a:gd name="connsiteY37" fmla="*/ 621178 h 1070818"/>
                <a:gd name="connsiteX38" fmla="*/ 1088990 w 2629067"/>
                <a:gd name="connsiteY38" fmla="*/ 567336 h 1070818"/>
                <a:gd name="connsiteX39" fmla="*/ 1128758 w 2629067"/>
                <a:gd name="connsiteY39" fmla="*/ 481847 h 1070818"/>
                <a:gd name="connsiteX40" fmla="*/ 1087806 w 2629067"/>
                <a:gd name="connsiteY40" fmla="*/ 459642 h 1070818"/>
                <a:gd name="connsiteX41" fmla="*/ 1067334 w 2629067"/>
                <a:gd name="connsiteY41" fmla="*/ 452819 h 1070818"/>
                <a:gd name="connsiteX42" fmla="*/ 1070836 w 2629067"/>
                <a:gd name="connsiteY42" fmla="*/ 391240 h 1070818"/>
                <a:gd name="connsiteX43" fmla="*/ 944504 w 2629067"/>
                <a:gd name="connsiteY43" fmla="*/ 398228 h 1070818"/>
                <a:gd name="connsiteX44" fmla="*/ 903561 w 2629067"/>
                <a:gd name="connsiteY44" fmla="*/ 384580 h 1070818"/>
                <a:gd name="connsiteX45" fmla="*/ 883089 w 2629067"/>
                <a:gd name="connsiteY45" fmla="*/ 377756 h 1070818"/>
                <a:gd name="connsiteX46" fmla="*/ 862618 w 2629067"/>
                <a:gd name="connsiteY46" fmla="*/ 364108 h 1070818"/>
                <a:gd name="connsiteX47" fmla="*/ 819786 w 2629067"/>
                <a:gd name="connsiteY47" fmla="*/ 272853 h 1070818"/>
                <a:gd name="connsiteX48" fmla="*/ 596486 w 2629067"/>
                <a:gd name="connsiteY48" fmla="*/ 193511 h 1070818"/>
                <a:gd name="connsiteX49" fmla="*/ 535071 w 2629067"/>
                <a:gd name="connsiteY49" fmla="*/ 179863 h 1070818"/>
                <a:gd name="connsiteX50" fmla="*/ 514600 w 2629067"/>
                <a:gd name="connsiteY50" fmla="*/ 152568 h 1070818"/>
                <a:gd name="connsiteX51" fmla="*/ 507776 w 2629067"/>
                <a:gd name="connsiteY51" fmla="*/ 132096 h 1070818"/>
                <a:gd name="connsiteX52" fmla="*/ 16456 w 2629067"/>
                <a:gd name="connsiteY52" fmla="*/ 118448 h 1070818"/>
                <a:gd name="connsiteX53" fmla="*/ 80 w 2629067"/>
                <a:gd name="connsiteY53" fmla="*/ 15288 h 1070818"/>
                <a:gd name="connsiteX0" fmla="*/ 80 w 2664395"/>
                <a:gd name="connsiteY0" fmla="*/ 15288 h 1070818"/>
                <a:gd name="connsiteX1" fmla="*/ 93260 w 2664395"/>
                <a:gd name="connsiteY1" fmla="*/ 19025 h 1070818"/>
                <a:gd name="connsiteX2" fmla="*/ 153301 w 2664395"/>
                <a:gd name="connsiteY2" fmla="*/ 76823 h 1070818"/>
                <a:gd name="connsiteX3" fmla="*/ 576015 w 2664395"/>
                <a:gd name="connsiteY3" fmla="*/ 97977 h 1070818"/>
                <a:gd name="connsiteX4" fmla="*/ 616958 w 2664395"/>
                <a:gd name="connsiteY4" fmla="*/ 125272 h 1070818"/>
                <a:gd name="connsiteX5" fmla="*/ 664725 w 2664395"/>
                <a:gd name="connsiteY5" fmla="*/ 145744 h 1070818"/>
                <a:gd name="connsiteX6" fmla="*/ 705668 w 2664395"/>
                <a:gd name="connsiteY6" fmla="*/ 159392 h 1070818"/>
                <a:gd name="connsiteX7" fmla="*/ 726140 w 2664395"/>
                <a:gd name="connsiteY7" fmla="*/ 173039 h 1070818"/>
                <a:gd name="connsiteX8" fmla="*/ 801203 w 2664395"/>
                <a:gd name="connsiteY8" fmla="*/ 193511 h 1070818"/>
                <a:gd name="connsiteX9" fmla="*/ 907076 w 2664395"/>
                <a:gd name="connsiteY9" fmla="*/ 327978 h 1070818"/>
                <a:gd name="connsiteX10" fmla="*/ 982333 w 2664395"/>
                <a:gd name="connsiteY10" fmla="*/ 341626 h 1070818"/>
                <a:gd name="connsiteX11" fmla="*/ 1046862 w 2664395"/>
                <a:gd name="connsiteY11" fmla="*/ 329989 h 1070818"/>
                <a:gd name="connsiteX12" fmla="*/ 1087806 w 2664395"/>
                <a:gd name="connsiteY12" fmla="*/ 343636 h 1070818"/>
                <a:gd name="connsiteX13" fmla="*/ 1128749 w 2664395"/>
                <a:gd name="connsiteY13" fmla="*/ 377756 h 1070818"/>
                <a:gd name="connsiteX14" fmla="*/ 1119400 w 2664395"/>
                <a:gd name="connsiteY14" fmla="*/ 431908 h 1070818"/>
                <a:gd name="connsiteX15" fmla="*/ 1199910 w 2664395"/>
                <a:gd name="connsiteY15" fmla="*/ 471299 h 1070818"/>
                <a:gd name="connsiteX16" fmla="*/ 1152151 w 2664395"/>
                <a:gd name="connsiteY16" fmla="*/ 567336 h 1070818"/>
                <a:gd name="connsiteX17" fmla="*/ 1252347 w 2664395"/>
                <a:gd name="connsiteY17" fmla="*/ 551513 h 1070818"/>
                <a:gd name="connsiteX18" fmla="*/ 1428612 w 2664395"/>
                <a:gd name="connsiteY18" fmla="*/ 514695 h 1070818"/>
                <a:gd name="connsiteX19" fmla="*/ 1499526 w 2664395"/>
                <a:gd name="connsiteY19" fmla="*/ 481847 h 1070818"/>
                <a:gd name="connsiteX20" fmla="*/ 1552411 w 2664395"/>
                <a:gd name="connsiteY20" fmla="*/ 519344 h 1070818"/>
                <a:gd name="connsiteX21" fmla="*/ 1608175 w 2664395"/>
                <a:gd name="connsiteY21" fmla="*/ 553003 h 1070818"/>
                <a:gd name="connsiteX22" fmla="*/ 1630605 w 2664395"/>
                <a:gd name="connsiteY22" fmla="*/ 589747 h 1070818"/>
                <a:gd name="connsiteX23" fmla="*/ 1625454 w 2664395"/>
                <a:gd name="connsiteY23" fmla="*/ 643375 h 1070818"/>
                <a:gd name="connsiteX24" fmla="*/ 1808499 w 2664395"/>
                <a:gd name="connsiteY24" fmla="*/ 690844 h 1070818"/>
                <a:gd name="connsiteX25" fmla="*/ 1993883 w 2664395"/>
                <a:gd name="connsiteY25" fmla="*/ 690844 h 1070818"/>
                <a:gd name="connsiteX26" fmla="*/ 2391235 w 2664395"/>
                <a:gd name="connsiteY26" fmla="*/ 717250 h 1070818"/>
                <a:gd name="connsiteX27" fmla="*/ 2598170 w 2664395"/>
                <a:gd name="connsiteY27" fmla="*/ 950397 h 1070818"/>
                <a:gd name="connsiteX28" fmla="*/ 1993883 w 2664395"/>
                <a:gd name="connsiteY28" fmla="*/ 1039170 h 1070818"/>
                <a:gd name="connsiteX29" fmla="*/ 1808499 w 2664395"/>
                <a:gd name="connsiteY29" fmla="*/ 760509 h 1070818"/>
                <a:gd name="connsiteX30" fmla="*/ 1720264 w 2664395"/>
                <a:gd name="connsiteY30" fmla="*/ 720015 h 1070818"/>
                <a:gd name="connsiteX31" fmla="*/ 1569574 w 2664395"/>
                <a:gd name="connsiteY31" fmla="*/ 715389 h 1070818"/>
                <a:gd name="connsiteX32" fmla="*/ 1524088 w 2664395"/>
                <a:gd name="connsiteY32" fmla="*/ 651725 h 1070818"/>
                <a:gd name="connsiteX33" fmla="*/ 1587247 w 2664395"/>
                <a:gd name="connsiteY33" fmla="*/ 583158 h 1070818"/>
                <a:gd name="connsiteX34" fmla="*/ 1482176 w 2664395"/>
                <a:gd name="connsiteY34" fmla="*/ 546238 h 1070818"/>
                <a:gd name="connsiteX35" fmla="*/ 1414144 w 2664395"/>
                <a:gd name="connsiteY35" fmla="*/ 585796 h 1070818"/>
                <a:gd name="connsiteX36" fmla="*/ 1369726 w 2664395"/>
                <a:gd name="connsiteY36" fmla="*/ 584936 h 1070818"/>
                <a:gd name="connsiteX37" fmla="*/ 1128758 w 2664395"/>
                <a:gd name="connsiteY37" fmla="*/ 621178 h 1070818"/>
                <a:gd name="connsiteX38" fmla="*/ 1088990 w 2664395"/>
                <a:gd name="connsiteY38" fmla="*/ 567336 h 1070818"/>
                <a:gd name="connsiteX39" fmla="*/ 1128758 w 2664395"/>
                <a:gd name="connsiteY39" fmla="*/ 481847 h 1070818"/>
                <a:gd name="connsiteX40" fmla="*/ 1087806 w 2664395"/>
                <a:gd name="connsiteY40" fmla="*/ 459642 h 1070818"/>
                <a:gd name="connsiteX41" fmla="*/ 1067334 w 2664395"/>
                <a:gd name="connsiteY41" fmla="*/ 452819 h 1070818"/>
                <a:gd name="connsiteX42" fmla="*/ 1070836 w 2664395"/>
                <a:gd name="connsiteY42" fmla="*/ 391240 h 1070818"/>
                <a:gd name="connsiteX43" fmla="*/ 944504 w 2664395"/>
                <a:gd name="connsiteY43" fmla="*/ 398228 h 1070818"/>
                <a:gd name="connsiteX44" fmla="*/ 903561 w 2664395"/>
                <a:gd name="connsiteY44" fmla="*/ 384580 h 1070818"/>
                <a:gd name="connsiteX45" fmla="*/ 883089 w 2664395"/>
                <a:gd name="connsiteY45" fmla="*/ 377756 h 1070818"/>
                <a:gd name="connsiteX46" fmla="*/ 862618 w 2664395"/>
                <a:gd name="connsiteY46" fmla="*/ 364108 h 1070818"/>
                <a:gd name="connsiteX47" fmla="*/ 819786 w 2664395"/>
                <a:gd name="connsiteY47" fmla="*/ 272853 h 1070818"/>
                <a:gd name="connsiteX48" fmla="*/ 596486 w 2664395"/>
                <a:gd name="connsiteY48" fmla="*/ 193511 h 1070818"/>
                <a:gd name="connsiteX49" fmla="*/ 535071 w 2664395"/>
                <a:gd name="connsiteY49" fmla="*/ 179863 h 1070818"/>
                <a:gd name="connsiteX50" fmla="*/ 514600 w 2664395"/>
                <a:gd name="connsiteY50" fmla="*/ 152568 h 1070818"/>
                <a:gd name="connsiteX51" fmla="*/ 507776 w 2664395"/>
                <a:gd name="connsiteY51" fmla="*/ 132096 h 1070818"/>
                <a:gd name="connsiteX52" fmla="*/ 16456 w 2664395"/>
                <a:gd name="connsiteY52" fmla="*/ 118448 h 1070818"/>
                <a:gd name="connsiteX53" fmla="*/ 80 w 2664395"/>
                <a:gd name="connsiteY53" fmla="*/ 15288 h 1070818"/>
                <a:gd name="connsiteX0" fmla="*/ 80 w 2618410"/>
                <a:gd name="connsiteY0" fmla="*/ 15288 h 1070818"/>
                <a:gd name="connsiteX1" fmla="*/ 93260 w 2618410"/>
                <a:gd name="connsiteY1" fmla="*/ 19025 h 1070818"/>
                <a:gd name="connsiteX2" fmla="*/ 153301 w 2618410"/>
                <a:gd name="connsiteY2" fmla="*/ 76823 h 1070818"/>
                <a:gd name="connsiteX3" fmla="*/ 576015 w 2618410"/>
                <a:gd name="connsiteY3" fmla="*/ 97977 h 1070818"/>
                <a:gd name="connsiteX4" fmla="*/ 616958 w 2618410"/>
                <a:gd name="connsiteY4" fmla="*/ 125272 h 1070818"/>
                <a:gd name="connsiteX5" fmla="*/ 664725 w 2618410"/>
                <a:gd name="connsiteY5" fmla="*/ 145744 h 1070818"/>
                <a:gd name="connsiteX6" fmla="*/ 705668 w 2618410"/>
                <a:gd name="connsiteY6" fmla="*/ 159392 h 1070818"/>
                <a:gd name="connsiteX7" fmla="*/ 726140 w 2618410"/>
                <a:gd name="connsiteY7" fmla="*/ 173039 h 1070818"/>
                <a:gd name="connsiteX8" fmla="*/ 801203 w 2618410"/>
                <a:gd name="connsiteY8" fmla="*/ 193511 h 1070818"/>
                <a:gd name="connsiteX9" fmla="*/ 907076 w 2618410"/>
                <a:gd name="connsiteY9" fmla="*/ 327978 h 1070818"/>
                <a:gd name="connsiteX10" fmla="*/ 982333 w 2618410"/>
                <a:gd name="connsiteY10" fmla="*/ 341626 h 1070818"/>
                <a:gd name="connsiteX11" fmla="*/ 1046862 w 2618410"/>
                <a:gd name="connsiteY11" fmla="*/ 329989 h 1070818"/>
                <a:gd name="connsiteX12" fmla="*/ 1087806 w 2618410"/>
                <a:gd name="connsiteY12" fmla="*/ 343636 h 1070818"/>
                <a:gd name="connsiteX13" fmla="*/ 1128749 w 2618410"/>
                <a:gd name="connsiteY13" fmla="*/ 377756 h 1070818"/>
                <a:gd name="connsiteX14" fmla="*/ 1119400 w 2618410"/>
                <a:gd name="connsiteY14" fmla="*/ 431908 h 1070818"/>
                <a:gd name="connsiteX15" fmla="*/ 1199910 w 2618410"/>
                <a:gd name="connsiteY15" fmla="*/ 471299 h 1070818"/>
                <a:gd name="connsiteX16" fmla="*/ 1152151 w 2618410"/>
                <a:gd name="connsiteY16" fmla="*/ 567336 h 1070818"/>
                <a:gd name="connsiteX17" fmla="*/ 1252347 w 2618410"/>
                <a:gd name="connsiteY17" fmla="*/ 551513 h 1070818"/>
                <a:gd name="connsiteX18" fmla="*/ 1428612 w 2618410"/>
                <a:gd name="connsiteY18" fmla="*/ 514695 h 1070818"/>
                <a:gd name="connsiteX19" fmla="*/ 1499526 w 2618410"/>
                <a:gd name="connsiteY19" fmla="*/ 481847 h 1070818"/>
                <a:gd name="connsiteX20" fmla="*/ 1552411 w 2618410"/>
                <a:gd name="connsiteY20" fmla="*/ 519344 h 1070818"/>
                <a:gd name="connsiteX21" fmla="*/ 1608175 w 2618410"/>
                <a:gd name="connsiteY21" fmla="*/ 553003 h 1070818"/>
                <a:gd name="connsiteX22" fmla="*/ 1630605 w 2618410"/>
                <a:gd name="connsiteY22" fmla="*/ 589747 h 1070818"/>
                <a:gd name="connsiteX23" fmla="*/ 1625454 w 2618410"/>
                <a:gd name="connsiteY23" fmla="*/ 643375 h 1070818"/>
                <a:gd name="connsiteX24" fmla="*/ 1808499 w 2618410"/>
                <a:gd name="connsiteY24" fmla="*/ 690844 h 1070818"/>
                <a:gd name="connsiteX25" fmla="*/ 1993883 w 2618410"/>
                <a:gd name="connsiteY25" fmla="*/ 690844 h 1070818"/>
                <a:gd name="connsiteX26" fmla="*/ 2115323 w 2618410"/>
                <a:gd name="connsiteY26" fmla="*/ 794966 h 1070818"/>
                <a:gd name="connsiteX27" fmla="*/ 2598170 w 2618410"/>
                <a:gd name="connsiteY27" fmla="*/ 950397 h 1070818"/>
                <a:gd name="connsiteX28" fmla="*/ 1993883 w 2618410"/>
                <a:gd name="connsiteY28" fmla="*/ 1039170 h 1070818"/>
                <a:gd name="connsiteX29" fmla="*/ 1808499 w 2618410"/>
                <a:gd name="connsiteY29" fmla="*/ 760509 h 1070818"/>
                <a:gd name="connsiteX30" fmla="*/ 1720264 w 2618410"/>
                <a:gd name="connsiteY30" fmla="*/ 720015 h 1070818"/>
                <a:gd name="connsiteX31" fmla="*/ 1569574 w 2618410"/>
                <a:gd name="connsiteY31" fmla="*/ 715389 h 1070818"/>
                <a:gd name="connsiteX32" fmla="*/ 1524088 w 2618410"/>
                <a:gd name="connsiteY32" fmla="*/ 651725 h 1070818"/>
                <a:gd name="connsiteX33" fmla="*/ 1587247 w 2618410"/>
                <a:gd name="connsiteY33" fmla="*/ 583158 h 1070818"/>
                <a:gd name="connsiteX34" fmla="*/ 1482176 w 2618410"/>
                <a:gd name="connsiteY34" fmla="*/ 546238 h 1070818"/>
                <a:gd name="connsiteX35" fmla="*/ 1414144 w 2618410"/>
                <a:gd name="connsiteY35" fmla="*/ 585796 h 1070818"/>
                <a:gd name="connsiteX36" fmla="*/ 1369726 w 2618410"/>
                <a:gd name="connsiteY36" fmla="*/ 584936 h 1070818"/>
                <a:gd name="connsiteX37" fmla="*/ 1128758 w 2618410"/>
                <a:gd name="connsiteY37" fmla="*/ 621178 h 1070818"/>
                <a:gd name="connsiteX38" fmla="*/ 1088990 w 2618410"/>
                <a:gd name="connsiteY38" fmla="*/ 567336 h 1070818"/>
                <a:gd name="connsiteX39" fmla="*/ 1128758 w 2618410"/>
                <a:gd name="connsiteY39" fmla="*/ 481847 h 1070818"/>
                <a:gd name="connsiteX40" fmla="*/ 1087806 w 2618410"/>
                <a:gd name="connsiteY40" fmla="*/ 459642 h 1070818"/>
                <a:gd name="connsiteX41" fmla="*/ 1067334 w 2618410"/>
                <a:gd name="connsiteY41" fmla="*/ 452819 h 1070818"/>
                <a:gd name="connsiteX42" fmla="*/ 1070836 w 2618410"/>
                <a:gd name="connsiteY42" fmla="*/ 391240 h 1070818"/>
                <a:gd name="connsiteX43" fmla="*/ 944504 w 2618410"/>
                <a:gd name="connsiteY43" fmla="*/ 398228 h 1070818"/>
                <a:gd name="connsiteX44" fmla="*/ 903561 w 2618410"/>
                <a:gd name="connsiteY44" fmla="*/ 384580 h 1070818"/>
                <a:gd name="connsiteX45" fmla="*/ 883089 w 2618410"/>
                <a:gd name="connsiteY45" fmla="*/ 377756 h 1070818"/>
                <a:gd name="connsiteX46" fmla="*/ 862618 w 2618410"/>
                <a:gd name="connsiteY46" fmla="*/ 364108 h 1070818"/>
                <a:gd name="connsiteX47" fmla="*/ 819786 w 2618410"/>
                <a:gd name="connsiteY47" fmla="*/ 272853 h 1070818"/>
                <a:gd name="connsiteX48" fmla="*/ 596486 w 2618410"/>
                <a:gd name="connsiteY48" fmla="*/ 193511 h 1070818"/>
                <a:gd name="connsiteX49" fmla="*/ 535071 w 2618410"/>
                <a:gd name="connsiteY49" fmla="*/ 179863 h 1070818"/>
                <a:gd name="connsiteX50" fmla="*/ 514600 w 2618410"/>
                <a:gd name="connsiteY50" fmla="*/ 152568 h 1070818"/>
                <a:gd name="connsiteX51" fmla="*/ 507776 w 2618410"/>
                <a:gd name="connsiteY51" fmla="*/ 132096 h 1070818"/>
                <a:gd name="connsiteX52" fmla="*/ 16456 w 2618410"/>
                <a:gd name="connsiteY52" fmla="*/ 118448 h 1070818"/>
                <a:gd name="connsiteX53" fmla="*/ 80 w 2618410"/>
                <a:gd name="connsiteY53" fmla="*/ 15288 h 107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618410" h="1070818">
                  <a:moveTo>
                    <a:pt x="80" y="15288"/>
                  </a:moveTo>
                  <a:cubicBezTo>
                    <a:pt x="17819" y="0"/>
                    <a:pt x="0" y="1727"/>
                    <a:pt x="93260" y="19025"/>
                  </a:cubicBezTo>
                  <a:cubicBezTo>
                    <a:pt x="131662" y="27962"/>
                    <a:pt x="72842" y="63664"/>
                    <a:pt x="153301" y="76823"/>
                  </a:cubicBezTo>
                  <a:cubicBezTo>
                    <a:pt x="233760" y="89982"/>
                    <a:pt x="514333" y="85067"/>
                    <a:pt x="576015" y="97977"/>
                  </a:cubicBezTo>
                  <a:cubicBezTo>
                    <a:pt x="610092" y="126374"/>
                    <a:pt x="580981" y="113280"/>
                    <a:pt x="616958" y="125272"/>
                  </a:cubicBezTo>
                  <a:cubicBezTo>
                    <a:pt x="631743" y="133233"/>
                    <a:pt x="649940" y="140057"/>
                    <a:pt x="664725" y="145744"/>
                  </a:cubicBezTo>
                  <a:cubicBezTo>
                    <a:pt x="678504" y="149878"/>
                    <a:pt x="692020" y="154843"/>
                    <a:pt x="705668" y="159392"/>
                  </a:cubicBezTo>
                  <a:cubicBezTo>
                    <a:pt x="713448" y="161986"/>
                    <a:pt x="718461" y="170159"/>
                    <a:pt x="726140" y="173039"/>
                  </a:cubicBezTo>
                  <a:cubicBezTo>
                    <a:pt x="742063" y="178726"/>
                    <a:pt x="780731" y="182138"/>
                    <a:pt x="801203" y="193511"/>
                  </a:cubicBezTo>
                  <a:cubicBezTo>
                    <a:pt x="934480" y="235377"/>
                    <a:pt x="843359" y="305050"/>
                    <a:pt x="907076" y="327978"/>
                  </a:cubicBezTo>
                  <a:cubicBezTo>
                    <a:pt x="929082" y="335314"/>
                    <a:pt x="959587" y="337077"/>
                    <a:pt x="982333" y="341626"/>
                  </a:cubicBezTo>
                  <a:lnTo>
                    <a:pt x="1046862" y="329989"/>
                  </a:lnTo>
                  <a:cubicBezTo>
                    <a:pt x="1060969" y="332810"/>
                    <a:pt x="1087806" y="343636"/>
                    <a:pt x="1087806" y="343636"/>
                  </a:cubicBezTo>
                  <a:cubicBezTo>
                    <a:pt x="1107934" y="357055"/>
                    <a:pt x="1112330" y="358053"/>
                    <a:pt x="1128749" y="377756"/>
                  </a:cubicBezTo>
                  <a:cubicBezTo>
                    <a:pt x="1143534" y="392541"/>
                    <a:pt x="1113388" y="414560"/>
                    <a:pt x="1119400" y="431908"/>
                  </a:cubicBezTo>
                  <a:cubicBezTo>
                    <a:pt x="1124014" y="443570"/>
                    <a:pt x="1197570" y="451438"/>
                    <a:pt x="1199910" y="471299"/>
                  </a:cubicBezTo>
                  <a:cubicBezTo>
                    <a:pt x="1195426" y="486611"/>
                    <a:pt x="1141852" y="555725"/>
                    <a:pt x="1152151" y="567336"/>
                  </a:cubicBezTo>
                  <a:cubicBezTo>
                    <a:pt x="1165930" y="571470"/>
                    <a:pt x="1238699" y="546964"/>
                    <a:pt x="1252347" y="551513"/>
                  </a:cubicBezTo>
                  <a:cubicBezTo>
                    <a:pt x="1259643" y="553945"/>
                    <a:pt x="1424705" y="514094"/>
                    <a:pt x="1428612" y="514695"/>
                  </a:cubicBezTo>
                  <a:cubicBezTo>
                    <a:pt x="1457660" y="519164"/>
                    <a:pt x="1473142" y="474308"/>
                    <a:pt x="1499526" y="481847"/>
                  </a:cubicBezTo>
                  <a:cubicBezTo>
                    <a:pt x="1506442" y="483823"/>
                    <a:pt x="1545495" y="517368"/>
                    <a:pt x="1552411" y="519344"/>
                  </a:cubicBezTo>
                  <a:cubicBezTo>
                    <a:pt x="1569089" y="533840"/>
                    <a:pt x="1595143" y="541269"/>
                    <a:pt x="1608175" y="553003"/>
                  </a:cubicBezTo>
                  <a:lnTo>
                    <a:pt x="1630605" y="589747"/>
                  </a:lnTo>
                  <a:cubicBezTo>
                    <a:pt x="1646166" y="594934"/>
                    <a:pt x="1625454" y="643375"/>
                    <a:pt x="1625454" y="643375"/>
                  </a:cubicBezTo>
                  <a:cubicBezTo>
                    <a:pt x="1643476" y="697444"/>
                    <a:pt x="1799310" y="635711"/>
                    <a:pt x="1808499" y="690844"/>
                  </a:cubicBezTo>
                  <a:cubicBezTo>
                    <a:pt x="1833767" y="710584"/>
                    <a:pt x="1942746" y="673490"/>
                    <a:pt x="1993883" y="690844"/>
                  </a:cubicBezTo>
                  <a:cubicBezTo>
                    <a:pt x="2045020" y="708198"/>
                    <a:pt x="2014609" y="751707"/>
                    <a:pt x="2115323" y="794966"/>
                  </a:cubicBezTo>
                  <a:cubicBezTo>
                    <a:pt x="2216037" y="838225"/>
                    <a:pt x="2618410" y="909696"/>
                    <a:pt x="2598170" y="950397"/>
                  </a:cubicBezTo>
                  <a:cubicBezTo>
                    <a:pt x="2577930" y="991098"/>
                    <a:pt x="2125495" y="1070818"/>
                    <a:pt x="1993883" y="1039170"/>
                  </a:cubicBezTo>
                  <a:cubicBezTo>
                    <a:pt x="1862271" y="1007522"/>
                    <a:pt x="1854102" y="813701"/>
                    <a:pt x="1808499" y="760509"/>
                  </a:cubicBezTo>
                  <a:cubicBezTo>
                    <a:pt x="1762896" y="707317"/>
                    <a:pt x="1746668" y="742664"/>
                    <a:pt x="1720264" y="720015"/>
                  </a:cubicBezTo>
                  <a:lnTo>
                    <a:pt x="1569574" y="715389"/>
                  </a:lnTo>
                  <a:cubicBezTo>
                    <a:pt x="1561794" y="712796"/>
                    <a:pt x="1531767" y="654605"/>
                    <a:pt x="1524088" y="651725"/>
                  </a:cubicBezTo>
                  <a:cubicBezTo>
                    <a:pt x="1525052" y="633826"/>
                    <a:pt x="1594979" y="605940"/>
                    <a:pt x="1587247" y="583158"/>
                  </a:cubicBezTo>
                  <a:cubicBezTo>
                    <a:pt x="1563884" y="575370"/>
                    <a:pt x="1502606" y="556452"/>
                    <a:pt x="1482176" y="546238"/>
                  </a:cubicBezTo>
                  <a:cubicBezTo>
                    <a:pt x="1474841" y="542570"/>
                    <a:pt x="1421638" y="589127"/>
                    <a:pt x="1414144" y="585796"/>
                  </a:cubicBezTo>
                  <a:cubicBezTo>
                    <a:pt x="1400998" y="579953"/>
                    <a:pt x="1369726" y="584936"/>
                    <a:pt x="1369726" y="584936"/>
                  </a:cubicBezTo>
                  <a:cubicBezTo>
                    <a:pt x="1322162" y="590833"/>
                    <a:pt x="1171746" y="627811"/>
                    <a:pt x="1128758" y="621178"/>
                  </a:cubicBezTo>
                  <a:cubicBezTo>
                    <a:pt x="1121422" y="617510"/>
                    <a:pt x="1096326" y="571004"/>
                    <a:pt x="1088990" y="567336"/>
                  </a:cubicBezTo>
                  <a:cubicBezTo>
                    <a:pt x="1085577" y="542688"/>
                    <a:pt x="1128955" y="499796"/>
                    <a:pt x="1128758" y="481847"/>
                  </a:cubicBezTo>
                  <a:cubicBezTo>
                    <a:pt x="1121934" y="477298"/>
                    <a:pt x="1095586" y="462235"/>
                    <a:pt x="1087806" y="459642"/>
                  </a:cubicBezTo>
                  <a:lnTo>
                    <a:pt x="1067334" y="452819"/>
                  </a:lnTo>
                  <a:cubicBezTo>
                    <a:pt x="1053686" y="443720"/>
                    <a:pt x="1086397" y="396427"/>
                    <a:pt x="1070836" y="391240"/>
                  </a:cubicBezTo>
                  <a:lnTo>
                    <a:pt x="944504" y="398228"/>
                  </a:lnTo>
                  <a:lnTo>
                    <a:pt x="903561" y="384580"/>
                  </a:lnTo>
                  <a:lnTo>
                    <a:pt x="883089" y="377756"/>
                  </a:lnTo>
                  <a:cubicBezTo>
                    <a:pt x="876265" y="373207"/>
                    <a:pt x="868018" y="370280"/>
                    <a:pt x="862618" y="364108"/>
                  </a:cubicBezTo>
                  <a:cubicBezTo>
                    <a:pt x="851817" y="351764"/>
                    <a:pt x="833434" y="281952"/>
                    <a:pt x="819786" y="272853"/>
                  </a:cubicBezTo>
                  <a:cubicBezTo>
                    <a:pt x="762566" y="198709"/>
                    <a:pt x="665772" y="240875"/>
                    <a:pt x="596486" y="193511"/>
                  </a:cubicBezTo>
                  <a:cubicBezTo>
                    <a:pt x="509753" y="174237"/>
                    <a:pt x="637980" y="200445"/>
                    <a:pt x="535071" y="179863"/>
                  </a:cubicBezTo>
                  <a:cubicBezTo>
                    <a:pt x="528247" y="170765"/>
                    <a:pt x="520242" y="162442"/>
                    <a:pt x="514600" y="152568"/>
                  </a:cubicBezTo>
                  <a:cubicBezTo>
                    <a:pt x="511031" y="146323"/>
                    <a:pt x="512270" y="137713"/>
                    <a:pt x="507776" y="132096"/>
                  </a:cubicBezTo>
                  <a:cubicBezTo>
                    <a:pt x="494839" y="115924"/>
                    <a:pt x="32026" y="118448"/>
                    <a:pt x="16456" y="118448"/>
                  </a:cubicBezTo>
                  <a:cubicBezTo>
                    <a:pt x="16456" y="77029"/>
                    <a:pt x="80" y="56707"/>
                    <a:pt x="80" y="15288"/>
                  </a:cubicBezTo>
                  <a:close/>
                </a:path>
              </a:pathLst>
            </a:custGeom>
            <a:solidFill>
              <a:srgbClr val="0070C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3" name="Hexagon 242"/>
            <p:cNvSpPr/>
            <p:nvPr/>
          </p:nvSpPr>
          <p:spPr>
            <a:xfrm rot="5400000">
              <a:off x="3160826" y="2320356"/>
              <a:ext cx="149455" cy="164965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4" name="Hexagon 243"/>
            <p:cNvSpPr/>
            <p:nvPr/>
          </p:nvSpPr>
          <p:spPr>
            <a:xfrm rot="5400000">
              <a:off x="3566892" y="2320356"/>
              <a:ext cx="149455" cy="164965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5" name="Hexagon 244"/>
            <p:cNvSpPr/>
            <p:nvPr/>
          </p:nvSpPr>
          <p:spPr>
            <a:xfrm rot="5400000">
              <a:off x="3431537" y="4283011"/>
              <a:ext cx="149455" cy="164965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6" name="Hexagon 245"/>
            <p:cNvSpPr/>
            <p:nvPr/>
          </p:nvSpPr>
          <p:spPr>
            <a:xfrm rot="5400000">
              <a:off x="3634570" y="4283011"/>
              <a:ext cx="149455" cy="164965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7" name="Hexagon 246"/>
            <p:cNvSpPr/>
            <p:nvPr/>
          </p:nvSpPr>
          <p:spPr>
            <a:xfrm rot="5400000">
              <a:off x="3837603" y="4486044"/>
              <a:ext cx="149455" cy="164965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8" name="Hexagon 247"/>
            <p:cNvSpPr/>
            <p:nvPr/>
          </p:nvSpPr>
          <p:spPr>
            <a:xfrm rot="5400000">
              <a:off x="4582058" y="4824433"/>
              <a:ext cx="149455" cy="164965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9" name="Hexagon 248"/>
            <p:cNvSpPr/>
            <p:nvPr/>
          </p:nvSpPr>
          <p:spPr>
            <a:xfrm rot="5400000">
              <a:off x="5949713" y="5192431"/>
              <a:ext cx="149455" cy="164965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0" name="Hexagon 249"/>
            <p:cNvSpPr/>
            <p:nvPr/>
          </p:nvSpPr>
          <p:spPr>
            <a:xfrm rot="5400000">
              <a:off x="6197865" y="5185381"/>
              <a:ext cx="149455" cy="164965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1" name="Hexagon 250"/>
            <p:cNvSpPr/>
            <p:nvPr/>
          </p:nvSpPr>
          <p:spPr>
            <a:xfrm rot="5400000">
              <a:off x="5635294" y="5310867"/>
              <a:ext cx="149455" cy="164964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2" name="Hexagon 251"/>
            <p:cNvSpPr/>
            <p:nvPr/>
          </p:nvSpPr>
          <p:spPr>
            <a:xfrm rot="5400000">
              <a:off x="5921514" y="5361625"/>
              <a:ext cx="149455" cy="164965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3" name="Hexagon 252"/>
            <p:cNvSpPr/>
            <p:nvPr/>
          </p:nvSpPr>
          <p:spPr>
            <a:xfrm rot="5400000">
              <a:off x="6434737" y="5241779"/>
              <a:ext cx="149455" cy="164965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4" name="Hexagon 253"/>
            <p:cNvSpPr/>
            <p:nvPr/>
          </p:nvSpPr>
          <p:spPr>
            <a:xfrm rot="5400000">
              <a:off x="6202095" y="5387005"/>
              <a:ext cx="149455" cy="164964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5" name="Hexagon 254"/>
            <p:cNvSpPr/>
            <p:nvPr/>
          </p:nvSpPr>
          <p:spPr>
            <a:xfrm rot="5400000">
              <a:off x="6440377" y="5408153"/>
              <a:ext cx="149455" cy="164965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6" name="Hexagon 255"/>
            <p:cNvSpPr/>
            <p:nvPr/>
          </p:nvSpPr>
          <p:spPr>
            <a:xfrm rot="5400000">
              <a:off x="6689939" y="5298177"/>
              <a:ext cx="149455" cy="164964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7" name="Hexagon 256"/>
            <p:cNvSpPr/>
            <p:nvPr/>
          </p:nvSpPr>
          <p:spPr>
            <a:xfrm rot="5400000">
              <a:off x="6909891" y="5216400"/>
              <a:ext cx="149455" cy="164964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8" name="Hexagon 257"/>
            <p:cNvSpPr/>
            <p:nvPr/>
          </p:nvSpPr>
          <p:spPr>
            <a:xfrm rot="5400000">
              <a:off x="6904252" y="5398284"/>
              <a:ext cx="149455" cy="164964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9" name="Hexagon 258"/>
            <p:cNvSpPr/>
            <p:nvPr/>
          </p:nvSpPr>
          <p:spPr>
            <a:xfrm rot="5400000">
              <a:off x="7124204" y="5288308"/>
              <a:ext cx="149455" cy="164964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0" name="Hexagon 259"/>
            <p:cNvSpPr/>
            <p:nvPr/>
          </p:nvSpPr>
          <p:spPr>
            <a:xfrm rot="5400000">
              <a:off x="7420294" y="5348935"/>
              <a:ext cx="149455" cy="164964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1" name="Down Arrow 260"/>
            <p:cNvSpPr/>
            <p:nvPr/>
          </p:nvSpPr>
          <p:spPr>
            <a:xfrm rot="5400000" flipV="1">
              <a:off x="3233661" y="4861797"/>
              <a:ext cx="473744" cy="1285877"/>
            </a:xfrm>
            <a:prstGeom prst="downArrow">
              <a:avLst/>
            </a:prstGeom>
            <a:solidFill>
              <a:srgbClr val="00B0F0"/>
            </a:solidFill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2" name="TextBox 89"/>
            <p:cNvSpPr txBox="1">
              <a:spLocks noChangeArrowheads="1"/>
            </p:cNvSpPr>
            <p:nvPr/>
          </p:nvSpPr>
          <p:spPr bwMode="auto">
            <a:xfrm>
              <a:off x="2556884" y="4997152"/>
              <a:ext cx="15565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200" b="1" i="1" dirty="0">
                  <a:solidFill>
                    <a:schemeClr val="bg1"/>
                  </a:solidFill>
                </a:rPr>
                <a:t>subsurface</a:t>
              </a:r>
            </a:p>
            <a:p>
              <a:pPr algn="ctr" eaLnBrk="1" hangingPunct="1"/>
              <a:r>
                <a:rPr lang="en-US" sz="1200" b="1" i="1" dirty="0" smtClean="0">
                  <a:solidFill>
                    <a:schemeClr val="bg1"/>
                  </a:solidFill>
                </a:rPr>
                <a:t>transport?</a:t>
              </a:r>
              <a:endParaRPr lang="en-US" sz="1200" b="1" i="1" dirty="0">
                <a:solidFill>
                  <a:schemeClr val="bg1"/>
                </a:solidFill>
              </a:endParaRPr>
            </a:p>
          </p:txBody>
        </p:sp>
        <p:sp>
          <p:nvSpPr>
            <p:cNvPr id="263" name="Hexagon 262"/>
            <p:cNvSpPr/>
            <p:nvPr/>
          </p:nvSpPr>
          <p:spPr>
            <a:xfrm rot="5400000">
              <a:off x="2903027" y="5396874"/>
              <a:ext cx="149455" cy="164965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4" name="Hexagon 263"/>
            <p:cNvSpPr/>
            <p:nvPr/>
          </p:nvSpPr>
          <p:spPr>
            <a:xfrm rot="5400000">
              <a:off x="3173738" y="5396874"/>
              <a:ext cx="149455" cy="164965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5" name="Hexagon 264"/>
            <p:cNvSpPr/>
            <p:nvPr/>
          </p:nvSpPr>
          <p:spPr>
            <a:xfrm rot="5400000">
              <a:off x="3444449" y="5396874"/>
              <a:ext cx="149455" cy="164965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6" name="Hexagon 265"/>
            <p:cNvSpPr/>
            <p:nvPr/>
          </p:nvSpPr>
          <p:spPr>
            <a:xfrm rot="5400000">
              <a:off x="3715160" y="5396874"/>
              <a:ext cx="149455" cy="164965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7" name="Hexagon 266"/>
            <p:cNvSpPr/>
            <p:nvPr/>
          </p:nvSpPr>
          <p:spPr>
            <a:xfrm rot="5400000">
              <a:off x="5461869" y="5230499"/>
              <a:ext cx="149455" cy="164965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8" name="Freeform 267"/>
            <p:cNvSpPr/>
            <p:nvPr/>
          </p:nvSpPr>
          <p:spPr>
            <a:xfrm>
              <a:off x="2848480" y="4589611"/>
              <a:ext cx="1031388" cy="392033"/>
            </a:xfrm>
            <a:custGeom>
              <a:avLst/>
              <a:gdLst>
                <a:gd name="connsiteX0" fmla="*/ 404037 w 861237"/>
                <a:gd name="connsiteY0" fmla="*/ 53162 h 435934"/>
                <a:gd name="connsiteX1" fmla="*/ 265814 w 861237"/>
                <a:gd name="connsiteY1" fmla="*/ 10632 h 435934"/>
                <a:gd name="connsiteX2" fmla="*/ 159488 w 861237"/>
                <a:gd name="connsiteY2" fmla="*/ 42530 h 435934"/>
                <a:gd name="connsiteX3" fmla="*/ 31898 w 861237"/>
                <a:gd name="connsiteY3" fmla="*/ 74427 h 435934"/>
                <a:gd name="connsiteX4" fmla="*/ 0 w 861237"/>
                <a:gd name="connsiteY4" fmla="*/ 202018 h 435934"/>
                <a:gd name="connsiteX5" fmla="*/ 0 w 861237"/>
                <a:gd name="connsiteY5" fmla="*/ 340241 h 435934"/>
                <a:gd name="connsiteX6" fmla="*/ 85060 w 861237"/>
                <a:gd name="connsiteY6" fmla="*/ 425302 h 435934"/>
                <a:gd name="connsiteX7" fmla="*/ 233916 w 861237"/>
                <a:gd name="connsiteY7" fmla="*/ 404037 h 435934"/>
                <a:gd name="connsiteX8" fmla="*/ 372139 w 861237"/>
                <a:gd name="connsiteY8" fmla="*/ 361507 h 435934"/>
                <a:gd name="connsiteX9" fmla="*/ 372139 w 861237"/>
                <a:gd name="connsiteY9" fmla="*/ 361507 h 435934"/>
                <a:gd name="connsiteX10" fmla="*/ 563526 w 861237"/>
                <a:gd name="connsiteY10" fmla="*/ 435934 h 435934"/>
                <a:gd name="connsiteX11" fmla="*/ 733646 w 861237"/>
                <a:gd name="connsiteY11" fmla="*/ 404037 h 435934"/>
                <a:gd name="connsiteX12" fmla="*/ 829339 w 861237"/>
                <a:gd name="connsiteY12" fmla="*/ 382772 h 435934"/>
                <a:gd name="connsiteX13" fmla="*/ 861237 w 861237"/>
                <a:gd name="connsiteY13" fmla="*/ 265814 h 435934"/>
                <a:gd name="connsiteX14" fmla="*/ 850605 w 861237"/>
                <a:gd name="connsiteY14" fmla="*/ 74427 h 435934"/>
                <a:gd name="connsiteX15" fmla="*/ 776177 w 861237"/>
                <a:gd name="connsiteY15" fmla="*/ 31897 h 435934"/>
                <a:gd name="connsiteX16" fmla="*/ 637953 w 861237"/>
                <a:gd name="connsiteY16" fmla="*/ 21265 h 435934"/>
                <a:gd name="connsiteX17" fmla="*/ 563526 w 861237"/>
                <a:gd name="connsiteY17" fmla="*/ 85060 h 435934"/>
                <a:gd name="connsiteX18" fmla="*/ 489098 w 861237"/>
                <a:gd name="connsiteY18" fmla="*/ 0 h 435934"/>
                <a:gd name="connsiteX19" fmla="*/ 404037 w 861237"/>
                <a:gd name="connsiteY19" fmla="*/ 53162 h 435934"/>
                <a:gd name="connsiteX0" fmla="*/ 404037 w 861237"/>
                <a:gd name="connsiteY0" fmla="*/ 53162 h 435934"/>
                <a:gd name="connsiteX1" fmla="*/ 265814 w 861237"/>
                <a:gd name="connsiteY1" fmla="*/ 10632 h 435934"/>
                <a:gd name="connsiteX2" fmla="*/ 159488 w 861237"/>
                <a:gd name="connsiteY2" fmla="*/ 42530 h 435934"/>
                <a:gd name="connsiteX3" fmla="*/ 31898 w 861237"/>
                <a:gd name="connsiteY3" fmla="*/ 74427 h 435934"/>
                <a:gd name="connsiteX4" fmla="*/ 0 w 861237"/>
                <a:gd name="connsiteY4" fmla="*/ 202018 h 435934"/>
                <a:gd name="connsiteX5" fmla="*/ 0 w 861237"/>
                <a:gd name="connsiteY5" fmla="*/ 340241 h 435934"/>
                <a:gd name="connsiteX6" fmla="*/ 85060 w 861237"/>
                <a:gd name="connsiteY6" fmla="*/ 425302 h 435934"/>
                <a:gd name="connsiteX7" fmla="*/ 233916 w 861237"/>
                <a:gd name="connsiteY7" fmla="*/ 404037 h 435934"/>
                <a:gd name="connsiteX8" fmla="*/ 372139 w 861237"/>
                <a:gd name="connsiteY8" fmla="*/ 361507 h 435934"/>
                <a:gd name="connsiteX9" fmla="*/ 372139 w 861237"/>
                <a:gd name="connsiteY9" fmla="*/ 314797 h 435934"/>
                <a:gd name="connsiteX10" fmla="*/ 563526 w 861237"/>
                <a:gd name="connsiteY10" fmla="*/ 435934 h 435934"/>
                <a:gd name="connsiteX11" fmla="*/ 733646 w 861237"/>
                <a:gd name="connsiteY11" fmla="*/ 404037 h 435934"/>
                <a:gd name="connsiteX12" fmla="*/ 829339 w 861237"/>
                <a:gd name="connsiteY12" fmla="*/ 382772 h 435934"/>
                <a:gd name="connsiteX13" fmla="*/ 861237 w 861237"/>
                <a:gd name="connsiteY13" fmla="*/ 265814 h 435934"/>
                <a:gd name="connsiteX14" fmla="*/ 850605 w 861237"/>
                <a:gd name="connsiteY14" fmla="*/ 74427 h 435934"/>
                <a:gd name="connsiteX15" fmla="*/ 776177 w 861237"/>
                <a:gd name="connsiteY15" fmla="*/ 31897 h 435934"/>
                <a:gd name="connsiteX16" fmla="*/ 637953 w 861237"/>
                <a:gd name="connsiteY16" fmla="*/ 21265 h 435934"/>
                <a:gd name="connsiteX17" fmla="*/ 563526 w 861237"/>
                <a:gd name="connsiteY17" fmla="*/ 85060 h 435934"/>
                <a:gd name="connsiteX18" fmla="*/ 489098 w 861237"/>
                <a:gd name="connsiteY18" fmla="*/ 0 h 435934"/>
                <a:gd name="connsiteX19" fmla="*/ 404037 w 861237"/>
                <a:gd name="connsiteY19" fmla="*/ 53162 h 435934"/>
                <a:gd name="connsiteX0" fmla="*/ 404037 w 861237"/>
                <a:gd name="connsiteY0" fmla="*/ 115443 h 435934"/>
                <a:gd name="connsiteX1" fmla="*/ 265814 w 861237"/>
                <a:gd name="connsiteY1" fmla="*/ 10632 h 435934"/>
                <a:gd name="connsiteX2" fmla="*/ 159488 w 861237"/>
                <a:gd name="connsiteY2" fmla="*/ 42530 h 435934"/>
                <a:gd name="connsiteX3" fmla="*/ 31898 w 861237"/>
                <a:gd name="connsiteY3" fmla="*/ 74427 h 435934"/>
                <a:gd name="connsiteX4" fmla="*/ 0 w 861237"/>
                <a:gd name="connsiteY4" fmla="*/ 202018 h 435934"/>
                <a:gd name="connsiteX5" fmla="*/ 0 w 861237"/>
                <a:gd name="connsiteY5" fmla="*/ 340241 h 435934"/>
                <a:gd name="connsiteX6" fmla="*/ 85060 w 861237"/>
                <a:gd name="connsiteY6" fmla="*/ 425302 h 435934"/>
                <a:gd name="connsiteX7" fmla="*/ 233916 w 861237"/>
                <a:gd name="connsiteY7" fmla="*/ 404037 h 435934"/>
                <a:gd name="connsiteX8" fmla="*/ 372139 w 861237"/>
                <a:gd name="connsiteY8" fmla="*/ 361507 h 435934"/>
                <a:gd name="connsiteX9" fmla="*/ 372139 w 861237"/>
                <a:gd name="connsiteY9" fmla="*/ 314797 h 435934"/>
                <a:gd name="connsiteX10" fmla="*/ 563526 w 861237"/>
                <a:gd name="connsiteY10" fmla="*/ 435934 h 435934"/>
                <a:gd name="connsiteX11" fmla="*/ 733646 w 861237"/>
                <a:gd name="connsiteY11" fmla="*/ 404037 h 435934"/>
                <a:gd name="connsiteX12" fmla="*/ 829339 w 861237"/>
                <a:gd name="connsiteY12" fmla="*/ 382772 h 435934"/>
                <a:gd name="connsiteX13" fmla="*/ 861237 w 861237"/>
                <a:gd name="connsiteY13" fmla="*/ 265814 h 435934"/>
                <a:gd name="connsiteX14" fmla="*/ 850605 w 861237"/>
                <a:gd name="connsiteY14" fmla="*/ 74427 h 435934"/>
                <a:gd name="connsiteX15" fmla="*/ 776177 w 861237"/>
                <a:gd name="connsiteY15" fmla="*/ 31897 h 435934"/>
                <a:gd name="connsiteX16" fmla="*/ 637953 w 861237"/>
                <a:gd name="connsiteY16" fmla="*/ 21265 h 435934"/>
                <a:gd name="connsiteX17" fmla="*/ 563526 w 861237"/>
                <a:gd name="connsiteY17" fmla="*/ 85060 h 435934"/>
                <a:gd name="connsiteX18" fmla="*/ 489098 w 861237"/>
                <a:gd name="connsiteY18" fmla="*/ 0 h 435934"/>
                <a:gd name="connsiteX19" fmla="*/ 404037 w 861237"/>
                <a:gd name="connsiteY19" fmla="*/ 115443 h 43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61237" h="435934">
                  <a:moveTo>
                    <a:pt x="404037" y="115443"/>
                  </a:moveTo>
                  <a:lnTo>
                    <a:pt x="265814" y="10632"/>
                  </a:lnTo>
                  <a:lnTo>
                    <a:pt x="159488" y="42530"/>
                  </a:lnTo>
                  <a:lnTo>
                    <a:pt x="31898" y="74427"/>
                  </a:lnTo>
                  <a:lnTo>
                    <a:pt x="0" y="202018"/>
                  </a:lnTo>
                  <a:lnTo>
                    <a:pt x="0" y="340241"/>
                  </a:lnTo>
                  <a:lnTo>
                    <a:pt x="85060" y="425302"/>
                  </a:lnTo>
                  <a:lnTo>
                    <a:pt x="233916" y="404037"/>
                  </a:lnTo>
                  <a:cubicBezTo>
                    <a:pt x="279990" y="389860"/>
                    <a:pt x="349102" y="376380"/>
                    <a:pt x="372139" y="361507"/>
                  </a:cubicBezTo>
                  <a:cubicBezTo>
                    <a:pt x="395176" y="346634"/>
                    <a:pt x="372139" y="330367"/>
                    <a:pt x="372139" y="314797"/>
                  </a:cubicBezTo>
                  <a:lnTo>
                    <a:pt x="563526" y="435934"/>
                  </a:lnTo>
                  <a:lnTo>
                    <a:pt x="733646" y="404037"/>
                  </a:lnTo>
                  <a:lnTo>
                    <a:pt x="829339" y="382772"/>
                  </a:lnTo>
                  <a:lnTo>
                    <a:pt x="861237" y="265814"/>
                  </a:lnTo>
                  <a:lnTo>
                    <a:pt x="850605" y="74427"/>
                  </a:lnTo>
                  <a:lnTo>
                    <a:pt x="776177" y="31897"/>
                  </a:lnTo>
                  <a:lnTo>
                    <a:pt x="637953" y="21265"/>
                  </a:lnTo>
                  <a:lnTo>
                    <a:pt x="563526" y="85060"/>
                  </a:lnTo>
                  <a:lnTo>
                    <a:pt x="489098" y="0"/>
                  </a:lnTo>
                  <a:lnTo>
                    <a:pt x="404037" y="11544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9" name="Oval 268"/>
            <p:cNvSpPr/>
            <p:nvPr/>
          </p:nvSpPr>
          <p:spPr>
            <a:xfrm>
              <a:off x="2634471" y="4426121"/>
              <a:ext cx="181884" cy="18188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0" name="Oval 269"/>
            <p:cNvSpPr/>
            <p:nvPr/>
          </p:nvSpPr>
          <p:spPr>
            <a:xfrm>
              <a:off x="2972434" y="4426121"/>
              <a:ext cx="181884" cy="18188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1" name="Oval 270"/>
            <p:cNvSpPr/>
            <p:nvPr/>
          </p:nvSpPr>
          <p:spPr>
            <a:xfrm>
              <a:off x="3230849" y="4381708"/>
              <a:ext cx="181884" cy="18188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2" name="Oval 271"/>
            <p:cNvSpPr/>
            <p:nvPr/>
          </p:nvSpPr>
          <p:spPr>
            <a:xfrm>
              <a:off x="2664522" y="4268453"/>
              <a:ext cx="181884" cy="18188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3" name="Oval 272"/>
            <p:cNvSpPr/>
            <p:nvPr/>
          </p:nvSpPr>
          <p:spPr>
            <a:xfrm>
              <a:off x="3859458" y="4319305"/>
              <a:ext cx="181884" cy="18188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4" name="TextBox 83"/>
            <p:cNvSpPr txBox="1">
              <a:spLocks noChangeArrowheads="1"/>
            </p:cNvSpPr>
            <p:nvPr/>
          </p:nvSpPr>
          <p:spPr bwMode="auto">
            <a:xfrm>
              <a:off x="6536958" y="3025843"/>
              <a:ext cx="2285488" cy="657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000" b="1" dirty="0" smtClean="0"/>
                <a:t>CH</a:t>
              </a:r>
              <a:r>
                <a:rPr lang="en-US" sz="2000" b="1" baseline="-25000" dirty="0" smtClean="0"/>
                <a:t>4</a:t>
              </a:r>
              <a:endParaRPr lang="en-US" sz="2000" b="1" baseline="-25000" dirty="0"/>
            </a:p>
            <a:p>
              <a:pPr eaLnBrk="1" hangingPunct="1"/>
              <a:r>
                <a:rPr lang="en-US" sz="2000" b="1" dirty="0" smtClean="0"/>
                <a:t>evaporation</a:t>
              </a:r>
              <a:endParaRPr lang="en-US" sz="2000" b="1" dirty="0"/>
            </a:p>
          </p:txBody>
        </p:sp>
        <p:sp>
          <p:nvSpPr>
            <p:cNvPr id="275" name="TextBox 83"/>
            <p:cNvSpPr txBox="1">
              <a:spLocks noChangeArrowheads="1"/>
            </p:cNvSpPr>
            <p:nvPr/>
          </p:nvSpPr>
          <p:spPr bwMode="auto">
            <a:xfrm>
              <a:off x="4341662" y="2061984"/>
              <a:ext cx="2571754" cy="371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000" b="1" dirty="0" smtClean="0"/>
                <a:t>CH</a:t>
              </a:r>
              <a:r>
                <a:rPr lang="en-US" sz="2000" b="1" baseline="-25000" dirty="0" smtClean="0"/>
                <a:t>4</a:t>
              </a:r>
              <a:r>
                <a:rPr lang="en-US" sz="2000" b="1" dirty="0" smtClean="0"/>
                <a:t> condensation</a:t>
              </a:r>
              <a:endParaRPr lang="en-US" sz="2000" b="1" dirty="0"/>
            </a:p>
          </p:txBody>
        </p:sp>
        <p:sp>
          <p:nvSpPr>
            <p:cNvPr id="279" name="TextBox 83"/>
            <p:cNvSpPr txBox="1">
              <a:spLocks noChangeArrowheads="1"/>
            </p:cNvSpPr>
            <p:nvPr/>
          </p:nvSpPr>
          <p:spPr bwMode="auto">
            <a:xfrm>
              <a:off x="4954286" y="5666422"/>
              <a:ext cx="3481577" cy="410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000" b="1" dirty="0" smtClean="0">
                  <a:solidFill>
                    <a:schemeClr val="bg1"/>
                  </a:solidFill>
                </a:rPr>
                <a:t>Lakes /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evaporite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playas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2960315" y="4563592"/>
              <a:ext cx="907195" cy="410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caves?</a:t>
              </a:r>
              <a:endParaRPr lang="en-US" i="1" dirty="0"/>
            </a:p>
          </p:txBody>
        </p:sp>
      </p:grp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0564" y="76200"/>
            <a:ext cx="182245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" name="TextBox 90"/>
          <p:cNvSpPr txBox="1"/>
          <p:nvPr/>
        </p:nvSpPr>
        <p:spPr>
          <a:xfrm>
            <a:off x="373420" y="6507821"/>
            <a:ext cx="49968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Malaska et al., Workshop on the Habitability of Icy Worlds (2014), Abstract 4020.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460623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553200" cy="838200"/>
          </a:xfrm>
          <a:solidFill>
            <a:schemeClr val="bg1">
              <a:alpha val="57000"/>
            </a:schemeClr>
          </a:solidFill>
        </p:spPr>
        <p:txBody>
          <a:bodyPr>
            <a:noAutofit/>
          </a:bodyPr>
          <a:lstStyle/>
          <a:p>
            <a:pPr algn="l" eaLnBrk="1" hangingPunct="1"/>
            <a:r>
              <a:rPr lang="en-US" sz="3600" b="1" dirty="0" smtClean="0">
                <a:latin typeface="Arial" charset="0"/>
                <a:cs typeface="Arial" charset="0"/>
              </a:rPr>
              <a:t>Laboratory experimentation</a:t>
            </a:r>
          </a:p>
        </p:txBody>
      </p:sp>
      <p:sp>
        <p:nvSpPr>
          <p:cNvPr id="2458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50B42720-7D38-4FD6-957A-8DF529CF0FE1}" type="slidenum">
              <a:rPr lang="en-US" sz="10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14</a:t>
            </a:fld>
            <a:endParaRPr lang="en-US" sz="1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13" name="Rectangle 233"/>
          <p:cNvSpPr>
            <a:spLocks noChangeArrowheads="1"/>
          </p:cNvSpPr>
          <p:nvPr/>
        </p:nvSpPr>
        <p:spPr bwMode="auto">
          <a:xfrm>
            <a:off x="5791200" y="6553200"/>
            <a:ext cx="259080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charset="0"/>
                <a:cs typeface="Arial" charset="0"/>
              </a:rPr>
              <a:t>(Image credit Mike </a:t>
            </a:r>
            <a:r>
              <a:rPr lang="en-US" sz="12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Malaska</a:t>
            </a:r>
            <a:r>
              <a:rPr lang="en-US" sz="1200" b="1" dirty="0">
                <a:solidFill>
                  <a:prstClr val="black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420" y="6507821"/>
            <a:ext cx="33746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Malaska and Hodyss, LPSC 44 (2013), Abstract 2744.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3640" y="5141893"/>
            <a:ext cx="8135560" cy="95410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How soluble are Titan surface materials?</a:t>
            </a:r>
          </a:p>
          <a:p>
            <a:r>
              <a:rPr lang="en-US" sz="2800" b="1" dirty="0" smtClean="0"/>
              <a:t>How fast will those materials dissolve at 94 K?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82910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914400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1600" y="5486400"/>
            <a:ext cx="2438400" cy="1094863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705850" y="6360338"/>
            <a:ext cx="4381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6EDF20A-A047-4D72-8A32-01DA348B702E}" type="slidenum">
              <a:rPr lang="en-US" b="1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b="1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990600" y="2057400"/>
            <a:ext cx="6858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 smtClean="0"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0" y="5577357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FF00"/>
                </a:solidFill>
              </a:rPr>
              <a:t>Instant coffee</a:t>
            </a:r>
            <a:endParaRPr lang="en-US" sz="2400" b="1" dirty="0">
              <a:solidFill>
                <a:srgbClr val="00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2822" y="6039022"/>
            <a:ext cx="2255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FF00"/>
                </a:solidFill>
              </a:rPr>
              <a:t>Dissolves fast</a:t>
            </a:r>
            <a:endParaRPr lang="en-US" sz="2400" b="1" i="1" dirty="0">
              <a:solidFill>
                <a:srgbClr val="00FF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75111" y="5488355"/>
            <a:ext cx="2819400" cy="1060192"/>
            <a:chOff x="5029200" y="5334000"/>
            <a:chExt cx="2819400" cy="1060192"/>
          </a:xfrm>
        </p:grpSpPr>
        <p:sp>
          <p:nvSpPr>
            <p:cNvPr id="13" name="Rectangle 12"/>
            <p:cNvSpPr/>
            <p:nvPr/>
          </p:nvSpPr>
          <p:spPr>
            <a:xfrm>
              <a:off x="5029200" y="5334000"/>
              <a:ext cx="2819400" cy="1060192"/>
            </a:xfrm>
            <a:prstGeom prst="rect">
              <a:avLst/>
            </a:prstGeom>
            <a:solidFill>
              <a:schemeClr val="bg1">
                <a:lumMod val="95000"/>
                <a:lumOff val="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29200" y="5456382"/>
              <a:ext cx="26821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Crystalline sugar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43701" y="5887060"/>
              <a:ext cx="23903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Dissolves slow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52400"/>
            <a:ext cx="6260400" cy="1524000"/>
          </a:xfrm>
          <a:solidFill>
            <a:schemeClr val="bg1">
              <a:alpha val="15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Example: dissolution kinetics of</a:t>
            </a:r>
            <a:br>
              <a:rPr lang="en-US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en-US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iced coffee at 273 K is slow</a:t>
            </a:r>
            <a:r>
              <a:rPr lang="en-US" sz="3200" dirty="0">
                <a:solidFill>
                  <a:srgbClr val="FFFF00"/>
                </a:solidFill>
              </a:rPr>
              <a:t/>
            </a:r>
            <a:br>
              <a:rPr lang="en-US" sz="3200" dirty="0">
                <a:solidFill>
                  <a:srgbClr val="FFFF00"/>
                </a:solidFill>
              </a:rPr>
            </a:br>
            <a:r>
              <a:rPr lang="en-US" sz="2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How quickly will materials dissolve at 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  <a:cs typeface="Arial" charset="0"/>
              </a:rPr>
              <a:t>94 </a:t>
            </a:r>
            <a:r>
              <a:rPr lang="en-US" sz="2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K?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5443739" y="6542901"/>
            <a:ext cx="22429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 dirty="0"/>
              <a:t>Image credit Mike </a:t>
            </a:r>
            <a:r>
              <a:rPr lang="en-US" sz="1200" b="1" dirty="0" err="1"/>
              <a:t>Malaska</a:t>
            </a:r>
            <a:r>
              <a:rPr lang="en-US" sz="1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5727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screen">
            <a:lum bright="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1" y="0"/>
            <a:ext cx="9310861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705850" y="6360338"/>
            <a:ext cx="4381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6EDF20A-A047-4D72-8A32-01DA348B702E}" type="slidenum">
              <a:rPr lang="en-US" b="1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b="1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66800" y="1019644"/>
            <a:ext cx="6858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 smtClean="0">
              <a:latin typeface="Arial" charset="0"/>
              <a:cs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3736" y="258318"/>
            <a:ext cx="7798813" cy="884682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Example Titan organics</a:t>
            </a:r>
            <a:br>
              <a:rPr lang="en-US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</a:b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888302" y="2739601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benzene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413958" y="2739601"/>
            <a:ext cx="1696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naphthalene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400768" y="2739601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biphenyl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37454" y="3229444"/>
            <a:ext cx="835998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Benzene detected by INMS: Waite et al., 2007; Vuitton et al, 2008.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Benzene surface detection by VIMS: Clark et al., 2008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Tentative benzene detection by Huygens MS: </a:t>
            </a:r>
            <a:r>
              <a:rPr lang="en-US" sz="2000" b="1" dirty="0" err="1" smtClean="0">
                <a:solidFill>
                  <a:srgbClr val="FFFF00"/>
                </a:solidFill>
              </a:rPr>
              <a:t>Niemann</a:t>
            </a:r>
            <a:r>
              <a:rPr lang="en-US" sz="2000" b="1" dirty="0" smtClean="0">
                <a:solidFill>
                  <a:srgbClr val="FFFF00"/>
                </a:solidFill>
              </a:rPr>
              <a:t> et al., 2010.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Naphthalene atmospheric detection by CAPS: Waite et al., 2007.</a:t>
            </a: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en-US" sz="2000" b="1" dirty="0" err="1" smtClean="0">
                <a:solidFill>
                  <a:srgbClr val="FFFF00"/>
                </a:solidFill>
              </a:rPr>
              <a:t>Polyphenyls</a:t>
            </a:r>
            <a:r>
              <a:rPr lang="en-US" sz="2000" b="1" dirty="0" smtClean="0">
                <a:solidFill>
                  <a:srgbClr val="FFFF00"/>
                </a:solidFill>
              </a:rPr>
              <a:t> (biphenyl is simplest) atmospheric detection by CAPS:</a:t>
            </a:r>
          </a:p>
          <a:p>
            <a:r>
              <a:rPr lang="en-US" sz="2000" b="1" dirty="0" err="1" smtClean="0">
                <a:solidFill>
                  <a:srgbClr val="FFFF00"/>
                </a:solidFill>
              </a:rPr>
              <a:t>Delitsky</a:t>
            </a:r>
            <a:r>
              <a:rPr lang="en-US" sz="2000" b="1" dirty="0" smtClean="0">
                <a:solidFill>
                  <a:srgbClr val="FFFF00"/>
                </a:solidFill>
              </a:rPr>
              <a:t> and McKay, 2010.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8719" y="5972644"/>
            <a:ext cx="7627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50 cm global layer benzene over 1 </a:t>
            </a:r>
            <a:r>
              <a:rPr lang="en-US" sz="2000" b="1" dirty="0" err="1" smtClean="0"/>
              <a:t>Gyr</a:t>
            </a:r>
            <a:r>
              <a:rPr lang="en-US" sz="2000" b="1" dirty="0" smtClean="0"/>
              <a:t> predicted by current Titan atmospheric photochemical models</a:t>
            </a:r>
            <a:endParaRPr lang="en-US" sz="2000" b="1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149" t="38730"/>
          <a:stretch/>
        </p:blipFill>
        <p:spPr bwMode="auto">
          <a:xfrm>
            <a:off x="2891845" y="1331562"/>
            <a:ext cx="2162323" cy="114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929" r="84258" b="4435"/>
          <a:stretch/>
        </p:blipFill>
        <p:spPr bwMode="auto">
          <a:xfrm>
            <a:off x="939904" y="1272237"/>
            <a:ext cx="1267703" cy="126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254" t="4996" r="37053"/>
          <a:stretch/>
        </p:blipFill>
        <p:spPr bwMode="auto">
          <a:xfrm>
            <a:off x="5278913" y="990600"/>
            <a:ext cx="2711974" cy="1823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559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5257800" cy="1219200"/>
          </a:xfrm>
          <a:solidFill>
            <a:schemeClr val="bg1">
              <a:alpha val="57000"/>
            </a:schemeClr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3600" b="1" dirty="0" smtClean="0">
                <a:latin typeface="Arial" charset="0"/>
                <a:cs typeface="Arial" charset="0"/>
              </a:rPr>
              <a:t>Laboratory apparatus</a:t>
            </a:r>
            <a:br>
              <a:rPr lang="en-US" sz="3600" b="1" dirty="0" smtClean="0">
                <a:latin typeface="Arial" charset="0"/>
                <a:cs typeface="Arial" charset="0"/>
              </a:rPr>
            </a:br>
            <a:r>
              <a:rPr lang="en-US" sz="3600" b="1" dirty="0" smtClean="0">
                <a:latin typeface="Arial" charset="0"/>
                <a:cs typeface="Arial" charset="0"/>
              </a:rPr>
              <a:t>for cryogenic fluids</a:t>
            </a:r>
          </a:p>
        </p:txBody>
      </p:sp>
      <p:sp>
        <p:nvSpPr>
          <p:cNvPr id="2458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50B42720-7D38-4FD6-957A-8DF529CF0FE1}" type="slidenum">
              <a:rPr lang="en-US" sz="10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17</a:t>
            </a:fld>
            <a:endParaRPr lang="en-US" sz="1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13" name="Rectangle 233"/>
          <p:cNvSpPr>
            <a:spLocks noChangeArrowheads="1"/>
          </p:cNvSpPr>
          <p:nvPr/>
        </p:nvSpPr>
        <p:spPr bwMode="auto">
          <a:xfrm>
            <a:off x="5791200" y="6553200"/>
            <a:ext cx="259080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charset="0"/>
                <a:cs typeface="Arial" charset="0"/>
              </a:rPr>
              <a:t>(Image credit Mike </a:t>
            </a:r>
            <a:r>
              <a:rPr lang="en-US" sz="12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Malaska</a:t>
            </a:r>
            <a:r>
              <a:rPr lang="en-US" sz="1200" b="1" dirty="0">
                <a:solidFill>
                  <a:prstClr val="black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420" y="6507821"/>
            <a:ext cx="33746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Malaska and Hodyss, LPSC 44 (2013), Abstract 2744.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3667035"/>
            <a:ext cx="2419253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Liquid nitrogen</a:t>
            </a:r>
          </a:p>
          <a:p>
            <a:pPr algn="ctr"/>
            <a:r>
              <a:rPr lang="en-US" sz="2400" b="1" dirty="0" smtClean="0"/>
              <a:t>bath cools to </a:t>
            </a:r>
          </a:p>
          <a:p>
            <a:pPr algn="ctr"/>
            <a:r>
              <a:rPr lang="en-US" sz="2400" b="1" dirty="0" smtClean="0"/>
              <a:t>77 K</a:t>
            </a:r>
            <a:endParaRPr lang="en-US" sz="2400" b="1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571653" y="4419600"/>
            <a:ext cx="1466947" cy="447764"/>
          </a:xfrm>
          <a:prstGeom prst="straightConnector1">
            <a:avLst/>
          </a:prstGeom>
          <a:ln w="635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29400" y="3581400"/>
            <a:ext cx="2271776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Interior vessel</a:t>
            </a:r>
          </a:p>
          <a:p>
            <a:pPr algn="ctr"/>
            <a:r>
              <a:rPr lang="en-US" sz="2400" b="1" dirty="0" smtClean="0"/>
              <a:t>“heated” to </a:t>
            </a:r>
          </a:p>
          <a:p>
            <a:pPr algn="ctr"/>
            <a:r>
              <a:rPr lang="en-US" sz="2400" b="1" dirty="0" smtClean="0"/>
              <a:t>94 K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257800" y="3886200"/>
            <a:ext cx="1371600" cy="295364"/>
          </a:xfrm>
          <a:prstGeom prst="straightConnector1">
            <a:avLst/>
          </a:prstGeom>
          <a:ln w="635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42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Detail-of-filter-tube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72400" y="2979092"/>
            <a:ext cx="1127517" cy="336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88195" y="6345214"/>
            <a:ext cx="1002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Filter tube</a:t>
            </a:r>
          </a:p>
          <a:p>
            <a:r>
              <a:rPr lang="en-US" sz="1200" b="1" dirty="0" smtClean="0"/>
              <a:t>+ UV probe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3420" y="6507821"/>
            <a:ext cx="33746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Malaska and Hodyss, LPSC 44 (2013), Abstract 2744.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4019496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81000" y="1253194"/>
            <a:ext cx="1295400" cy="114566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206881"/>
            <a:ext cx="8620125" cy="8382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UV probe optical path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58639" y="2590800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UV</a:t>
            </a:r>
          </a:p>
          <a:p>
            <a:pPr algn="ctr"/>
            <a:r>
              <a:rPr lang="en-US" b="1" dirty="0" smtClean="0"/>
              <a:t>spectrometer</a:t>
            </a:r>
            <a:endParaRPr lang="en-US" b="1" dirty="0"/>
          </a:p>
        </p:txBody>
      </p:sp>
      <p:sp>
        <p:nvSpPr>
          <p:cNvPr id="42" name="Rectangle 41"/>
          <p:cNvSpPr/>
          <p:nvPr/>
        </p:nvSpPr>
        <p:spPr>
          <a:xfrm>
            <a:off x="2943225" y="2240784"/>
            <a:ext cx="293377" cy="3352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1673224" y="1742312"/>
            <a:ext cx="1388246" cy="581425"/>
          </a:xfrm>
          <a:custGeom>
            <a:avLst/>
            <a:gdLst>
              <a:gd name="connsiteX0" fmla="*/ 1035170 w 1130061"/>
              <a:gd name="connsiteY0" fmla="*/ 802256 h 802256"/>
              <a:gd name="connsiteX1" fmla="*/ 1130061 w 1130061"/>
              <a:gd name="connsiteY1" fmla="*/ 802256 h 802256"/>
              <a:gd name="connsiteX2" fmla="*/ 1130061 w 1130061"/>
              <a:gd name="connsiteY2" fmla="*/ 181154 h 802256"/>
              <a:gd name="connsiteX3" fmla="*/ 957532 w 1130061"/>
              <a:gd name="connsiteY3" fmla="*/ 25879 h 802256"/>
              <a:gd name="connsiteX4" fmla="*/ 0 w 1130061"/>
              <a:gd name="connsiteY4" fmla="*/ 0 h 802256"/>
              <a:gd name="connsiteX5" fmla="*/ 25879 w 1130061"/>
              <a:gd name="connsiteY5" fmla="*/ 189781 h 802256"/>
              <a:gd name="connsiteX6" fmla="*/ 836762 w 1130061"/>
              <a:gd name="connsiteY6" fmla="*/ 198407 h 802256"/>
              <a:gd name="connsiteX7" fmla="*/ 957532 w 1130061"/>
              <a:gd name="connsiteY7" fmla="*/ 353683 h 802256"/>
              <a:gd name="connsiteX8" fmla="*/ 957532 w 1130061"/>
              <a:gd name="connsiteY8" fmla="*/ 785003 h 802256"/>
              <a:gd name="connsiteX0" fmla="*/ 948906 w 1130061"/>
              <a:gd name="connsiteY0" fmla="*/ 802256 h 802256"/>
              <a:gd name="connsiteX1" fmla="*/ 1130061 w 1130061"/>
              <a:gd name="connsiteY1" fmla="*/ 802256 h 802256"/>
              <a:gd name="connsiteX2" fmla="*/ 1130061 w 1130061"/>
              <a:gd name="connsiteY2" fmla="*/ 181154 h 802256"/>
              <a:gd name="connsiteX3" fmla="*/ 957532 w 1130061"/>
              <a:gd name="connsiteY3" fmla="*/ 25879 h 802256"/>
              <a:gd name="connsiteX4" fmla="*/ 0 w 1130061"/>
              <a:gd name="connsiteY4" fmla="*/ 0 h 802256"/>
              <a:gd name="connsiteX5" fmla="*/ 25879 w 1130061"/>
              <a:gd name="connsiteY5" fmla="*/ 189781 h 802256"/>
              <a:gd name="connsiteX6" fmla="*/ 836762 w 1130061"/>
              <a:gd name="connsiteY6" fmla="*/ 198407 h 802256"/>
              <a:gd name="connsiteX7" fmla="*/ 957532 w 1130061"/>
              <a:gd name="connsiteY7" fmla="*/ 353683 h 802256"/>
              <a:gd name="connsiteX8" fmla="*/ 957532 w 1130061"/>
              <a:gd name="connsiteY8" fmla="*/ 785003 h 802256"/>
              <a:gd name="connsiteX0" fmla="*/ 948906 w 1130061"/>
              <a:gd name="connsiteY0" fmla="*/ 802256 h 802256"/>
              <a:gd name="connsiteX1" fmla="*/ 1130061 w 1130061"/>
              <a:gd name="connsiteY1" fmla="*/ 802256 h 802256"/>
              <a:gd name="connsiteX2" fmla="*/ 1130061 w 1130061"/>
              <a:gd name="connsiteY2" fmla="*/ 181154 h 802256"/>
              <a:gd name="connsiteX3" fmla="*/ 957532 w 1130061"/>
              <a:gd name="connsiteY3" fmla="*/ 25879 h 802256"/>
              <a:gd name="connsiteX4" fmla="*/ 0 w 1130061"/>
              <a:gd name="connsiteY4" fmla="*/ 0 h 802256"/>
              <a:gd name="connsiteX5" fmla="*/ 25879 w 1130061"/>
              <a:gd name="connsiteY5" fmla="*/ 189781 h 802256"/>
              <a:gd name="connsiteX6" fmla="*/ 836762 w 1130061"/>
              <a:gd name="connsiteY6" fmla="*/ 198407 h 802256"/>
              <a:gd name="connsiteX7" fmla="*/ 957532 w 1130061"/>
              <a:gd name="connsiteY7" fmla="*/ 353683 h 802256"/>
              <a:gd name="connsiteX8" fmla="*/ 957532 w 1130061"/>
              <a:gd name="connsiteY8" fmla="*/ 785003 h 802256"/>
              <a:gd name="connsiteX9" fmla="*/ 948906 w 1130061"/>
              <a:gd name="connsiteY9" fmla="*/ 802256 h 802256"/>
              <a:gd name="connsiteX0" fmla="*/ 948906 w 1130061"/>
              <a:gd name="connsiteY0" fmla="*/ 802256 h 802256"/>
              <a:gd name="connsiteX1" fmla="*/ 1130061 w 1130061"/>
              <a:gd name="connsiteY1" fmla="*/ 802256 h 802256"/>
              <a:gd name="connsiteX2" fmla="*/ 1130061 w 1130061"/>
              <a:gd name="connsiteY2" fmla="*/ 181154 h 802256"/>
              <a:gd name="connsiteX3" fmla="*/ 957532 w 1130061"/>
              <a:gd name="connsiteY3" fmla="*/ 25879 h 802256"/>
              <a:gd name="connsiteX4" fmla="*/ 0 w 1130061"/>
              <a:gd name="connsiteY4" fmla="*/ 0 h 802256"/>
              <a:gd name="connsiteX5" fmla="*/ 25879 w 1130061"/>
              <a:gd name="connsiteY5" fmla="*/ 189781 h 802256"/>
              <a:gd name="connsiteX6" fmla="*/ 836762 w 1130061"/>
              <a:gd name="connsiteY6" fmla="*/ 198407 h 802256"/>
              <a:gd name="connsiteX7" fmla="*/ 967662 w 1130061"/>
              <a:gd name="connsiteY7" fmla="*/ 204259 h 802256"/>
              <a:gd name="connsiteX8" fmla="*/ 957532 w 1130061"/>
              <a:gd name="connsiteY8" fmla="*/ 785003 h 802256"/>
              <a:gd name="connsiteX9" fmla="*/ 948906 w 1130061"/>
              <a:gd name="connsiteY9" fmla="*/ 802256 h 802256"/>
              <a:gd name="connsiteX0" fmla="*/ 948906 w 1130061"/>
              <a:gd name="connsiteY0" fmla="*/ 802256 h 802256"/>
              <a:gd name="connsiteX1" fmla="*/ 1130061 w 1130061"/>
              <a:gd name="connsiteY1" fmla="*/ 802256 h 802256"/>
              <a:gd name="connsiteX2" fmla="*/ 1130061 w 1130061"/>
              <a:gd name="connsiteY2" fmla="*/ 181154 h 802256"/>
              <a:gd name="connsiteX3" fmla="*/ 1099360 w 1130061"/>
              <a:gd name="connsiteY3" fmla="*/ 3466 h 802256"/>
              <a:gd name="connsiteX4" fmla="*/ 0 w 1130061"/>
              <a:gd name="connsiteY4" fmla="*/ 0 h 802256"/>
              <a:gd name="connsiteX5" fmla="*/ 25879 w 1130061"/>
              <a:gd name="connsiteY5" fmla="*/ 189781 h 802256"/>
              <a:gd name="connsiteX6" fmla="*/ 836762 w 1130061"/>
              <a:gd name="connsiteY6" fmla="*/ 198407 h 802256"/>
              <a:gd name="connsiteX7" fmla="*/ 967662 w 1130061"/>
              <a:gd name="connsiteY7" fmla="*/ 204259 h 802256"/>
              <a:gd name="connsiteX8" fmla="*/ 957532 w 1130061"/>
              <a:gd name="connsiteY8" fmla="*/ 785003 h 802256"/>
              <a:gd name="connsiteX9" fmla="*/ 948906 w 1130061"/>
              <a:gd name="connsiteY9" fmla="*/ 802256 h 802256"/>
              <a:gd name="connsiteX0" fmla="*/ 953419 w 1134574"/>
              <a:gd name="connsiteY0" fmla="*/ 802256 h 802256"/>
              <a:gd name="connsiteX1" fmla="*/ 1134574 w 1134574"/>
              <a:gd name="connsiteY1" fmla="*/ 802256 h 802256"/>
              <a:gd name="connsiteX2" fmla="*/ 1134574 w 1134574"/>
              <a:gd name="connsiteY2" fmla="*/ 181154 h 802256"/>
              <a:gd name="connsiteX3" fmla="*/ 1103873 w 1134574"/>
              <a:gd name="connsiteY3" fmla="*/ 3466 h 802256"/>
              <a:gd name="connsiteX4" fmla="*/ 4513 w 1134574"/>
              <a:gd name="connsiteY4" fmla="*/ 0 h 802256"/>
              <a:gd name="connsiteX5" fmla="*/ 0 w 1134574"/>
              <a:gd name="connsiteY5" fmla="*/ 144954 h 802256"/>
              <a:gd name="connsiteX6" fmla="*/ 841275 w 1134574"/>
              <a:gd name="connsiteY6" fmla="*/ 198407 h 802256"/>
              <a:gd name="connsiteX7" fmla="*/ 972175 w 1134574"/>
              <a:gd name="connsiteY7" fmla="*/ 204259 h 802256"/>
              <a:gd name="connsiteX8" fmla="*/ 962045 w 1134574"/>
              <a:gd name="connsiteY8" fmla="*/ 785003 h 802256"/>
              <a:gd name="connsiteX9" fmla="*/ 953419 w 1134574"/>
              <a:gd name="connsiteY9" fmla="*/ 802256 h 802256"/>
              <a:gd name="connsiteX0" fmla="*/ 953419 w 1134574"/>
              <a:gd name="connsiteY0" fmla="*/ 802256 h 802256"/>
              <a:gd name="connsiteX1" fmla="*/ 1134574 w 1134574"/>
              <a:gd name="connsiteY1" fmla="*/ 802256 h 802256"/>
              <a:gd name="connsiteX2" fmla="*/ 1134574 w 1134574"/>
              <a:gd name="connsiteY2" fmla="*/ 181154 h 802256"/>
              <a:gd name="connsiteX3" fmla="*/ 1103873 w 1134574"/>
              <a:gd name="connsiteY3" fmla="*/ 3466 h 802256"/>
              <a:gd name="connsiteX4" fmla="*/ 4513 w 1134574"/>
              <a:gd name="connsiteY4" fmla="*/ 0 h 802256"/>
              <a:gd name="connsiteX5" fmla="*/ 0 w 1134574"/>
              <a:gd name="connsiteY5" fmla="*/ 144954 h 802256"/>
              <a:gd name="connsiteX6" fmla="*/ 841275 w 1134574"/>
              <a:gd name="connsiteY6" fmla="*/ 198407 h 802256"/>
              <a:gd name="connsiteX7" fmla="*/ 972175 w 1134574"/>
              <a:gd name="connsiteY7" fmla="*/ 204259 h 802256"/>
              <a:gd name="connsiteX8" fmla="*/ 962045 w 1134574"/>
              <a:gd name="connsiteY8" fmla="*/ 785003 h 802256"/>
              <a:gd name="connsiteX9" fmla="*/ 953419 w 1134574"/>
              <a:gd name="connsiteY9" fmla="*/ 802256 h 802256"/>
              <a:gd name="connsiteX0" fmla="*/ 953419 w 1134574"/>
              <a:gd name="connsiteY0" fmla="*/ 802256 h 802256"/>
              <a:gd name="connsiteX1" fmla="*/ 1134574 w 1134574"/>
              <a:gd name="connsiteY1" fmla="*/ 802256 h 802256"/>
              <a:gd name="connsiteX2" fmla="*/ 1134574 w 1134574"/>
              <a:gd name="connsiteY2" fmla="*/ 181154 h 802256"/>
              <a:gd name="connsiteX3" fmla="*/ 1103873 w 1134574"/>
              <a:gd name="connsiteY3" fmla="*/ 3466 h 802256"/>
              <a:gd name="connsiteX4" fmla="*/ 4513 w 1134574"/>
              <a:gd name="connsiteY4" fmla="*/ 0 h 802256"/>
              <a:gd name="connsiteX5" fmla="*/ 0 w 1134574"/>
              <a:gd name="connsiteY5" fmla="*/ 144954 h 802256"/>
              <a:gd name="connsiteX6" fmla="*/ 841275 w 1134574"/>
              <a:gd name="connsiteY6" fmla="*/ 198407 h 802256"/>
              <a:gd name="connsiteX7" fmla="*/ 962045 w 1134574"/>
              <a:gd name="connsiteY7" fmla="*/ 107133 h 802256"/>
              <a:gd name="connsiteX8" fmla="*/ 962045 w 1134574"/>
              <a:gd name="connsiteY8" fmla="*/ 785003 h 802256"/>
              <a:gd name="connsiteX9" fmla="*/ 953419 w 1134574"/>
              <a:gd name="connsiteY9" fmla="*/ 802256 h 802256"/>
              <a:gd name="connsiteX0" fmla="*/ 953419 w 1134574"/>
              <a:gd name="connsiteY0" fmla="*/ 802256 h 802256"/>
              <a:gd name="connsiteX1" fmla="*/ 1134574 w 1134574"/>
              <a:gd name="connsiteY1" fmla="*/ 802256 h 802256"/>
              <a:gd name="connsiteX2" fmla="*/ 1134574 w 1134574"/>
              <a:gd name="connsiteY2" fmla="*/ 181154 h 802256"/>
              <a:gd name="connsiteX3" fmla="*/ 1103873 w 1134574"/>
              <a:gd name="connsiteY3" fmla="*/ 3466 h 802256"/>
              <a:gd name="connsiteX4" fmla="*/ 4513 w 1134574"/>
              <a:gd name="connsiteY4" fmla="*/ 0 h 802256"/>
              <a:gd name="connsiteX5" fmla="*/ 0 w 1134574"/>
              <a:gd name="connsiteY5" fmla="*/ 144954 h 802256"/>
              <a:gd name="connsiteX6" fmla="*/ 962045 w 1134574"/>
              <a:gd name="connsiteY6" fmla="*/ 107133 h 802256"/>
              <a:gd name="connsiteX7" fmla="*/ 962045 w 1134574"/>
              <a:gd name="connsiteY7" fmla="*/ 785003 h 802256"/>
              <a:gd name="connsiteX8" fmla="*/ 953419 w 1134574"/>
              <a:gd name="connsiteY8" fmla="*/ 802256 h 802256"/>
              <a:gd name="connsiteX0" fmla="*/ 953419 w 1134574"/>
              <a:gd name="connsiteY0" fmla="*/ 802256 h 802256"/>
              <a:gd name="connsiteX1" fmla="*/ 1134574 w 1134574"/>
              <a:gd name="connsiteY1" fmla="*/ 802256 h 802256"/>
              <a:gd name="connsiteX2" fmla="*/ 1134574 w 1134574"/>
              <a:gd name="connsiteY2" fmla="*/ 181154 h 802256"/>
              <a:gd name="connsiteX3" fmla="*/ 1103873 w 1134574"/>
              <a:gd name="connsiteY3" fmla="*/ 3466 h 802256"/>
              <a:gd name="connsiteX4" fmla="*/ 4513 w 1134574"/>
              <a:gd name="connsiteY4" fmla="*/ 0 h 802256"/>
              <a:gd name="connsiteX5" fmla="*/ 0 w 1134574"/>
              <a:gd name="connsiteY5" fmla="*/ 144954 h 802256"/>
              <a:gd name="connsiteX6" fmla="*/ 962045 w 1134574"/>
              <a:gd name="connsiteY6" fmla="*/ 107133 h 802256"/>
              <a:gd name="connsiteX7" fmla="*/ 962045 w 1134574"/>
              <a:gd name="connsiteY7" fmla="*/ 785003 h 802256"/>
              <a:gd name="connsiteX8" fmla="*/ 953419 w 1134574"/>
              <a:gd name="connsiteY8" fmla="*/ 802256 h 802256"/>
              <a:gd name="connsiteX0" fmla="*/ 953419 w 1134574"/>
              <a:gd name="connsiteY0" fmla="*/ 802256 h 802256"/>
              <a:gd name="connsiteX1" fmla="*/ 1134574 w 1134574"/>
              <a:gd name="connsiteY1" fmla="*/ 802256 h 802256"/>
              <a:gd name="connsiteX2" fmla="*/ 1134574 w 1134574"/>
              <a:gd name="connsiteY2" fmla="*/ 181154 h 802256"/>
              <a:gd name="connsiteX3" fmla="*/ 1103873 w 1134574"/>
              <a:gd name="connsiteY3" fmla="*/ 3466 h 802256"/>
              <a:gd name="connsiteX4" fmla="*/ 4513 w 1134574"/>
              <a:gd name="connsiteY4" fmla="*/ 0 h 802256"/>
              <a:gd name="connsiteX5" fmla="*/ 0 w 1134574"/>
              <a:gd name="connsiteY5" fmla="*/ 144954 h 802256"/>
              <a:gd name="connsiteX6" fmla="*/ 972175 w 1134574"/>
              <a:gd name="connsiteY6" fmla="*/ 144489 h 802256"/>
              <a:gd name="connsiteX7" fmla="*/ 962045 w 1134574"/>
              <a:gd name="connsiteY7" fmla="*/ 785003 h 802256"/>
              <a:gd name="connsiteX8" fmla="*/ 953419 w 1134574"/>
              <a:gd name="connsiteY8" fmla="*/ 802256 h 802256"/>
              <a:gd name="connsiteX0" fmla="*/ 953419 w 1144395"/>
              <a:gd name="connsiteY0" fmla="*/ 802256 h 802256"/>
              <a:gd name="connsiteX1" fmla="*/ 1134574 w 1144395"/>
              <a:gd name="connsiteY1" fmla="*/ 802256 h 802256"/>
              <a:gd name="connsiteX2" fmla="*/ 1134574 w 1144395"/>
              <a:gd name="connsiteY2" fmla="*/ 181154 h 802256"/>
              <a:gd name="connsiteX3" fmla="*/ 1144395 w 1144395"/>
              <a:gd name="connsiteY3" fmla="*/ 3466 h 802256"/>
              <a:gd name="connsiteX4" fmla="*/ 4513 w 1144395"/>
              <a:gd name="connsiteY4" fmla="*/ 0 h 802256"/>
              <a:gd name="connsiteX5" fmla="*/ 0 w 1144395"/>
              <a:gd name="connsiteY5" fmla="*/ 144954 h 802256"/>
              <a:gd name="connsiteX6" fmla="*/ 972175 w 1144395"/>
              <a:gd name="connsiteY6" fmla="*/ 144489 h 802256"/>
              <a:gd name="connsiteX7" fmla="*/ 962045 w 1144395"/>
              <a:gd name="connsiteY7" fmla="*/ 785003 h 802256"/>
              <a:gd name="connsiteX8" fmla="*/ 953419 w 1144395"/>
              <a:gd name="connsiteY8" fmla="*/ 802256 h 802256"/>
              <a:gd name="connsiteX0" fmla="*/ 953419 w 1144395"/>
              <a:gd name="connsiteY0" fmla="*/ 802256 h 814887"/>
              <a:gd name="connsiteX1" fmla="*/ 1134574 w 1144395"/>
              <a:gd name="connsiteY1" fmla="*/ 802256 h 814887"/>
              <a:gd name="connsiteX2" fmla="*/ 1134574 w 1144395"/>
              <a:gd name="connsiteY2" fmla="*/ 181154 h 814887"/>
              <a:gd name="connsiteX3" fmla="*/ 1144395 w 1144395"/>
              <a:gd name="connsiteY3" fmla="*/ 3466 h 814887"/>
              <a:gd name="connsiteX4" fmla="*/ 4513 w 1144395"/>
              <a:gd name="connsiteY4" fmla="*/ 0 h 814887"/>
              <a:gd name="connsiteX5" fmla="*/ 0 w 1144395"/>
              <a:gd name="connsiteY5" fmla="*/ 144954 h 814887"/>
              <a:gd name="connsiteX6" fmla="*/ 972175 w 1144395"/>
              <a:gd name="connsiteY6" fmla="*/ 144489 h 814887"/>
              <a:gd name="connsiteX7" fmla="*/ 962045 w 1144395"/>
              <a:gd name="connsiteY7" fmla="*/ 814887 h 814887"/>
              <a:gd name="connsiteX8" fmla="*/ 953419 w 1144395"/>
              <a:gd name="connsiteY8" fmla="*/ 802256 h 814887"/>
              <a:gd name="connsiteX0" fmla="*/ 953419 w 1197066"/>
              <a:gd name="connsiteY0" fmla="*/ 802256 h 814887"/>
              <a:gd name="connsiteX1" fmla="*/ 1134574 w 1197066"/>
              <a:gd name="connsiteY1" fmla="*/ 802256 h 814887"/>
              <a:gd name="connsiteX2" fmla="*/ 1197066 w 1197066"/>
              <a:gd name="connsiteY2" fmla="*/ 181153 h 814887"/>
              <a:gd name="connsiteX3" fmla="*/ 1144395 w 1197066"/>
              <a:gd name="connsiteY3" fmla="*/ 3466 h 814887"/>
              <a:gd name="connsiteX4" fmla="*/ 4513 w 1197066"/>
              <a:gd name="connsiteY4" fmla="*/ 0 h 814887"/>
              <a:gd name="connsiteX5" fmla="*/ 0 w 1197066"/>
              <a:gd name="connsiteY5" fmla="*/ 144954 h 814887"/>
              <a:gd name="connsiteX6" fmla="*/ 972175 w 1197066"/>
              <a:gd name="connsiteY6" fmla="*/ 144489 h 814887"/>
              <a:gd name="connsiteX7" fmla="*/ 962045 w 1197066"/>
              <a:gd name="connsiteY7" fmla="*/ 814887 h 814887"/>
              <a:gd name="connsiteX8" fmla="*/ 953419 w 1197066"/>
              <a:gd name="connsiteY8" fmla="*/ 802256 h 814887"/>
              <a:gd name="connsiteX0" fmla="*/ 953419 w 1144395"/>
              <a:gd name="connsiteY0" fmla="*/ 802256 h 814887"/>
              <a:gd name="connsiteX1" fmla="*/ 1134574 w 1144395"/>
              <a:gd name="connsiteY1" fmla="*/ 802256 h 814887"/>
              <a:gd name="connsiteX2" fmla="*/ 1144395 w 1144395"/>
              <a:gd name="connsiteY2" fmla="*/ 3466 h 814887"/>
              <a:gd name="connsiteX3" fmla="*/ 4513 w 1144395"/>
              <a:gd name="connsiteY3" fmla="*/ 0 h 814887"/>
              <a:gd name="connsiteX4" fmla="*/ 0 w 1144395"/>
              <a:gd name="connsiteY4" fmla="*/ 144954 h 814887"/>
              <a:gd name="connsiteX5" fmla="*/ 972175 w 1144395"/>
              <a:gd name="connsiteY5" fmla="*/ 144489 h 814887"/>
              <a:gd name="connsiteX6" fmla="*/ 962045 w 1144395"/>
              <a:gd name="connsiteY6" fmla="*/ 814887 h 814887"/>
              <a:gd name="connsiteX7" fmla="*/ 953419 w 1144395"/>
              <a:gd name="connsiteY7" fmla="*/ 802256 h 814887"/>
              <a:gd name="connsiteX0" fmla="*/ 953419 w 1191264"/>
              <a:gd name="connsiteY0" fmla="*/ 817034 h 829665"/>
              <a:gd name="connsiteX1" fmla="*/ 1134574 w 1191264"/>
              <a:gd name="connsiteY1" fmla="*/ 817034 h 829665"/>
              <a:gd name="connsiteX2" fmla="*/ 1191264 w 1191264"/>
              <a:gd name="connsiteY2" fmla="*/ 0 h 829665"/>
              <a:gd name="connsiteX3" fmla="*/ 4513 w 1191264"/>
              <a:gd name="connsiteY3" fmla="*/ 14778 h 829665"/>
              <a:gd name="connsiteX4" fmla="*/ 0 w 1191264"/>
              <a:gd name="connsiteY4" fmla="*/ 159732 h 829665"/>
              <a:gd name="connsiteX5" fmla="*/ 972175 w 1191264"/>
              <a:gd name="connsiteY5" fmla="*/ 159267 h 829665"/>
              <a:gd name="connsiteX6" fmla="*/ 962045 w 1191264"/>
              <a:gd name="connsiteY6" fmla="*/ 829665 h 829665"/>
              <a:gd name="connsiteX7" fmla="*/ 953419 w 1191264"/>
              <a:gd name="connsiteY7" fmla="*/ 817034 h 829665"/>
              <a:gd name="connsiteX0" fmla="*/ 953419 w 1228312"/>
              <a:gd name="connsiteY0" fmla="*/ 817034 h 835279"/>
              <a:gd name="connsiteX1" fmla="*/ 1228312 w 1228312"/>
              <a:gd name="connsiteY1" fmla="*/ 835279 h 835279"/>
              <a:gd name="connsiteX2" fmla="*/ 1191264 w 1228312"/>
              <a:gd name="connsiteY2" fmla="*/ 0 h 835279"/>
              <a:gd name="connsiteX3" fmla="*/ 4513 w 1228312"/>
              <a:gd name="connsiteY3" fmla="*/ 14778 h 835279"/>
              <a:gd name="connsiteX4" fmla="*/ 0 w 1228312"/>
              <a:gd name="connsiteY4" fmla="*/ 159732 h 835279"/>
              <a:gd name="connsiteX5" fmla="*/ 972175 w 1228312"/>
              <a:gd name="connsiteY5" fmla="*/ 159267 h 835279"/>
              <a:gd name="connsiteX6" fmla="*/ 962045 w 1228312"/>
              <a:gd name="connsiteY6" fmla="*/ 829665 h 835279"/>
              <a:gd name="connsiteX7" fmla="*/ 953419 w 1228312"/>
              <a:gd name="connsiteY7" fmla="*/ 817034 h 835279"/>
              <a:gd name="connsiteX0" fmla="*/ 962045 w 1228312"/>
              <a:gd name="connsiteY0" fmla="*/ 829665 h 835279"/>
              <a:gd name="connsiteX1" fmla="*/ 1228312 w 1228312"/>
              <a:gd name="connsiteY1" fmla="*/ 835279 h 835279"/>
              <a:gd name="connsiteX2" fmla="*/ 1191264 w 1228312"/>
              <a:gd name="connsiteY2" fmla="*/ 0 h 835279"/>
              <a:gd name="connsiteX3" fmla="*/ 4513 w 1228312"/>
              <a:gd name="connsiteY3" fmla="*/ 14778 h 835279"/>
              <a:gd name="connsiteX4" fmla="*/ 0 w 1228312"/>
              <a:gd name="connsiteY4" fmla="*/ 159732 h 835279"/>
              <a:gd name="connsiteX5" fmla="*/ 972175 w 1228312"/>
              <a:gd name="connsiteY5" fmla="*/ 159267 h 835279"/>
              <a:gd name="connsiteX6" fmla="*/ 962045 w 1228312"/>
              <a:gd name="connsiteY6" fmla="*/ 829665 h 835279"/>
              <a:gd name="connsiteX0" fmla="*/ 993291 w 1228312"/>
              <a:gd name="connsiteY0" fmla="*/ 829665 h 835279"/>
              <a:gd name="connsiteX1" fmla="*/ 1228312 w 1228312"/>
              <a:gd name="connsiteY1" fmla="*/ 835279 h 835279"/>
              <a:gd name="connsiteX2" fmla="*/ 1191264 w 1228312"/>
              <a:gd name="connsiteY2" fmla="*/ 0 h 835279"/>
              <a:gd name="connsiteX3" fmla="*/ 4513 w 1228312"/>
              <a:gd name="connsiteY3" fmla="*/ 14778 h 835279"/>
              <a:gd name="connsiteX4" fmla="*/ 0 w 1228312"/>
              <a:gd name="connsiteY4" fmla="*/ 159732 h 835279"/>
              <a:gd name="connsiteX5" fmla="*/ 972175 w 1228312"/>
              <a:gd name="connsiteY5" fmla="*/ 159267 h 835279"/>
              <a:gd name="connsiteX6" fmla="*/ 993291 w 1228312"/>
              <a:gd name="connsiteY6" fmla="*/ 829665 h 835279"/>
              <a:gd name="connsiteX0" fmla="*/ 3180528 w 3415549"/>
              <a:gd name="connsiteY0" fmla="*/ 829665 h 835279"/>
              <a:gd name="connsiteX1" fmla="*/ 3415549 w 3415549"/>
              <a:gd name="connsiteY1" fmla="*/ 835279 h 835279"/>
              <a:gd name="connsiteX2" fmla="*/ 3378501 w 3415549"/>
              <a:gd name="connsiteY2" fmla="*/ 0 h 835279"/>
              <a:gd name="connsiteX3" fmla="*/ 2191750 w 3415549"/>
              <a:gd name="connsiteY3" fmla="*/ 14778 h 835279"/>
              <a:gd name="connsiteX4" fmla="*/ 0 w 3415549"/>
              <a:gd name="connsiteY4" fmla="*/ 168854 h 835279"/>
              <a:gd name="connsiteX5" fmla="*/ 3159412 w 3415549"/>
              <a:gd name="connsiteY5" fmla="*/ 159267 h 835279"/>
              <a:gd name="connsiteX6" fmla="*/ 3180528 w 3415549"/>
              <a:gd name="connsiteY6" fmla="*/ 829665 h 835279"/>
              <a:gd name="connsiteX0" fmla="*/ 3180528 w 3415549"/>
              <a:gd name="connsiteY0" fmla="*/ 829665 h 835279"/>
              <a:gd name="connsiteX1" fmla="*/ 3415549 w 3415549"/>
              <a:gd name="connsiteY1" fmla="*/ 835279 h 835279"/>
              <a:gd name="connsiteX2" fmla="*/ 3378501 w 3415549"/>
              <a:gd name="connsiteY2" fmla="*/ 0 h 835279"/>
              <a:gd name="connsiteX3" fmla="*/ 20135 w 3415549"/>
              <a:gd name="connsiteY3" fmla="*/ 5656 h 835279"/>
              <a:gd name="connsiteX4" fmla="*/ 0 w 3415549"/>
              <a:gd name="connsiteY4" fmla="*/ 168854 h 835279"/>
              <a:gd name="connsiteX5" fmla="*/ 3159412 w 3415549"/>
              <a:gd name="connsiteY5" fmla="*/ 159267 h 835279"/>
              <a:gd name="connsiteX6" fmla="*/ 3180528 w 3415549"/>
              <a:gd name="connsiteY6" fmla="*/ 829665 h 83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15549" h="835279">
                <a:moveTo>
                  <a:pt x="3180528" y="829665"/>
                </a:moveTo>
                <a:lnTo>
                  <a:pt x="3415549" y="835279"/>
                </a:lnTo>
                <a:lnTo>
                  <a:pt x="3378501" y="0"/>
                </a:lnTo>
                <a:lnTo>
                  <a:pt x="20135" y="5656"/>
                </a:lnTo>
                <a:lnTo>
                  <a:pt x="0" y="168854"/>
                </a:lnTo>
                <a:lnTo>
                  <a:pt x="3159412" y="159267"/>
                </a:lnTo>
                <a:lnTo>
                  <a:pt x="3180528" y="829665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714625" y="5022364"/>
            <a:ext cx="761999" cy="114983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2" descr="Detail-of-filter-tub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76" r="16976"/>
          <a:stretch/>
        </p:blipFill>
        <p:spPr bwMode="auto">
          <a:xfrm>
            <a:off x="7006310" y="1148107"/>
            <a:ext cx="1778001" cy="530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" name="Group 52"/>
          <p:cNvGrpSpPr/>
          <p:nvPr/>
        </p:nvGrpSpPr>
        <p:grpSpPr>
          <a:xfrm>
            <a:off x="4546532" y="1045081"/>
            <a:ext cx="2096486" cy="1401170"/>
            <a:chOff x="6773395" y="1951630"/>
            <a:chExt cx="1633626" cy="1091821"/>
          </a:xfrm>
        </p:grpSpPr>
        <p:sp>
          <p:nvSpPr>
            <p:cNvPr id="51" name="Rectangle 50"/>
            <p:cNvSpPr/>
            <p:nvPr/>
          </p:nvSpPr>
          <p:spPr>
            <a:xfrm>
              <a:off x="6773395" y="1951630"/>
              <a:ext cx="1633626" cy="10918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869150" y="2031910"/>
              <a:ext cx="1455093" cy="91303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7028597" y="2197290"/>
              <a:ext cx="1119116" cy="520842"/>
            </a:xfrm>
            <a:custGeom>
              <a:avLst/>
              <a:gdLst>
                <a:gd name="connsiteX0" fmla="*/ 0 w 1119116"/>
                <a:gd name="connsiteY0" fmla="*/ 518614 h 545910"/>
                <a:gd name="connsiteX1" fmla="*/ 259307 w 1119116"/>
                <a:gd name="connsiteY1" fmla="*/ 518614 h 545910"/>
                <a:gd name="connsiteX2" fmla="*/ 286603 w 1119116"/>
                <a:gd name="connsiteY2" fmla="*/ 0 h 545910"/>
                <a:gd name="connsiteX3" fmla="*/ 341194 w 1119116"/>
                <a:gd name="connsiteY3" fmla="*/ 518614 h 545910"/>
                <a:gd name="connsiteX4" fmla="*/ 423081 w 1119116"/>
                <a:gd name="connsiteY4" fmla="*/ 518614 h 545910"/>
                <a:gd name="connsiteX5" fmla="*/ 450376 w 1119116"/>
                <a:gd name="connsiteY5" fmla="*/ 272955 h 545910"/>
                <a:gd name="connsiteX6" fmla="*/ 504967 w 1119116"/>
                <a:gd name="connsiteY6" fmla="*/ 504967 h 545910"/>
                <a:gd name="connsiteX7" fmla="*/ 600502 w 1119116"/>
                <a:gd name="connsiteY7" fmla="*/ 504967 h 545910"/>
                <a:gd name="connsiteX8" fmla="*/ 600502 w 1119116"/>
                <a:gd name="connsiteY8" fmla="*/ 395785 h 545910"/>
                <a:gd name="connsiteX9" fmla="*/ 641445 w 1119116"/>
                <a:gd name="connsiteY9" fmla="*/ 518614 h 545910"/>
                <a:gd name="connsiteX10" fmla="*/ 777922 w 1119116"/>
                <a:gd name="connsiteY10" fmla="*/ 518614 h 545910"/>
                <a:gd name="connsiteX11" fmla="*/ 777922 w 1119116"/>
                <a:gd name="connsiteY11" fmla="*/ 245659 h 545910"/>
                <a:gd name="connsiteX12" fmla="*/ 846161 w 1119116"/>
                <a:gd name="connsiteY12" fmla="*/ 545910 h 545910"/>
                <a:gd name="connsiteX13" fmla="*/ 1119116 w 1119116"/>
                <a:gd name="connsiteY13" fmla="*/ 504967 h 545910"/>
                <a:gd name="connsiteX14" fmla="*/ 1119116 w 1119116"/>
                <a:gd name="connsiteY14" fmla="*/ 504967 h 545910"/>
                <a:gd name="connsiteX15" fmla="*/ 1119116 w 1119116"/>
                <a:gd name="connsiteY15" fmla="*/ 504967 h 545910"/>
                <a:gd name="connsiteX0" fmla="*/ 0 w 1119116"/>
                <a:gd name="connsiteY0" fmla="*/ 518614 h 518614"/>
                <a:gd name="connsiteX1" fmla="*/ 259307 w 1119116"/>
                <a:gd name="connsiteY1" fmla="*/ 518614 h 518614"/>
                <a:gd name="connsiteX2" fmla="*/ 286603 w 1119116"/>
                <a:gd name="connsiteY2" fmla="*/ 0 h 518614"/>
                <a:gd name="connsiteX3" fmla="*/ 341194 w 1119116"/>
                <a:gd name="connsiteY3" fmla="*/ 518614 h 518614"/>
                <a:gd name="connsiteX4" fmla="*/ 423081 w 1119116"/>
                <a:gd name="connsiteY4" fmla="*/ 518614 h 518614"/>
                <a:gd name="connsiteX5" fmla="*/ 450376 w 1119116"/>
                <a:gd name="connsiteY5" fmla="*/ 272955 h 518614"/>
                <a:gd name="connsiteX6" fmla="*/ 504967 w 1119116"/>
                <a:gd name="connsiteY6" fmla="*/ 504967 h 518614"/>
                <a:gd name="connsiteX7" fmla="*/ 600502 w 1119116"/>
                <a:gd name="connsiteY7" fmla="*/ 504967 h 518614"/>
                <a:gd name="connsiteX8" fmla="*/ 600502 w 1119116"/>
                <a:gd name="connsiteY8" fmla="*/ 395785 h 518614"/>
                <a:gd name="connsiteX9" fmla="*/ 641445 w 1119116"/>
                <a:gd name="connsiteY9" fmla="*/ 518614 h 518614"/>
                <a:gd name="connsiteX10" fmla="*/ 777922 w 1119116"/>
                <a:gd name="connsiteY10" fmla="*/ 518614 h 518614"/>
                <a:gd name="connsiteX11" fmla="*/ 777922 w 1119116"/>
                <a:gd name="connsiteY11" fmla="*/ 245659 h 518614"/>
                <a:gd name="connsiteX12" fmla="*/ 1119116 w 1119116"/>
                <a:gd name="connsiteY12" fmla="*/ 504967 h 518614"/>
                <a:gd name="connsiteX13" fmla="*/ 1119116 w 1119116"/>
                <a:gd name="connsiteY13" fmla="*/ 504967 h 518614"/>
                <a:gd name="connsiteX14" fmla="*/ 1119116 w 1119116"/>
                <a:gd name="connsiteY14" fmla="*/ 504967 h 518614"/>
                <a:gd name="connsiteX0" fmla="*/ 0 w 1119116"/>
                <a:gd name="connsiteY0" fmla="*/ 518614 h 522056"/>
                <a:gd name="connsiteX1" fmla="*/ 259307 w 1119116"/>
                <a:gd name="connsiteY1" fmla="*/ 518614 h 522056"/>
                <a:gd name="connsiteX2" fmla="*/ 286603 w 1119116"/>
                <a:gd name="connsiteY2" fmla="*/ 0 h 522056"/>
                <a:gd name="connsiteX3" fmla="*/ 341194 w 1119116"/>
                <a:gd name="connsiteY3" fmla="*/ 518614 h 522056"/>
                <a:gd name="connsiteX4" fmla="*/ 423081 w 1119116"/>
                <a:gd name="connsiteY4" fmla="*/ 518614 h 522056"/>
                <a:gd name="connsiteX5" fmla="*/ 450376 w 1119116"/>
                <a:gd name="connsiteY5" fmla="*/ 272955 h 522056"/>
                <a:gd name="connsiteX6" fmla="*/ 504967 w 1119116"/>
                <a:gd name="connsiteY6" fmla="*/ 504967 h 522056"/>
                <a:gd name="connsiteX7" fmla="*/ 600502 w 1119116"/>
                <a:gd name="connsiteY7" fmla="*/ 504967 h 522056"/>
                <a:gd name="connsiteX8" fmla="*/ 600502 w 1119116"/>
                <a:gd name="connsiteY8" fmla="*/ 395785 h 522056"/>
                <a:gd name="connsiteX9" fmla="*/ 641445 w 1119116"/>
                <a:gd name="connsiteY9" fmla="*/ 518614 h 522056"/>
                <a:gd name="connsiteX10" fmla="*/ 777922 w 1119116"/>
                <a:gd name="connsiteY10" fmla="*/ 518614 h 522056"/>
                <a:gd name="connsiteX11" fmla="*/ 777922 w 1119116"/>
                <a:gd name="connsiteY11" fmla="*/ 245659 h 522056"/>
                <a:gd name="connsiteX12" fmla="*/ 898853 w 1119116"/>
                <a:gd name="connsiteY12" fmla="*/ 522056 h 522056"/>
                <a:gd name="connsiteX13" fmla="*/ 1119116 w 1119116"/>
                <a:gd name="connsiteY13" fmla="*/ 504967 h 522056"/>
                <a:gd name="connsiteX14" fmla="*/ 1119116 w 1119116"/>
                <a:gd name="connsiteY14" fmla="*/ 504967 h 522056"/>
                <a:gd name="connsiteX15" fmla="*/ 1119116 w 1119116"/>
                <a:gd name="connsiteY15" fmla="*/ 504967 h 522056"/>
                <a:gd name="connsiteX0" fmla="*/ 0 w 1119116"/>
                <a:gd name="connsiteY0" fmla="*/ 518614 h 528821"/>
                <a:gd name="connsiteX1" fmla="*/ 259307 w 1119116"/>
                <a:gd name="connsiteY1" fmla="*/ 518614 h 528821"/>
                <a:gd name="connsiteX2" fmla="*/ 286603 w 1119116"/>
                <a:gd name="connsiteY2" fmla="*/ 0 h 528821"/>
                <a:gd name="connsiteX3" fmla="*/ 341194 w 1119116"/>
                <a:gd name="connsiteY3" fmla="*/ 518614 h 528821"/>
                <a:gd name="connsiteX4" fmla="*/ 423081 w 1119116"/>
                <a:gd name="connsiteY4" fmla="*/ 518614 h 528821"/>
                <a:gd name="connsiteX5" fmla="*/ 450376 w 1119116"/>
                <a:gd name="connsiteY5" fmla="*/ 272955 h 528821"/>
                <a:gd name="connsiteX6" fmla="*/ 504967 w 1119116"/>
                <a:gd name="connsiteY6" fmla="*/ 528821 h 528821"/>
                <a:gd name="connsiteX7" fmla="*/ 600502 w 1119116"/>
                <a:gd name="connsiteY7" fmla="*/ 504967 h 528821"/>
                <a:gd name="connsiteX8" fmla="*/ 600502 w 1119116"/>
                <a:gd name="connsiteY8" fmla="*/ 395785 h 528821"/>
                <a:gd name="connsiteX9" fmla="*/ 641445 w 1119116"/>
                <a:gd name="connsiteY9" fmla="*/ 518614 h 528821"/>
                <a:gd name="connsiteX10" fmla="*/ 777922 w 1119116"/>
                <a:gd name="connsiteY10" fmla="*/ 518614 h 528821"/>
                <a:gd name="connsiteX11" fmla="*/ 777922 w 1119116"/>
                <a:gd name="connsiteY11" fmla="*/ 245659 h 528821"/>
                <a:gd name="connsiteX12" fmla="*/ 898853 w 1119116"/>
                <a:gd name="connsiteY12" fmla="*/ 522056 h 528821"/>
                <a:gd name="connsiteX13" fmla="*/ 1119116 w 1119116"/>
                <a:gd name="connsiteY13" fmla="*/ 504967 h 528821"/>
                <a:gd name="connsiteX14" fmla="*/ 1119116 w 1119116"/>
                <a:gd name="connsiteY14" fmla="*/ 504967 h 528821"/>
                <a:gd name="connsiteX15" fmla="*/ 1119116 w 1119116"/>
                <a:gd name="connsiteY15" fmla="*/ 504967 h 528821"/>
                <a:gd name="connsiteX0" fmla="*/ 0 w 1119116"/>
                <a:gd name="connsiteY0" fmla="*/ 518614 h 522056"/>
                <a:gd name="connsiteX1" fmla="*/ 259307 w 1119116"/>
                <a:gd name="connsiteY1" fmla="*/ 518614 h 522056"/>
                <a:gd name="connsiteX2" fmla="*/ 286603 w 1119116"/>
                <a:gd name="connsiteY2" fmla="*/ 0 h 522056"/>
                <a:gd name="connsiteX3" fmla="*/ 341194 w 1119116"/>
                <a:gd name="connsiteY3" fmla="*/ 518614 h 522056"/>
                <a:gd name="connsiteX4" fmla="*/ 423081 w 1119116"/>
                <a:gd name="connsiteY4" fmla="*/ 518614 h 522056"/>
                <a:gd name="connsiteX5" fmla="*/ 450376 w 1119116"/>
                <a:gd name="connsiteY5" fmla="*/ 272955 h 522056"/>
                <a:gd name="connsiteX6" fmla="*/ 504967 w 1119116"/>
                <a:gd name="connsiteY6" fmla="*/ 516121 h 522056"/>
                <a:gd name="connsiteX7" fmla="*/ 600502 w 1119116"/>
                <a:gd name="connsiteY7" fmla="*/ 504967 h 522056"/>
                <a:gd name="connsiteX8" fmla="*/ 600502 w 1119116"/>
                <a:gd name="connsiteY8" fmla="*/ 395785 h 522056"/>
                <a:gd name="connsiteX9" fmla="*/ 641445 w 1119116"/>
                <a:gd name="connsiteY9" fmla="*/ 518614 h 522056"/>
                <a:gd name="connsiteX10" fmla="*/ 777922 w 1119116"/>
                <a:gd name="connsiteY10" fmla="*/ 518614 h 522056"/>
                <a:gd name="connsiteX11" fmla="*/ 777922 w 1119116"/>
                <a:gd name="connsiteY11" fmla="*/ 245659 h 522056"/>
                <a:gd name="connsiteX12" fmla="*/ 898853 w 1119116"/>
                <a:gd name="connsiteY12" fmla="*/ 522056 h 522056"/>
                <a:gd name="connsiteX13" fmla="*/ 1119116 w 1119116"/>
                <a:gd name="connsiteY13" fmla="*/ 504967 h 522056"/>
                <a:gd name="connsiteX14" fmla="*/ 1119116 w 1119116"/>
                <a:gd name="connsiteY14" fmla="*/ 504967 h 522056"/>
                <a:gd name="connsiteX15" fmla="*/ 1119116 w 1119116"/>
                <a:gd name="connsiteY15" fmla="*/ 504967 h 522056"/>
                <a:gd name="connsiteX0" fmla="*/ 0 w 1119116"/>
                <a:gd name="connsiteY0" fmla="*/ 518614 h 522056"/>
                <a:gd name="connsiteX1" fmla="*/ 259307 w 1119116"/>
                <a:gd name="connsiteY1" fmla="*/ 518614 h 522056"/>
                <a:gd name="connsiteX2" fmla="*/ 286603 w 1119116"/>
                <a:gd name="connsiteY2" fmla="*/ 0 h 522056"/>
                <a:gd name="connsiteX3" fmla="*/ 341194 w 1119116"/>
                <a:gd name="connsiteY3" fmla="*/ 518614 h 522056"/>
                <a:gd name="connsiteX4" fmla="*/ 423081 w 1119116"/>
                <a:gd name="connsiteY4" fmla="*/ 518614 h 522056"/>
                <a:gd name="connsiteX5" fmla="*/ 450376 w 1119116"/>
                <a:gd name="connsiteY5" fmla="*/ 272955 h 522056"/>
                <a:gd name="connsiteX6" fmla="*/ 504967 w 1119116"/>
                <a:gd name="connsiteY6" fmla="*/ 516121 h 522056"/>
                <a:gd name="connsiteX7" fmla="*/ 600502 w 1119116"/>
                <a:gd name="connsiteY7" fmla="*/ 520842 h 522056"/>
                <a:gd name="connsiteX8" fmla="*/ 600502 w 1119116"/>
                <a:gd name="connsiteY8" fmla="*/ 395785 h 522056"/>
                <a:gd name="connsiteX9" fmla="*/ 641445 w 1119116"/>
                <a:gd name="connsiteY9" fmla="*/ 518614 h 522056"/>
                <a:gd name="connsiteX10" fmla="*/ 777922 w 1119116"/>
                <a:gd name="connsiteY10" fmla="*/ 518614 h 522056"/>
                <a:gd name="connsiteX11" fmla="*/ 777922 w 1119116"/>
                <a:gd name="connsiteY11" fmla="*/ 245659 h 522056"/>
                <a:gd name="connsiteX12" fmla="*/ 898853 w 1119116"/>
                <a:gd name="connsiteY12" fmla="*/ 522056 h 522056"/>
                <a:gd name="connsiteX13" fmla="*/ 1119116 w 1119116"/>
                <a:gd name="connsiteY13" fmla="*/ 504967 h 522056"/>
                <a:gd name="connsiteX14" fmla="*/ 1119116 w 1119116"/>
                <a:gd name="connsiteY14" fmla="*/ 504967 h 522056"/>
                <a:gd name="connsiteX15" fmla="*/ 1119116 w 1119116"/>
                <a:gd name="connsiteY15" fmla="*/ 504967 h 522056"/>
                <a:gd name="connsiteX0" fmla="*/ 0 w 1119116"/>
                <a:gd name="connsiteY0" fmla="*/ 518614 h 522056"/>
                <a:gd name="connsiteX1" fmla="*/ 259307 w 1119116"/>
                <a:gd name="connsiteY1" fmla="*/ 518614 h 522056"/>
                <a:gd name="connsiteX2" fmla="*/ 286603 w 1119116"/>
                <a:gd name="connsiteY2" fmla="*/ 0 h 522056"/>
                <a:gd name="connsiteX3" fmla="*/ 341194 w 1119116"/>
                <a:gd name="connsiteY3" fmla="*/ 518614 h 522056"/>
                <a:gd name="connsiteX4" fmla="*/ 423081 w 1119116"/>
                <a:gd name="connsiteY4" fmla="*/ 518614 h 522056"/>
                <a:gd name="connsiteX5" fmla="*/ 450376 w 1119116"/>
                <a:gd name="connsiteY5" fmla="*/ 272955 h 522056"/>
                <a:gd name="connsiteX6" fmla="*/ 504967 w 1119116"/>
                <a:gd name="connsiteY6" fmla="*/ 516121 h 522056"/>
                <a:gd name="connsiteX7" fmla="*/ 600502 w 1119116"/>
                <a:gd name="connsiteY7" fmla="*/ 520842 h 522056"/>
                <a:gd name="connsiteX8" fmla="*/ 613202 w 1119116"/>
                <a:gd name="connsiteY8" fmla="*/ 395785 h 522056"/>
                <a:gd name="connsiteX9" fmla="*/ 641445 w 1119116"/>
                <a:gd name="connsiteY9" fmla="*/ 518614 h 522056"/>
                <a:gd name="connsiteX10" fmla="*/ 777922 w 1119116"/>
                <a:gd name="connsiteY10" fmla="*/ 518614 h 522056"/>
                <a:gd name="connsiteX11" fmla="*/ 777922 w 1119116"/>
                <a:gd name="connsiteY11" fmla="*/ 245659 h 522056"/>
                <a:gd name="connsiteX12" fmla="*/ 898853 w 1119116"/>
                <a:gd name="connsiteY12" fmla="*/ 522056 h 522056"/>
                <a:gd name="connsiteX13" fmla="*/ 1119116 w 1119116"/>
                <a:gd name="connsiteY13" fmla="*/ 504967 h 522056"/>
                <a:gd name="connsiteX14" fmla="*/ 1119116 w 1119116"/>
                <a:gd name="connsiteY14" fmla="*/ 504967 h 522056"/>
                <a:gd name="connsiteX15" fmla="*/ 1119116 w 1119116"/>
                <a:gd name="connsiteY15" fmla="*/ 504967 h 522056"/>
                <a:gd name="connsiteX0" fmla="*/ 0 w 1119116"/>
                <a:gd name="connsiteY0" fmla="*/ 518614 h 522056"/>
                <a:gd name="connsiteX1" fmla="*/ 259307 w 1119116"/>
                <a:gd name="connsiteY1" fmla="*/ 518614 h 522056"/>
                <a:gd name="connsiteX2" fmla="*/ 286603 w 1119116"/>
                <a:gd name="connsiteY2" fmla="*/ 0 h 522056"/>
                <a:gd name="connsiteX3" fmla="*/ 341194 w 1119116"/>
                <a:gd name="connsiteY3" fmla="*/ 518614 h 522056"/>
                <a:gd name="connsiteX4" fmla="*/ 423081 w 1119116"/>
                <a:gd name="connsiteY4" fmla="*/ 518614 h 522056"/>
                <a:gd name="connsiteX5" fmla="*/ 450376 w 1119116"/>
                <a:gd name="connsiteY5" fmla="*/ 272955 h 522056"/>
                <a:gd name="connsiteX6" fmla="*/ 504967 w 1119116"/>
                <a:gd name="connsiteY6" fmla="*/ 516121 h 522056"/>
                <a:gd name="connsiteX7" fmla="*/ 600502 w 1119116"/>
                <a:gd name="connsiteY7" fmla="*/ 520842 h 522056"/>
                <a:gd name="connsiteX8" fmla="*/ 613202 w 1119116"/>
                <a:gd name="connsiteY8" fmla="*/ 395785 h 522056"/>
                <a:gd name="connsiteX9" fmla="*/ 641445 w 1119116"/>
                <a:gd name="connsiteY9" fmla="*/ 518614 h 522056"/>
                <a:gd name="connsiteX10" fmla="*/ 777922 w 1119116"/>
                <a:gd name="connsiteY10" fmla="*/ 518614 h 522056"/>
                <a:gd name="connsiteX11" fmla="*/ 812847 w 1119116"/>
                <a:gd name="connsiteY11" fmla="*/ 248834 h 522056"/>
                <a:gd name="connsiteX12" fmla="*/ 898853 w 1119116"/>
                <a:gd name="connsiteY12" fmla="*/ 522056 h 522056"/>
                <a:gd name="connsiteX13" fmla="*/ 1119116 w 1119116"/>
                <a:gd name="connsiteY13" fmla="*/ 504967 h 522056"/>
                <a:gd name="connsiteX14" fmla="*/ 1119116 w 1119116"/>
                <a:gd name="connsiteY14" fmla="*/ 504967 h 522056"/>
                <a:gd name="connsiteX15" fmla="*/ 1119116 w 1119116"/>
                <a:gd name="connsiteY15" fmla="*/ 504967 h 522056"/>
                <a:gd name="connsiteX0" fmla="*/ 0 w 1119116"/>
                <a:gd name="connsiteY0" fmla="*/ 518614 h 520842"/>
                <a:gd name="connsiteX1" fmla="*/ 259307 w 1119116"/>
                <a:gd name="connsiteY1" fmla="*/ 518614 h 520842"/>
                <a:gd name="connsiteX2" fmla="*/ 286603 w 1119116"/>
                <a:gd name="connsiteY2" fmla="*/ 0 h 520842"/>
                <a:gd name="connsiteX3" fmla="*/ 341194 w 1119116"/>
                <a:gd name="connsiteY3" fmla="*/ 518614 h 520842"/>
                <a:gd name="connsiteX4" fmla="*/ 423081 w 1119116"/>
                <a:gd name="connsiteY4" fmla="*/ 518614 h 520842"/>
                <a:gd name="connsiteX5" fmla="*/ 450376 w 1119116"/>
                <a:gd name="connsiteY5" fmla="*/ 272955 h 520842"/>
                <a:gd name="connsiteX6" fmla="*/ 504967 w 1119116"/>
                <a:gd name="connsiteY6" fmla="*/ 516121 h 520842"/>
                <a:gd name="connsiteX7" fmla="*/ 600502 w 1119116"/>
                <a:gd name="connsiteY7" fmla="*/ 520842 h 520842"/>
                <a:gd name="connsiteX8" fmla="*/ 613202 w 1119116"/>
                <a:gd name="connsiteY8" fmla="*/ 395785 h 520842"/>
                <a:gd name="connsiteX9" fmla="*/ 641445 w 1119116"/>
                <a:gd name="connsiteY9" fmla="*/ 518614 h 520842"/>
                <a:gd name="connsiteX10" fmla="*/ 777922 w 1119116"/>
                <a:gd name="connsiteY10" fmla="*/ 518614 h 520842"/>
                <a:gd name="connsiteX11" fmla="*/ 812847 w 1119116"/>
                <a:gd name="connsiteY11" fmla="*/ 248834 h 520842"/>
                <a:gd name="connsiteX12" fmla="*/ 876628 w 1119116"/>
                <a:gd name="connsiteY12" fmla="*/ 518881 h 520842"/>
                <a:gd name="connsiteX13" fmla="*/ 1119116 w 1119116"/>
                <a:gd name="connsiteY13" fmla="*/ 504967 h 520842"/>
                <a:gd name="connsiteX14" fmla="*/ 1119116 w 1119116"/>
                <a:gd name="connsiteY14" fmla="*/ 504967 h 520842"/>
                <a:gd name="connsiteX15" fmla="*/ 1119116 w 1119116"/>
                <a:gd name="connsiteY15" fmla="*/ 504967 h 520842"/>
                <a:gd name="connsiteX0" fmla="*/ 0 w 1119116"/>
                <a:gd name="connsiteY0" fmla="*/ 518614 h 520842"/>
                <a:gd name="connsiteX1" fmla="*/ 259307 w 1119116"/>
                <a:gd name="connsiteY1" fmla="*/ 518614 h 520842"/>
                <a:gd name="connsiteX2" fmla="*/ 286603 w 1119116"/>
                <a:gd name="connsiteY2" fmla="*/ 0 h 520842"/>
                <a:gd name="connsiteX3" fmla="*/ 341194 w 1119116"/>
                <a:gd name="connsiteY3" fmla="*/ 518614 h 520842"/>
                <a:gd name="connsiteX4" fmla="*/ 423081 w 1119116"/>
                <a:gd name="connsiteY4" fmla="*/ 518614 h 520842"/>
                <a:gd name="connsiteX5" fmla="*/ 450376 w 1119116"/>
                <a:gd name="connsiteY5" fmla="*/ 272955 h 520842"/>
                <a:gd name="connsiteX6" fmla="*/ 504967 w 1119116"/>
                <a:gd name="connsiteY6" fmla="*/ 516121 h 520842"/>
                <a:gd name="connsiteX7" fmla="*/ 600502 w 1119116"/>
                <a:gd name="connsiteY7" fmla="*/ 520842 h 520842"/>
                <a:gd name="connsiteX8" fmla="*/ 613202 w 1119116"/>
                <a:gd name="connsiteY8" fmla="*/ 395785 h 520842"/>
                <a:gd name="connsiteX9" fmla="*/ 641445 w 1119116"/>
                <a:gd name="connsiteY9" fmla="*/ 518614 h 520842"/>
                <a:gd name="connsiteX10" fmla="*/ 777922 w 1119116"/>
                <a:gd name="connsiteY10" fmla="*/ 518614 h 520842"/>
                <a:gd name="connsiteX11" fmla="*/ 812847 w 1119116"/>
                <a:gd name="connsiteY11" fmla="*/ 248834 h 520842"/>
                <a:gd name="connsiteX12" fmla="*/ 876628 w 1119116"/>
                <a:gd name="connsiteY12" fmla="*/ 518881 h 520842"/>
                <a:gd name="connsiteX13" fmla="*/ 1119116 w 1119116"/>
                <a:gd name="connsiteY13" fmla="*/ 504967 h 520842"/>
                <a:gd name="connsiteX14" fmla="*/ 1119116 w 1119116"/>
                <a:gd name="connsiteY14" fmla="*/ 504967 h 520842"/>
                <a:gd name="connsiteX15" fmla="*/ 1119116 w 1119116"/>
                <a:gd name="connsiteY15" fmla="*/ 517667 h 520842"/>
                <a:gd name="connsiteX0" fmla="*/ 0 w 1119116"/>
                <a:gd name="connsiteY0" fmla="*/ 518614 h 520842"/>
                <a:gd name="connsiteX1" fmla="*/ 259307 w 1119116"/>
                <a:gd name="connsiteY1" fmla="*/ 518614 h 520842"/>
                <a:gd name="connsiteX2" fmla="*/ 286603 w 1119116"/>
                <a:gd name="connsiteY2" fmla="*/ 0 h 520842"/>
                <a:gd name="connsiteX3" fmla="*/ 341194 w 1119116"/>
                <a:gd name="connsiteY3" fmla="*/ 518614 h 520842"/>
                <a:gd name="connsiteX4" fmla="*/ 423081 w 1119116"/>
                <a:gd name="connsiteY4" fmla="*/ 518614 h 520842"/>
                <a:gd name="connsiteX5" fmla="*/ 450376 w 1119116"/>
                <a:gd name="connsiteY5" fmla="*/ 272955 h 520842"/>
                <a:gd name="connsiteX6" fmla="*/ 504967 w 1119116"/>
                <a:gd name="connsiteY6" fmla="*/ 516121 h 520842"/>
                <a:gd name="connsiteX7" fmla="*/ 600502 w 1119116"/>
                <a:gd name="connsiteY7" fmla="*/ 520842 h 520842"/>
                <a:gd name="connsiteX8" fmla="*/ 613202 w 1119116"/>
                <a:gd name="connsiteY8" fmla="*/ 395785 h 520842"/>
                <a:gd name="connsiteX9" fmla="*/ 641445 w 1119116"/>
                <a:gd name="connsiteY9" fmla="*/ 518614 h 520842"/>
                <a:gd name="connsiteX10" fmla="*/ 777922 w 1119116"/>
                <a:gd name="connsiteY10" fmla="*/ 518614 h 520842"/>
                <a:gd name="connsiteX11" fmla="*/ 812847 w 1119116"/>
                <a:gd name="connsiteY11" fmla="*/ 248834 h 520842"/>
                <a:gd name="connsiteX12" fmla="*/ 876628 w 1119116"/>
                <a:gd name="connsiteY12" fmla="*/ 518881 h 520842"/>
                <a:gd name="connsiteX13" fmla="*/ 1119116 w 1119116"/>
                <a:gd name="connsiteY13" fmla="*/ 504967 h 520842"/>
                <a:gd name="connsiteX14" fmla="*/ 1119116 w 1119116"/>
                <a:gd name="connsiteY14" fmla="*/ 517667 h 520842"/>
                <a:gd name="connsiteX0" fmla="*/ 0 w 1119116"/>
                <a:gd name="connsiteY0" fmla="*/ 518614 h 520842"/>
                <a:gd name="connsiteX1" fmla="*/ 259307 w 1119116"/>
                <a:gd name="connsiteY1" fmla="*/ 518614 h 520842"/>
                <a:gd name="connsiteX2" fmla="*/ 286603 w 1119116"/>
                <a:gd name="connsiteY2" fmla="*/ 0 h 520842"/>
                <a:gd name="connsiteX3" fmla="*/ 341194 w 1119116"/>
                <a:gd name="connsiteY3" fmla="*/ 518614 h 520842"/>
                <a:gd name="connsiteX4" fmla="*/ 423081 w 1119116"/>
                <a:gd name="connsiteY4" fmla="*/ 518614 h 520842"/>
                <a:gd name="connsiteX5" fmla="*/ 450376 w 1119116"/>
                <a:gd name="connsiteY5" fmla="*/ 272955 h 520842"/>
                <a:gd name="connsiteX6" fmla="*/ 504967 w 1119116"/>
                <a:gd name="connsiteY6" fmla="*/ 516121 h 520842"/>
                <a:gd name="connsiteX7" fmla="*/ 600502 w 1119116"/>
                <a:gd name="connsiteY7" fmla="*/ 520842 h 520842"/>
                <a:gd name="connsiteX8" fmla="*/ 613202 w 1119116"/>
                <a:gd name="connsiteY8" fmla="*/ 395785 h 520842"/>
                <a:gd name="connsiteX9" fmla="*/ 641445 w 1119116"/>
                <a:gd name="connsiteY9" fmla="*/ 518614 h 520842"/>
                <a:gd name="connsiteX10" fmla="*/ 777922 w 1119116"/>
                <a:gd name="connsiteY10" fmla="*/ 518614 h 520842"/>
                <a:gd name="connsiteX11" fmla="*/ 812847 w 1119116"/>
                <a:gd name="connsiteY11" fmla="*/ 248834 h 520842"/>
                <a:gd name="connsiteX12" fmla="*/ 876628 w 1119116"/>
                <a:gd name="connsiteY12" fmla="*/ 518881 h 520842"/>
                <a:gd name="connsiteX13" fmla="*/ 1119116 w 1119116"/>
                <a:gd name="connsiteY13" fmla="*/ 517667 h 520842"/>
                <a:gd name="connsiteX0" fmla="*/ 0 w 1119116"/>
                <a:gd name="connsiteY0" fmla="*/ 518614 h 520842"/>
                <a:gd name="connsiteX1" fmla="*/ 259307 w 1119116"/>
                <a:gd name="connsiteY1" fmla="*/ 518614 h 520842"/>
                <a:gd name="connsiteX2" fmla="*/ 286603 w 1119116"/>
                <a:gd name="connsiteY2" fmla="*/ 0 h 520842"/>
                <a:gd name="connsiteX3" fmla="*/ 341194 w 1119116"/>
                <a:gd name="connsiteY3" fmla="*/ 518614 h 520842"/>
                <a:gd name="connsiteX4" fmla="*/ 423081 w 1119116"/>
                <a:gd name="connsiteY4" fmla="*/ 518614 h 520842"/>
                <a:gd name="connsiteX5" fmla="*/ 450376 w 1119116"/>
                <a:gd name="connsiteY5" fmla="*/ 272955 h 520842"/>
                <a:gd name="connsiteX6" fmla="*/ 504967 w 1119116"/>
                <a:gd name="connsiteY6" fmla="*/ 516121 h 520842"/>
                <a:gd name="connsiteX7" fmla="*/ 600502 w 1119116"/>
                <a:gd name="connsiteY7" fmla="*/ 520842 h 520842"/>
                <a:gd name="connsiteX8" fmla="*/ 613202 w 1119116"/>
                <a:gd name="connsiteY8" fmla="*/ 395785 h 520842"/>
                <a:gd name="connsiteX9" fmla="*/ 641445 w 1119116"/>
                <a:gd name="connsiteY9" fmla="*/ 518614 h 520842"/>
                <a:gd name="connsiteX10" fmla="*/ 777922 w 1119116"/>
                <a:gd name="connsiteY10" fmla="*/ 518614 h 520842"/>
                <a:gd name="connsiteX11" fmla="*/ 812847 w 1119116"/>
                <a:gd name="connsiteY11" fmla="*/ 248834 h 520842"/>
                <a:gd name="connsiteX12" fmla="*/ 876628 w 1119116"/>
                <a:gd name="connsiteY12" fmla="*/ 518881 h 520842"/>
                <a:gd name="connsiteX13" fmla="*/ 1119116 w 1119116"/>
                <a:gd name="connsiteY13" fmla="*/ 517667 h 520842"/>
                <a:gd name="connsiteX0" fmla="*/ 0 w 1119116"/>
                <a:gd name="connsiteY0" fmla="*/ 518614 h 520842"/>
                <a:gd name="connsiteX1" fmla="*/ 259307 w 1119116"/>
                <a:gd name="connsiteY1" fmla="*/ 518614 h 520842"/>
                <a:gd name="connsiteX2" fmla="*/ 286603 w 1119116"/>
                <a:gd name="connsiteY2" fmla="*/ 0 h 520842"/>
                <a:gd name="connsiteX3" fmla="*/ 341194 w 1119116"/>
                <a:gd name="connsiteY3" fmla="*/ 518614 h 520842"/>
                <a:gd name="connsiteX4" fmla="*/ 423081 w 1119116"/>
                <a:gd name="connsiteY4" fmla="*/ 518614 h 520842"/>
                <a:gd name="connsiteX5" fmla="*/ 450376 w 1119116"/>
                <a:gd name="connsiteY5" fmla="*/ 272955 h 520842"/>
                <a:gd name="connsiteX6" fmla="*/ 504967 w 1119116"/>
                <a:gd name="connsiteY6" fmla="*/ 516121 h 520842"/>
                <a:gd name="connsiteX7" fmla="*/ 600502 w 1119116"/>
                <a:gd name="connsiteY7" fmla="*/ 520842 h 520842"/>
                <a:gd name="connsiteX8" fmla="*/ 613202 w 1119116"/>
                <a:gd name="connsiteY8" fmla="*/ 395785 h 520842"/>
                <a:gd name="connsiteX9" fmla="*/ 641445 w 1119116"/>
                <a:gd name="connsiteY9" fmla="*/ 518614 h 520842"/>
                <a:gd name="connsiteX10" fmla="*/ 777922 w 1119116"/>
                <a:gd name="connsiteY10" fmla="*/ 518614 h 520842"/>
                <a:gd name="connsiteX11" fmla="*/ 812847 w 1119116"/>
                <a:gd name="connsiteY11" fmla="*/ 248834 h 520842"/>
                <a:gd name="connsiteX12" fmla="*/ 876628 w 1119116"/>
                <a:gd name="connsiteY12" fmla="*/ 518881 h 520842"/>
                <a:gd name="connsiteX13" fmla="*/ 1119116 w 1119116"/>
                <a:gd name="connsiteY13" fmla="*/ 517667 h 520842"/>
                <a:gd name="connsiteX0" fmla="*/ 0 w 1119116"/>
                <a:gd name="connsiteY0" fmla="*/ 518614 h 520842"/>
                <a:gd name="connsiteX1" fmla="*/ 259307 w 1119116"/>
                <a:gd name="connsiteY1" fmla="*/ 518614 h 520842"/>
                <a:gd name="connsiteX2" fmla="*/ 286603 w 1119116"/>
                <a:gd name="connsiteY2" fmla="*/ 0 h 520842"/>
                <a:gd name="connsiteX3" fmla="*/ 341194 w 1119116"/>
                <a:gd name="connsiteY3" fmla="*/ 518614 h 520842"/>
                <a:gd name="connsiteX4" fmla="*/ 423081 w 1119116"/>
                <a:gd name="connsiteY4" fmla="*/ 518614 h 520842"/>
                <a:gd name="connsiteX5" fmla="*/ 450376 w 1119116"/>
                <a:gd name="connsiteY5" fmla="*/ 272955 h 520842"/>
                <a:gd name="connsiteX6" fmla="*/ 504967 w 1119116"/>
                <a:gd name="connsiteY6" fmla="*/ 516121 h 520842"/>
                <a:gd name="connsiteX7" fmla="*/ 600502 w 1119116"/>
                <a:gd name="connsiteY7" fmla="*/ 520842 h 520842"/>
                <a:gd name="connsiteX8" fmla="*/ 613202 w 1119116"/>
                <a:gd name="connsiteY8" fmla="*/ 395785 h 520842"/>
                <a:gd name="connsiteX9" fmla="*/ 641445 w 1119116"/>
                <a:gd name="connsiteY9" fmla="*/ 518614 h 520842"/>
                <a:gd name="connsiteX10" fmla="*/ 777922 w 1119116"/>
                <a:gd name="connsiteY10" fmla="*/ 518614 h 520842"/>
                <a:gd name="connsiteX11" fmla="*/ 812847 w 1119116"/>
                <a:gd name="connsiteY11" fmla="*/ 248834 h 520842"/>
                <a:gd name="connsiteX12" fmla="*/ 876628 w 1119116"/>
                <a:gd name="connsiteY12" fmla="*/ 518881 h 520842"/>
                <a:gd name="connsiteX13" fmla="*/ 1119116 w 1119116"/>
                <a:gd name="connsiteY13" fmla="*/ 517667 h 520842"/>
                <a:gd name="connsiteX0" fmla="*/ 0 w 1119116"/>
                <a:gd name="connsiteY0" fmla="*/ 518614 h 520842"/>
                <a:gd name="connsiteX1" fmla="*/ 259307 w 1119116"/>
                <a:gd name="connsiteY1" fmla="*/ 518614 h 520842"/>
                <a:gd name="connsiteX2" fmla="*/ 286603 w 1119116"/>
                <a:gd name="connsiteY2" fmla="*/ 0 h 520842"/>
                <a:gd name="connsiteX3" fmla="*/ 341194 w 1119116"/>
                <a:gd name="connsiteY3" fmla="*/ 518614 h 520842"/>
                <a:gd name="connsiteX4" fmla="*/ 423081 w 1119116"/>
                <a:gd name="connsiteY4" fmla="*/ 518614 h 520842"/>
                <a:gd name="connsiteX5" fmla="*/ 450376 w 1119116"/>
                <a:gd name="connsiteY5" fmla="*/ 272955 h 520842"/>
                <a:gd name="connsiteX6" fmla="*/ 504967 w 1119116"/>
                <a:gd name="connsiteY6" fmla="*/ 516121 h 520842"/>
                <a:gd name="connsiteX7" fmla="*/ 600502 w 1119116"/>
                <a:gd name="connsiteY7" fmla="*/ 520842 h 520842"/>
                <a:gd name="connsiteX8" fmla="*/ 613202 w 1119116"/>
                <a:gd name="connsiteY8" fmla="*/ 395785 h 520842"/>
                <a:gd name="connsiteX9" fmla="*/ 641445 w 1119116"/>
                <a:gd name="connsiteY9" fmla="*/ 518614 h 520842"/>
                <a:gd name="connsiteX10" fmla="*/ 777922 w 1119116"/>
                <a:gd name="connsiteY10" fmla="*/ 518614 h 520842"/>
                <a:gd name="connsiteX11" fmla="*/ 812847 w 1119116"/>
                <a:gd name="connsiteY11" fmla="*/ 248834 h 520842"/>
                <a:gd name="connsiteX12" fmla="*/ 876628 w 1119116"/>
                <a:gd name="connsiteY12" fmla="*/ 518881 h 520842"/>
                <a:gd name="connsiteX13" fmla="*/ 1119116 w 1119116"/>
                <a:gd name="connsiteY13" fmla="*/ 517667 h 520842"/>
                <a:gd name="connsiteX0" fmla="*/ 0 w 1119116"/>
                <a:gd name="connsiteY0" fmla="*/ 518614 h 520842"/>
                <a:gd name="connsiteX1" fmla="*/ 259307 w 1119116"/>
                <a:gd name="connsiteY1" fmla="*/ 518614 h 520842"/>
                <a:gd name="connsiteX2" fmla="*/ 286603 w 1119116"/>
                <a:gd name="connsiteY2" fmla="*/ 0 h 520842"/>
                <a:gd name="connsiteX3" fmla="*/ 341194 w 1119116"/>
                <a:gd name="connsiteY3" fmla="*/ 518614 h 520842"/>
                <a:gd name="connsiteX4" fmla="*/ 423081 w 1119116"/>
                <a:gd name="connsiteY4" fmla="*/ 518614 h 520842"/>
                <a:gd name="connsiteX5" fmla="*/ 450376 w 1119116"/>
                <a:gd name="connsiteY5" fmla="*/ 272955 h 520842"/>
                <a:gd name="connsiteX6" fmla="*/ 504967 w 1119116"/>
                <a:gd name="connsiteY6" fmla="*/ 516121 h 520842"/>
                <a:gd name="connsiteX7" fmla="*/ 587802 w 1119116"/>
                <a:gd name="connsiteY7" fmla="*/ 520842 h 520842"/>
                <a:gd name="connsiteX8" fmla="*/ 613202 w 1119116"/>
                <a:gd name="connsiteY8" fmla="*/ 395785 h 520842"/>
                <a:gd name="connsiteX9" fmla="*/ 641445 w 1119116"/>
                <a:gd name="connsiteY9" fmla="*/ 518614 h 520842"/>
                <a:gd name="connsiteX10" fmla="*/ 777922 w 1119116"/>
                <a:gd name="connsiteY10" fmla="*/ 518614 h 520842"/>
                <a:gd name="connsiteX11" fmla="*/ 812847 w 1119116"/>
                <a:gd name="connsiteY11" fmla="*/ 248834 h 520842"/>
                <a:gd name="connsiteX12" fmla="*/ 876628 w 1119116"/>
                <a:gd name="connsiteY12" fmla="*/ 518881 h 520842"/>
                <a:gd name="connsiteX13" fmla="*/ 1119116 w 1119116"/>
                <a:gd name="connsiteY13" fmla="*/ 517667 h 52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9116" h="520842">
                  <a:moveTo>
                    <a:pt x="0" y="518614"/>
                  </a:moveTo>
                  <a:lnTo>
                    <a:pt x="259307" y="518614"/>
                  </a:lnTo>
                  <a:lnTo>
                    <a:pt x="286603" y="0"/>
                  </a:lnTo>
                  <a:lnTo>
                    <a:pt x="341194" y="518614"/>
                  </a:lnTo>
                  <a:lnTo>
                    <a:pt x="423081" y="518614"/>
                  </a:lnTo>
                  <a:lnTo>
                    <a:pt x="450376" y="272955"/>
                  </a:lnTo>
                  <a:lnTo>
                    <a:pt x="504967" y="516121"/>
                  </a:lnTo>
                  <a:lnTo>
                    <a:pt x="587802" y="520842"/>
                  </a:lnTo>
                  <a:lnTo>
                    <a:pt x="613202" y="395785"/>
                  </a:lnTo>
                  <a:lnTo>
                    <a:pt x="641445" y="518614"/>
                  </a:lnTo>
                  <a:lnTo>
                    <a:pt x="777922" y="518614"/>
                  </a:lnTo>
                  <a:lnTo>
                    <a:pt x="812847" y="248834"/>
                  </a:lnTo>
                  <a:lnTo>
                    <a:pt x="876628" y="518881"/>
                  </a:lnTo>
                  <a:lnTo>
                    <a:pt x="1119116" y="517667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Freeform 19"/>
          <p:cNvSpPr/>
          <p:nvPr/>
        </p:nvSpPr>
        <p:spPr>
          <a:xfrm flipH="1">
            <a:off x="3111805" y="1752600"/>
            <a:ext cx="1450670" cy="542743"/>
          </a:xfrm>
          <a:custGeom>
            <a:avLst/>
            <a:gdLst>
              <a:gd name="connsiteX0" fmla="*/ 1035170 w 1130061"/>
              <a:gd name="connsiteY0" fmla="*/ 802256 h 802256"/>
              <a:gd name="connsiteX1" fmla="*/ 1130061 w 1130061"/>
              <a:gd name="connsiteY1" fmla="*/ 802256 h 802256"/>
              <a:gd name="connsiteX2" fmla="*/ 1130061 w 1130061"/>
              <a:gd name="connsiteY2" fmla="*/ 181154 h 802256"/>
              <a:gd name="connsiteX3" fmla="*/ 957532 w 1130061"/>
              <a:gd name="connsiteY3" fmla="*/ 25879 h 802256"/>
              <a:gd name="connsiteX4" fmla="*/ 0 w 1130061"/>
              <a:gd name="connsiteY4" fmla="*/ 0 h 802256"/>
              <a:gd name="connsiteX5" fmla="*/ 25879 w 1130061"/>
              <a:gd name="connsiteY5" fmla="*/ 189781 h 802256"/>
              <a:gd name="connsiteX6" fmla="*/ 836762 w 1130061"/>
              <a:gd name="connsiteY6" fmla="*/ 198407 h 802256"/>
              <a:gd name="connsiteX7" fmla="*/ 957532 w 1130061"/>
              <a:gd name="connsiteY7" fmla="*/ 353683 h 802256"/>
              <a:gd name="connsiteX8" fmla="*/ 957532 w 1130061"/>
              <a:gd name="connsiteY8" fmla="*/ 785003 h 802256"/>
              <a:gd name="connsiteX0" fmla="*/ 948906 w 1130061"/>
              <a:gd name="connsiteY0" fmla="*/ 802256 h 802256"/>
              <a:gd name="connsiteX1" fmla="*/ 1130061 w 1130061"/>
              <a:gd name="connsiteY1" fmla="*/ 802256 h 802256"/>
              <a:gd name="connsiteX2" fmla="*/ 1130061 w 1130061"/>
              <a:gd name="connsiteY2" fmla="*/ 181154 h 802256"/>
              <a:gd name="connsiteX3" fmla="*/ 957532 w 1130061"/>
              <a:gd name="connsiteY3" fmla="*/ 25879 h 802256"/>
              <a:gd name="connsiteX4" fmla="*/ 0 w 1130061"/>
              <a:gd name="connsiteY4" fmla="*/ 0 h 802256"/>
              <a:gd name="connsiteX5" fmla="*/ 25879 w 1130061"/>
              <a:gd name="connsiteY5" fmla="*/ 189781 h 802256"/>
              <a:gd name="connsiteX6" fmla="*/ 836762 w 1130061"/>
              <a:gd name="connsiteY6" fmla="*/ 198407 h 802256"/>
              <a:gd name="connsiteX7" fmla="*/ 957532 w 1130061"/>
              <a:gd name="connsiteY7" fmla="*/ 353683 h 802256"/>
              <a:gd name="connsiteX8" fmla="*/ 957532 w 1130061"/>
              <a:gd name="connsiteY8" fmla="*/ 785003 h 802256"/>
              <a:gd name="connsiteX0" fmla="*/ 948906 w 1130061"/>
              <a:gd name="connsiteY0" fmla="*/ 802256 h 802256"/>
              <a:gd name="connsiteX1" fmla="*/ 1130061 w 1130061"/>
              <a:gd name="connsiteY1" fmla="*/ 802256 h 802256"/>
              <a:gd name="connsiteX2" fmla="*/ 1130061 w 1130061"/>
              <a:gd name="connsiteY2" fmla="*/ 181154 h 802256"/>
              <a:gd name="connsiteX3" fmla="*/ 957532 w 1130061"/>
              <a:gd name="connsiteY3" fmla="*/ 25879 h 802256"/>
              <a:gd name="connsiteX4" fmla="*/ 0 w 1130061"/>
              <a:gd name="connsiteY4" fmla="*/ 0 h 802256"/>
              <a:gd name="connsiteX5" fmla="*/ 25879 w 1130061"/>
              <a:gd name="connsiteY5" fmla="*/ 189781 h 802256"/>
              <a:gd name="connsiteX6" fmla="*/ 836762 w 1130061"/>
              <a:gd name="connsiteY6" fmla="*/ 198407 h 802256"/>
              <a:gd name="connsiteX7" fmla="*/ 957532 w 1130061"/>
              <a:gd name="connsiteY7" fmla="*/ 353683 h 802256"/>
              <a:gd name="connsiteX8" fmla="*/ 957532 w 1130061"/>
              <a:gd name="connsiteY8" fmla="*/ 785003 h 802256"/>
              <a:gd name="connsiteX9" fmla="*/ 948906 w 1130061"/>
              <a:gd name="connsiteY9" fmla="*/ 802256 h 802256"/>
              <a:gd name="connsiteX0" fmla="*/ 948906 w 1130061"/>
              <a:gd name="connsiteY0" fmla="*/ 802256 h 802256"/>
              <a:gd name="connsiteX1" fmla="*/ 1130061 w 1130061"/>
              <a:gd name="connsiteY1" fmla="*/ 802256 h 802256"/>
              <a:gd name="connsiteX2" fmla="*/ 1130061 w 1130061"/>
              <a:gd name="connsiteY2" fmla="*/ 181154 h 802256"/>
              <a:gd name="connsiteX3" fmla="*/ 957532 w 1130061"/>
              <a:gd name="connsiteY3" fmla="*/ 25879 h 802256"/>
              <a:gd name="connsiteX4" fmla="*/ 0 w 1130061"/>
              <a:gd name="connsiteY4" fmla="*/ 0 h 802256"/>
              <a:gd name="connsiteX5" fmla="*/ 25879 w 1130061"/>
              <a:gd name="connsiteY5" fmla="*/ 189781 h 802256"/>
              <a:gd name="connsiteX6" fmla="*/ 836762 w 1130061"/>
              <a:gd name="connsiteY6" fmla="*/ 198407 h 802256"/>
              <a:gd name="connsiteX7" fmla="*/ 967662 w 1130061"/>
              <a:gd name="connsiteY7" fmla="*/ 204259 h 802256"/>
              <a:gd name="connsiteX8" fmla="*/ 957532 w 1130061"/>
              <a:gd name="connsiteY8" fmla="*/ 785003 h 802256"/>
              <a:gd name="connsiteX9" fmla="*/ 948906 w 1130061"/>
              <a:gd name="connsiteY9" fmla="*/ 802256 h 802256"/>
              <a:gd name="connsiteX0" fmla="*/ 948906 w 1130061"/>
              <a:gd name="connsiteY0" fmla="*/ 802256 h 802256"/>
              <a:gd name="connsiteX1" fmla="*/ 1130061 w 1130061"/>
              <a:gd name="connsiteY1" fmla="*/ 802256 h 802256"/>
              <a:gd name="connsiteX2" fmla="*/ 1130061 w 1130061"/>
              <a:gd name="connsiteY2" fmla="*/ 181154 h 802256"/>
              <a:gd name="connsiteX3" fmla="*/ 1099360 w 1130061"/>
              <a:gd name="connsiteY3" fmla="*/ 3466 h 802256"/>
              <a:gd name="connsiteX4" fmla="*/ 0 w 1130061"/>
              <a:gd name="connsiteY4" fmla="*/ 0 h 802256"/>
              <a:gd name="connsiteX5" fmla="*/ 25879 w 1130061"/>
              <a:gd name="connsiteY5" fmla="*/ 189781 h 802256"/>
              <a:gd name="connsiteX6" fmla="*/ 836762 w 1130061"/>
              <a:gd name="connsiteY6" fmla="*/ 198407 h 802256"/>
              <a:gd name="connsiteX7" fmla="*/ 967662 w 1130061"/>
              <a:gd name="connsiteY7" fmla="*/ 204259 h 802256"/>
              <a:gd name="connsiteX8" fmla="*/ 957532 w 1130061"/>
              <a:gd name="connsiteY8" fmla="*/ 785003 h 802256"/>
              <a:gd name="connsiteX9" fmla="*/ 948906 w 1130061"/>
              <a:gd name="connsiteY9" fmla="*/ 802256 h 802256"/>
              <a:gd name="connsiteX0" fmla="*/ 953419 w 1134574"/>
              <a:gd name="connsiteY0" fmla="*/ 802256 h 802256"/>
              <a:gd name="connsiteX1" fmla="*/ 1134574 w 1134574"/>
              <a:gd name="connsiteY1" fmla="*/ 802256 h 802256"/>
              <a:gd name="connsiteX2" fmla="*/ 1134574 w 1134574"/>
              <a:gd name="connsiteY2" fmla="*/ 181154 h 802256"/>
              <a:gd name="connsiteX3" fmla="*/ 1103873 w 1134574"/>
              <a:gd name="connsiteY3" fmla="*/ 3466 h 802256"/>
              <a:gd name="connsiteX4" fmla="*/ 4513 w 1134574"/>
              <a:gd name="connsiteY4" fmla="*/ 0 h 802256"/>
              <a:gd name="connsiteX5" fmla="*/ 0 w 1134574"/>
              <a:gd name="connsiteY5" fmla="*/ 144954 h 802256"/>
              <a:gd name="connsiteX6" fmla="*/ 841275 w 1134574"/>
              <a:gd name="connsiteY6" fmla="*/ 198407 h 802256"/>
              <a:gd name="connsiteX7" fmla="*/ 972175 w 1134574"/>
              <a:gd name="connsiteY7" fmla="*/ 204259 h 802256"/>
              <a:gd name="connsiteX8" fmla="*/ 962045 w 1134574"/>
              <a:gd name="connsiteY8" fmla="*/ 785003 h 802256"/>
              <a:gd name="connsiteX9" fmla="*/ 953419 w 1134574"/>
              <a:gd name="connsiteY9" fmla="*/ 802256 h 802256"/>
              <a:gd name="connsiteX0" fmla="*/ 953419 w 1134574"/>
              <a:gd name="connsiteY0" fmla="*/ 802256 h 802256"/>
              <a:gd name="connsiteX1" fmla="*/ 1134574 w 1134574"/>
              <a:gd name="connsiteY1" fmla="*/ 802256 h 802256"/>
              <a:gd name="connsiteX2" fmla="*/ 1134574 w 1134574"/>
              <a:gd name="connsiteY2" fmla="*/ 181154 h 802256"/>
              <a:gd name="connsiteX3" fmla="*/ 1103873 w 1134574"/>
              <a:gd name="connsiteY3" fmla="*/ 3466 h 802256"/>
              <a:gd name="connsiteX4" fmla="*/ 4513 w 1134574"/>
              <a:gd name="connsiteY4" fmla="*/ 0 h 802256"/>
              <a:gd name="connsiteX5" fmla="*/ 0 w 1134574"/>
              <a:gd name="connsiteY5" fmla="*/ 144954 h 802256"/>
              <a:gd name="connsiteX6" fmla="*/ 841275 w 1134574"/>
              <a:gd name="connsiteY6" fmla="*/ 198407 h 802256"/>
              <a:gd name="connsiteX7" fmla="*/ 972175 w 1134574"/>
              <a:gd name="connsiteY7" fmla="*/ 204259 h 802256"/>
              <a:gd name="connsiteX8" fmla="*/ 962045 w 1134574"/>
              <a:gd name="connsiteY8" fmla="*/ 785003 h 802256"/>
              <a:gd name="connsiteX9" fmla="*/ 953419 w 1134574"/>
              <a:gd name="connsiteY9" fmla="*/ 802256 h 802256"/>
              <a:gd name="connsiteX0" fmla="*/ 953419 w 1134574"/>
              <a:gd name="connsiteY0" fmla="*/ 802256 h 802256"/>
              <a:gd name="connsiteX1" fmla="*/ 1134574 w 1134574"/>
              <a:gd name="connsiteY1" fmla="*/ 802256 h 802256"/>
              <a:gd name="connsiteX2" fmla="*/ 1134574 w 1134574"/>
              <a:gd name="connsiteY2" fmla="*/ 181154 h 802256"/>
              <a:gd name="connsiteX3" fmla="*/ 1103873 w 1134574"/>
              <a:gd name="connsiteY3" fmla="*/ 3466 h 802256"/>
              <a:gd name="connsiteX4" fmla="*/ 4513 w 1134574"/>
              <a:gd name="connsiteY4" fmla="*/ 0 h 802256"/>
              <a:gd name="connsiteX5" fmla="*/ 0 w 1134574"/>
              <a:gd name="connsiteY5" fmla="*/ 144954 h 802256"/>
              <a:gd name="connsiteX6" fmla="*/ 841275 w 1134574"/>
              <a:gd name="connsiteY6" fmla="*/ 198407 h 802256"/>
              <a:gd name="connsiteX7" fmla="*/ 962045 w 1134574"/>
              <a:gd name="connsiteY7" fmla="*/ 107133 h 802256"/>
              <a:gd name="connsiteX8" fmla="*/ 962045 w 1134574"/>
              <a:gd name="connsiteY8" fmla="*/ 785003 h 802256"/>
              <a:gd name="connsiteX9" fmla="*/ 953419 w 1134574"/>
              <a:gd name="connsiteY9" fmla="*/ 802256 h 802256"/>
              <a:gd name="connsiteX0" fmla="*/ 953419 w 1134574"/>
              <a:gd name="connsiteY0" fmla="*/ 802256 h 802256"/>
              <a:gd name="connsiteX1" fmla="*/ 1134574 w 1134574"/>
              <a:gd name="connsiteY1" fmla="*/ 802256 h 802256"/>
              <a:gd name="connsiteX2" fmla="*/ 1134574 w 1134574"/>
              <a:gd name="connsiteY2" fmla="*/ 181154 h 802256"/>
              <a:gd name="connsiteX3" fmla="*/ 1103873 w 1134574"/>
              <a:gd name="connsiteY3" fmla="*/ 3466 h 802256"/>
              <a:gd name="connsiteX4" fmla="*/ 4513 w 1134574"/>
              <a:gd name="connsiteY4" fmla="*/ 0 h 802256"/>
              <a:gd name="connsiteX5" fmla="*/ 0 w 1134574"/>
              <a:gd name="connsiteY5" fmla="*/ 144954 h 802256"/>
              <a:gd name="connsiteX6" fmla="*/ 962045 w 1134574"/>
              <a:gd name="connsiteY6" fmla="*/ 107133 h 802256"/>
              <a:gd name="connsiteX7" fmla="*/ 962045 w 1134574"/>
              <a:gd name="connsiteY7" fmla="*/ 785003 h 802256"/>
              <a:gd name="connsiteX8" fmla="*/ 953419 w 1134574"/>
              <a:gd name="connsiteY8" fmla="*/ 802256 h 802256"/>
              <a:gd name="connsiteX0" fmla="*/ 953419 w 1134574"/>
              <a:gd name="connsiteY0" fmla="*/ 802256 h 802256"/>
              <a:gd name="connsiteX1" fmla="*/ 1134574 w 1134574"/>
              <a:gd name="connsiteY1" fmla="*/ 802256 h 802256"/>
              <a:gd name="connsiteX2" fmla="*/ 1134574 w 1134574"/>
              <a:gd name="connsiteY2" fmla="*/ 181154 h 802256"/>
              <a:gd name="connsiteX3" fmla="*/ 1103873 w 1134574"/>
              <a:gd name="connsiteY3" fmla="*/ 3466 h 802256"/>
              <a:gd name="connsiteX4" fmla="*/ 4513 w 1134574"/>
              <a:gd name="connsiteY4" fmla="*/ 0 h 802256"/>
              <a:gd name="connsiteX5" fmla="*/ 0 w 1134574"/>
              <a:gd name="connsiteY5" fmla="*/ 144954 h 802256"/>
              <a:gd name="connsiteX6" fmla="*/ 962045 w 1134574"/>
              <a:gd name="connsiteY6" fmla="*/ 107133 h 802256"/>
              <a:gd name="connsiteX7" fmla="*/ 962045 w 1134574"/>
              <a:gd name="connsiteY7" fmla="*/ 785003 h 802256"/>
              <a:gd name="connsiteX8" fmla="*/ 953419 w 1134574"/>
              <a:gd name="connsiteY8" fmla="*/ 802256 h 802256"/>
              <a:gd name="connsiteX0" fmla="*/ 953419 w 1134574"/>
              <a:gd name="connsiteY0" fmla="*/ 802256 h 802256"/>
              <a:gd name="connsiteX1" fmla="*/ 1134574 w 1134574"/>
              <a:gd name="connsiteY1" fmla="*/ 802256 h 802256"/>
              <a:gd name="connsiteX2" fmla="*/ 1134574 w 1134574"/>
              <a:gd name="connsiteY2" fmla="*/ 181154 h 802256"/>
              <a:gd name="connsiteX3" fmla="*/ 1103873 w 1134574"/>
              <a:gd name="connsiteY3" fmla="*/ 3466 h 802256"/>
              <a:gd name="connsiteX4" fmla="*/ 4513 w 1134574"/>
              <a:gd name="connsiteY4" fmla="*/ 0 h 802256"/>
              <a:gd name="connsiteX5" fmla="*/ 0 w 1134574"/>
              <a:gd name="connsiteY5" fmla="*/ 144954 h 802256"/>
              <a:gd name="connsiteX6" fmla="*/ 972175 w 1134574"/>
              <a:gd name="connsiteY6" fmla="*/ 144489 h 802256"/>
              <a:gd name="connsiteX7" fmla="*/ 962045 w 1134574"/>
              <a:gd name="connsiteY7" fmla="*/ 785003 h 802256"/>
              <a:gd name="connsiteX8" fmla="*/ 953419 w 1134574"/>
              <a:gd name="connsiteY8" fmla="*/ 802256 h 802256"/>
              <a:gd name="connsiteX0" fmla="*/ 953419 w 1144395"/>
              <a:gd name="connsiteY0" fmla="*/ 802256 h 802256"/>
              <a:gd name="connsiteX1" fmla="*/ 1134574 w 1144395"/>
              <a:gd name="connsiteY1" fmla="*/ 802256 h 802256"/>
              <a:gd name="connsiteX2" fmla="*/ 1134574 w 1144395"/>
              <a:gd name="connsiteY2" fmla="*/ 181154 h 802256"/>
              <a:gd name="connsiteX3" fmla="*/ 1144395 w 1144395"/>
              <a:gd name="connsiteY3" fmla="*/ 3466 h 802256"/>
              <a:gd name="connsiteX4" fmla="*/ 4513 w 1144395"/>
              <a:gd name="connsiteY4" fmla="*/ 0 h 802256"/>
              <a:gd name="connsiteX5" fmla="*/ 0 w 1144395"/>
              <a:gd name="connsiteY5" fmla="*/ 144954 h 802256"/>
              <a:gd name="connsiteX6" fmla="*/ 972175 w 1144395"/>
              <a:gd name="connsiteY6" fmla="*/ 144489 h 802256"/>
              <a:gd name="connsiteX7" fmla="*/ 962045 w 1144395"/>
              <a:gd name="connsiteY7" fmla="*/ 785003 h 802256"/>
              <a:gd name="connsiteX8" fmla="*/ 953419 w 1144395"/>
              <a:gd name="connsiteY8" fmla="*/ 802256 h 802256"/>
              <a:gd name="connsiteX0" fmla="*/ 953419 w 1144395"/>
              <a:gd name="connsiteY0" fmla="*/ 802256 h 814887"/>
              <a:gd name="connsiteX1" fmla="*/ 1134574 w 1144395"/>
              <a:gd name="connsiteY1" fmla="*/ 802256 h 814887"/>
              <a:gd name="connsiteX2" fmla="*/ 1134574 w 1144395"/>
              <a:gd name="connsiteY2" fmla="*/ 181154 h 814887"/>
              <a:gd name="connsiteX3" fmla="*/ 1144395 w 1144395"/>
              <a:gd name="connsiteY3" fmla="*/ 3466 h 814887"/>
              <a:gd name="connsiteX4" fmla="*/ 4513 w 1144395"/>
              <a:gd name="connsiteY4" fmla="*/ 0 h 814887"/>
              <a:gd name="connsiteX5" fmla="*/ 0 w 1144395"/>
              <a:gd name="connsiteY5" fmla="*/ 144954 h 814887"/>
              <a:gd name="connsiteX6" fmla="*/ 972175 w 1144395"/>
              <a:gd name="connsiteY6" fmla="*/ 144489 h 814887"/>
              <a:gd name="connsiteX7" fmla="*/ 962045 w 1144395"/>
              <a:gd name="connsiteY7" fmla="*/ 814887 h 814887"/>
              <a:gd name="connsiteX8" fmla="*/ 953419 w 1144395"/>
              <a:gd name="connsiteY8" fmla="*/ 802256 h 814887"/>
              <a:gd name="connsiteX0" fmla="*/ 2606603 w 2797579"/>
              <a:gd name="connsiteY0" fmla="*/ 802256 h 814887"/>
              <a:gd name="connsiteX1" fmla="*/ 2787758 w 2797579"/>
              <a:gd name="connsiteY1" fmla="*/ 802256 h 814887"/>
              <a:gd name="connsiteX2" fmla="*/ 2787758 w 2797579"/>
              <a:gd name="connsiteY2" fmla="*/ 181154 h 814887"/>
              <a:gd name="connsiteX3" fmla="*/ 2797579 w 2797579"/>
              <a:gd name="connsiteY3" fmla="*/ 3466 h 814887"/>
              <a:gd name="connsiteX4" fmla="*/ 1657697 w 2797579"/>
              <a:gd name="connsiteY4" fmla="*/ 0 h 814887"/>
              <a:gd name="connsiteX5" fmla="*/ 0 w 2797579"/>
              <a:gd name="connsiteY5" fmla="*/ 164021 h 814887"/>
              <a:gd name="connsiteX6" fmla="*/ 2625359 w 2797579"/>
              <a:gd name="connsiteY6" fmla="*/ 144489 h 814887"/>
              <a:gd name="connsiteX7" fmla="*/ 2615229 w 2797579"/>
              <a:gd name="connsiteY7" fmla="*/ 814887 h 814887"/>
              <a:gd name="connsiteX8" fmla="*/ 2606603 w 2797579"/>
              <a:gd name="connsiteY8" fmla="*/ 802256 h 814887"/>
              <a:gd name="connsiteX0" fmla="*/ 2606603 w 2797579"/>
              <a:gd name="connsiteY0" fmla="*/ 802256 h 814887"/>
              <a:gd name="connsiteX1" fmla="*/ 2787758 w 2797579"/>
              <a:gd name="connsiteY1" fmla="*/ 802256 h 814887"/>
              <a:gd name="connsiteX2" fmla="*/ 2787758 w 2797579"/>
              <a:gd name="connsiteY2" fmla="*/ 181154 h 814887"/>
              <a:gd name="connsiteX3" fmla="*/ 2797579 w 2797579"/>
              <a:gd name="connsiteY3" fmla="*/ 3466 h 814887"/>
              <a:gd name="connsiteX4" fmla="*/ 77987 w 2797579"/>
              <a:gd name="connsiteY4" fmla="*/ 0 h 814887"/>
              <a:gd name="connsiteX5" fmla="*/ 0 w 2797579"/>
              <a:gd name="connsiteY5" fmla="*/ 164021 h 814887"/>
              <a:gd name="connsiteX6" fmla="*/ 2625359 w 2797579"/>
              <a:gd name="connsiteY6" fmla="*/ 144489 h 814887"/>
              <a:gd name="connsiteX7" fmla="*/ 2615229 w 2797579"/>
              <a:gd name="connsiteY7" fmla="*/ 814887 h 814887"/>
              <a:gd name="connsiteX8" fmla="*/ 2606603 w 2797579"/>
              <a:gd name="connsiteY8" fmla="*/ 802256 h 814887"/>
              <a:gd name="connsiteX0" fmla="*/ 2606603 w 2797579"/>
              <a:gd name="connsiteY0" fmla="*/ 802256 h 814887"/>
              <a:gd name="connsiteX1" fmla="*/ 2787758 w 2797579"/>
              <a:gd name="connsiteY1" fmla="*/ 802256 h 814887"/>
              <a:gd name="connsiteX2" fmla="*/ 2787758 w 2797579"/>
              <a:gd name="connsiteY2" fmla="*/ 181154 h 814887"/>
              <a:gd name="connsiteX3" fmla="*/ 2797579 w 2797579"/>
              <a:gd name="connsiteY3" fmla="*/ 3466 h 814887"/>
              <a:gd name="connsiteX4" fmla="*/ 29004 w 2797579"/>
              <a:gd name="connsiteY4" fmla="*/ 0 h 814887"/>
              <a:gd name="connsiteX5" fmla="*/ 0 w 2797579"/>
              <a:gd name="connsiteY5" fmla="*/ 164021 h 814887"/>
              <a:gd name="connsiteX6" fmla="*/ 2625359 w 2797579"/>
              <a:gd name="connsiteY6" fmla="*/ 144489 h 814887"/>
              <a:gd name="connsiteX7" fmla="*/ 2615229 w 2797579"/>
              <a:gd name="connsiteY7" fmla="*/ 814887 h 814887"/>
              <a:gd name="connsiteX8" fmla="*/ 2606603 w 2797579"/>
              <a:gd name="connsiteY8" fmla="*/ 802256 h 81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7579" h="814887">
                <a:moveTo>
                  <a:pt x="2606603" y="802256"/>
                </a:moveTo>
                <a:lnTo>
                  <a:pt x="2787758" y="802256"/>
                </a:lnTo>
                <a:lnTo>
                  <a:pt x="2787758" y="181154"/>
                </a:lnTo>
                <a:lnTo>
                  <a:pt x="2797579" y="3466"/>
                </a:lnTo>
                <a:lnTo>
                  <a:pt x="29004" y="0"/>
                </a:lnTo>
                <a:lnTo>
                  <a:pt x="0" y="164021"/>
                </a:lnTo>
                <a:lnTo>
                  <a:pt x="2625359" y="144489"/>
                </a:lnTo>
                <a:lnTo>
                  <a:pt x="2615229" y="814887"/>
                </a:lnTo>
                <a:lnTo>
                  <a:pt x="2606603" y="80225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81025" y="1384474"/>
            <a:ext cx="880439" cy="88043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53738" y="1457188"/>
            <a:ext cx="735011" cy="735011"/>
          </a:xfrm>
          <a:prstGeom prst="ellipse">
            <a:avLst/>
          </a:prstGeom>
          <a:solidFill>
            <a:srgbClr val="FF6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90525" y="260246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UV source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2910345" y="5181600"/>
            <a:ext cx="326257" cy="69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387475" y="1800224"/>
            <a:ext cx="3254375" cy="3948099"/>
          </a:xfrm>
          <a:custGeom>
            <a:avLst/>
            <a:gdLst>
              <a:gd name="connsiteX0" fmla="*/ 0 w 1552575"/>
              <a:gd name="connsiteY0" fmla="*/ 0 h 3733800"/>
              <a:gd name="connsiteX1" fmla="*/ 47625 w 1552575"/>
              <a:gd name="connsiteY1" fmla="*/ 3733800 h 3733800"/>
              <a:gd name="connsiteX2" fmla="*/ 133350 w 1552575"/>
              <a:gd name="connsiteY2" fmla="*/ 9525 h 3733800"/>
              <a:gd name="connsiteX3" fmla="*/ 1552575 w 1552575"/>
              <a:gd name="connsiteY3" fmla="*/ 19050 h 3733800"/>
              <a:gd name="connsiteX4" fmla="*/ 1552575 w 1552575"/>
              <a:gd name="connsiteY4" fmla="*/ 19050 h 3733800"/>
              <a:gd name="connsiteX0" fmla="*/ 0 w 1609725"/>
              <a:gd name="connsiteY0" fmla="*/ 9525 h 3724275"/>
              <a:gd name="connsiteX1" fmla="*/ 104775 w 1609725"/>
              <a:gd name="connsiteY1" fmla="*/ 3724275 h 3724275"/>
              <a:gd name="connsiteX2" fmla="*/ 190500 w 1609725"/>
              <a:gd name="connsiteY2" fmla="*/ 0 h 3724275"/>
              <a:gd name="connsiteX3" fmla="*/ 1609725 w 1609725"/>
              <a:gd name="connsiteY3" fmla="*/ 9525 h 3724275"/>
              <a:gd name="connsiteX4" fmla="*/ 1609725 w 1609725"/>
              <a:gd name="connsiteY4" fmla="*/ 9525 h 3724275"/>
              <a:gd name="connsiteX0" fmla="*/ 0 w 1565275"/>
              <a:gd name="connsiteY0" fmla="*/ 9525 h 3724275"/>
              <a:gd name="connsiteX1" fmla="*/ 60325 w 1565275"/>
              <a:gd name="connsiteY1" fmla="*/ 3724275 h 3724275"/>
              <a:gd name="connsiteX2" fmla="*/ 146050 w 1565275"/>
              <a:gd name="connsiteY2" fmla="*/ 0 h 3724275"/>
              <a:gd name="connsiteX3" fmla="*/ 1565275 w 1565275"/>
              <a:gd name="connsiteY3" fmla="*/ 9525 h 3724275"/>
              <a:gd name="connsiteX4" fmla="*/ 1565275 w 1565275"/>
              <a:gd name="connsiteY4" fmla="*/ 9525 h 3724275"/>
              <a:gd name="connsiteX0" fmla="*/ 0 w 3254375"/>
              <a:gd name="connsiteY0" fmla="*/ 0 h 3733800"/>
              <a:gd name="connsiteX1" fmla="*/ 1749425 w 3254375"/>
              <a:gd name="connsiteY1" fmla="*/ 3733800 h 3733800"/>
              <a:gd name="connsiteX2" fmla="*/ 1835150 w 3254375"/>
              <a:gd name="connsiteY2" fmla="*/ 9525 h 3733800"/>
              <a:gd name="connsiteX3" fmla="*/ 3254375 w 3254375"/>
              <a:gd name="connsiteY3" fmla="*/ 19050 h 3733800"/>
              <a:gd name="connsiteX4" fmla="*/ 3254375 w 3254375"/>
              <a:gd name="connsiteY4" fmla="*/ 19050 h 3733800"/>
              <a:gd name="connsiteX0" fmla="*/ 0 w 3254375"/>
              <a:gd name="connsiteY0" fmla="*/ 54516 h 3788316"/>
              <a:gd name="connsiteX1" fmla="*/ 1644650 w 3254375"/>
              <a:gd name="connsiteY1" fmla="*/ 92616 h 3788316"/>
              <a:gd name="connsiteX2" fmla="*/ 1749425 w 3254375"/>
              <a:gd name="connsiteY2" fmla="*/ 3788316 h 3788316"/>
              <a:gd name="connsiteX3" fmla="*/ 1835150 w 3254375"/>
              <a:gd name="connsiteY3" fmla="*/ 64041 h 3788316"/>
              <a:gd name="connsiteX4" fmla="*/ 3254375 w 3254375"/>
              <a:gd name="connsiteY4" fmla="*/ 73566 h 3788316"/>
              <a:gd name="connsiteX5" fmla="*/ 3254375 w 3254375"/>
              <a:gd name="connsiteY5" fmla="*/ 73566 h 3788316"/>
              <a:gd name="connsiteX0" fmla="*/ 0 w 3254375"/>
              <a:gd name="connsiteY0" fmla="*/ 0 h 3733800"/>
              <a:gd name="connsiteX1" fmla="*/ 1644650 w 3254375"/>
              <a:gd name="connsiteY1" fmla="*/ 38100 h 3733800"/>
              <a:gd name="connsiteX2" fmla="*/ 1749425 w 3254375"/>
              <a:gd name="connsiteY2" fmla="*/ 3733800 h 3733800"/>
              <a:gd name="connsiteX3" fmla="*/ 1835150 w 3254375"/>
              <a:gd name="connsiteY3" fmla="*/ 9525 h 3733800"/>
              <a:gd name="connsiteX4" fmla="*/ 3254375 w 3254375"/>
              <a:gd name="connsiteY4" fmla="*/ 19050 h 3733800"/>
              <a:gd name="connsiteX5" fmla="*/ 3254375 w 3254375"/>
              <a:gd name="connsiteY5" fmla="*/ 19050 h 3733800"/>
              <a:gd name="connsiteX0" fmla="*/ 0 w 3254375"/>
              <a:gd name="connsiteY0" fmla="*/ 0 h 3733800"/>
              <a:gd name="connsiteX1" fmla="*/ 1644650 w 3254375"/>
              <a:gd name="connsiteY1" fmla="*/ 6350 h 3733800"/>
              <a:gd name="connsiteX2" fmla="*/ 1749425 w 3254375"/>
              <a:gd name="connsiteY2" fmla="*/ 3733800 h 3733800"/>
              <a:gd name="connsiteX3" fmla="*/ 1835150 w 3254375"/>
              <a:gd name="connsiteY3" fmla="*/ 9525 h 3733800"/>
              <a:gd name="connsiteX4" fmla="*/ 3254375 w 3254375"/>
              <a:gd name="connsiteY4" fmla="*/ 19050 h 3733800"/>
              <a:gd name="connsiteX5" fmla="*/ 3254375 w 3254375"/>
              <a:gd name="connsiteY5" fmla="*/ 19050 h 3733800"/>
              <a:gd name="connsiteX0" fmla="*/ 0 w 3254375"/>
              <a:gd name="connsiteY0" fmla="*/ 0 h 3733800"/>
              <a:gd name="connsiteX1" fmla="*/ 1606550 w 3254375"/>
              <a:gd name="connsiteY1" fmla="*/ 6350 h 3733800"/>
              <a:gd name="connsiteX2" fmla="*/ 1749425 w 3254375"/>
              <a:gd name="connsiteY2" fmla="*/ 3733800 h 3733800"/>
              <a:gd name="connsiteX3" fmla="*/ 1835150 w 3254375"/>
              <a:gd name="connsiteY3" fmla="*/ 9525 h 3733800"/>
              <a:gd name="connsiteX4" fmla="*/ 3254375 w 3254375"/>
              <a:gd name="connsiteY4" fmla="*/ 19050 h 3733800"/>
              <a:gd name="connsiteX5" fmla="*/ 3254375 w 3254375"/>
              <a:gd name="connsiteY5" fmla="*/ 19050 h 3733800"/>
              <a:gd name="connsiteX0" fmla="*/ 0 w 3254375"/>
              <a:gd name="connsiteY0" fmla="*/ 0 h 3733800"/>
              <a:gd name="connsiteX1" fmla="*/ 1606550 w 3254375"/>
              <a:gd name="connsiteY1" fmla="*/ 6350 h 3733800"/>
              <a:gd name="connsiteX2" fmla="*/ 1749425 w 3254375"/>
              <a:gd name="connsiteY2" fmla="*/ 3733800 h 3733800"/>
              <a:gd name="connsiteX3" fmla="*/ 1803400 w 3254375"/>
              <a:gd name="connsiteY3" fmla="*/ 9525 h 3733800"/>
              <a:gd name="connsiteX4" fmla="*/ 3254375 w 3254375"/>
              <a:gd name="connsiteY4" fmla="*/ 19050 h 3733800"/>
              <a:gd name="connsiteX5" fmla="*/ 3254375 w 3254375"/>
              <a:gd name="connsiteY5" fmla="*/ 19050 h 3733800"/>
              <a:gd name="connsiteX0" fmla="*/ 0 w 3254375"/>
              <a:gd name="connsiteY0" fmla="*/ 3175 h 3736975"/>
              <a:gd name="connsiteX1" fmla="*/ 1606550 w 3254375"/>
              <a:gd name="connsiteY1" fmla="*/ 9525 h 3736975"/>
              <a:gd name="connsiteX2" fmla="*/ 1749425 w 3254375"/>
              <a:gd name="connsiteY2" fmla="*/ 3736975 h 3736975"/>
              <a:gd name="connsiteX3" fmla="*/ 1771650 w 3254375"/>
              <a:gd name="connsiteY3" fmla="*/ 0 h 3736975"/>
              <a:gd name="connsiteX4" fmla="*/ 3254375 w 3254375"/>
              <a:gd name="connsiteY4" fmla="*/ 22225 h 3736975"/>
              <a:gd name="connsiteX5" fmla="*/ 3254375 w 3254375"/>
              <a:gd name="connsiteY5" fmla="*/ 22225 h 3736975"/>
              <a:gd name="connsiteX0" fmla="*/ 0 w 3254375"/>
              <a:gd name="connsiteY0" fmla="*/ 3175 h 3729024"/>
              <a:gd name="connsiteX1" fmla="*/ 1606550 w 3254375"/>
              <a:gd name="connsiteY1" fmla="*/ 9525 h 3729024"/>
              <a:gd name="connsiteX2" fmla="*/ 1701717 w 3254375"/>
              <a:gd name="connsiteY2" fmla="*/ 3729024 h 3729024"/>
              <a:gd name="connsiteX3" fmla="*/ 1771650 w 3254375"/>
              <a:gd name="connsiteY3" fmla="*/ 0 h 3729024"/>
              <a:gd name="connsiteX4" fmla="*/ 3254375 w 3254375"/>
              <a:gd name="connsiteY4" fmla="*/ 22225 h 3729024"/>
              <a:gd name="connsiteX5" fmla="*/ 3254375 w 3254375"/>
              <a:gd name="connsiteY5" fmla="*/ 22225 h 3729024"/>
              <a:gd name="connsiteX0" fmla="*/ 0 w 3254375"/>
              <a:gd name="connsiteY0" fmla="*/ 3175 h 3948099"/>
              <a:gd name="connsiteX1" fmla="*/ 1606550 w 3254375"/>
              <a:gd name="connsiteY1" fmla="*/ 9525 h 3948099"/>
              <a:gd name="connsiteX2" fmla="*/ 1711242 w 3254375"/>
              <a:gd name="connsiteY2" fmla="*/ 3948099 h 3948099"/>
              <a:gd name="connsiteX3" fmla="*/ 1771650 w 3254375"/>
              <a:gd name="connsiteY3" fmla="*/ 0 h 3948099"/>
              <a:gd name="connsiteX4" fmla="*/ 3254375 w 3254375"/>
              <a:gd name="connsiteY4" fmla="*/ 22225 h 3948099"/>
              <a:gd name="connsiteX5" fmla="*/ 3254375 w 3254375"/>
              <a:gd name="connsiteY5" fmla="*/ 22225 h 394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54375" h="3948099">
                <a:moveTo>
                  <a:pt x="0" y="3175"/>
                </a:moveTo>
                <a:lnTo>
                  <a:pt x="1606550" y="9525"/>
                </a:lnTo>
                <a:lnTo>
                  <a:pt x="1711242" y="3948099"/>
                </a:lnTo>
                <a:lnTo>
                  <a:pt x="1771650" y="0"/>
                </a:lnTo>
                <a:lnTo>
                  <a:pt x="3254375" y="22225"/>
                </a:lnTo>
                <a:lnTo>
                  <a:pt x="3254375" y="22225"/>
                </a:lnTo>
              </a:path>
            </a:pathLst>
          </a:custGeom>
          <a:noFill/>
          <a:ln w="635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102554" y="1045081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Fiber optic cable</a:t>
            </a:r>
            <a:endParaRPr lang="en-US" b="1" dirty="0"/>
          </a:p>
        </p:txBody>
      </p:sp>
      <p:cxnSp>
        <p:nvCxnSpPr>
          <p:cNvPr id="19" name="Straight Arrow Connector 18"/>
          <p:cNvCxnSpPr>
            <a:stCxn id="38" idx="2"/>
          </p:cNvCxnSpPr>
          <p:nvPr/>
        </p:nvCxnSpPr>
        <p:spPr>
          <a:xfrm flipH="1">
            <a:off x="2714625" y="1414413"/>
            <a:ext cx="397180" cy="280139"/>
          </a:xfrm>
          <a:prstGeom prst="straightConnector1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264205" y="1414413"/>
            <a:ext cx="364820" cy="319555"/>
          </a:xfrm>
          <a:prstGeom prst="straightConnector1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3324225" y="5353050"/>
            <a:ext cx="1143000" cy="252262"/>
          </a:xfrm>
          <a:prstGeom prst="straightConnector1">
            <a:avLst/>
          </a:prstGeom>
          <a:ln w="508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480343" y="5106795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Mirror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1533981" y="3636238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Fiber optic </a:t>
            </a:r>
          </a:p>
          <a:p>
            <a:r>
              <a:rPr lang="en-US" b="1" dirty="0" smtClean="0"/>
              <a:t>probe tip</a:t>
            </a:r>
            <a:endParaRPr lang="en-US" b="1" dirty="0"/>
          </a:p>
        </p:txBody>
      </p:sp>
      <p:cxnSp>
        <p:nvCxnSpPr>
          <p:cNvPr id="54" name="Straight Arrow Connector 53"/>
          <p:cNvCxnSpPr>
            <a:stCxn id="55" idx="1"/>
          </p:cNvCxnSpPr>
          <p:nvPr/>
        </p:nvCxnSpPr>
        <p:spPr>
          <a:xfrm flipH="1">
            <a:off x="3222130" y="4605735"/>
            <a:ext cx="1221240" cy="69446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443370" y="4282569"/>
            <a:ext cx="2390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Optical</a:t>
            </a:r>
          </a:p>
          <a:p>
            <a:r>
              <a:rPr lang="en-US" b="1" dirty="0" smtClean="0"/>
              <a:t>path length (10 mm)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910345" y="5694851"/>
            <a:ext cx="344271" cy="179077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1393825" y="1795476"/>
            <a:ext cx="3254375" cy="3948099"/>
          </a:xfrm>
          <a:custGeom>
            <a:avLst/>
            <a:gdLst>
              <a:gd name="connsiteX0" fmla="*/ 0 w 1552575"/>
              <a:gd name="connsiteY0" fmla="*/ 0 h 3733800"/>
              <a:gd name="connsiteX1" fmla="*/ 47625 w 1552575"/>
              <a:gd name="connsiteY1" fmla="*/ 3733800 h 3733800"/>
              <a:gd name="connsiteX2" fmla="*/ 133350 w 1552575"/>
              <a:gd name="connsiteY2" fmla="*/ 9525 h 3733800"/>
              <a:gd name="connsiteX3" fmla="*/ 1552575 w 1552575"/>
              <a:gd name="connsiteY3" fmla="*/ 19050 h 3733800"/>
              <a:gd name="connsiteX4" fmla="*/ 1552575 w 1552575"/>
              <a:gd name="connsiteY4" fmla="*/ 19050 h 3733800"/>
              <a:gd name="connsiteX0" fmla="*/ 0 w 1609725"/>
              <a:gd name="connsiteY0" fmla="*/ 9525 h 3724275"/>
              <a:gd name="connsiteX1" fmla="*/ 104775 w 1609725"/>
              <a:gd name="connsiteY1" fmla="*/ 3724275 h 3724275"/>
              <a:gd name="connsiteX2" fmla="*/ 190500 w 1609725"/>
              <a:gd name="connsiteY2" fmla="*/ 0 h 3724275"/>
              <a:gd name="connsiteX3" fmla="*/ 1609725 w 1609725"/>
              <a:gd name="connsiteY3" fmla="*/ 9525 h 3724275"/>
              <a:gd name="connsiteX4" fmla="*/ 1609725 w 1609725"/>
              <a:gd name="connsiteY4" fmla="*/ 9525 h 3724275"/>
              <a:gd name="connsiteX0" fmla="*/ 0 w 1565275"/>
              <a:gd name="connsiteY0" fmla="*/ 9525 h 3724275"/>
              <a:gd name="connsiteX1" fmla="*/ 60325 w 1565275"/>
              <a:gd name="connsiteY1" fmla="*/ 3724275 h 3724275"/>
              <a:gd name="connsiteX2" fmla="*/ 146050 w 1565275"/>
              <a:gd name="connsiteY2" fmla="*/ 0 h 3724275"/>
              <a:gd name="connsiteX3" fmla="*/ 1565275 w 1565275"/>
              <a:gd name="connsiteY3" fmla="*/ 9525 h 3724275"/>
              <a:gd name="connsiteX4" fmla="*/ 1565275 w 1565275"/>
              <a:gd name="connsiteY4" fmla="*/ 9525 h 3724275"/>
              <a:gd name="connsiteX0" fmla="*/ 0 w 3254375"/>
              <a:gd name="connsiteY0" fmla="*/ 0 h 3733800"/>
              <a:gd name="connsiteX1" fmla="*/ 1749425 w 3254375"/>
              <a:gd name="connsiteY1" fmla="*/ 3733800 h 3733800"/>
              <a:gd name="connsiteX2" fmla="*/ 1835150 w 3254375"/>
              <a:gd name="connsiteY2" fmla="*/ 9525 h 3733800"/>
              <a:gd name="connsiteX3" fmla="*/ 3254375 w 3254375"/>
              <a:gd name="connsiteY3" fmla="*/ 19050 h 3733800"/>
              <a:gd name="connsiteX4" fmla="*/ 3254375 w 3254375"/>
              <a:gd name="connsiteY4" fmla="*/ 19050 h 3733800"/>
              <a:gd name="connsiteX0" fmla="*/ 0 w 3254375"/>
              <a:gd name="connsiteY0" fmla="*/ 54516 h 3788316"/>
              <a:gd name="connsiteX1" fmla="*/ 1644650 w 3254375"/>
              <a:gd name="connsiteY1" fmla="*/ 92616 h 3788316"/>
              <a:gd name="connsiteX2" fmla="*/ 1749425 w 3254375"/>
              <a:gd name="connsiteY2" fmla="*/ 3788316 h 3788316"/>
              <a:gd name="connsiteX3" fmla="*/ 1835150 w 3254375"/>
              <a:gd name="connsiteY3" fmla="*/ 64041 h 3788316"/>
              <a:gd name="connsiteX4" fmla="*/ 3254375 w 3254375"/>
              <a:gd name="connsiteY4" fmla="*/ 73566 h 3788316"/>
              <a:gd name="connsiteX5" fmla="*/ 3254375 w 3254375"/>
              <a:gd name="connsiteY5" fmla="*/ 73566 h 3788316"/>
              <a:gd name="connsiteX0" fmla="*/ 0 w 3254375"/>
              <a:gd name="connsiteY0" fmla="*/ 0 h 3733800"/>
              <a:gd name="connsiteX1" fmla="*/ 1644650 w 3254375"/>
              <a:gd name="connsiteY1" fmla="*/ 38100 h 3733800"/>
              <a:gd name="connsiteX2" fmla="*/ 1749425 w 3254375"/>
              <a:gd name="connsiteY2" fmla="*/ 3733800 h 3733800"/>
              <a:gd name="connsiteX3" fmla="*/ 1835150 w 3254375"/>
              <a:gd name="connsiteY3" fmla="*/ 9525 h 3733800"/>
              <a:gd name="connsiteX4" fmla="*/ 3254375 w 3254375"/>
              <a:gd name="connsiteY4" fmla="*/ 19050 h 3733800"/>
              <a:gd name="connsiteX5" fmla="*/ 3254375 w 3254375"/>
              <a:gd name="connsiteY5" fmla="*/ 19050 h 3733800"/>
              <a:gd name="connsiteX0" fmla="*/ 0 w 3254375"/>
              <a:gd name="connsiteY0" fmla="*/ 0 h 3733800"/>
              <a:gd name="connsiteX1" fmla="*/ 1644650 w 3254375"/>
              <a:gd name="connsiteY1" fmla="*/ 6350 h 3733800"/>
              <a:gd name="connsiteX2" fmla="*/ 1749425 w 3254375"/>
              <a:gd name="connsiteY2" fmla="*/ 3733800 h 3733800"/>
              <a:gd name="connsiteX3" fmla="*/ 1835150 w 3254375"/>
              <a:gd name="connsiteY3" fmla="*/ 9525 h 3733800"/>
              <a:gd name="connsiteX4" fmla="*/ 3254375 w 3254375"/>
              <a:gd name="connsiteY4" fmla="*/ 19050 h 3733800"/>
              <a:gd name="connsiteX5" fmla="*/ 3254375 w 3254375"/>
              <a:gd name="connsiteY5" fmla="*/ 19050 h 3733800"/>
              <a:gd name="connsiteX0" fmla="*/ 0 w 3254375"/>
              <a:gd name="connsiteY0" fmla="*/ 0 h 3733800"/>
              <a:gd name="connsiteX1" fmla="*/ 1606550 w 3254375"/>
              <a:gd name="connsiteY1" fmla="*/ 6350 h 3733800"/>
              <a:gd name="connsiteX2" fmla="*/ 1749425 w 3254375"/>
              <a:gd name="connsiteY2" fmla="*/ 3733800 h 3733800"/>
              <a:gd name="connsiteX3" fmla="*/ 1835150 w 3254375"/>
              <a:gd name="connsiteY3" fmla="*/ 9525 h 3733800"/>
              <a:gd name="connsiteX4" fmla="*/ 3254375 w 3254375"/>
              <a:gd name="connsiteY4" fmla="*/ 19050 h 3733800"/>
              <a:gd name="connsiteX5" fmla="*/ 3254375 w 3254375"/>
              <a:gd name="connsiteY5" fmla="*/ 19050 h 3733800"/>
              <a:gd name="connsiteX0" fmla="*/ 0 w 3254375"/>
              <a:gd name="connsiteY0" fmla="*/ 0 h 3733800"/>
              <a:gd name="connsiteX1" fmla="*/ 1606550 w 3254375"/>
              <a:gd name="connsiteY1" fmla="*/ 6350 h 3733800"/>
              <a:gd name="connsiteX2" fmla="*/ 1749425 w 3254375"/>
              <a:gd name="connsiteY2" fmla="*/ 3733800 h 3733800"/>
              <a:gd name="connsiteX3" fmla="*/ 1803400 w 3254375"/>
              <a:gd name="connsiteY3" fmla="*/ 9525 h 3733800"/>
              <a:gd name="connsiteX4" fmla="*/ 3254375 w 3254375"/>
              <a:gd name="connsiteY4" fmla="*/ 19050 h 3733800"/>
              <a:gd name="connsiteX5" fmla="*/ 3254375 w 3254375"/>
              <a:gd name="connsiteY5" fmla="*/ 19050 h 3733800"/>
              <a:gd name="connsiteX0" fmla="*/ 0 w 3254375"/>
              <a:gd name="connsiteY0" fmla="*/ 3175 h 3736975"/>
              <a:gd name="connsiteX1" fmla="*/ 1606550 w 3254375"/>
              <a:gd name="connsiteY1" fmla="*/ 9525 h 3736975"/>
              <a:gd name="connsiteX2" fmla="*/ 1749425 w 3254375"/>
              <a:gd name="connsiteY2" fmla="*/ 3736975 h 3736975"/>
              <a:gd name="connsiteX3" fmla="*/ 1771650 w 3254375"/>
              <a:gd name="connsiteY3" fmla="*/ 0 h 3736975"/>
              <a:gd name="connsiteX4" fmla="*/ 3254375 w 3254375"/>
              <a:gd name="connsiteY4" fmla="*/ 22225 h 3736975"/>
              <a:gd name="connsiteX5" fmla="*/ 3254375 w 3254375"/>
              <a:gd name="connsiteY5" fmla="*/ 22225 h 3736975"/>
              <a:gd name="connsiteX0" fmla="*/ 0 w 3254375"/>
              <a:gd name="connsiteY0" fmla="*/ 3175 h 3729024"/>
              <a:gd name="connsiteX1" fmla="*/ 1606550 w 3254375"/>
              <a:gd name="connsiteY1" fmla="*/ 9525 h 3729024"/>
              <a:gd name="connsiteX2" fmla="*/ 1701717 w 3254375"/>
              <a:gd name="connsiteY2" fmla="*/ 3729024 h 3729024"/>
              <a:gd name="connsiteX3" fmla="*/ 1771650 w 3254375"/>
              <a:gd name="connsiteY3" fmla="*/ 0 h 3729024"/>
              <a:gd name="connsiteX4" fmla="*/ 3254375 w 3254375"/>
              <a:gd name="connsiteY4" fmla="*/ 22225 h 3729024"/>
              <a:gd name="connsiteX5" fmla="*/ 3254375 w 3254375"/>
              <a:gd name="connsiteY5" fmla="*/ 22225 h 3729024"/>
              <a:gd name="connsiteX0" fmla="*/ 0 w 3254375"/>
              <a:gd name="connsiteY0" fmla="*/ 3175 h 3948099"/>
              <a:gd name="connsiteX1" fmla="*/ 1606550 w 3254375"/>
              <a:gd name="connsiteY1" fmla="*/ 9525 h 3948099"/>
              <a:gd name="connsiteX2" fmla="*/ 1711242 w 3254375"/>
              <a:gd name="connsiteY2" fmla="*/ 3948099 h 3948099"/>
              <a:gd name="connsiteX3" fmla="*/ 1771650 w 3254375"/>
              <a:gd name="connsiteY3" fmla="*/ 0 h 3948099"/>
              <a:gd name="connsiteX4" fmla="*/ 3254375 w 3254375"/>
              <a:gd name="connsiteY4" fmla="*/ 22225 h 3948099"/>
              <a:gd name="connsiteX5" fmla="*/ 3254375 w 3254375"/>
              <a:gd name="connsiteY5" fmla="*/ 22225 h 394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54375" h="3948099">
                <a:moveTo>
                  <a:pt x="0" y="3175"/>
                </a:moveTo>
                <a:lnTo>
                  <a:pt x="1606550" y="9525"/>
                </a:lnTo>
                <a:lnTo>
                  <a:pt x="1711242" y="3948099"/>
                </a:lnTo>
                <a:lnTo>
                  <a:pt x="1771650" y="0"/>
                </a:lnTo>
                <a:lnTo>
                  <a:pt x="3254375" y="22225"/>
                </a:lnTo>
                <a:lnTo>
                  <a:pt x="3254375" y="22225"/>
                </a:lnTo>
              </a:path>
            </a:pathLst>
          </a:cu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20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962" y="304800"/>
            <a:ext cx="8620125" cy="8382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Dissolution geology on Earth</a:t>
            </a:r>
            <a:br>
              <a:rPr lang="en-US" sz="3200" b="1" dirty="0" smtClean="0">
                <a:latin typeface="Arial" pitchFamily="34" charset="0"/>
                <a:cs typeface="Arial" pitchFamily="34" charset="0"/>
              </a:rPr>
            </a:b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Cycling fluids + soluble materials </a:t>
            </a:r>
            <a:r>
              <a:rPr lang="en-US" sz="2400" b="1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dissolution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324600"/>
            <a:ext cx="5905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1D0FAA4-AEA0-4D13-A634-F544D5220C46}" type="slidenum">
              <a:rPr lang="en-US" sz="10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000" smtClean="0"/>
          </a:p>
        </p:txBody>
      </p:sp>
      <p:sp>
        <p:nvSpPr>
          <p:cNvPr id="7" name="Rectangle 6"/>
          <p:cNvSpPr/>
          <p:nvPr/>
        </p:nvSpPr>
        <p:spPr>
          <a:xfrm>
            <a:off x="450554" y="5559181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/>
              <a:t>Tsingy</a:t>
            </a:r>
            <a:r>
              <a:rPr lang="en-US" sz="1600" b="1" dirty="0"/>
              <a:t> de </a:t>
            </a:r>
            <a:r>
              <a:rPr lang="en-US" sz="1600" b="1" dirty="0" err="1"/>
              <a:t>Bamaraha</a:t>
            </a:r>
            <a:r>
              <a:rPr lang="en-US" sz="1600" b="1" dirty="0"/>
              <a:t>, Madagascar (UNESCO World </a:t>
            </a:r>
            <a:r>
              <a:rPr lang="en-US" sz="1600" b="1" dirty="0" smtClean="0"/>
              <a:t>Heritage </a:t>
            </a:r>
            <a:r>
              <a:rPr lang="en-US" sz="1600" b="1" dirty="0"/>
              <a:t>site</a:t>
            </a:r>
            <a:r>
              <a:rPr lang="en-US" sz="1600" b="1" dirty="0" smtClean="0"/>
              <a:t>)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419600" y="55742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/>
              <a:t>Lighthouse </a:t>
            </a:r>
            <a:r>
              <a:rPr lang="en-US" sz="1600" b="1" dirty="0"/>
              <a:t>Reef Atoll Blue Hole, Belize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572000" y="6400800"/>
            <a:ext cx="426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Image </a:t>
            </a:r>
            <a:r>
              <a:rPr lang="en-US" sz="1200" dirty="0"/>
              <a:t>credit </a:t>
            </a:r>
            <a:r>
              <a:rPr lang="en-US" sz="1200" dirty="0" smtClean="0"/>
              <a:t>USGS</a:t>
            </a:r>
            <a:endParaRPr lang="en-US" sz="1200" dirty="0"/>
          </a:p>
        </p:txBody>
      </p:sp>
      <p:sp>
        <p:nvSpPr>
          <p:cNvPr id="23" name="Rectangle 22"/>
          <p:cNvSpPr/>
          <p:nvPr/>
        </p:nvSpPr>
        <p:spPr>
          <a:xfrm>
            <a:off x="515205" y="6400800"/>
            <a:ext cx="320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Image source: </a:t>
            </a:r>
            <a:r>
              <a:rPr lang="en-US" sz="1200" dirty="0" err="1" smtClean="0"/>
              <a:t>Wikpedia</a:t>
            </a:r>
            <a:endParaRPr lang="en-US" sz="12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1468903"/>
            <a:ext cx="5257800" cy="409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11" y="1532658"/>
            <a:ext cx="2950189" cy="402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108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20125" cy="8382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UV probe in liquid ethane at 94 K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1295400"/>
            <a:ext cx="6807200" cy="5105400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6858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A6BDD6-017D-4F00-88B2-B8E15FC2480C}" type="slidenum">
              <a:rPr lang="en-US" sz="1000" smtClean="0">
                <a:cs typeface="Arial" charset="0"/>
              </a:rPr>
              <a:pPr eaLnBrk="1" hangingPunct="1"/>
              <a:t>20</a:t>
            </a:fld>
            <a:endParaRPr lang="en-US" sz="1000" dirty="0" smtClean="0"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420" y="6507821"/>
            <a:ext cx="33746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Malaska and Hodyss, LPSC 44 (2013), Abstract 2744.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400570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20125" cy="8382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Flush and Fill operation at 94 K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Flush and Fill of ethane at 94 K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6858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A6BDD6-017D-4F00-88B2-B8E15FC2480C}" type="slidenum">
              <a:rPr lang="en-US" sz="1000" smtClean="0">
                <a:cs typeface="Arial" charset="0"/>
              </a:rPr>
              <a:pPr eaLnBrk="1" hangingPunct="1"/>
              <a:t>21</a:t>
            </a:fld>
            <a:endParaRPr lang="en-US" sz="1000" dirty="0" smtClean="0"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633" y="6102146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16x actual speed</a:t>
            </a:r>
          </a:p>
        </p:txBody>
      </p:sp>
    </p:spTree>
    <p:extLst>
      <p:ext uri="{BB962C8B-B14F-4D97-AF65-F5344CB8AC3E}">
        <p14:creationId xmlns:p14="http://schemas.microsoft.com/office/powerpoint/2010/main" val="336386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687"/>
            <a:ext cx="8686800" cy="968313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Benzene UV absorbance at 94 K</a:t>
            </a:r>
            <a:b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between ethane and pentane solutions at different temperatures</a:t>
            </a:r>
            <a:b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21-point calibration curve in pentane used for quantitation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324600"/>
            <a:ext cx="5905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5C082A7-1B43-4C77-AC1F-C5E5F71125E3}" type="slidenum">
              <a:rPr lang="en-US" sz="10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00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173" y="1295400"/>
            <a:ext cx="7797853" cy="512944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3420" y="6507821"/>
            <a:ext cx="29674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Malaska and Hodyss, Icarus 242 (2014), 74-81.</a:t>
            </a:r>
            <a:endParaRPr lang="en-US" sz="1000" b="1" dirty="0"/>
          </a:p>
        </p:txBody>
      </p:sp>
      <p:sp>
        <p:nvSpPr>
          <p:cNvPr id="4" name="Down Arrow 3"/>
          <p:cNvSpPr/>
          <p:nvPr/>
        </p:nvSpPr>
        <p:spPr>
          <a:xfrm>
            <a:off x="2647666" y="4648201"/>
            <a:ext cx="304800" cy="609600"/>
          </a:xfrm>
          <a:prstGeom prst="downArrow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99956" y="4041387"/>
            <a:ext cx="800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benzene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 254 nm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25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687"/>
            <a:ext cx="8229600" cy="968313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Naphthalene and benzene</a:t>
            </a:r>
            <a:b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 of both aromatic molecules in ethane at 94 K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324600"/>
            <a:ext cx="5905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5C082A7-1B43-4C77-AC1F-C5E5F71125E3}" type="slidenum">
              <a:rPr lang="en-US" b="1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b="1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990600" y="1371600"/>
            <a:ext cx="7183634" cy="4724400"/>
            <a:chOff x="1114360" y="1609248"/>
            <a:chExt cx="6712933" cy="44148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4360" y="1609248"/>
              <a:ext cx="6712933" cy="441483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943100" y="2433161"/>
              <a:ext cx="304800" cy="1524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33575" y="1923871"/>
              <a:ext cx="2294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benzene 208 nm absorbance</a:t>
              </a:r>
            </a:p>
            <a:p>
              <a:r>
                <a:rPr lang="en-US" sz="1200" b="1" dirty="0" smtClean="0">
                  <a:solidFill>
                    <a:schemeClr val="bg1"/>
                  </a:solidFill>
                </a:rPr>
                <a:t>(not used for quantitation)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59362" y="4437875"/>
              <a:ext cx="10919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n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aphthalene</a:t>
              </a:r>
            </a:p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 275 nm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57254" y="4437874"/>
              <a:ext cx="8002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benzene</a:t>
              </a:r>
            </a:p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 254 nm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67395" y="3509486"/>
              <a:ext cx="10919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n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aphthalene</a:t>
              </a:r>
            </a:p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 220 nm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67395" y="4042886"/>
              <a:ext cx="304800" cy="1524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259362" y="4909066"/>
              <a:ext cx="626838" cy="1524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472195" y="4909066"/>
              <a:ext cx="785279" cy="1524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73420" y="6507821"/>
            <a:ext cx="33746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Malaska and Hodyss, LPSC 45 (2014), Abstract 1170.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527202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077200" y="2514600"/>
            <a:ext cx="933450" cy="762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496300" cy="1649708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Benzene dissolution is fast at 94 K</a:t>
            </a:r>
            <a:b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Saturation concentration</a:t>
            </a:r>
            <a:r>
              <a:rPr lang="en-US" sz="27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700" b="1" i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700" b="1" i="1" baseline="-2500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</a:t>
            </a:r>
            <a:r>
              <a:rPr lang="en-US" sz="27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dissolution rate constant (</a:t>
            </a:r>
            <a:r>
              <a:rPr lang="en-US" sz="2700" b="1" i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700" b="1" i="1" baseline="-2500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</a:t>
            </a:r>
            <a:r>
              <a:rPr lang="en-US" sz="27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determined from UV absorbance over time</a:t>
            </a:r>
            <a:endParaRPr lang="en-US" sz="27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324600"/>
            <a:ext cx="5905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5C082A7-1B43-4C77-AC1F-C5E5F71125E3}" type="slidenum">
              <a:rPr lang="en-US" b="1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649708"/>
            <a:ext cx="7086600" cy="47822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152900" y="3962400"/>
                <a:ext cx="3200400" cy="599523"/>
              </a:xfrm>
              <a:prstGeom prst="rect">
                <a:avLst/>
              </a:prstGeom>
              <a:solidFill>
                <a:srgbClr val="66FFFF"/>
              </a:solidFill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𝒄</m:t>
                      </m:r>
                      <m:d>
                        <m:dPr>
                          <m:ctrlPr>
                            <a:rPr lang="en-US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  <m:r>
                        <a:rPr lang="en-US" b="1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𝒔𝒂𝒕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𝟏</m:t>
                              </m:r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b="1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/>
                                                </a:rPr>
                                                <m:t>𝒌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/>
                                                </a:rPr>
                                                <m:t>𝒆𝒇𝒇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𝑨𝒕</m:t>
                                          </m:r>
                                        </m:num>
                                        <m:den>
                                          <m:r>
                                            <a:rPr lang="en-US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𝑽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/>
                                                </a:rPr>
                                                <m:t>𝒄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/>
                                                </a:rPr>
                                                <m:t>𝒔𝒂𝒕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𝒏</m:t>
                          </m:r>
                        </m:sup>
                      </m:sSup>
                    </m:oMath>
                  </m:oMathPara>
                </a14:m>
                <a:endParaRPr lang="en-US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900" y="3962400"/>
                <a:ext cx="3200400" cy="59952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256568" y="4561923"/>
            <a:ext cx="29930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i="1" baseline="-25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saturation concentration</a:t>
            </a:r>
          </a:p>
          <a:p>
            <a:r>
              <a:rPr lang="en-US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400" i="1" baseline="-25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effective dissolution rate constant</a:t>
            </a:r>
          </a:p>
          <a:p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surface area</a:t>
            </a:r>
          </a:p>
          <a:p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solvent volume</a:t>
            </a:r>
          </a:p>
          <a:p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kinetic order</a:t>
            </a:r>
          </a:p>
          <a:p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elapsed time 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695700" y="4341155"/>
            <a:ext cx="381000" cy="0"/>
          </a:xfrm>
          <a:prstGeom prst="line">
            <a:avLst/>
          </a:prstGeom>
          <a:ln w="285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1000" y="6553200"/>
            <a:ext cx="29674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Malaska and Hodyss, Icarus 242 (2014), 74-81.</a:t>
            </a:r>
            <a:endParaRPr lang="en-US" sz="1000" b="1" dirty="0"/>
          </a:p>
        </p:txBody>
      </p:sp>
      <p:cxnSp>
        <p:nvCxnSpPr>
          <p:cNvPr id="7" name="Straight Arrow Connector 6"/>
          <p:cNvCxnSpPr>
            <a:stCxn id="10" idx="1"/>
          </p:cNvCxnSpPr>
          <p:nvPr/>
        </p:nvCxnSpPr>
        <p:spPr>
          <a:xfrm flipH="1">
            <a:off x="7696200" y="2867055"/>
            <a:ext cx="482080" cy="0"/>
          </a:xfrm>
          <a:prstGeom prst="straightConnector1">
            <a:avLst/>
          </a:prstGeom>
          <a:ln w="508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178280" y="2605445"/>
            <a:ext cx="73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chemeClr val="bg1"/>
                </a:solidFill>
              </a:rPr>
              <a:t>c</a:t>
            </a:r>
            <a:r>
              <a:rPr lang="en-US" sz="2800" b="1" i="1" baseline="-25000" dirty="0" err="1" smtClean="0">
                <a:solidFill>
                  <a:schemeClr val="bg1"/>
                </a:solidFill>
              </a:rPr>
              <a:t>sat</a:t>
            </a:r>
            <a:endParaRPr lang="en-US" sz="2800" b="1" i="1" baseline="-25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007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214" y="12862"/>
            <a:ext cx="8229600" cy="1623298"/>
          </a:xfrm>
        </p:spPr>
        <p:txBody>
          <a:bodyPr/>
          <a:lstStyle/>
          <a:p>
            <a:pPr algn="l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Lab results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How much dissolves? </a:t>
            </a:r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1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How fast does it dissolve? </a:t>
            </a:r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800" b="1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</a:t>
            </a:r>
            <a:endParaRPr lang="en-US" sz="2800" b="1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52014" y="3285529"/>
            <a:ext cx="1491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18.5 (± 1.9)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179516" y="3285529"/>
            <a:ext cx="1048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3 x 10</a:t>
            </a:r>
            <a:r>
              <a:rPr lang="en-US" sz="2000" b="1" baseline="30000" dirty="0" smtClean="0"/>
              <a:t>-6</a:t>
            </a:r>
            <a:endParaRPr lang="en-US" sz="2000" b="1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4552014" y="4192935"/>
            <a:ext cx="1919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0.159 (</a:t>
            </a:r>
            <a:r>
              <a:rPr lang="en-US" sz="2000" b="1" dirty="0"/>
              <a:t>±</a:t>
            </a:r>
            <a:r>
              <a:rPr lang="en-US" sz="2000" b="1" dirty="0" smtClean="0"/>
              <a:t> 0.003)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179516" y="4192935"/>
            <a:ext cx="1048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4 x 10</a:t>
            </a:r>
            <a:r>
              <a:rPr lang="en-US" sz="2000" b="1" baseline="30000" dirty="0" smtClean="0"/>
              <a:t>-8</a:t>
            </a:r>
            <a:endParaRPr lang="en-US" sz="2000" b="1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4552014" y="5362039"/>
            <a:ext cx="1919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0.039 (</a:t>
            </a:r>
            <a:r>
              <a:rPr lang="en-US" sz="2000" b="1" dirty="0"/>
              <a:t>±</a:t>
            </a:r>
            <a:r>
              <a:rPr lang="en-US" sz="2000" b="1" dirty="0" smtClean="0"/>
              <a:t> 0.006)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179516" y="5362039"/>
            <a:ext cx="1048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4 x 10</a:t>
            </a:r>
            <a:r>
              <a:rPr lang="en-US" sz="2000" b="1" baseline="30000" dirty="0" smtClean="0"/>
              <a:t>-9</a:t>
            </a:r>
            <a:endParaRPr lang="en-US" sz="2000" b="1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4388525" y="1676400"/>
            <a:ext cx="18806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saturation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concentration</a:t>
            </a:r>
          </a:p>
          <a:p>
            <a:pPr algn="ctr"/>
            <a:r>
              <a:rPr lang="en-US" sz="2000" b="1" i="1" dirty="0" err="1" smtClean="0">
                <a:solidFill>
                  <a:srgbClr val="FFFF00"/>
                </a:solidFill>
              </a:rPr>
              <a:t>c</a:t>
            </a:r>
            <a:r>
              <a:rPr lang="en-US" sz="2000" b="1" i="1" baseline="-25000" dirty="0" err="1" smtClean="0">
                <a:solidFill>
                  <a:srgbClr val="FFFF00"/>
                </a:solidFill>
              </a:rPr>
              <a:t>sat</a:t>
            </a:r>
            <a:endParaRPr lang="en-US" sz="2000" b="1" i="1" baseline="-25000" dirty="0" smtClean="0">
              <a:solidFill>
                <a:srgbClr val="FFFF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[mg L</a:t>
            </a:r>
            <a:r>
              <a:rPr lang="en-US" sz="2000" b="1" baseline="30000" dirty="0" smtClean="0">
                <a:solidFill>
                  <a:srgbClr val="FFFF00"/>
                </a:solidFill>
              </a:rPr>
              <a:t>-1</a:t>
            </a:r>
            <a:r>
              <a:rPr lang="en-US" sz="2000" b="1" dirty="0" smtClean="0">
                <a:solidFill>
                  <a:srgbClr val="FFFF00"/>
                </a:solidFill>
              </a:rPr>
              <a:t>]</a:t>
            </a:r>
            <a:endParaRPr lang="en-US" sz="2000" b="1" baseline="300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98517" y="1676400"/>
            <a:ext cx="18646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effective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 rate constant</a:t>
            </a:r>
          </a:p>
          <a:p>
            <a:pPr algn="ctr"/>
            <a:r>
              <a:rPr lang="en-US" sz="2000" b="1" i="1" dirty="0" err="1" smtClean="0">
                <a:solidFill>
                  <a:srgbClr val="FFFF00"/>
                </a:solidFill>
              </a:rPr>
              <a:t>k</a:t>
            </a:r>
            <a:r>
              <a:rPr lang="en-US" sz="2000" b="1" i="1" baseline="-25000" dirty="0" err="1" smtClean="0">
                <a:solidFill>
                  <a:srgbClr val="FFFF00"/>
                </a:solidFill>
              </a:rPr>
              <a:t>eff</a:t>
            </a:r>
            <a:endParaRPr lang="en-US" sz="2000" b="1" i="1" baseline="-25000" dirty="0" smtClean="0">
              <a:solidFill>
                <a:srgbClr val="FFFF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[</a:t>
            </a:r>
            <a:r>
              <a:rPr lang="en-US" sz="2000" b="1" dirty="0" err="1" smtClean="0">
                <a:solidFill>
                  <a:srgbClr val="FFFF00"/>
                </a:solidFill>
              </a:rPr>
              <a:t>mmol</a:t>
            </a:r>
            <a:r>
              <a:rPr lang="en-US" sz="2000" b="1" dirty="0" smtClean="0">
                <a:solidFill>
                  <a:srgbClr val="FFFF00"/>
                </a:solidFill>
              </a:rPr>
              <a:t> m</a:t>
            </a:r>
            <a:r>
              <a:rPr lang="en-US" sz="2000" b="1" baseline="30000" dirty="0" smtClean="0">
                <a:solidFill>
                  <a:srgbClr val="FFFF00"/>
                </a:solidFill>
              </a:rPr>
              <a:t>-2</a:t>
            </a:r>
            <a:r>
              <a:rPr lang="en-US" sz="2000" b="1" dirty="0" smtClean="0">
                <a:solidFill>
                  <a:srgbClr val="FFFF00"/>
                </a:solidFill>
              </a:rPr>
              <a:t> s</a:t>
            </a:r>
            <a:r>
              <a:rPr lang="en-US" sz="2000" b="1" baseline="30000" dirty="0" smtClean="0">
                <a:solidFill>
                  <a:srgbClr val="FFFF00"/>
                </a:solidFill>
              </a:rPr>
              <a:t>-1</a:t>
            </a:r>
            <a:r>
              <a:rPr lang="en-US" sz="2000" b="1" dirty="0" smtClean="0">
                <a:solidFill>
                  <a:srgbClr val="FFFF00"/>
                </a:solidFill>
              </a:rPr>
              <a:t>]</a:t>
            </a:r>
            <a:endParaRPr lang="en-US" sz="2000" b="1" baseline="30000" dirty="0">
              <a:solidFill>
                <a:srgbClr val="FFFF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343400" y="3076039"/>
            <a:ext cx="1964222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23303" y="3285529"/>
            <a:ext cx="1212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benzene</a:t>
            </a:r>
            <a:endParaRPr lang="en-US" sz="2000" b="1" baseline="30000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23303" y="4192935"/>
            <a:ext cx="1696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naphthalene</a:t>
            </a:r>
            <a:endParaRPr lang="en-US" sz="2000" b="1" baseline="30000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23303" y="5362039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biphenyl</a:t>
            </a:r>
            <a:endParaRPr lang="en-US" sz="2000" b="1" baseline="30000" dirty="0">
              <a:solidFill>
                <a:srgbClr val="FFFF00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6629400" y="3076039"/>
            <a:ext cx="220284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324600"/>
            <a:ext cx="5905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5C082A7-1B43-4C77-AC1F-C5E5F71125E3}" type="slidenum">
              <a:rPr lang="en-US" b="1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b="1" smtClean="0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149" t="38730"/>
          <a:stretch/>
        </p:blipFill>
        <p:spPr bwMode="auto">
          <a:xfrm>
            <a:off x="345191" y="4070540"/>
            <a:ext cx="1851443" cy="99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929" r="84258" b="4435"/>
          <a:stretch/>
        </p:blipFill>
        <p:spPr bwMode="auto">
          <a:xfrm>
            <a:off x="1195422" y="2972302"/>
            <a:ext cx="1085449" cy="109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254" t="4996" r="37053"/>
          <a:stretch/>
        </p:blipFill>
        <p:spPr bwMode="auto">
          <a:xfrm>
            <a:off x="304800" y="5057239"/>
            <a:ext cx="2254263" cy="153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73420" y="6507821"/>
            <a:ext cx="29674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Malaska and Hodyss, Icarus 242 (2014), 74-81.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4142180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355764" y="40454"/>
            <a:ext cx="8559636" cy="102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3200" b="1" dirty="0">
                <a:solidFill>
                  <a:srgbClr val="FFFF00"/>
                </a:solidFill>
                <a:latin typeface="Arial" charset="0"/>
                <a:cs typeface="Arial" charset="0"/>
              </a:rPr>
              <a:t>Experiment agrees with theoretical </a:t>
            </a:r>
            <a:r>
              <a:rPr lang="en-US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values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329164" y="4890966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FFFF"/>
                </a:solidFill>
              </a:rPr>
              <a:t>solubility</a:t>
            </a:r>
            <a:endParaRPr lang="en-US" b="1" dirty="0">
              <a:solidFill>
                <a:srgbClr val="00FFFF"/>
              </a:solidFill>
            </a:endParaRPr>
          </a:p>
        </p:txBody>
      </p:sp>
      <p:cxnSp>
        <p:nvCxnSpPr>
          <p:cNvPr id="12" name="Straight Arrow Connector 11"/>
          <p:cNvCxnSpPr>
            <a:stCxn id="3" idx="3"/>
          </p:cNvCxnSpPr>
          <p:nvPr/>
        </p:nvCxnSpPr>
        <p:spPr>
          <a:xfrm flipH="1" flipV="1">
            <a:off x="269717" y="2343150"/>
            <a:ext cx="1" cy="2133600"/>
          </a:xfrm>
          <a:prstGeom prst="straightConnector1">
            <a:avLst/>
          </a:prstGeom>
          <a:ln w="41275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567684" y="3124200"/>
            <a:ext cx="1371600" cy="156966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Measured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 value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of benzene in ethane at 94 K [mg/L]: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 18.5 mg/L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6485888"/>
            <a:ext cx="55730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Predicted Titan solubility values from </a:t>
            </a:r>
            <a:r>
              <a:rPr lang="en-US" sz="1200" dirty="0" err="1" smtClean="0"/>
              <a:t>Raulin</a:t>
            </a:r>
            <a:r>
              <a:rPr lang="en-US" sz="1200" dirty="0" smtClean="0"/>
              <a:t>, 1987 and </a:t>
            </a:r>
            <a:r>
              <a:rPr lang="en-US" sz="1200" dirty="0" err="1" smtClean="0"/>
              <a:t>Cordier</a:t>
            </a:r>
            <a:r>
              <a:rPr lang="en-US" sz="1200" dirty="0" smtClean="0"/>
              <a:t>, 2009. (for HCN)</a:t>
            </a:r>
            <a:endParaRPr lang="en-US" sz="12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76" y="888242"/>
            <a:ext cx="7030880" cy="543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29400" y="4343400"/>
            <a:ext cx="457200" cy="35046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16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374" y="152401"/>
            <a:ext cx="864646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Titan materials geologically soluble</a:t>
            </a:r>
            <a:br>
              <a:rPr lang="en-US" sz="4000" b="1" dirty="0" smtClean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Titan molecules vs. terrestrial karst materials</a:t>
            </a:r>
            <a:endParaRPr lang="en-US" sz="2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34" y="1409518"/>
            <a:ext cx="6982594" cy="46695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rot="16200000">
            <a:off x="-185616" y="534627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FFFF"/>
                </a:solidFill>
              </a:rPr>
              <a:t>solubility</a:t>
            </a:r>
            <a:endParaRPr lang="en-US" b="1" dirty="0">
              <a:solidFill>
                <a:srgbClr val="66FFFF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 rot="16200000">
            <a:off x="-1119205" y="3186013"/>
            <a:ext cx="3150552" cy="283725"/>
          </a:xfrm>
          <a:prstGeom prst="rightArrow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ight Arrow 118"/>
          <p:cNvSpPr/>
          <p:nvPr/>
        </p:nvSpPr>
        <p:spPr>
          <a:xfrm>
            <a:off x="2862203" y="6129818"/>
            <a:ext cx="4267200" cy="323167"/>
          </a:xfrm>
          <a:prstGeom prst="rightArrow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555129" y="6083654"/>
            <a:ext cx="247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FF00"/>
                </a:solidFill>
              </a:rPr>
              <a:t>dissolution rate</a:t>
            </a:r>
            <a:endParaRPr lang="en-US" b="1" dirty="0">
              <a:solidFill>
                <a:srgbClr val="00FF00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324600"/>
            <a:ext cx="5905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5C082A7-1B43-4C77-AC1F-C5E5F71125E3}" type="slidenum">
              <a:rPr lang="en-US" b="1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b="1" dirty="0" smtClean="0"/>
          </a:p>
        </p:txBody>
      </p:sp>
      <p:sp>
        <p:nvSpPr>
          <p:cNvPr id="10" name="Rectangle 9"/>
          <p:cNvSpPr/>
          <p:nvPr/>
        </p:nvSpPr>
        <p:spPr>
          <a:xfrm>
            <a:off x="1371600" y="2816662"/>
            <a:ext cx="5905500" cy="840938"/>
          </a:xfrm>
          <a:prstGeom prst="rect">
            <a:avLst/>
          </a:prstGeom>
          <a:solidFill>
            <a:srgbClr val="FFFF00">
              <a:alpha val="20000"/>
            </a:srgbClr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879496" y="3429000"/>
            <a:ext cx="1793851" cy="0"/>
          </a:xfrm>
          <a:prstGeom prst="straightConnector1">
            <a:avLst/>
          </a:prstGeom>
          <a:ln w="635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73347" y="1535036"/>
            <a:ext cx="1329626" cy="286232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Estimated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ranges for  ethylene,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acetylene,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HCN,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n</a:t>
            </a:r>
            <a:r>
              <a:rPr lang="en-US" b="1" dirty="0" smtClean="0">
                <a:solidFill>
                  <a:schemeClr val="bg1"/>
                </a:solidFill>
              </a:rPr>
              <a:t>-butane,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and ethylene in 77% CH</a:t>
            </a:r>
            <a:r>
              <a:rPr lang="en-US" b="1" baseline="-25000" dirty="0" smtClean="0">
                <a:solidFill>
                  <a:schemeClr val="bg1"/>
                </a:solidFill>
              </a:rPr>
              <a:t>4</a:t>
            </a:r>
            <a:r>
              <a:rPr lang="en-US" b="1" dirty="0" smtClean="0">
                <a:solidFill>
                  <a:schemeClr val="bg1"/>
                </a:solidFill>
              </a:rPr>
              <a:t>/N</a:t>
            </a:r>
            <a:r>
              <a:rPr lang="en-US" b="1" baseline="-25000" dirty="0" smtClean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3420" y="6507821"/>
            <a:ext cx="29674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Malaska and Hodyss, Icarus 242 (2014), 74-81.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739115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14600" y="2209800"/>
            <a:ext cx="6096000" cy="3505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756505" y="2811049"/>
            <a:ext cx="1600200" cy="7812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" name="TextBox 3"/>
          <p:cNvSpPr txBox="1"/>
          <p:nvPr/>
        </p:nvSpPr>
        <p:spPr>
          <a:xfrm>
            <a:off x="4952114" y="2878532"/>
            <a:ext cx="1208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Surface flux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high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56705" y="2811049"/>
            <a:ext cx="1600200" cy="7812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TextBox 5"/>
          <p:cNvSpPr txBox="1"/>
          <p:nvPr/>
        </p:nvSpPr>
        <p:spPr>
          <a:xfrm>
            <a:off x="6552314" y="2878532"/>
            <a:ext cx="1208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Surface flux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low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56305" y="3592347"/>
            <a:ext cx="1600200" cy="7812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61719" y="3677263"/>
            <a:ext cx="989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Solubility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high</a:t>
            </a:r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56305" y="4378669"/>
            <a:ext cx="1600200" cy="7812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61719" y="4463585"/>
            <a:ext cx="989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Solubility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low</a:t>
            </a:r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56505" y="3598697"/>
            <a:ext cx="1600200" cy="781298"/>
          </a:xfrm>
          <a:prstGeom prst="rect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55892" y="3677263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ethylene[1]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acetylene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HCN</a:t>
            </a:r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56505" y="4385019"/>
            <a:ext cx="1600200" cy="78129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7391" y="5258698"/>
            <a:ext cx="1507144" cy="27699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Polymer materials</a:t>
            </a:r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56705" y="3605047"/>
            <a:ext cx="1600200" cy="781298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17425" y="3742461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-butane,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en-US" sz="12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1200" b="1" baseline="-25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56705" y="4391369"/>
            <a:ext cx="1600200" cy="781298"/>
          </a:xfrm>
          <a:prstGeom prst="rect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93674" y="4391369"/>
            <a:ext cx="9284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benzene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cyanogen</a:t>
            </a:r>
          </a:p>
          <a:p>
            <a:pPr algn="ctr"/>
            <a:r>
              <a:rPr lang="en-US" sz="1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butadiyne</a:t>
            </a:r>
            <a:endParaRPr lang="en-US" sz="1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propyne</a:t>
            </a:r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1" y="45720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Lifetime of materials in a surface deposit</a:t>
            </a:r>
          </a:p>
          <a:p>
            <a:r>
              <a:rPr lang="en-US" sz="3200" b="1" dirty="0" smtClean="0"/>
              <a:t>Surface flux vs. predicted dissolution in </a:t>
            </a:r>
            <a:r>
              <a:rPr lang="en-US" sz="3200" b="1" dirty="0" smtClean="0">
                <a:solidFill>
                  <a:srgbClr val="FFFF00"/>
                </a:solidFill>
              </a:rPr>
              <a:t>CH</a:t>
            </a:r>
            <a:r>
              <a:rPr lang="en-US" sz="3200" b="1" baseline="-25000" dirty="0" smtClean="0">
                <a:solidFill>
                  <a:srgbClr val="FFFF00"/>
                </a:solidFill>
              </a:rPr>
              <a:t>4</a:t>
            </a:r>
            <a:r>
              <a:rPr lang="en-US" sz="3200" b="1" dirty="0" smtClean="0">
                <a:solidFill>
                  <a:srgbClr val="FFFF00"/>
                </a:solidFill>
              </a:rPr>
              <a:t>/N</a:t>
            </a:r>
            <a:r>
              <a:rPr lang="en-US" sz="3200" b="1" baseline="-25000" dirty="0" smtClean="0">
                <a:solidFill>
                  <a:srgbClr val="FFFF00"/>
                </a:solidFill>
              </a:rPr>
              <a:t>2</a:t>
            </a:r>
            <a:endParaRPr lang="en-US" sz="3200" b="1" baseline="-25000" dirty="0">
              <a:solidFill>
                <a:srgbClr val="FFFF00"/>
              </a:solidFill>
            </a:endParaRPr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324600"/>
            <a:ext cx="5905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5C082A7-1B43-4C77-AC1F-C5E5F71125E3}" type="slidenum">
              <a:rPr lang="en-US" sz="10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33400" y="3588572"/>
            <a:ext cx="1560042" cy="307777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Short timeframe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" y="4627105"/>
            <a:ext cx="152798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Long timeframe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98796" y="4366519"/>
            <a:ext cx="13276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acetonitrile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acrylonitrile</a:t>
            </a:r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1,3-butadiene</a:t>
            </a:r>
          </a:p>
          <a:p>
            <a:pPr algn="ctr"/>
            <a:r>
              <a:rPr lang="en-US" sz="1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cyanoacetylene</a:t>
            </a:r>
            <a:endParaRPr lang="en-US" sz="1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43904" y="5272598"/>
            <a:ext cx="473206" cy="27699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12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287" y="6404667"/>
            <a:ext cx="3565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[1] not produced in </a:t>
            </a:r>
            <a:r>
              <a:rPr lang="en-US" sz="1200" b="1" dirty="0" err="1" smtClean="0"/>
              <a:t>Krasnopolsky</a:t>
            </a:r>
            <a:r>
              <a:rPr lang="en-US" sz="1200" b="1" dirty="0" smtClean="0"/>
              <a:t>, 2009 model</a:t>
            </a:r>
            <a:endParaRPr lang="en-US" sz="1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13174" y="4083592"/>
            <a:ext cx="1768433" cy="307777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Medium timeframe</a:t>
            </a:r>
          </a:p>
        </p:txBody>
      </p:sp>
    </p:spTree>
    <p:extLst>
      <p:ext uri="{BB962C8B-B14F-4D97-AF65-F5344CB8AC3E}">
        <p14:creationId xmlns:p14="http://schemas.microsoft.com/office/powerpoint/2010/main" val="2140765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reeform 80"/>
          <p:cNvSpPr/>
          <p:nvPr/>
        </p:nvSpPr>
        <p:spPr>
          <a:xfrm>
            <a:off x="6597537" y="4165106"/>
            <a:ext cx="1965081" cy="1129667"/>
          </a:xfrm>
          <a:custGeom>
            <a:avLst/>
            <a:gdLst>
              <a:gd name="connsiteX0" fmla="*/ 0 w 2286000"/>
              <a:gd name="connsiteY0" fmla="*/ 38100 h 2066925"/>
              <a:gd name="connsiteX1" fmla="*/ 352425 w 2286000"/>
              <a:gd name="connsiteY1" fmla="*/ 28575 h 2066925"/>
              <a:gd name="connsiteX2" fmla="*/ 361950 w 2286000"/>
              <a:gd name="connsiteY2" fmla="*/ 1762125 h 2066925"/>
              <a:gd name="connsiteX3" fmla="*/ 1028700 w 2286000"/>
              <a:gd name="connsiteY3" fmla="*/ 1752600 h 2066925"/>
              <a:gd name="connsiteX4" fmla="*/ 1047750 w 2286000"/>
              <a:gd name="connsiteY4" fmla="*/ 9525 h 2066925"/>
              <a:gd name="connsiteX5" fmla="*/ 2266950 w 2286000"/>
              <a:gd name="connsiteY5" fmla="*/ 0 h 2066925"/>
              <a:gd name="connsiteX6" fmla="*/ 2286000 w 2286000"/>
              <a:gd name="connsiteY6" fmla="*/ 2066925 h 2066925"/>
              <a:gd name="connsiteX7" fmla="*/ 9525 w 2286000"/>
              <a:gd name="connsiteY7" fmla="*/ 2057400 h 2066925"/>
              <a:gd name="connsiteX8" fmla="*/ 0 w 2286000"/>
              <a:gd name="connsiteY8" fmla="*/ 38100 h 2066925"/>
              <a:gd name="connsiteX0" fmla="*/ 0 w 2286000"/>
              <a:gd name="connsiteY0" fmla="*/ 38100 h 2066925"/>
              <a:gd name="connsiteX1" fmla="*/ 352425 w 2286000"/>
              <a:gd name="connsiteY1" fmla="*/ 28575 h 2066925"/>
              <a:gd name="connsiteX2" fmla="*/ 361950 w 2286000"/>
              <a:gd name="connsiteY2" fmla="*/ 1762125 h 2066925"/>
              <a:gd name="connsiteX3" fmla="*/ 1028700 w 2286000"/>
              <a:gd name="connsiteY3" fmla="*/ 1752600 h 2066925"/>
              <a:gd name="connsiteX4" fmla="*/ 1019175 w 2286000"/>
              <a:gd name="connsiteY4" fmla="*/ 9525 h 2066925"/>
              <a:gd name="connsiteX5" fmla="*/ 2266950 w 2286000"/>
              <a:gd name="connsiteY5" fmla="*/ 0 h 2066925"/>
              <a:gd name="connsiteX6" fmla="*/ 2286000 w 2286000"/>
              <a:gd name="connsiteY6" fmla="*/ 2066925 h 2066925"/>
              <a:gd name="connsiteX7" fmla="*/ 9525 w 2286000"/>
              <a:gd name="connsiteY7" fmla="*/ 2057400 h 2066925"/>
              <a:gd name="connsiteX8" fmla="*/ 0 w 2286000"/>
              <a:gd name="connsiteY8" fmla="*/ 38100 h 2066925"/>
              <a:gd name="connsiteX0" fmla="*/ 0 w 2286000"/>
              <a:gd name="connsiteY0" fmla="*/ 38100 h 2066925"/>
              <a:gd name="connsiteX1" fmla="*/ 352425 w 2286000"/>
              <a:gd name="connsiteY1" fmla="*/ 28575 h 2066925"/>
              <a:gd name="connsiteX2" fmla="*/ 361950 w 2286000"/>
              <a:gd name="connsiteY2" fmla="*/ 1104900 h 2066925"/>
              <a:gd name="connsiteX3" fmla="*/ 1028700 w 2286000"/>
              <a:gd name="connsiteY3" fmla="*/ 1752600 h 2066925"/>
              <a:gd name="connsiteX4" fmla="*/ 1019175 w 2286000"/>
              <a:gd name="connsiteY4" fmla="*/ 9525 h 2066925"/>
              <a:gd name="connsiteX5" fmla="*/ 2266950 w 2286000"/>
              <a:gd name="connsiteY5" fmla="*/ 0 h 2066925"/>
              <a:gd name="connsiteX6" fmla="*/ 2286000 w 2286000"/>
              <a:gd name="connsiteY6" fmla="*/ 2066925 h 2066925"/>
              <a:gd name="connsiteX7" fmla="*/ 9525 w 2286000"/>
              <a:gd name="connsiteY7" fmla="*/ 2057400 h 2066925"/>
              <a:gd name="connsiteX8" fmla="*/ 0 w 2286000"/>
              <a:gd name="connsiteY8" fmla="*/ 38100 h 2066925"/>
              <a:gd name="connsiteX0" fmla="*/ 0 w 2286000"/>
              <a:gd name="connsiteY0" fmla="*/ 38100 h 2066925"/>
              <a:gd name="connsiteX1" fmla="*/ 352425 w 2286000"/>
              <a:gd name="connsiteY1" fmla="*/ 28575 h 2066925"/>
              <a:gd name="connsiteX2" fmla="*/ 361950 w 2286000"/>
              <a:gd name="connsiteY2" fmla="*/ 1104900 h 2066925"/>
              <a:gd name="connsiteX3" fmla="*/ 1028700 w 2286000"/>
              <a:gd name="connsiteY3" fmla="*/ 1095375 h 2066925"/>
              <a:gd name="connsiteX4" fmla="*/ 1019175 w 2286000"/>
              <a:gd name="connsiteY4" fmla="*/ 9525 h 2066925"/>
              <a:gd name="connsiteX5" fmla="*/ 2266950 w 2286000"/>
              <a:gd name="connsiteY5" fmla="*/ 0 h 2066925"/>
              <a:gd name="connsiteX6" fmla="*/ 2286000 w 2286000"/>
              <a:gd name="connsiteY6" fmla="*/ 2066925 h 2066925"/>
              <a:gd name="connsiteX7" fmla="*/ 9525 w 2286000"/>
              <a:gd name="connsiteY7" fmla="*/ 2057400 h 2066925"/>
              <a:gd name="connsiteX8" fmla="*/ 0 w 2286000"/>
              <a:gd name="connsiteY8" fmla="*/ 38100 h 2066925"/>
              <a:gd name="connsiteX0" fmla="*/ 0 w 2286000"/>
              <a:gd name="connsiteY0" fmla="*/ 38100 h 2066925"/>
              <a:gd name="connsiteX1" fmla="*/ 352425 w 2286000"/>
              <a:gd name="connsiteY1" fmla="*/ 28575 h 2066925"/>
              <a:gd name="connsiteX2" fmla="*/ 371475 w 2286000"/>
              <a:gd name="connsiteY2" fmla="*/ 419100 h 2066925"/>
              <a:gd name="connsiteX3" fmla="*/ 1028700 w 2286000"/>
              <a:gd name="connsiteY3" fmla="*/ 1095375 h 2066925"/>
              <a:gd name="connsiteX4" fmla="*/ 1019175 w 2286000"/>
              <a:gd name="connsiteY4" fmla="*/ 9525 h 2066925"/>
              <a:gd name="connsiteX5" fmla="*/ 2266950 w 2286000"/>
              <a:gd name="connsiteY5" fmla="*/ 0 h 2066925"/>
              <a:gd name="connsiteX6" fmla="*/ 2286000 w 2286000"/>
              <a:gd name="connsiteY6" fmla="*/ 2066925 h 2066925"/>
              <a:gd name="connsiteX7" fmla="*/ 9525 w 2286000"/>
              <a:gd name="connsiteY7" fmla="*/ 2057400 h 2066925"/>
              <a:gd name="connsiteX8" fmla="*/ 0 w 2286000"/>
              <a:gd name="connsiteY8" fmla="*/ 38100 h 2066925"/>
              <a:gd name="connsiteX0" fmla="*/ 0 w 2286000"/>
              <a:gd name="connsiteY0" fmla="*/ 38100 h 2066925"/>
              <a:gd name="connsiteX1" fmla="*/ 352425 w 2286000"/>
              <a:gd name="connsiteY1" fmla="*/ 28575 h 2066925"/>
              <a:gd name="connsiteX2" fmla="*/ 371475 w 2286000"/>
              <a:gd name="connsiteY2" fmla="*/ 419100 h 2066925"/>
              <a:gd name="connsiteX3" fmla="*/ 1000125 w 2286000"/>
              <a:gd name="connsiteY3" fmla="*/ 428625 h 2066925"/>
              <a:gd name="connsiteX4" fmla="*/ 1019175 w 2286000"/>
              <a:gd name="connsiteY4" fmla="*/ 9525 h 2066925"/>
              <a:gd name="connsiteX5" fmla="*/ 2266950 w 2286000"/>
              <a:gd name="connsiteY5" fmla="*/ 0 h 2066925"/>
              <a:gd name="connsiteX6" fmla="*/ 2286000 w 2286000"/>
              <a:gd name="connsiteY6" fmla="*/ 2066925 h 2066925"/>
              <a:gd name="connsiteX7" fmla="*/ 9525 w 2286000"/>
              <a:gd name="connsiteY7" fmla="*/ 2057400 h 2066925"/>
              <a:gd name="connsiteX8" fmla="*/ 0 w 2286000"/>
              <a:gd name="connsiteY8" fmla="*/ 38100 h 2066925"/>
              <a:gd name="connsiteX0" fmla="*/ 0 w 2286000"/>
              <a:gd name="connsiteY0" fmla="*/ 38100 h 2066925"/>
              <a:gd name="connsiteX1" fmla="*/ 352425 w 2286000"/>
              <a:gd name="connsiteY1" fmla="*/ 28575 h 2066925"/>
              <a:gd name="connsiteX2" fmla="*/ 371475 w 2286000"/>
              <a:gd name="connsiteY2" fmla="*/ 419100 h 2066925"/>
              <a:gd name="connsiteX3" fmla="*/ 1019175 w 2286000"/>
              <a:gd name="connsiteY3" fmla="*/ 9525 h 2066925"/>
              <a:gd name="connsiteX4" fmla="*/ 2266950 w 2286000"/>
              <a:gd name="connsiteY4" fmla="*/ 0 h 2066925"/>
              <a:gd name="connsiteX5" fmla="*/ 2286000 w 2286000"/>
              <a:gd name="connsiteY5" fmla="*/ 2066925 h 2066925"/>
              <a:gd name="connsiteX6" fmla="*/ 9525 w 2286000"/>
              <a:gd name="connsiteY6" fmla="*/ 2057400 h 2066925"/>
              <a:gd name="connsiteX7" fmla="*/ 0 w 2286000"/>
              <a:gd name="connsiteY7" fmla="*/ 38100 h 2066925"/>
              <a:gd name="connsiteX0" fmla="*/ 0 w 2286000"/>
              <a:gd name="connsiteY0" fmla="*/ 38100 h 2066925"/>
              <a:gd name="connsiteX1" fmla="*/ 352425 w 2286000"/>
              <a:gd name="connsiteY1" fmla="*/ 28575 h 2066925"/>
              <a:gd name="connsiteX2" fmla="*/ 1019175 w 2286000"/>
              <a:gd name="connsiteY2" fmla="*/ 9525 h 2066925"/>
              <a:gd name="connsiteX3" fmla="*/ 2266950 w 2286000"/>
              <a:gd name="connsiteY3" fmla="*/ 0 h 2066925"/>
              <a:gd name="connsiteX4" fmla="*/ 2286000 w 2286000"/>
              <a:gd name="connsiteY4" fmla="*/ 2066925 h 2066925"/>
              <a:gd name="connsiteX5" fmla="*/ 9525 w 2286000"/>
              <a:gd name="connsiteY5" fmla="*/ 2057400 h 2066925"/>
              <a:gd name="connsiteX6" fmla="*/ 0 w 2286000"/>
              <a:gd name="connsiteY6" fmla="*/ 38100 h 2066925"/>
              <a:gd name="connsiteX0" fmla="*/ 0 w 2286000"/>
              <a:gd name="connsiteY0" fmla="*/ 38100 h 2066925"/>
              <a:gd name="connsiteX1" fmla="*/ 1019175 w 2286000"/>
              <a:gd name="connsiteY1" fmla="*/ 9525 h 2066925"/>
              <a:gd name="connsiteX2" fmla="*/ 2266950 w 2286000"/>
              <a:gd name="connsiteY2" fmla="*/ 0 h 2066925"/>
              <a:gd name="connsiteX3" fmla="*/ 2286000 w 2286000"/>
              <a:gd name="connsiteY3" fmla="*/ 2066925 h 2066925"/>
              <a:gd name="connsiteX4" fmla="*/ 9525 w 2286000"/>
              <a:gd name="connsiteY4" fmla="*/ 2057400 h 2066925"/>
              <a:gd name="connsiteX5" fmla="*/ 0 w 2286000"/>
              <a:gd name="connsiteY5" fmla="*/ 38100 h 2066925"/>
              <a:gd name="connsiteX0" fmla="*/ 0 w 2286000"/>
              <a:gd name="connsiteY0" fmla="*/ 38100 h 2066925"/>
              <a:gd name="connsiteX1" fmla="*/ 2266950 w 2286000"/>
              <a:gd name="connsiteY1" fmla="*/ 0 h 2066925"/>
              <a:gd name="connsiteX2" fmla="*/ 2286000 w 2286000"/>
              <a:gd name="connsiteY2" fmla="*/ 2066925 h 2066925"/>
              <a:gd name="connsiteX3" fmla="*/ 9525 w 2286000"/>
              <a:gd name="connsiteY3" fmla="*/ 2057400 h 2066925"/>
              <a:gd name="connsiteX4" fmla="*/ 0 w 2286000"/>
              <a:gd name="connsiteY4" fmla="*/ 38100 h 2066925"/>
              <a:gd name="connsiteX0" fmla="*/ 0 w 2286000"/>
              <a:gd name="connsiteY0" fmla="*/ 554 h 2066925"/>
              <a:gd name="connsiteX1" fmla="*/ 2266950 w 2286000"/>
              <a:gd name="connsiteY1" fmla="*/ 0 h 2066925"/>
              <a:gd name="connsiteX2" fmla="*/ 2286000 w 2286000"/>
              <a:gd name="connsiteY2" fmla="*/ 2066925 h 2066925"/>
              <a:gd name="connsiteX3" fmla="*/ 9525 w 2286000"/>
              <a:gd name="connsiteY3" fmla="*/ 2057400 h 2066925"/>
              <a:gd name="connsiteX4" fmla="*/ 0 w 2286000"/>
              <a:gd name="connsiteY4" fmla="*/ 554 h 2066925"/>
              <a:gd name="connsiteX0" fmla="*/ 1595 w 2287595"/>
              <a:gd name="connsiteY0" fmla="*/ 554 h 2066925"/>
              <a:gd name="connsiteX1" fmla="*/ 2268545 w 2287595"/>
              <a:gd name="connsiteY1" fmla="*/ 0 h 2066925"/>
              <a:gd name="connsiteX2" fmla="*/ 2287595 w 2287595"/>
              <a:gd name="connsiteY2" fmla="*/ 2066925 h 2066925"/>
              <a:gd name="connsiteX3" fmla="*/ 0 w 2287595"/>
              <a:gd name="connsiteY3" fmla="*/ 1983780 h 2066925"/>
              <a:gd name="connsiteX4" fmla="*/ 1595 w 2287595"/>
              <a:gd name="connsiteY4" fmla="*/ 554 h 2066925"/>
              <a:gd name="connsiteX0" fmla="*/ 7 w 2286007"/>
              <a:gd name="connsiteY0" fmla="*/ 554 h 2066925"/>
              <a:gd name="connsiteX1" fmla="*/ 2266957 w 2286007"/>
              <a:gd name="connsiteY1" fmla="*/ 0 h 2066925"/>
              <a:gd name="connsiteX2" fmla="*/ 2286007 w 2286007"/>
              <a:gd name="connsiteY2" fmla="*/ 2066925 h 2066925"/>
              <a:gd name="connsiteX3" fmla="*/ 31771 w 2286007"/>
              <a:gd name="connsiteY3" fmla="*/ 1928564 h 2066925"/>
              <a:gd name="connsiteX4" fmla="*/ 7 w 2286007"/>
              <a:gd name="connsiteY4" fmla="*/ 554 h 2066925"/>
              <a:gd name="connsiteX0" fmla="*/ 8067 w 2294067"/>
              <a:gd name="connsiteY0" fmla="*/ 554 h 2066925"/>
              <a:gd name="connsiteX1" fmla="*/ 2275017 w 2294067"/>
              <a:gd name="connsiteY1" fmla="*/ 0 h 2066925"/>
              <a:gd name="connsiteX2" fmla="*/ 2294067 w 2294067"/>
              <a:gd name="connsiteY2" fmla="*/ 2066925 h 2066925"/>
              <a:gd name="connsiteX3" fmla="*/ 0 w 2294067"/>
              <a:gd name="connsiteY3" fmla="*/ 1981308 h 2066925"/>
              <a:gd name="connsiteX4" fmla="*/ 8067 w 2294067"/>
              <a:gd name="connsiteY4" fmla="*/ 554 h 206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4067" h="2066925">
                <a:moveTo>
                  <a:pt x="8067" y="554"/>
                </a:moveTo>
                <a:lnTo>
                  <a:pt x="2275017" y="0"/>
                </a:lnTo>
                <a:lnTo>
                  <a:pt x="2294067" y="2066925"/>
                </a:lnTo>
                <a:lnTo>
                  <a:pt x="0" y="1981308"/>
                </a:lnTo>
                <a:cubicBezTo>
                  <a:pt x="532" y="1320233"/>
                  <a:pt x="7535" y="661629"/>
                  <a:pt x="8067" y="554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89"/>
          <p:cNvSpPr/>
          <p:nvPr/>
        </p:nvSpPr>
        <p:spPr>
          <a:xfrm>
            <a:off x="6511579" y="3939542"/>
            <a:ext cx="2175221" cy="1400536"/>
          </a:xfrm>
          <a:custGeom>
            <a:avLst/>
            <a:gdLst>
              <a:gd name="connsiteX0" fmla="*/ 0 w 2541319"/>
              <a:gd name="connsiteY0" fmla="*/ 0 h 2743200"/>
              <a:gd name="connsiteX1" fmla="*/ 201880 w 2541319"/>
              <a:gd name="connsiteY1" fmla="*/ 23750 h 2743200"/>
              <a:gd name="connsiteX2" fmla="*/ 391885 w 2541319"/>
              <a:gd name="connsiteY2" fmla="*/ 2612571 h 2743200"/>
              <a:gd name="connsiteX3" fmla="*/ 2090057 w 2541319"/>
              <a:gd name="connsiteY3" fmla="*/ 2612571 h 2743200"/>
              <a:gd name="connsiteX4" fmla="*/ 2410690 w 2541319"/>
              <a:gd name="connsiteY4" fmla="*/ 0 h 2743200"/>
              <a:gd name="connsiteX5" fmla="*/ 2529444 w 2541319"/>
              <a:gd name="connsiteY5" fmla="*/ 0 h 2743200"/>
              <a:gd name="connsiteX6" fmla="*/ 2541319 w 2541319"/>
              <a:gd name="connsiteY6" fmla="*/ 2743200 h 2743200"/>
              <a:gd name="connsiteX7" fmla="*/ 0 w 2541319"/>
              <a:gd name="connsiteY7" fmla="*/ 2731324 h 2743200"/>
              <a:gd name="connsiteX8" fmla="*/ 0 w 2541319"/>
              <a:gd name="connsiteY8" fmla="*/ 0 h 2743200"/>
              <a:gd name="connsiteX0" fmla="*/ 0 w 2541319"/>
              <a:gd name="connsiteY0" fmla="*/ 0 h 2743200"/>
              <a:gd name="connsiteX1" fmla="*/ 201880 w 2541319"/>
              <a:gd name="connsiteY1" fmla="*/ 23750 h 2743200"/>
              <a:gd name="connsiteX2" fmla="*/ 391885 w 2541319"/>
              <a:gd name="connsiteY2" fmla="*/ 2612571 h 2743200"/>
              <a:gd name="connsiteX3" fmla="*/ 2090057 w 2541319"/>
              <a:gd name="connsiteY3" fmla="*/ 2444664 h 2743200"/>
              <a:gd name="connsiteX4" fmla="*/ 2410690 w 2541319"/>
              <a:gd name="connsiteY4" fmla="*/ 0 h 2743200"/>
              <a:gd name="connsiteX5" fmla="*/ 2529444 w 2541319"/>
              <a:gd name="connsiteY5" fmla="*/ 0 h 2743200"/>
              <a:gd name="connsiteX6" fmla="*/ 2541319 w 2541319"/>
              <a:gd name="connsiteY6" fmla="*/ 2743200 h 2743200"/>
              <a:gd name="connsiteX7" fmla="*/ 0 w 2541319"/>
              <a:gd name="connsiteY7" fmla="*/ 2731324 h 2743200"/>
              <a:gd name="connsiteX8" fmla="*/ 0 w 2541319"/>
              <a:gd name="connsiteY8" fmla="*/ 0 h 2743200"/>
              <a:gd name="connsiteX0" fmla="*/ 0 w 2541319"/>
              <a:gd name="connsiteY0" fmla="*/ 0 h 2743200"/>
              <a:gd name="connsiteX1" fmla="*/ 201880 w 2541319"/>
              <a:gd name="connsiteY1" fmla="*/ 23750 h 2743200"/>
              <a:gd name="connsiteX2" fmla="*/ 380757 w 2541319"/>
              <a:gd name="connsiteY2" fmla="*/ 2463320 h 2743200"/>
              <a:gd name="connsiteX3" fmla="*/ 2090057 w 2541319"/>
              <a:gd name="connsiteY3" fmla="*/ 2444664 h 2743200"/>
              <a:gd name="connsiteX4" fmla="*/ 2410690 w 2541319"/>
              <a:gd name="connsiteY4" fmla="*/ 0 h 2743200"/>
              <a:gd name="connsiteX5" fmla="*/ 2529444 w 2541319"/>
              <a:gd name="connsiteY5" fmla="*/ 0 h 2743200"/>
              <a:gd name="connsiteX6" fmla="*/ 2541319 w 2541319"/>
              <a:gd name="connsiteY6" fmla="*/ 2743200 h 2743200"/>
              <a:gd name="connsiteX7" fmla="*/ 0 w 2541319"/>
              <a:gd name="connsiteY7" fmla="*/ 2731324 h 2743200"/>
              <a:gd name="connsiteX8" fmla="*/ 0 w 2541319"/>
              <a:gd name="connsiteY8" fmla="*/ 0 h 2743200"/>
              <a:gd name="connsiteX0" fmla="*/ 0 w 2541319"/>
              <a:gd name="connsiteY0" fmla="*/ 0 h 2743200"/>
              <a:gd name="connsiteX1" fmla="*/ 201880 w 2541319"/>
              <a:gd name="connsiteY1" fmla="*/ 23750 h 2743200"/>
              <a:gd name="connsiteX2" fmla="*/ 356840 w 2541319"/>
              <a:gd name="connsiteY2" fmla="*/ 2463320 h 2743200"/>
              <a:gd name="connsiteX3" fmla="*/ 2090057 w 2541319"/>
              <a:gd name="connsiteY3" fmla="*/ 2444664 h 2743200"/>
              <a:gd name="connsiteX4" fmla="*/ 2410690 w 2541319"/>
              <a:gd name="connsiteY4" fmla="*/ 0 h 2743200"/>
              <a:gd name="connsiteX5" fmla="*/ 2529444 w 2541319"/>
              <a:gd name="connsiteY5" fmla="*/ 0 h 2743200"/>
              <a:gd name="connsiteX6" fmla="*/ 2541319 w 2541319"/>
              <a:gd name="connsiteY6" fmla="*/ 2743200 h 2743200"/>
              <a:gd name="connsiteX7" fmla="*/ 0 w 2541319"/>
              <a:gd name="connsiteY7" fmla="*/ 2731324 h 2743200"/>
              <a:gd name="connsiteX8" fmla="*/ 0 w 2541319"/>
              <a:gd name="connsiteY8" fmla="*/ 0 h 2743200"/>
              <a:gd name="connsiteX0" fmla="*/ 0 w 2541319"/>
              <a:gd name="connsiteY0" fmla="*/ 0 h 2743200"/>
              <a:gd name="connsiteX1" fmla="*/ 201880 w 2541319"/>
              <a:gd name="connsiteY1" fmla="*/ 23750 h 2743200"/>
              <a:gd name="connsiteX2" fmla="*/ 356840 w 2541319"/>
              <a:gd name="connsiteY2" fmla="*/ 2423224 h 2743200"/>
              <a:gd name="connsiteX3" fmla="*/ 2090057 w 2541319"/>
              <a:gd name="connsiteY3" fmla="*/ 2444664 h 2743200"/>
              <a:gd name="connsiteX4" fmla="*/ 2410690 w 2541319"/>
              <a:gd name="connsiteY4" fmla="*/ 0 h 2743200"/>
              <a:gd name="connsiteX5" fmla="*/ 2529444 w 2541319"/>
              <a:gd name="connsiteY5" fmla="*/ 0 h 2743200"/>
              <a:gd name="connsiteX6" fmla="*/ 2541319 w 2541319"/>
              <a:gd name="connsiteY6" fmla="*/ 2743200 h 2743200"/>
              <a:gd name="connsiteX7" fmla="*/ 0 w 2541319"/>
              <a:gd name="connsiteY7" fmla="*/ 2731324 h 2743200"/>
              <a:gd name="connsiteX8" fmla="*/ 0 w 2541319"/>
              <a:gd name="connsiteY8" fmla="*/ 0 h 2743200"/>
              <a:gd name="connsiteX0" fmla="*/ 0 w 2541319"/>
              <a:gd name="connsiteY0" fmla="*/ 0 h 2743200"/>
              <a:gd name="connsiteX1" fmla="*/ 201880 w 2541319"/>
              <a:gd name="connsiteY1" fmla="*/ 23750 h 2743200"/>
              <a:gd name="connsiteX2" fmla="*/ 396702 w 2541319"/>
              <a:gd name="connsiteY2" fmla="*/ 2436588 h 2743200"/>
              <a:gd name="connsiteX3" fmla="*/ 2090057 w 2541319"/>
              <a:gd name="connsiteY3" fmla="*/ 2444664 h 2743200"/>
              <a:gd name="connsiteX4" fmla="*/ 2410690 w 2541319"/>
              <a:gd name="connsiteY4" fmla="*/ 0 h 2743200"/>
              <a:gd name="connsiteX5" fmla="*/ 2529444 w 2541319"/>
              <a:gd name="connsiteY5" fmla="*/ 0 h 2743200"/>
              <a:gd name="connsiteX6" fmla="*/ 2541319 w 2541319"/>
              <a:gd name="connsiteY6" fmla="*/ 2743200 h 2743200"/>
              <a:gd name="connsiteX7" fmla="*/ 0 w 2541319"/>
              <a:gd name="connsiteY7" fmla="*/ 2731324 h 2743200"/>
              <a:gd name="connsiteX8" fmla="*/ 0 w 2541319"/>
              <a:gd name="connsiteY8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1319" h="2743200">
                <a:moveTo>
                  <a:pt x="0" y="0"/>
                </a:moveTo>
                <a:lnTo>
                  <a:pt x="201880" y="23750"/>
                </a:lnTo>
                <a:lnTo>
                  <a:pt x="396702" y="2436588"/>
                </a:lnTo>
                <a:lnTo>
                  <a:pt x="2090057" y="2444664"/>
                </a:lnTo>
                <a:lnTo>
                  <a:pt x="2410690" y="0"/>
                </a:lnTo>
                <a:lnTo>
                  <a:pt x="2529444" y="0"/>
                </a:lnTo>
                <a:cubicBezTo>
                  <a:pt x="2533402" y="914400"/>
                  <a:pt x="2537361" y="1828800"/>
                  <a:pt x="2541319" y="2743200"/>
                </a:cubicBezTo>
                <a:lnTo>
                  <a:pt x="0" y="2731324"/>
                </a:lnTo>
                <a:cubicBezTo>
                  <a:pt x="3958" y="1816924"/>
                  <a:pt x="7917" y="902524"/>
                  <a:pt x="0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375" y="152400"/>
            <a:ext cx="6044070" cy="163036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implications</a:t>
            </a:r>
            <a:r>
              <a:rPr lang="en-US" b="1" dirty="0" smtClean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Ontario Lacus will be saturated from benzene</a:t>
            </a:r>
            <a:b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falling out of the atmosphere</a:t>
            </a:r>
            <a:endParaRPr lang="en-US" sz="2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711695" y="4161483"/>
            <a:ext cx="1965081" cy="1129667"/>
          </a:xfrm>
          <a:custGeom>
            <a:avLst/>
            <a:gdLst>
              <a:gd name="connsiteX0" fmla="*/ 0 w 2286000"/>
              <a:gd name="connsiteY0" fmla="*/ 38100 h 2066925"/>
              <a:gd name="connsiteX1" fmla="*/ 352425 w 2286000"/>
              <a:gd name="connsiteY1" fmla="*/ 28575 h 2066925"/>
              <a:gd name="connsiteX2" fmla="*/ 361950 w 2286000"/>
              <a:gd name="connsiteY2" fmla="*/ 1762125 h 2066925"/>
              <a:gd name="connsiteX3" fmla="*/ 1028700 w 2286000"/>
              <a:gd name="connsiteY3" fmla="*/ 1752600 h 2066925"/>
              <a:gd name="connsiteX4" fmla="*/ 1047750 w 2286000"/>
              <a:gd name="connsiteY4" fmla="*/ 9525 h 2066925"/>
              <a:gd name="connsiteX5" fmla="*/ 2266950 w 2286000"/>
              <a:gd name="connsiteY5" fmla="*/ 0 h 2066925"/>
              <a:gd name="connsiteX6" fmla="*/ 2286000 w 2286000"/>
              <a:gd name="connsiteY6" fmla="*/ 2066925 h 2066925"/>
              <a:gd name="connsiteX7" fmla="*/ 9525 w 2286000"/>
              <a:gd name="connsiteY7" fmla="*/ 2057400 h 2066925"/>
              <a:gd name="connsiteX8" fmla="*/ 0 w 2286000"/>
              <a:gd name="connsiteY8" fmla="*/ 38100 h 2066925"/>
              <a:gd name="connsiteX0" fmla="*/ 0 w 2286000"/>
              <a:gd name="connsiteY0" fmla="*/ 38100 h 2066925"/>
              <a:gd name="connsiteX1" fmla="*/ 352425 w 2286000"/>
              <a:gd name="connsiteY1" fmla="*/ 28575 h 2066925"/>
              <a:gd name="connsiteX2" fmla="*/ 361950 w 2286000"/>
              <a:gd name="connsiteY2" fmla="*/ 1762125 h 2066925"/>
              <a:gd name="connsiteX3" fmla="*/ 1028700 w 2286000"/>
              <a:gd name="connsiteY3" fmla="*/ 1752600 h 2066925"/>
              <a:gd name="connsiteX4" fmla="*/ 1019175 w 2286000"/>
              <a:gd name="connsiteY4" fmla="*/ 9525 h 2066925"/>
              <a:gd name="connsiteX5" fmla="*/ 2266950 w 2286000"/>
              <a:gd name="connsiteY5" fmla="*/ 0 h 2066925"/>
              <a:gd name="connsiteX6" fmla="*/ 2286000 w 2286000"/>
              <a:gd name="connsiteY6" fmla="*/ 2066925 h 2066925"/>
              <a:gd name="connsiteX7" fmla="*/ 9525 w 2286000"/>
              <a:gd name="connsiteY7" fmla="*/ 2057400 h 2066925"/>
              <a:gd name="connsiteX8" fmla="*/ 0 w 2286000"/>
              <a:gd name="connsiteY8" fmla="*/ 38100 h 2066925"/>
              <a:gd name="connsiteX0" fmla="*/ 0 w 2286000"/>
              <a:gd name="connsiteY0" fmla="*/ 38100 h 2066925"/>
              <a:gd name="connsiteX1" fmla="*/ 352425 w 2286000"/>
              <a:gd name="connsiteY1" fmla="*/ 28575 h 2066925"/>
              <a:gd name="connsiteX2" fmla="*/ 361950 w 2286000"/>
              <a:gd name="connsiteY2" fmla="*/ 1104900 h 2066925"/>
              <a:gd name="connsiteX3" fmla="*/ 1028700 w 2286000"/>
              <a:gd name="connsiteY3" fmla="*/ 1752600 h 2066925"/>
              <a:gd name="connsiteX4" fmla="*/ 1019175 w 2286000"/>
              <a:gd name="connsiteY4" fmla="*/ 9525 h 2066925"/>
              <a:gd name="connsiteX5" fmla="*/ 2266950 w 2286000"/>
              <a:gd name="connsiteY5" fmla="*/ 0 h 2066925"/>
              <a:gd name="connsiteX6" fmla="*/ 2286000 w 2286000"/>
              <a:gd name="connsiteY6" fmla="*/ 2066925 h 2066925"/>
              <a:gd name="connsiteX7" fmla="*/ 9525 w 2286000"/>
              <a:gd name="connsiteY7" fmla="*/ 2057400 h 2066925"/>
              <a:gd name="connsiteX8" fmla="*/ 0 w 2286000"/>
              <a:gd name="connsiteY8" fmla="*/ 38100 h 2066925"/>
              <a:gd name="connsiteX0" fmla="*/ 0 w 2286000"/>
              <a:gd name="connsiteY0" fmla="*/ 38100 h 2066925"/>
              <a:gd name="connsiteX1" fmla="*/ 352425 w 2286000"/>
              <a:gd name="connsiteY1" fmla="*/ 28575 h 2066925"/>
              <a:gd name="connsiteX2" fmla="*/ 361950 w 2286000"/>
              <a:gd name="connsiteY2" fmla="*/ 1104900 h 2066925"/>
              <a:gd name="connsiteX3" fmla="*/ 1028700 w 2286000"/>
              <a:gd name="connsiteY3" fmla="*/ 1095375 h 2066925"/>
              <a:gd name="connsiteX4" fmla="*/ 1019175 w 2286000"/>
              <a:gd name="connsiteY4" fmla="*/ 9525 h 2066925"/>
              <a:gd name="connsiteX5" fmla="*/ 2266950 w 2286000"/>
              <a:gd name="connsiteY5" fmla="*/ 0 h 2066925"/>
              <a:gd name="connsiteX6" fmla="*/ 2286000 w 2286000"/>
              <a:gd name="connsiteY6" fmla="*/ 2066925 h 2066925"/>
              <a:gd name="connsiteX7" fmla="*/ 9525 w 2286000"/>
              <a:gd name="connsiteY7" fmla="*/ 2057400 h 2066925"/>
              <a:gd name="connsiteX8" fmla="*/ 0 w 2286000"/>
              <a:gd name="connsiteY8" fmla="*/ 38100 h 2066925"/>
              <a:gd name="connsiteX0" fmla="*/ 0 w 2286000"/>
              <a:gd name="connsiteY0" fmla="*/ 38100 h 2066925"/>
              <a:gd name="connsiteX1" fmla="*/ 352425 w 2286000"/>
              <a:gd name="connsiteY1" fmla="*/ 28575 h 2066925"/>
              <a:gd name="connsiteX2" fmla="*/ 371475 w 2286000"/>
              <a:gd name="connsiteY2" fmla="*/ 419100 h 2066925"/>
              <a:gd name="connsiteX3" fmla="*/ 1028700 w 2286000"/>
              <a:gd name="connsiteY3" fmla="*/ 1095375 h 2066925"/>
              <a:gd name="connsiteX4" fmla="*/ 1019175 w 2286000"/>
              <a:gd name="connsiteY4" fmla="*/ 9525 h 2066925"/>
              <a:gd name="connsiteX5" fmla="*/ 2266950 w 2286000"/>
              <a:gd name="connsiteY5" fmla="*/ 0 h 2066925"/>
              <a:gd name="connsiteX6" fmla="*/ 2286000 w 2286000"/>
              <a:gd name="connsiteY6" fmla="*/ 2066925 h 2066925"/>
              <a:gd name="connsiteX7" fmla="*/ 9525 w 2286000"/>
              <a:gd name="connsiteY7" fmla="*/ 2057400 h 2066925"/>
              <a:gd name="connsiteX8" fmla="*/ 0 w 2286000"/>
              <a:gd name="connsiteY8" fmla="*/ 38100 h 2066925"/>
              <a:gd name="connsiteX0" fmla="*/ 0 w 2286000"/>
              <a:gd name="connsiteY0" fmla="*/ 38100 h 2066925"/>
              <a:gd name="connsiteX1" fmla="*/ 352425 w 2286000"/>
              <a:gd name="connsiteY1" fmla="*/ 28575 h 2066925"/>
              <a:gd name="connsiteX2" fmla="*/ 371475 w 2286000"/>
              <a:gd name="connsiteY2" fmla="*/ 419100 h 2066925"/>
              <a:gd name="connsiteX3" fmla="*/ 1000125 w 2286000"/>
              <a:gd name="connsiteY3" fmla="*/ 428625 h 2066925"/>
              <a:gd name="connsiteX4" fmla="*/ 1019175 w 2286000"/>
              <a:gd name="connsiteY4" fmla="*/ 9525 h 2066925"/>
              <a:gd name="connsiteX5" fmla="*/ 2266950 w 2286000"/>
              <a:gd name="connsiteY5" fmla="*/ 0 h 2066925"/>
              <a:gd name="connsiteX6" fmla="*/ 2286000 w 2286000"/>
              <a:gd name="connsiteY6" fmla="*/ 2066925 h 2066925"/>
              <a:gd name="connsiteX7" fmla="*/ 9525 w 2286000"/>
              <a:gd name="connsiteY7" fmla="*/ 2057400 h 2066925"/>
              <a:gd name="connsiteX8" fmla="*/ 0 w 2286000"/>
              <a:gd name="connsiteY8" fmla="*/ 38100 h 2066925"/>
              <a:gd name="connsiteX0" fmla="*/ 0 w 2286000"/>
              <a:gd name="connsiteY0" fmla="*/ 38100 h 2066925"/>
              <a:gd name="connsiteX1" fmla="*/ 352425 w 2286000"/>
              <a:gd name="connsiteY1" fmla="*/ 28575 h 2066925"/>
              <a:gd name="connsiteX2" fmla="*/ 371475 w 2286000"/>
              <a:gd name="connsiteY2" fmla="*/ 419100 h 2066925"/>
              <a:gd name="connsiteX3" fmla="*/ 1019175 w 2286000"/>
              <a:gd name="connsiteY3" fmla="*/ 9525 h 2066925"/>
              <a:gd name="connsiteX4" fmla="*/ 2266950 w 2286000"/>
              <a:gd name="connsiteY4" fmla="*/ 0 h 2066925"/>
              <a:gd name="connsiteX5" fmla="*/ 2286000 w 2286000"/>
              <a:gd name="connsiteY5" fmla="*/ 2066925 h 2066925"/>
              <a:gd name="connsiteX6" fmla="*/ 9525 w 2286000"/>
              <a:gd name="connsiteY6" fmla="*/ 2057400 h 2066925"/>
              <a:gd name="connsiteX7" fmla="*/ 0 w 2286000"/>
              <a:gd name="connsiteY7" fmla="*/ 38100 h 2066925"/>
              <a:gd name="connsiteX0" fmla="*/ 0 w 2286000"/>
              <a:gd name="connsiteY0" fmla="*/ 38100 h 2066925"/>
              <a:gd name="connsiteX1" fmla="*/ 352425 w 2286000"/>
              <a:gd name="connsiteY1" fmla="*/ 28575 h 2066925"/>
              <a:gd name="connsiteX2" fmla="*/ 1019175 w 2286000"/>
              <a:gd name="connsiteY2" fmla="*/ 9525 h 2066925"/>
              <a:gd name="connsiteX3" fmla="*/ 2266950 w 2286000"/>
              <a:gd name="connsiteY3" fmla="*/ 0 h 2066925"/>
              <a:gd name="connsiteX4" fmla="*/ 2286000 w 2286000"/>
              <a:gd name="connsiteY4" fmla="*/ 2066925 h 2066925"/>
              <a:gd name="connsiteX5" fmla="*/ 9525 w 2286000"/>
              <a:gd name="connsiteY5" fmla="*/ 2057400 h 2066925"/>
              <a:gd name="connsiteX6" fmla="*/ 0 w 2286000"/>
              <a:gd name="connsiteY6" fmla="*/ 38100 h 2066925"/>
              <a:gd name="connsiteX0" fmla="*/ 0 w 2286000"/>
              <a:gd name="connsiteY0" fmla="*/ 38100 h 2066925"/>
              <a:gd name="connsiteX1" fmla="*/ 1019175 w 2286000"/>
              <a:gd name="connsiteY1" fmla="*/ 9525 h 2066925"/>
              <a:gd name="connsiteX2" fmla="*/ 2266950 w 2286000"/>
              <a:gd name="connsiteY2" fmla="*/ 0 h 2066925"/>
              <a:gd name="connsiteX3" fmla="*/ 2286000 w 2286000"/>
              <a:gd name="connsiteY3" fmla="*/ 2066925 h 2066925"/>
              <a:gd name="connsiteX4" fmla="*/ 9525 w 2286000"/>
              <a:gd name="connsiteY4" fmla="*/ 2057400 h 2066925"/>
              <a:gd name="connsiteX5" fmla="*/ 0 w 2286000"/>
              <a:gd name="connsiteY5" fmla="*/ 38100 h 2066925"/>
              <a:gd name="connsiteX0" fmla="*/ 0 w 2286000"/>
              <a:gd name="connsiteY0" fmla="*/ 38100 h 2066925"/>
              <a:gd name="connsiteX1" fmla="*/ 2266950 w 2286000"/>
              <a:gd name="connsiteY1" fmla="*/ 0 h 2066925"/>
              <a:gd name="connsiteX2" fmla="*/ 2286000 w 2286000"/>
              <a:gd name="connsiteY2" fmla="*/ 2066925 h 2066925"/>
              <a:gd name="connsiteX3" fmla="*/ 9525 w 2286000"/>
              <a:gd name="connsiteY3" fmla="*/ 2057400 h 2066925"/>
              <a:gd name="connsiteX4" fmla="*/ 0 w 2286000"/>
              <a:gd name="connsiteY4" fmla="*/ 38100 h 2066925"/>
              <a:gd name="connsiteX0" fmla="*/ 0 w 2286000"/>
              <a:gd name="connsiteY0" fmla="*/ 554 h 2066925"/>
              <a:gd name="connsiteX1" fmla="*/ 2266950 w 2286000"/>
              <a:gd name="connsiteY1" fmla="*/ 0 h 2066925"/>
              <a:gd name="connsiteX2" fmla="*/ 2286000 w 2286000"/>
              <a:gd name="connsiteY2" fmla="*/ 2066925 h 2066925"/>
              <a:gd name="connsiteX3" fmla="*/ 9525 w 2286000"/>
              <a:gd name="connsiteY3" fmla="*/ 2057400 h 2066925"/>
              <a:gd name="connsiteX4" fmla="*/ 0 w 2286000"/>
              <a:gd name="connsiteY4" fmla="*/ 554 h 2066925"/>
              <a:gd name="connsiteX0" fmla="*/ 1595 w 2287595"/>
              <a:gd name="connsiteY0" fmla="*/ 554 h 2066925"/>
              <a:gd name="connsiteX1" fmla="*/ 2268545 w 2287595"/>
              <a:gd name="connsiteY1" fmla="*/ 0 h 2066925"/>
              <a:gd name="connsiteX2" fmla="*/ 2287595 w 2287595"/>
              <a:gd name="connsiteY2" fmla="*/ 2066925 h 2066925"/>
              <a:gd name="connsiteX3" fmla="*/ 0 w 2287595"/>
              <a:gd name="connsiteY3" fmla="*/ 1983780 h 2066925"/>
              <a:gd name="connsiteX4" fmla="*/ 1595 w 2287595"/>
              <a:gd name="connsiteY4" fmla="*/ 554 h 2066925"/>
              <a:gd name="connsiteX0" fmla="*/ 7 w 2286007"/>
              <a:gd name="connsiteY0" fmla="*/ 554 h 2066925"/>
              <a:gd name="connsiteX1" fmla="*/ 2266957 w 2286007"/>
              <a:gd name="connsiteY1" fmla="*/ 0 h 2066925"/>
              <a:gd name="connsiteX2" fmla="*/ 2286007 w 2286007"/>
              <a:gd name="connsiteY2" fmla="*/ 2066925 h 2066925"/>
              <a:gd name="connsiteX3" fmla="*/ 31771 w 2286007"/>
              <a:gd name="connsiteY3" fmla="*/ 1928564 h 2066925"/>
              <a:gd name="connsiteX4" fmla="*/ 7 w 2286007"/>
              <a:gd name="connsiteY4" fmla="*/ 554 h 2066925"/>
              <a:gd name="connsiteX0" fmla="*/ 8067 w 2294067"/>
              <a:gd name="connsiteY0" fmla="*/ 554 h 2066925"/>
              <a:gd name="connsiteX1" fmla="*/ 2275017 w 2294067"/>
              <a:gd name="connsiteY1" fmla="*/ 0 h 2066925"/>
              <a:gd name="connsiteX2" fmla="*/ 2294067 w 2294067"/>
              <a:gd name="connsiteY2" fmla="*/ 2066925 h 2066925"/>
              <a:gd name="connsiteX3" fmla="*/ 0 w 2294067"/>
              <a:gd name="connsiteY3" fmla="*/ 1981308 h 2066925"/>
              <a:gd name="connsiteX4" fmla="*/ 8067 w 2294067"/>
              <a:gd name="connsiteY4" fmla="*/ 554 h 206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4067" h="2066925">
                <a:moveTo>
                  <a:pt x="8067" y="554"/>
                </a:moveTo>
                <a:lnTo>
                  <a:pt x="2275017" y="0"/>
                </a:lnTo>
                <a:lnTo>
                  <a:pt x="2294067" y="2066925"/>
                </a:lnTo>
                <a:lnTo>
                  <a:pt x="0" y="1981308"/>
                </a:lnTo>
                <a:cubicBezTo>
                  <a:pt x="532" y="1320233"/>
                  <a:pt x="7535" y="661629"/>
                  <a:pt x="8067" y="554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xagon 5"/>
          <p:cNvSpPr/>
          <p:nvPr/>
        </p:nvSpPr>
        <p:spPr>
          <a:xfrm rot="5400000">
            <a:off x="4749563" y="4881582"/>
            <a:ext cx="168275" cy="18573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Hexagon 6"/>
          <p:cNvSpPr/>
          <p:nvPr/>
        </p:nvSpPr>
        <p:spPr>
          <a:xfrm rot="5400000">
            <a:off x="4889220" y="4563127"/>
            <a:ext cx="168275" cy="18573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Hexagon 7"/>
          <p:cNvSpPr/>
          <p:nvPr/>
        </p:nvSpPr>
        <p:spPr>
          <a:xfrm rot="5400000">
            <a:off x="4001094" y="4608526"/>
            <a:ext cx="168275" cy="18573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 rot="5400000">
            <a:off x="4563825" y="4215044"/>
            <a:ext cx="168275" cy="18573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 rot="5400000">
            <a:off x="4431065" y="4583505"/>
            <a:ext cx="168275" cy="18573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Hexagon 10"/>
          <p:cNvSpPr/>
          <p:nvPr/>
        </p:nvSpPr>
        <p:spPr>
          <a:xfrm rot="5400000">
            <a:off x="4099965" y="4309826"/>
            <a:ext cx="168275" cy="18573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Hexagon 11"/>
          <p:cNvSpPr/>
          <p:nvPr/>
        </p:nvSpPr>
        <p:spPr>
          <a:xfrm rot="5400000">
            <a:off x="4245326" y="4843069"/>
            <a:ext cx="168275" cy="18573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Hexagon 12"/>
          <p:cNvSpPr/>
          <p:nvPr/>
        </p:nvSpPr>
        <p:spPr>
          <a:xfrm rot="5400000">
            <a:off x="4974581" y="4205431"/>
            <a:ext cx="168275" cy="18573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625737" y="3935919"/>
            <a:ext cx="2175221" cy="1400536"/>
          </a:xfrm>
          <a:custGeom>
            <a:avLst/>
            <a:gdLst>
              <a:gd name="connsiteX0" fmla="*/ 0 w 2541319"/>
              <a:gd name="connsiteY0" fmla="*/ 0 h 2743200"/>
              <a:gd name="connsiteX1" fmla="*/ 201880 w 2541319"/>
              <a:gd name="connsiteY1" fmla="*/ 23750 h 2743200"/>
              <a:gd name="connsiteX2" fmla="*/ 391885 w 2541319"/>
              <a:gd name="connsiteY2" fmla="*/ 2612571 h 2743200"/>
              <a:gd name="connsiteX3" fmla="*/ 2090057 w 2541319"/>
              <a:gd name="connsiteY3" fmla="*/ 2612571 h 2743200"/>
              <a:gd name="connsiteX4" fmla="*/ 2410690 w 2541319"/>
              <a:gd name="connsiteY4" fmla="*/ 0 h 2743200"/>
              <a:gd name="connsiteX5" fmla="*/ 2529444 w 2541319"/>
              <a:gd name="connsiteY5" fmla="*/ 0 h 2743200"/>
              <a:gd name="connsiteX6" fmla="*/ 2541319 w 2541319"/>
              <a:gd name="connsiteY6" fmla="*/ 2743200 h 2743200"/>
              <a:gd name="connsiteX7" fmla="*/ 0 w 2541319"/>
              <a:gd name="connsiteY7" fmla="*/ 2731324 h 2743200"/>
              <a:gd name="connsiteX8" fmla="*/ 0 w 2541319"/>
              <a:gd name="connsiteY8" fmla="*/ 0 h 2743200"/>
              <a:gd name="connsiteX0" fmla="*/ 0 w 2541319"/>
              <a:gd name="connsiteY0" fmla="*/ 0 h 2743200"/>
              <a:gd name="connsiteX1" fmla="*/ 201880 w 2541319"/>
              <a:gd name="connsiteY1" fmla="*/ 23750 h 2743200"/>
              <a:gd name="connsiteX2" fmla="*/ 391885 w 2541319"/>
              <a:gd name="connsiteY2" fmla="*/ 2612571 h 2743200"/>
              <a:gd name="connsiteX3" fmla="*/ 2090057 w 2541319"/>
              <a:gd name="connsiteY3" fmla="*/ 2444664 h 2743200"/>
              <a:gd name="connsiteX4" fmla="*/ 2410690 w 2541319"/>
              <a:gd name="connsiteY4" fmla="*/ 0 h 2743200"/>
              <a:gd name="connsiteX5" fmla="*/ 2529444 w 2541319"/>
              <a:gd name="connsiteY5" fmla="*/ 0 h 2743200"/>
              <a:gd name="connsiteX6" fmla="*/ 2541319 w 2541319"/>
              <a:gd name="connsiteY6" fmla="*/ 2743200 h 2743200"/>
              <a:gd name="connsiteX7" fmla="*/ 0 w 2541319"/>
              <a:gd name="connsiteY7" fmla="*/ 2731324 h 2743200"/>
              <a:gd name="connsiteX8" fmla="*/ 0 w 2541319"/>
              <a:gd name="connsiteY8" fmla="*/ 0 h 2743200"/>
              <a:gd name="connsiteX0" fmla="*/ 0 w 2541319"/>
              <a:gd name="connsiteY0" fmla="*/ 0 h 2743200"/>
              <a:gd name="connsiteX1" fmla="*/ 201880 w 2541319"/>
              <a:gd name="connsiteY1" fmla="*/ 23750 h 2743200"/>
              <a:gd name="connsiteX2" fmla="*/ 380757 w 2541319"/>
              <a:gd name="connsiteY2" fmla="*/ 2463320 h 2743200"/>
              <a:gd name="connsiteX3" fmla="*/ 2090057 w 2541319"/>
              <a:gd name="connsiteY3" fmla="*/ 2444664 h 2743200"/>
              <a:gd name="connsiteX4" fmla="*/ 2410690 w 2541319"/>
              <a:gd name="connsiteY4" fmla="*/ 0 h 2743200"/>
              <a:gd name="connsiteX5" fmla="*/ 2529444 w 2541319"/>
              <a:gd name="connsiteY5" fmla="*/ 0 h 2743200"/>
              <a:gd name="connsiteX6" fmla="*/ 2541319 w 2541319"/>
              <a:gd name="connsiteY6" fmla="*/ 2743200 h 2743200"/>
              <a:gd name="connsiteX7" fmla="*/ 0 w 2541319"/>
              <a:gd name="connsiteY7" fmla="*/ 2731324 h 2743200"/>
              <a:gd name="connsiteX8" fmla="*/ 0 w 2541319"/>
              <a:gd name="connsiteY8" fmla="*/ 0 h 2743200"/>
              <a:gd name="connsiteX0" fmla="*/ 0 w 2541319"/>
              <a:gd name="connsiteY0" fmla="*/ 0 h 2743200"/>
              <a:gd name="connsiteX1" fmla="*/ 201880 w 2541319"/>
              <a:gd name="connsiteY1" fmla="*/ 23750 h 2743200"/>
              <a:gd name="connsiteX2" fmla="*/ 356840 w 2541319"/>
              <a:gd name="connsiteY2" fmla="*/ 2463320 h 2743200"/>
              <a:gd name="connsiteX3" fmla="*/ 2090057 w 2541319"/>
              <a:gd name="connsiteY3" fmla="*/ 2444664 h 2743200"/>
              <a:gd name="connsiteX4" fmla="*/ 2410690 w 2541319"/>
              <a:gd name="connsiteY4" fmla="*/ 0 h 2743200"/>
              <a:gd name="connsiteX5" fmla="*/ 2529444 w 2541319"/>
              <a:gd name="connsiteY5" fmla="*/ 0 h 2743200"/>
              <a:gd name="connsiteX6" fmla="*/ 2541319 w 2541319"/>
              <a:gd name="connsiteY6" fmla="*/ 2743200 h 2743200"/>
              <a:gd name="connsiteX7" fmla="*/ 0 w 2541319"/>
              <a:gd name="connsiteY7" fmla="*/ 2731324 h 2743200"/>
              <a:gd name="connsiteX8" fmla="*/ 0 w 2541319"/>
              <a:gd name="connsiteY8" fmla="*/ 0 h 2743200"/>
              <a:gd name="connsiteX0" fmla="*/ 0 w 2541319"/>
              <a:gd name="connsiteY0" fmla="*/ 0 h 2743200"/>
              <a:gd name="connsiteX1" fmla="*/ 201880 w 2541319"/>
              <a:gd name="connsiteY1" fmla="*/ 23750 h 2743200"/>
              <a:gd name="connsiteX2" fmla="*/ 356840 w 2541319"/>
              <a:gd name="connsiteY2" fmla="*/ 2423224 h 2743200"/>
              <a:gd name="connsiteX3" fmla="*/ 2090057 w 2541319"/>
              <a:gd name="connsiteY3" fmla="*/ 2444664 h 2743200"/>
              <a:gd name="connsiteX4" fmla="*/ 2410690 w 2541319"/>
              <a:gd name="connsiteY4" fmla="*/ 0 h 2743200"/>
              <a:gd name="connsiteX5" fmla="*/ 2529444 w 2541319"/>
              <a:gd name="connsiteY5" fmla="*/ 0 h 2743200"/>
              <a:gd name="connsiteX6" fmla="*/ 2541319 w 2541319"/>
              <a:gd name="connsiteY6" fmla="*/ 2743200 h 2743200"/>
              <a:gd name="connsiteX7" fmla="*/ 0 w 2541319"/>
              <a:gd name="connsiteY7" fmla="*/ 2731324 h 2743200"/>
              <a:gd name="connsiteX8" fmla="*/ 0 w 2541319"/>
              <a:gd name="connsiteY8" fmla="*/ 0 h 2743200"/>
              <a:gd name="connsiteX0" fmla="*/ 0 w 2541319"/>
              <a:gd name="connsiteY0" fmla="*/ 0 h 2743200"/>
              <a:gd name="connsiteX1" fmla="*/ 201880 w 2541319"/>
              <a:gd name="connsiteY1" fmla="*/ 23750 h 2743200"/>
              <a:gd name="connsiteX2" fmla="*/ 396702 w 2541319"/>
              <a:gd name="connsiteY2" fmla="*/ 2436588 h 2743200"/>
              <a:gd name="connsiteX3" fmla="*/ 2090057 w 2541319"/>
              <a:gd name="connsiteY3" fmla="*/ 2444664 h 2743200"/>
              <a:gd name="connsiteX4" fmla="*/ 2410690 w 2541319"/>
              <a:gd name="connsiteY4" fmla="*/ 0 h 2743200"/>
              <a:gd name="connsiteX5" fmla="*/ 2529444 w 2541319"/>
              <a:gd name="connsiteY5" fmla="*/ 0 h 2743200"/>
              <a:gd name="connsiteX6" fmla="*/ 2541319 w 2541319"/>
              <a:gd name="connsiteY6" fmla="*/ 2743200 h 2743200"/>
              <a:gd name="connsiteX7" fmla="*/ 0 w 2541319"/>
              <a:gd name="connsiteY7" fmla="*/ 2731324 h 2743200"/>
              <a:gd name="connsiteX8" fmla="*/ 0 w 2541319"/>
              <a:gd name="connsiteY8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1319" h="2743200">
                <a:moveTo>
                  <a:pt x="0" y="0"/>
                </a:moveTo>
                <a:lnTo>
                  <a:pt x="201880" y="23750"/>
                </a:lnTo>
                <a:lnTo>
                  <a:pt x="396702" y="2436588"/>
                </a:lnTo>
                <a:lnTo>
                  <a:pt x="2090057" y="2444664"/>
                </a:lnTo>
                <a:lnTo>
                  <a:pt x="2410690" y="0"/>
                </a:lnTo>
                <a:lnTo>
                  <a:pt x="2529444" y="0"/>
                </a:lnTo>
                <a:cubicBezTo>
                  <a:pt x="2533402" y="914400"/>
                  <a:pt x="2537361" y="1828800"/>
                  <a:pt x="2541319" y="2743200"/>
                </a:cubicBezTo>
                <a:lnTo>
                  <a:pt x="0" y="2731324"/>
                </a:lnTo>
                <a:cubicBezTo>
                  <a:pt x="3958" y="1816924"/>
                  <a:pt x="7917" y="902524"/>
                  <a:pt x="0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5400000" flipV="1">
            <a:off x="2864196" y="4379289"/>
            <a:ext cx="608682" cy="609600"/>
          </a:xfrm>
          <a:prstGeom prst="downArrow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872130" y="4869649"/>
            <a:ext cx="301272" cy="300854"/>
            <a:chOff x="5003902" y="4024009"/>
            <a:chExt cx="301272" cy="300854"/>
          </a:xfrm>
        </p:grpSpPr>
        <p:sp>
          <p:nvSpPr>
            <p:cNvPr id="17" name="Hexagon 16"/>
            <p:cNvSpPr/>
            <p:nvPr/>
          </p:nvSpPr>
          <p:spPr>
            <a:xfrm rot="5400000">
              <a:off x="5128167" y="4147857"/>
              <a:ext cx="168275" cy="185738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8" name="Hexagon 17"/>
            <p:cNvSpPr/>
            <p:nvPr/>
          </p:nvSpPr>
          <p:spPr>
            <a:xfrm rot="5400000">
              <a:off x="5012633" y="4015278"/>
              <a:ext cx="168275" cy="185738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657411" y="4888468"/>
            <a:ext cx="301272" cy="300854"/>
            <a:chOff x="5003902" y="4024009"/>
            <a:chExt cx="301272" cy="300854"/>
          </a:xfrm>
        </p:grpSpPr>
        <p:sp>
          <p:nvSpPr>
            <p:cNvPr id="23" name="Hexagon 22"/>
            <p:cNvSpPr/>
            <p:nvPr/>
          </p:nvSpPr>
          <p:spPr>
            <a:xfrm rot="5400000">
              <a:off x="5128167" y="4147857"/>
              <a:ext cx="168275" cy="185738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4" name="Hexagon 23"/>
            <p:cNvSpPr/>
            <p:nvPr/>
          </p:nvSpPr>
          <p:spPr>
            <a:xfrm rot="5400000">
              <a:off x="5012633" y="4015278"/>
              <a:ext cx="168275" cy="185738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057868" y="4876786"/>
            <a:ext cx="301272" cy="300854"/>
            <a:chOff x="5003902" y="4024009"/>
            <a:chExt cx="301272" cy="300854"/>
          </a:xfrm>
        </p:grpSpPr>
        <p:sp>
          <p:nvSpPr>
            <p:cNvPr id="26" name="Hexagon 25"/>
            <p:cNvSpPr/>
            <p:nvPr/>
          </p:nvSpPr>
          <p:spPr>
            <a:xfrm rot="5400000">
              <a:off x="5128167" y="4147857"/>
              <a:ext cx="168275" cy="185738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Hexagon 26"/>
            <p:cNvSpPr/>
            <p:nvPr/>
          </p:nvSpPr>
          <p:spPr>
            <a:xfrm rot="5400000">
              <a:off x="5012633" y="4015278"/>
              <a:ext cx="168275" cy="185738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50417" y="1752600"/>
            <a:ext cx="52645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Ontario Lacus surface:  1.5e4 km</a:t>
            </a:r>
            <a:r>
              <a:rPr lang="en-US" b="1" baseline="30000" dirty="0" smtClean="0"/>
              <a:t>2</a:t>
            </a:r>
          </a:p>
          <a:p>
            <a:r>
              <a:rPr lang="en-US" b="1" dirty="0" smtClean="0"/>
              <a:t>Ontario Lacus depth:  10 m</a:t>
            </a:r>
          </a:p>
          <a:p>
            <a:r>
              <a:rPr lang="en-US" b="1" dirty="0" smtClean="0"/>
              <a:t>Ontario Lacus volume:  1.5e2 km</a:t>
            </a:r>
            <a:r>
              <a:rPr lang="en-US" b="1" baseline="30000" dirty="0" smtClean="0"/>
              <a:t>3</a:t>
            </a:r>
            <a:r>
              <a:rPr lang="en-US" b="1" dirty="0" smtClean="0"/>
              <a:t> (= 1.5e14 L)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50417" y="2590800"/>
            <a:ext cx="6676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Benzene atmospheric flux rate [1]:  1e6 molecules cm</a:t>
            </a:r>
            <a:r>
              <a:rPr lang="en-US" b="1" baseline="30000" dirty="0" smtClean="0"/>
              <a:t>-2</a:t>
            </a:r>
            <a:r>
              <a:rPr lang="en-US" b="1" dirty="0" smtClean="0"/>
              <a:t>  s</a:t>
            </a:r>
            <a:r>
              <a:rPr lang="en-US" b="1" baseline="30000" dirty="0" smtClean="0"/>
              <a:t>-1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8569" y="5859912"/>
            <a:ext cx="783900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Benzene saturation at 18.5 mg L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-1</a:t>
            </a:r>
            <a:r>
              <a:rPr lang="en-US" sz="2400" b="1" dirty="0" smtClean="0">
                <a:solidFill>
                  <a:schemeClr val="bg1"/>
                </a:solidFill>
              </a:rPr>
              <a:t> reached in 4.5 </a:t>
            </a:r>
            <a:r>
              <a:rPr lang="en-US" sz="2400" b="1" dirty="0" err="1" smtClean="0">
                <a:solidFill>
                  <a:schemeClr val="bg1"/>
                </a:solidFill>
              </a:rPr>
              <a:t>Myr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Hexagon 33"/>
          <p:cNvSpPr/>
          <p:nvPr/>
        </p:nvSpPr>
        <p:spPr>
          <a:xfrm rot="5400000">
            <a:off x="6880126" y="5034643"/>
            <a:ext cx="168275" cy="18573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5" name="Hexagon 34"/>
          <p:cNvSpPr/>
          <p:nvPr/>
        </p:nvSpPr>
        <p:spPr>
          <a:xfrm rot="5400000">
            <a:off x="7440394" y="4951780"/>
            <a:ext cx="168275" cy="18573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9" name="Hexagon 38"/>
          <p:cNvSpPr/>
          <p:nvPr/>
        </p:nvSpPr>
        <p:spPr>
          <a:xfrm rot="5400000">
            <a:off x="8176102" y="4861886"/>
            <a:ext cx="168275" cy="18573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7234716" y="4894633"/>
            <a:ext cx="301272" cy="300854"/>
            <a:chOff x="5003902" y="4024009"/>
            <a:chExt cx="301272" cy="300854"/>
          </a:xfrm>
        </p:grpSpPr>
        <p:sp>
          <p:nvSpPr>
            <p:cNvPr id="42" name="Hexagon 41"/>
            <p:cNvSpPr/>
            <p:nvPr/>
          </p:nvSpPr>
          <p:spPr>
            <a:xfrm rot="5400000">
              <a:off x="5128167" y="4147857"/>
              <a:ext cx="168275" cy="185738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43" name="Hexagon 42"/>
            <p:cNvSpPr/>
            <p:nvPr/>
          </p:nvSpPr>
          <p:spPr>
            <a:xfrm rot="5400000">
              <a:off x="5012633" y="4015278"/>
              <a:ext cx="168275" cy="185738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034841" y="4903218"/>
            <a:ext cx="301272" cy="300854"/>
            <a:chOff x="5003902" y="4024009"/>
            <a:chExt cx="301272" cy="300854"/>
          </a:xfrm>
        </p:grpSpPr>
        <p:sp>
          <p:nvSpPr>
            <p:cNvPr id="45" name="Hexagon 44"/>
            <p:cNvSpPr/>
            <p:nvPr/>
          </p:nvSpPr>
          <p:spPr>
            <a:xfrm rot="5400000">
              <a:off x="5128167" y="4147857"/>
              <a:ext cx="168275" cy="185738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46" name="Hexagon 45"/>
            <p:cNvSpPr/>
            <p:nvPr/>
          </p:nvSpPr>
          <p:spPr>
            <a:xfrm rot="5400000">
              <a:off x="5012633" y="4015278"/>
              <a:ext cx="168275" cy="185738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449326" y="4876785"/>
            <a:ext cx="301272" cy="300854"/>
            <a:chOff x="5003902" y="4024009"/>
            <a:chExt cx="301272" cy="300854"/>
          </a:xfrm>
        </p:grpSpPr>
        <p:sp>
          <p:nvSpPr>
            <p:cNvPr id="48" name="Hexagon 47"/>
            <p:cNvSpPr/>
            <p:nvPr/>
          </p:nvSpPr>
          <p:spPr>
            <a:xfrm rot="5400000">
              <a:off x="5128167" y="4147857"/>
              <a:ext cx="168275" cy="185738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49" name="Hexagon 48"/>
            <p:cNvSpPr/>
            <p:nvPr/>
          </p:nvSpPr>
          <p:spPr>
            <a:xfrm rot="5400000">
              <a:off x="5012633" y="4015278"/>
              <a:ext cx="168275" cy="185738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826439" y="4907138"/>
            <a:ext cx="301272" cy="300854"/>
            <a:chOff x="5003902" y="4024009"/>
            <a:chExt cx="301272" cy="300854"/>
          </a:xfrm>
        </p:grpSpPr>
        <p:sp>
          <p:nvSpPr>
            <p:cNvPr id="51" name="Hexagon 50"/>
            <p:cNvSpPr/>
            <p:nvPr/>
          </p:nvSpPr>
          <p:spPr>
            <a:xfrm rot="5400000">
              <a:off x="5128167" y="4147857"/>
              <a:ext cx="168275" cy="185738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5400000">
              <a:off x="5012633" y="4015278"/>
              <a:ext cx="168275" cy="185738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53" name="Hexagon 52"/>
          <p:cNvSpPr/>
          <p:nvPr/>
        </p:nvSpPr>
        <p:spPr>
          <a:xfrm rot="5400000">
            <a:off x="5271390" y="4415230"/>
            <a:ext cx="168275" cy="18573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4" name="Hexagon 53"/>
          <p:cNvSpPr/>
          <p:nvPr/>
        </p:nvSpPr>
        <p:spPr>
          <a:xfrm rot="5400000">
            <a:off x="5156764" y="4876638"/>
            <a:ext cx="168275" cy="18573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605055" y="4154002"/>
            <a:ext cx="1965081" cy="1129667"/>
          </a:xfrm>
          <a:custGeom>
            <a:avLst/>
            <a:gdLst>
              <a:gd name="connsiteX0" fmla="*/ 0 w 2286000"/>
              <a:gd name="connsiteY0" fmla="*/ 38100 h 2066925"/>
              <a:gd name="connsiteX1" fmla="*/ 352425 w 2286000"/>
              <a:gd name="connsiteY1" fmla="*/ 28575 h 2066925"/>
              <a:gd name="connsiteX2" fmla="*/ 361950 w 2286000"/>
              <a:gd name="connsiteY2" fmla="*/ 1762125 h 2066925"/>
              <a:gd name="connsiteX3" fmla="*/ 1028700 w 2286000"/>
              <a:gd name="connsiteY3" fmla="*/ 1752600 h 2066925"/>
              <a:gd name="connsiteX4" fmla="*/ 1047750 w 2286000"/>
              <a:gd name="connsiteY4" fmla="*/ 9525 h 2066925"/>
              <a:gd name="connsiteX5" fmla="*/ 2266950 w 2286000"/>
              <a:gd name="connsiteY5" fmla="*/ 0 h 2066925"/>
              <a:gd name="connsiteX6" fmla="*/ 2286000 w 2286000"/>
              <a:gd name="connsiteY6" fmla="*/ 2066925 h 2066925"/>
              <a:gd name="connsiteX7" fmla="*/ 9525 w 2286000"/>
              <a:gd name="connsiteY7" fmla="*/ 2057400 h 2066925"/>
              <a:gd name="connsiteX8" fmla="*/ 0 w 2286000"/>
              <a:gd name="connsiteY8" fmla="*/ 38100 h 2066925"/>
              <a:gd name="connsiteX0" fmla="*/ 0 w 2286000"/>
              <a:gd name="connsiteY0" fmla="*/ 38100 h 2066925"/>
              <a:gd name="connsiteX1" fmla="*/ 352425 w 2286000"/>
              <a:gd name="connsiteY1" fmla="*/ 28575 h 2066925"/>
              <a:gd name="connsiteX2" fmla="*/ 361950 w 2286000"/>
              <a:gd name="connsiteY2" fmla="*/ 1762125 h 2066925"/>
              <a:gd name="connsiteX3" fmla="*/ 1028700 w 2286000"/>
              <a:gd name="connsiteY3" fmla="*/ 1752600 h 2066925"/>
              <a:gd name="connsiteX4" fmla="*/ 1019175 w 2286000"/>
              <a:gd name="connsiteY4" fmla="*/ 9525 h 2066925"/>
              <a:gd name="connsiteX5" fmla="*/ 2266950 w 2286000"/>
              <a:gd name="connsiteY5" fmla="*/ 0 h 2066925"/>
              <a:gd name="connsiteX6" fmla="*/ 2286000 w 2286000"/>
              <a:gd name="connsiteY6" fmla="*/ 2066925 h 2066925"/>
              <a:gd name="connsiteX7" fmla="*/ 9525 w 2286000"/>
              <a:gd name="connsiteY7" fmla="*/ 2057400 h 2066925"/>
              <a:gd name="connsiteX8" fmla="*/ 0 w 2286000"/>
              <a:gd name="connsiteY8" fmla="*/ 38100 h 2066925"/>
              <a:gd name="connsiteX0" fmla="*/ 0 w 2286000"/>
              <a:gd name="connsiteY0" fmla="*/ 38100 h 2066925"/>
              <a:gd name="connsiteX1" fmla="*/ 352425 w 2286000"/>
              <a:gd name="connsiteY1" fmla="*/ 28575 h 2066925"/>
              <a:gd name="connsiteX2" fmla="*/ 361950 w 2286000"/>
              <a:gd name="connsiteY2" fmla="*/ 1104900 h 2066925"/>
              <a:gd name="connsiteX3" fmla="*/ 1028700 w 2286000"/>
              <a:gd name="connsiteY3" fmla="*/ 1752600 h 2066925"/>
              <a:gd name="connsiteX4" fmla="*/ 1019175 w 2286000"/>
              <a:gd name="connsiteY4" fmla="*/ 9525 h 2066925"/>
              <a:gd name="connsiteX5" fmla="*/ 2266950 w 2286000"/>
              <a:gd name="connsiteY5" fmla="*/ 0 h 2066925"/>
              <a:gd name="connsiteX6" fmla="*/ 2286000 w 2286000"/>
              <a:gd name="connsiteY6" fmla="*/ 2066925 h 2066925"/>
              <a:gd name="connsiteX7" fmla="*/ 9525 w 2286000"/>
              <a:gd name="connsiteY7" fmla="*/ 2057400 h 2066925"/>
              <a:gd name="connsiteX8" fmla="*/ 0 w 2286000"/>
              <a:gd name="connsiteY8" fmla="*/ 38100 h 2066925"/>
              <a:gd name="connsiteX0" fmla="*/ 0 w 2286000"/>
              <a:gd name="connsiteY0" fmla="*/ 38100 h 2066925"/>
              <a:gd name="connsiteX1" fmla="*/ 352425 w 2286000"/>
              <a:gd name="connsiteY1" fmla="*/ 28575 h 2066925"/>
              <a:gd name="connsiteX2" fmla="*/ 361950 w 2286000"/>
              <a:gd name="connsiteY2" fmla="*/ 1104900 h 2066925"/>
              <a:gd name="connsiteX3" fmla="*/ 1028700 w 2286000"/>
              <a:gd name="connsiteY3" fmla="*/ 1095375 h 2066925"/>
              <a:gd name="connsiteX4" fmla="*/ 1019175 w 2286000"/>
              <a:gd name="connsiteY4" fmla="*/ 9525 h 2066925"/>
              <a:gd name="connsiteX5" fmla="*/ 2266950 w 2286000"/>
              <a:gd name="connsiteY5" fmla="*/ 0 h 2066925"/>
              <a:gd name="connsiteX6" fmla="*/ 2286000 w 2286000"/>
              <a:gd name="connsiteY6" fmla="*/ 2066925 h 2066925"/>
              <a:gd name="connsiteX7" fmla="*/ 9525 w 2286000"/>
              <a:gd name="connsiteY7" fmla="*/ 2057400 h 2066925"/>
              <a:gd name="connsiteX8" fmla="*/ 0 w 2286000"/>
              <a:gd name="connsiteY8" fmla="*/ 38100 h 2066925"/>
              <a:gd name="connsiteX0" fmla="*/ 0 w 2286000"/>
              <a:gd name="connsiteY0" fmla="*/ 38100 h 2066925"/>
              <a:gd name="connsiteX1" fmla="*/ 352425 w 2286000"/>
              <a:gd name="connsiteY1" fmla="*/ 28575 h 2066925"/>
              <a:gd name="connsiteX2" fmla="*/ 371475 w 2286000"/>
              <a:gd name="connsiteY2" fmla="*/ 419100 h 2066925"/>
              <a:gd name="connsiteX3" fmla="*/ 1028700 w 2286000"/>
              <a:gd name="connsiteY3" fmla="*/ 1095375 h 2066925"/>
              <a:gd name="connsiteX4" fmla="*/ 1019175 w 2286000"/>
              <a:gd name="connsiteY4" fmla="*/ 9525 h 2066925"/>
              <a:gd name="connsiteX5" fmla="*/ 2266950 w 2286000"/>
              <a:gd name="connsiteY5" fmla="*/ 0 h 2066925"/>
              <a:gd name="connsiteX6" fmla="*/ 2286000 w 2286000"/>
              <a:gd name="connsiteY6" fmla="*/ 2066925 h 2066925"/>
              <a:gd name="connsiteX7" fmla="*/ 9525 w 2286000"/>
              <a:gd name="connsiteY7" fmla="*/ 2057400 h 2066925"/>
              <a:gd name="connsiteX8" fmla="*/ 0 w 2286000"/>
              <a:gd name="connsiteY8" fmla="*/ 38100 h 2066925"/>
              <a:gd name="connsiteX0" fmla="*/ 0 w 2286000"/>
              <a:gd name="connsiteY0" fmla="*/ 38100 h 2066925"/>
              <a:gd name="connsiteX1" fmla="*/ 352425 w 2286000"/>
              <a:gd name="connsiteY1" fmla="*/ 28575 h 2066925"/>
              <a:gd name="connsiteX2" fmla="*/ 371475 w 2286000"/>
              <a:gd name="connsiteY2" fmla="*/ 419100 h 2066925"/>
              <a:gd name="connsiteX3" fmla="*/ 1000125 w 2286000"/>
              <a:gd name="connsiteY3" fmla="*/ 428625 h 2066925"/>
              <a:gd name="connsiteX4" fmla="*/ 1019175 w 2286000"/>
              <a:gd name="connsiteY4" fmla="*/ 9525 h 2066925"/>
              <a:gd name="connsiteX5" fmla="*/ 2266950 w 2286000"/>
              <a:gd name="connsiteY5" fmla="*/ 0 h 2066925"/>
              <a:gd name="connsiteX6" fmla="*/ 2286000 w 2286000"/>
              <a:gd name="connsiteY6" fmla="*/ 2066925 h 2066925"/>
              <a:gd name="connsiteX7" fmla="*/ 9525 w 2286000"/>
              <a:gd name="connsiteY7" fmla="*/ 2057400 h 2066925"/>
              <a:gd name="connsiteX8" fmla="*/ 0 w 2286000"/>
              <a:gd name="connsiteY8" fmla="*/ 38100 h 2066925"/>
              <a:gd name="connsiteX0" fmla="*/ 0 w 2286000"/>
              <a:gd name="connsiteY0" fmla="*/ 38100 h 2066925"/>
              <a:gd name="connsiteX1" fmla="*/ 352425 w 2286000"/>
              <a:gd name="connsiteY1" fmla="*/ 28575 h 2066925"/>
              <a:gd name="connsiteX2" fmla="*/ 371475 w 2286000"/>
              <a:gd name="connsiteY2" fmla="*/ 419100 h 2066925"/>
              <a:gd name="connsiteX3" fmla="*/ 1019175 w 2286000"/>
              <a:gd name="connsiteY3" fmla="*/ 9525 h 2066925"/>
              <a:gd name="connsiteX4" fmla="*/ 2266950 w 2286000"/>
              <a:gd name="connsiteY4" fmla="*/ 0 h 2066925"/>
              <a:gd name="connsiteX5" fmla="*/ 2286000 w 2286000"/>
              <a:gd name="connsiteY5" fmla="*/ 2066925 h 2066925"/>
              <a:gd name="connsiteX6" fmla="*/ 9525 w 2286000"/>
              <a:gd name="connsiteY6" fmla="*/ 2057400 h 2066925"/>
              <a:gd name="connsiteX7" fmla="*/ 0 w 2286000"/>
              <a:gd name="connsiteY7" fmla="*/ 38100 h 2066925"/>
              <a:gd name="connsiteX0" fmla="*/ 0 w 2286000"/>
              <a:gd name="connsiteY0" fmla="*/ 38100 h 2066925"/>
              <a:gd name="connsiteX1" fmla="*/ 352425 w 2286000"/>
              <a:gd name="connsiteY1" fmla="*/ 28575 h 2066925"/>
              <a:gd name="connsiteX2" fmla="*/ 1019175 w 2286000"/>
              <a:gd name="connsiteY2" fmla="*/ 9525 h 2066925"/>
              <a:gd name="connsiteX3" fmla="*/ 2266950 w 2286000"/>
              <a:gd name="connsiteY3" fmla="*/ 0 h 2066925"/>
              <a:gd name="connsiteX4" fmla="*/ 2286000 w 2286000"/>
              <a:gd name="connsiteY4" fmla="*/ 2066925 h 2066925"/>
              <a:gd name="connsiteX5" fmla="*/ 9525 w 2286000"/>
              <a:gd name="connsiteY5" fmla="*/ 2057400 h 2066925"/>
              <a:gd name="connsiteX6" fmla="*/ 0 w 2286000"/>
              <a:gd name="connsiteY6" fmla="*/ 38100 h 2066925"/>
              <a:gd name="connsiteX0" fmla="*/ 0 w 2286000"/>
              <a:gd name="connsiteY0" fmla="*/ 38100 h 2066925"/>
              <a:gd name="connsiteX1" fmla="*/ 1019175 w 2286000"/>
              <a:gd name="connsiteY1" fmla="*/ 9525 h 2066925"/>
              <a:gd name="connsiteX2" fmla="*/ 2266950 w 2286000"/>
              <a:gd name="connsiteY2" fmla="*/ 0 h 2066925"/>
              <a:gd name="connsiteX3" fmla="*/ 2286000 w 2286000"/>
              <a:gd name="connsiteY3" fmla="*/ 2066925 h 2066925"/>
              <a:gd name="connsiteX4" fmla="*/ 9525 w 2286000"/>
              <a:gd name="connsiteY4" fmla="*/ 2057400 h 2066925"/>
              <a:gd name="connsiteX5" fmla="*/ 0 w 2286000"/>
              <a:gd name="connsiteY5" fmla="*/ 38100 h 2066925"/>
              <a:gd name="connsiteX0" fmla="*/ 0 w 2286000"/>
              <a:gd name="connsiteY0" fmla="*/ 38100 h 2066925"/>
              <a:gd name="connsiteX1" fmla="*/ 2266950 w 2286000"/>
              <a:gd name="connsiteY1" fmla="*/ 0 h 2066925"/>
              <a:gd name="connsiteX2" fmla="*/ 2286000 w 2286000"/>
              <a:gd name="connsiteY2" fmla="*/ 2066925 h 2066925"/>
              <a:gd name="connsiteX3" fmla="*/ 9525 w 2286000"/>
              <a:gd name="connsiteY3" fmla="*/ 2057400 h 2066925"/>
              <a:gd name="connsiteX4" fmla="*/ 0 w 2286000"/>
              <a:gd name="connsiteY4" fmla="*/ 38100 h 2066925"/>
              <a:gd name="connsiteX0" fmla="*/ 0 w 2286000"/>
              <a:gd name="connsiteY0" fmla="*/ 554 h 2066925"/>
              <a:gd name="connsiteX1" fmla="*/ 2266950 w 2286000"/>
              <a:gd name="connsiteY1" fmla="*/ 0 h 2066925"/>
              <a:gd name="connsiteX2" fmla="*/ 2286000 w 2286000"/>
              <a:gd name="connsiteY2" fmla="*/ 2066925 h 2066925"/>
              <a:gd name="connsiteX3" fmla="*/ 9525 w 2286000"/>
              <a:gd name="connsiteY3" fmla="*/ 2057400 h 2066925"/>
              <a:gd name="connsiteX4" fmla="*/ 0 w 2286000"/>
              <a:gd name="connsiteY4" fmla="*/ 554 h 2066925"/>
              <a:gd name="connsiteX0" fmla="*/ 1595 w 2287595"/>
              <a:gd name="connsiteY0" fmla="*/ 554 h 2066925"/>
              <a:gd name="connsiteX1" fmla="*/ 2268545 w 2287595"/>
              <a:gd name="connsiteY1" fmla="*/ 0 h 2066925"/>
              <a:gd name="connsiteX2" fmla="*/ 2287595 w 2287595"/>
              <a:gd name="connsiteY2" fmla="*/ 2066925 h 2066925"/>
              <a:gd name="connsiteX3" fmla="*/ 0 w 2287595"/>
              <a:gd name="connsiteY3" fmla="*/ 1983780 h 2066925"/>
              <a:gd name="connsiteX4" fmla="*/ 1595 w 2287595"/>
              <a:gd name="connsiteY4" fmla="*/ 554 h 2066925"/>
              <a:gd name="connsiteX0" fmla="*/ 7 w 2286007"/>
              <a:gd name="connsiteY0" fmla="*/ 554 h 2066925"/>
              <a:gd name="connsiteX1" fmla="*/ 2266957 w 2286007"/>
              <a:gd name="connsiteY1" fmla="*/ 0 h 2066925"/>
              <a:gd name="connsiteX2" fmla="*/ 2286007 w 2286007"/>
              <a:gd name="connsiteY2" fmla="*/ 2066925 h 2066925"/>
              <a:gd name="connsiteX3" fmla="*/ 31771 w 2286007"/>
              <a:gd name="connsiteY3" fmla="*/ 1928564 h 2066925"/>
              <a:gd name="connsiteX4" fmla="*/ 7 w 2286007"/>
              <a:gd name="connsiteY4" fmla="*/ 554 h 2066925"/>
              <a:gd name="connsiteX0" fmla="*/ 8067 w 2294067"/>
              <a:gd name="connsiteY0" fmla="*/ 554 h 2066925"/>
              <a:gd name="connsiteX1" fmla="*/ 2275017 w 2294067"/>
              <a:gd name="connsiteY1" fmla="*/ 0 h 2066925"/>
              <a:gd name="connsiteX2" fmla="*/ 2294067 w 2294067"/>
              <a:gd name="connsiteY2" fmla="*/ 2066925 h 2066925"/>
              <a:gd name="connsiteX3" fmla="*/ 0 w 2294067"/>
              <a:gd name="connsiteY3" fmla="*/ 1981308 h 2066925"/>
              <a:gd name="connsiteX4" fmla="*/ 8067 w 2294067"/>
              <a:gd name="connsiteY4" fmla="*/ 554 h 206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4067" h="2066925">
                <a:moveTo>
                  <a:pt x="8067" y="554"/>
                </a:moveTo>
                <a:lnTo>
                  <a:pt x="2275017" y="0"/>
                </a:lnTo>
                <a:lnTo>
                  <a:pt x="2294067" y="2066925"/>
                </a:lnTo>
                <a:lnTo>
                  <a:pt x="0" y="1981308"/>
                </a:lnTo>
                <a:cubicBezTo>
                  <a:pt x="532" y="1320233"/>
                  <a:pt x="7535" y="661629"/>
                  <a:pt x="8067" y="554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>
            <a:off x="519097" y="3928438"/>
            <a:ext cx="2175221" cy="1400536"/>
          </a:xfrm>
          <a:custGeom>
            <a:avLst/>
            <a:gdLst>
              <a:gd name="connsiteX0" fmla="*/ 0 w 2541319"/>
              <a:gd name="connsiteY0" fmla="*/ 0 h 2743200"/>
              <a:gd name="connsiteX1" fmla="*/ 201880 w 2541319"/>
              <a:gd name="connsiteY1" fmla="*/ 23750 h 2743200"/>
              <a:gd name="connsiteX2" fmla="*/ 391885 w 2541319"/>
              <a:gd name="connsiteY2" fmla="*/ 2612571 h 2743200"/>
              <a:gd name="connsiteX3" fmla="*/ 2090057 w 2541319"/>
              <a:gd name="connsiteY3" fmla="*/ 2612571 h 2743200"/>
              <a:gd name="connsiteX4" fmla="*/ 2410690 w 2541319"/>
              <a:gd name="connsiteY4" fmla="*/ 0 h 2743200"/>
              <a:gd name="connsiteX5" fmla="*/ 2529444 w 2541319"/>
              <a:gd name="connsiteY5" fmla="*/ 0 h 2743200"/>
              <a:gd name="connsiteX6" fmla="*/ 2541319 w 2541319"/>
              <a:gd name="connsiteY6" fmla="*/ 2743200 h 2743200"/>
              <a:gd name="connsiteX7" fmla="*/ 0 w 2541319"/>
              <a:gd name="connsiteY7" fmla="*/ 2731324 h 2743200"/>
              <a:gd name="connsiteX8" fmla="*/ 0 w 2541319"/>
              <a:gd name="connsiteY8" fmla="*/ 0 h 2743200"/>
              <a:gd name="connsiteX0" fmla="*/ 0 w 2541319"/>
              <a:gd name="connsiteY0" fmla="*/ 0 h 2743200"/>
              <a:gd name="connsiteX1" fmla="*/ 201880 w 2541319"/>
              <a:gd name="connsiteY1" fmla="*/ 23750 h 2743200"/>
              <a:gd name="connsiteX2" fmla="*/ 391885 w 2541319"/>
              <a:gd name="connsiteY2" fmla="*/ 2612571 h 2743200"/>
              <a:gd name="connsiteX3" fmla="*/ 2090057 w 2541319"/>
              <a:gd name="connsiteY3" fmla="*/ 2444664 h 2743200"/>
              <a:gd name="connsiteX4" fmla="*/ 2410690 w 2541319"/>
              <a:gd name="connsiteY4" fmla="*/ 0 h 2743200"/>
              <a:gd name="connsiteX5" fmla="*/ 2529444 w 2541319"/>
              <a:gd name="connsiteY5" fmla="*/ 0 h 2743200"/>
              <a:gd name="connsiteX6" fmla="*/ 2541319 w 2541319"/>
              <a:gd name="connsiteY6" fmla="*/ 2743200 h 2743200"/>
              <a:gd name="connsiteX7" fmla="*/ 0 w 2541319"/>
              <a:gd name="connsiteY7" fmla="*/ 2731324 h 2743200"/>
              <a:gd name="connsiteX8" fmla="*/ 0 w 2541319"/>
              <a:gd name="connsiteY8" fmla="*/ 0 h 2743200"/>
              <a:gd name="connsiteX0" fmla="*/ 0 w 2541319"/>
              <a:gd name="connsiteY0" fmla="*/ 0 h 2743200"/>
              <a:gd name="connsiteX1" fmla="*/ 201880 w 2541319"/>
              <a:gd name="connsiteY1" fmla="*/ 23750 h 2743200"/>
              <a:gd name="connsiteX2" fmla="*/ 380757 w 2541319"/>
              <a:gd name="connsiteY2" fmla="*/ 2463320 h 2743200"/>
              <a:gd name="connsiteX3" fmla="*/ 2090057 w 2541319"/>
              <a:gd name="connsiteY3" fmla="*/ 2444664 h 2743200"/>
              <a:gd name="connsiteX4" fmla="*/ 2410690 w 2541319"/>
              <a:gd name="connsiteY4" fmla="*/ 0 h 2743200"/>
              <a:gd name="connsiteX5" fmla="*/ 2529444 w 2541319"/>
              <a:gd name="connsiteY5" fmla="*/ 0 h 2743200"/>
              <a:gd name="connsiteX6" fmla="*/ 2541319 w 2541319"/>
              <a:gd name="connsiteY6" fmla="*/ 2743200 h 2743200"/>
              <a:gd name="connsiteX7" fmla="*/ 0 w 2541319"/>
              <a:gd name="connsiteY7" fmla="*/ 2731324 h 2743200"/>
              <a:gd name="connsiteX8" fmla="*/ 0 w 2541319"/>
              <a:gd name="connsiteY8" fmla="*/ 0 h 2743200"/>
              <a:gd name="connsiteX0" fmla="*/ 0 w 2541319"/>
              <a:gd name="connsiteY0" fmla="*/ 0 h 2743200"/>
              <a:gd name="connsiteX1" fmla="*/ 201880 w 2541319"/>
              <a:gd name="connsiteY1" fmla="*/ 23750 h 2743200"/>
              <a:gd name="connsiteX2" fmla="*/ 356840 w 2541319"/>
              <a:gd name="connsiteY2" fmla="*/ 2463320 h 2743200"/>
              <a:gd name="connsiteX3" fmla="*/ 2090057 w 2541319"/>
              <a:gd name="connsiteY3" fmla="*/ 2444664 h 2743200"/>
              <a:gd name="connsiteX4" fmla="*/ 2410690 w 2541319"/>
              <a:gd name="connsiteY4" fmla="*/ 0 h 2743200"/>
              <a:gd name="connsiteX5" fmla="*/ 2529444 w 2541319"/>
              <a:gd name="connsiteY5" fmla="*/ 0 h 2743200"/>
              <a:gd name="connsiteX6" fmla="*/ 2541319 w 2541319"/>
              <a:gd name="connsiteY6" fmla="*/ 2743200 h 2743200"/>
              <a:gd name="connsiteX7" fmla="*/ 0 w 2541319"/>
              <a:gd name="connsiteY7" fmla="*/ 2731324 h 2743200"/>
              <a:gd name="connsiteX8" fmla="*/ 0 w 2541319"/>
              <a:gd name="connsiteY8" fmla="*/ 0 h 2743200"/>
              <a:gd name="connsiteX0" fmla="*/ 0 w 2541319"/>
              <a:gd name="connsiteY0" fmla="*/ 0 h 2743200"/>
              <a:gd name="connsiteX1" fmla="*/ 201880 w 2541319"/>
              <a:gd name="connsiteY1" fmla="*/ 23750 h 2743200"/>
              <a:gd name="connsiteX2" fmla="*/ 356840 w 2541319"/>
              <a:gd name="connsiteY2" fmla="*/ 2423224 h 2743200"/>
              <a:gd name="connsiteX3" fmla="*/ 2090057 w 2541319"/>
              <a:gd name="connsiteY3" fmla="*/ 2444664 h 2743200"/>
              <a:gd name="connsiteX4" fmla="*/ 2410690 w 2541319"/>
              <a:gd name="connsiteY4" fmla="*/ 0 h 2743200"/>
              <a:gd name="connsiteX5" fmla="*/ 2529444 w 2541319"/>
              <a:gd name="connsiteY5" fmla="*/ 0 h 2743200"/>
              <a:gd name="connsiteX6" fmla="*/ 2541319 w 2541319"/>
              <a:gd name="connsiteY6" fmla="*/ 2743200 h 2743200"/>
              <a:gd name="connsiteX7" fmla="*/ 0 w 2541319"/>
              <a:gd name="connsiteY7" fmla="*/ 2731324 h 2743200"/>
              <a:gd name="connsiteX8" fmla="*/ 0 w 2541319"/>
              <a:gd name="connsiteY8" fmla="*/ 0 h 2743200"/>
              <a:gd name="connsiteX0" fmla="*/ 0 w 2541319"/>
              <a:gd name="connsiteY0" fmla="*/ 0 h 2743200"/>
              <a:gd name="connsiteX1" fmla="*/ 201880 w 2541319"/>
              <a:gd name="connsiteY1" fmla="*/ 23750 h 2743200"/>
              <a:gd name="connsiteX2" fmla="*/ 396702 w 2541319"/>
              <a:gd name="connsiteY2" fmla="*/ 2436588 h 2743200"/>
              <a:gd name="connsiteX3" fmla="*/ 2090057 w 2541319"/>
              <a:gd name="connsiteY3" fmla="*/ 2444664 h 2743200"/>
              <a:gd name="connsiteX4" fmla="*/ 2410690 w 2541319"/>
              <a:gd name="connsiteY4" fmla="*/ 0 h 2743200"/>
              <a:gd name="connsiteX5" fmla="*/ 2529444 w 2541319"/>
              <a:gd name="connsiteY5" fmla="*/ 0 h 2743200"/>
              <a:gd name="connsiteX6" fmla="*/ 2541319 w 2541319"/>
              <a:gd name="connsiteY6" fmla="*/ 2743200 h 2743200"/>
              <a:gd name="connsiteX7" fmla="*/ 0 w 2541319"/>
              <a:gd name="connsiteY7" fmla="*/ 2731324 h 2743200"/>
              <a:gd name="connsiteX8" fmla="*/ 0 w 2541319"/>
              <a:gd name="connsiteY8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1319" h="2743200">
                <a:moveTo>
                  <a:pt x="0" y="0"/>
                </a:moveTo>
                <a:lnTo>
                  <a:pt x="201880" y="23750"/>
                </a:lnTo>
                <a:lnTo>
                  <a:pt x="396702" y="2436588"/>
                </a:lnTo>
                <a:lnTo>
                  <a:pt x="2090057" y="2444664"/>
                </a:lnTo>
                <a:lnTo>
                  <a:pt x="2410690" y="0"/>
                </a:lnTo>
                <a:lnTo>
                  <a:pt x="2529444" y="0"/>
                </a:lnTo>
                <a:cubicBezTo>
                  <a:pt x="2533402" y="914400"/>
                  <a:pt x="2537361" y="1828800"/>
                  <a:pt x="2541319" y="2743200"/>
                </a:cubicBezTo>
                <a:lnTo>
                  <a:pt x="0" y="2731324"/>
                </a:lnTo>
                <a:cubicBezTo>
                  <a:pt x="3958" y="1816924"/>
                  <a:pt x="7917" y="902524"/>
                  <a:pt x="0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/>
          <p:cNvCxnSpPr/>
          <p:nvPr/>
        </p:nvCxnSpPr>
        <p:spPr>
          <a:xfrm rot="5400000" flipH="1" flipV="1">
            <a:off x="845242" y="3233408"/>
            <a:ext cx="20478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 flipH="1" flipV="1">
            <a:off x="1057967" y="3379458"/>
            <a:ext cx="20478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 flipH="1" flipV="1">
            <a:off x="1316729" y="3250871"/>
            <a:ext cx="20478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Hexagon 70"/>
          <p:cNvSpPr/>
          <p:nvPr/>
        </p:nvSpPr>
        <p:spPr>
          <a:xfrm rot="5400000">
            <a:off x="841883" y="3425429"/>
            <a:ext cx="200143" cy="220913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2" name="Hexagon 71"/>
          <p:cNvSpPr/>
          <p:nvPr/>
        </p:nvSpPr>
        <p:spPr>
          <a:xfrm rot="5400000">
            <a:off x="1334258" y="3425430"/>
            <a:ext cx="200140" cy="220910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 rot="5400000" flipH="1" flipV="1">
            <a:off x="1555976" y="3510960"/>
            <a:ext cx="20478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 flipH="1" flipV="1">
            <a:off x="1782194" y="3250871"/>
            <a:ext cx="20478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5400000" flipH="1" flipV="1">
            <a:off x="2027463" y="3528423"/>
            <a:ext cx="20478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Hexagon 76"/>
          <p:cNvSpPr/>
          <p:nvPr/>
        </p:nvSpPr>
        <p:spPr>
          <a:xfrm rot="5400000">
            <a:off x="1552617" y="3702981"/>
            <a:ext cx="200143" cy="220913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8" name="Hexagon 77"/>
          <p:cNvSpPr/>
          <p:nvPr/>
        </p:nvSpPr>
        <p:spPr>
          <a:xfrm rot="5400000">
            <a:off x="2044992" y="3702982"/>
            <a:ext cx="200140" cy="220910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9" name="Hexagon 78"/>
          <p:cNvSpPr/>
          <p:nvPr/>
        </p:nvSpPr>
        <p:spPr>
          <a:xfrm rot="5400000">
            <a:off x="1066949" y="3596138"/>
            <a:ext cx="200143" cy="220913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0" name="Hexagon 79"/>
          <p:cNvSpPr/>
          <p:nvPr/>
        </p:nvSpPr>
        <p:spPr>
          <a:xfrm rot="5400000">
            <a:off x="1784517" y="3448918"/>
            <a:ext cx="200143" cy="220913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3" name="Hexagon 82"/>
          <p:cNvSpPr/>
          <p:nvPr/>
        </p:nvSpPr>
        <p:spPr>
          <a:xfrm rot="5400000">
            <a:off x="7775062" y="4566750"/>
            <a:ext cx="168275" cy="18573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4" name="Hexagon 83"/>
          <p:cNvSpPr/>
          <p:nvPr/>
        </p:nvSpPr>
        <p:spPr>
          <a:xfrm rot="5400000">
            <a:off x="6886936" y="4612149"/>
            <a:ext cx="168275" cy="18573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5" name="Hexagon 84"/>
          <p:cNvSpPr/>
          <p:nvPr/>
        </p:nvSpPr>
        <p:spPr>
          <a:xfrm rot="5400000">
            <a:off x="7449667" y="4218667"/>
            <a:ext cx="168275" cy="18573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6" name="Hexagon 85"/>
          <p:cNvSpPr/>
          <p:nvPr/>
        </p:nvSpPr>
        <p:spPr>
          <a:xfrm rot="5400000">
            <a:off x="7316907" y="4587128"/>
            <a:ext cx="168275" cy="18573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7" name="Hexagon 86"/>
          <p:cNvSpPr/>
          <p:nvPr/>
        </p:nvSpPr>
        <p:spPr>
          <a:xfrm rot="5400000">
            <a:off x="6985807" y="4313449"/>
            <a:ext cx="168275" cy="18573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9" name="Hexagon 88"/>
          <p:cNvSpPr/>
          <p:nvPr/>
        </p:nvSpPr>
        <p:spPr>
          <a:xfrm rot="5400000">
            <a:off x="7860423" y="4209054"/>
            <a:ext cx="168275" cy="18573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1" name="Hexagon 90"/>
          <p:cNvSpPr/>
          <p:nvPr/>
        </p:nvSpPr>
        <p:spPr>
          <a:xfrm rot="5400000">
            <a:off x="8157232" y="4418853"/>
            <a:ext cx="168275" cy="18573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 rot="5400000" flipH="1" flipV="1">
            <a:off x="3962838" y="3237420"/>
            <a:ext cx="20478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rot="5400000" flipH="1" flipV="1">
            <a:off x="4175563" y="3383470"/>
            <a:ext cx="20478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 flipH="1" flipV="1">
            <a:off x="4434325" y="3254883"/>
            <a:ext cx="20478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Hexagon 95"/>
          <p:cNvSpPr/>
          <p:nvPr/>
        </p:nvSpPr>
        <p:spPr>
          <a:xfrm rot="5400000">
            <a:off x="3959479" y="3429441"/>
            <a:ext cx="200143" cy="220913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7" name="Hexagon 96"/>
          <p:cNvSpPr/>
          <p:nvPr/>
        </p:nvSpPr>
        <p:spPr>
          <a:xfrm rot="5400000">
            <a:off x="4451854" y="3429442"/>
            <a:ext cx="200140" cy="220910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98" name="Straight Connector 97"/>
          <p:cNvCxnSpPr/>
          <p:nvPr/>
        </p:nvCxnSpPr>
        <p:spPr>
          <a:xfrm rot="5400000" flipH="1" flipV="1">
            <a:off x="4673572" y="3514972"/>
            <a:ext cx="20478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rot="5400000" flipH="1" flipV="1">
            <a:off x="4899790" y="3254883"/>
            <a:ext cx="20478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rot="5400000" flipH="1" flipV="1">
            <a:off x="5145059" y="3532435"/>
            <a:ext cx="20478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Hexagon 100"/>
          <p:cNvSpPr/>
          <p:nvPr/>
        </p:nvSpPr>
        <p:spPr>
          <a:xfrm rot="5400000">
            <a:off x="4670213" y="3706993"/>
            <a:ext cx="200143" cy="220913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02" name="Hexagon 101"/>
          <p:cNvSpPr/>
          <p:nvPr/>
        </p:nvSpPr>
        <p:spPr>
          <a:xfrm rot="5400000">
            <a:off x="5162588" y="3706994"/>
            <a:ext cx="200140" cy="220910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03" name="Hexagon 102"/>
          <p:cNvSpPr/>
          <p:nvPr/>
        </p:nvSpPr>
        <p:spPr>
          <a:xfrm rot="5400000">
            <a:off x="4184545" y="3600150"/>
            <a:ext cx="200143" cy="220913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04" name="Hexagon 103"/>
          <p:cNvSpPr/>
          <p:nvPr/>
        </p:nvSpPr>
        <p:spPr>
          <a:xfrm rot="5400000">
            <a:off x="4902113" y="3452930"/>
            <a:ext cx="200143" cy="220913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05" name="Straight Connector 104"/>
          <p:cNvCxnSpPr/>
          <p:nvPr/>
        </p:nvCxnSpPr>
        <p:spPr>
          <a:xfrm rot="5400000" flipH="1" flipV="1">
            <a:off x="6849964" y="3176760"/>
            <a:ext cx="20478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rot="5400000" flipH="1" flipV="1">
            <a:off x="7062689" y="3322810"/>
            <a:ext cx="20478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rot="5400000" flipH="1" flipV="1">
            <a:off x="7321451" y="3194223"/>
            <a:ext cx="20478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Hexagon 107"/>
          <p:cNvSpPr/>
          <p:nvPr/>
        </p:nvSpPr>
        <p:spPr>
          <a:xfrm rot="5400000">
            <a:off x="6846605" y="3368781"/>
            <a:ext cx="200143" cy="220913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09" name="Hexagon 108"/>
          <p:cNvSpPr/>
          <p:nvPr/>
        </p:nvSpPr>
        <p:spPr>
          <a:xfrm rot="5400000">
            <a:off x="7338980" y="3368782"/>
            <a:ext cx="200140" cy="220910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10" name="Straight Connector 109"/>
          <p:cNvCxnSpPr/>
          <p:nvPr/>
        </p:nvCxnSpPr>
        <p:spPr>
          <a:xfrm rot="5400000" flipH="1" flipV="1">
            <a:off x="7560698" y="3454312"/>
            <a:ext cx="20478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rot="5400000" flipH="1" flipV="1">
            <a:off x="7786916" y="3194223"/>
            <a:ext cx="20478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rot="5400000" flipH="1" flipV="1">
            <a:off x="8032185" y="3471775"/>
            <a:ext cx="20478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Hexagon 112"/>
          <p:cNvSpPr/>
          <p:nvPr/>
        </p:nvSpPr>
        <p:spPr>
          <a:xfrm rot="5400000">
            <a:off x="7557339" y="3646333"/>
            <a:ext cx="200143" cy="220913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14" name="Hexagon 113"/>
          <p:cNvSpPr/>
          <p:nvPr/>
        </p:nvSpPr>
        <p:spPr>
          <a:xfrm rot="5400000">
            <a:off x="8049714" y="3646334"/>
            <a:ext cx="200140" cy="220910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15" name="Hexagon 114"/>
          <p:cNvSpPr/>
          <p:nvPr/>
        </p:nvSpPr>
        <p:spPr>
          <a:xfrm rot="5400000">
            <a:off x="7071671" y="3539490"/>
            <a:ext cx="200143" cy="220913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16" name="Hexagon 115"/>
          <p:cNvSpPr/>
          <p:nvPr/>
        </p:nvSpPr>
        <p:spPr>
          <a:xfrm rot="5400000">
            <a:off x="7789239" y="3392270"/>
            <a:ext cx="200143" cy="220913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17" name="Down Arrow 116"/>
          <p:cNvSpPr/>
          <p:nvPr/>
        </p:nvSpPr>
        <p:spPr>
          <a:xfrm rot="5400000" flipV="1">
            <a:off x="5902438" y="4405859"/>
            <a:ext cx="608682" cy="609600"/>
          </a:xfrm>
          <a:prstGeom prst="downArrow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73420" y="6396335"/>
            <a:ext cx="2905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[1] </a:t>
            </a:r>
            <a:r>
              <a:rPr lang="en-US" sz="1200" b="1" dirty="0" err="1" smtClean="0"/>
              <a:t>Cordier</a:t>
            </a:r>
            <a:r>
              <a:rPr lang="en-US" sz="1200" b="1" dirty="0" smtClean="0"/>
              <a:t> et al, </a:t>
            </a:r>
            <a:r>
              <a:rPr lang="en-US" sz="1200" b="1" dirty="0" err="1" smtClean="0"/>
              <a:t>Ap</a:t>
            </a:r>
            <a:r>
              <a:rPr lang="en-US" sz="1200" b="1" dirty="0" smtClean="0"/>
              <a:t> J </a:t>
            </a:r>
            <a:r>
              <a:rPr lang="en-US" sz="1200" b="1" dirty="0"/>
              <a:t>707, L128-L131</a:t>
            </a:r>
            <a:r>
              <a:rPr lang="en-US" sz="1200" b="1" dirty="0" smtClean="0"/>
              <a:t>.</a:t>
            </a:r>
            <a:endParaRPr lang="en-US" sz="1200" b="1" dirty="0"/>
          </a:p>
        </p:txBody>
      </p:sp>
      <p:pic>
        <p:nvPicPr>
          <p:cNvPr id="118" name="Picture 2" descr="http://photojournal.jpl.nasa.gov/jpeg/PIA1317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6329" y="0"/>
            <a:ext cx="2613528" cy="236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324600"/>
            <a:ext cx="5905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5C082A7-1B43-4C77-AC1F-C5E5F71125E3}" type="slidenum">
              <a:rPr lang="en-US" b="1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b="1" dirty="0" smtClean="0"/>
          </a:p>
        </p:txBody>
      </p:sp>
      <p:sp>
        <p:nvSpPr>
          <p:cNvPr id="120" name="TextBox 243"/>
          <p:cNvSpPr txBox="1">
            <a:spLocks noChangeArrowheads="1"/>
          </p:cNvSpPr>
          <p:nvPr/>
        </p:nvSpPr>
        <p:spPr bwMode="auto">
          <a:xfrm>
            <a:off x="7822975" y="5449522"/>
            <a:ext cx="10602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i="1" dirty="0" smtClean="0">
                <a:solidFill>
                  <a:srgbClr val="00FF00"/>
                </a:solidFill>
              </a:rPr>
              <a:t>sludge</a:t>
            </a:r>
            <a:endParaRPr lang="en-US" b="1" i="1" dirty="0">
              <a:solidFill>
                <a:srgbClr val="00FF00"/>
              </a:solidFill>
            </a:endParaRPr>
          </a:p>
        </p:txBody>
      </p:sp>
      <p:cxnSp>
        <p:nvCxnSpPr>
          <p:cNvPr id="121" name="Straight Connector 120"/>
          <p:cNvCxnSpPr/>
          <p:nvPr/>
        </p:nvCxnSpPr>
        <p:spPr>
          <a:xfrm>
            <a:off x="7491307" y="5189323"/>
            <a:ext cx="401821" cy="385479"/>
          </a:xfrm>
          <a:prstGeom prst="line">
            <a:avLst/>
          </a:prstGeom>
          <a:ln w="254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965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2" descr="PA240117.JPG"/>
          <p:cNvPicPr>
            <a:picLocks noChangeAspect="1"/>
          </p:cNvPicPr>
          <p:nvPr/>
        </p:nvPicPr>
        <p:blipFill>
          <a:blip r:embed="rId3" cstate="screen">
            <a:lum bright="20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172200"/>
            <a:ext cx="4381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13A1171-2DC2-4DBB-A3C8-68BABB00A904}" type="slidenum">
              <a:rPr lang="en-US" sz="10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000" smtClean="0"/>
          </a:p>
        </p:txBody>
      </p:sp>
      <p:sp>
        <p:nvSpPr>
          <p:cNvPr id="19460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315200" cy="762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Dissolution on Earth:</a:t>
            </a:r>
            <a:br>
              <a:rPr lang="en-US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White Sands National Monument, NM</a:t>
            </a:r>
          </a:p>
        </p:txBody>
      </p:sp>
      <p:sp>
        <p:nvSpPr>
          <p:cNvPr id="19461" name="TextBox 14"/>
          <p:cNvSpPr txBox="1">
            <a:spLocks noChangeArrowheads="1"/>
          </p:cNvSpPr>
          <p:nvPr/>
        </p:nvSpPr>
        <p:spPr bwMode="auto">
          <a:xfrm>
            <a:off x="381000" y="6477000"/>
            <a:ext cx="3006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Image credit </a:t>
            </a:r>
            <a:r>
              <a:rPr lang="en-US" sz="1200" dirty="0">
                <a:solidFill>
                  <a:schemeClr val="bg1"/>
                </a:solidFill>
              </a:rPr>
              <a:t>Mike Malaska October, 2011</a:t>
            </a:r>
          </a:p>
        </p:txBody>
      </p:sp>
    </p:spTree>
    <p:extLst>
      <p:ext uri="{BB962C8B-B14F-4D97-AF65-F5344CB8AC3E}">
        <p14:creationId xmlns:p14="http://schemas.microsoft.com/office/powerpoint/2010/main" val="3822949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374" y="152400"/>
            <a:ext cx="8444025" cy="163036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Saturation time of Titan ethane lakes</a:t>
            </a:r>
            <a:br>
              <a:rPr lang="en-US" sz="4000" b="1" dirty="0" smtClean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direct benzene </a:t>
            </a:r>
            <a:r>
              <a:rPr lang="en-US" sz="4000" b="1" dirty="0" err="1" smtClean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airfall</a:t>
            </a:r>
            <a:r>
              <a:rPr lang="en-US" b="1" dirty="0" smtClean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100 m deep ethane lake will saturate in benzene in 100’s of </a:t>
            </a:r>
            <a:r>
              <a:rPr lang="en-US" sz="2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Myr</a:t>
            </a:r>
            <a:endParaRPr lang="en-US" sz="2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828800"/>
            <a:ext cx="7315200" cy="4547511"/>
          </a:xfrm>
          <a:prstGeom prst="rect">
            <a:avLst/>
          </a:prstGeom>
        </p:spPr>
      </p:pic>
      <p:sp>
        <p:nvSpPr>
          <p:cNvPr id="19" name="Freeform 18"/>
          <p:cNvSpPr/>
          <p:nvPr/>
        </p:nvSpPr>
        <p:spPr>
          <a:xfrm>
            <a:off x="1657350" y="2343150"/>
            <a:ext cx="6038850" cy="2895600"/>
          </a:xfrm>
          <a:custGeom>
            <a:avLst/>
            <a:gdLst>
              <a:gd name="connsiteX0" fmla="*/ 0 w 6038850"/>
              <a:gd name="connsiteY0" fmla="*/ 2200275 h 2895600"/>
              <a:gd name="connsiteX1" fmla="*/ 0 w 6038850"/>
              <a:gd name="connsiteY1" fmla="*/ 2895600 h 2895600"/>
              <a:gd name="connsiteX2" fmla="*/ 6019800 w 6038850"/>
              <a:gd name="connsiteY2" fmla="*/ 695325 h 2895600"/>
              <a:gd name="connsiteX3" fmla="*/ 6038850 w 6038850"/>
              <a:gd name="connsiteY3" fmla="*/ 0 h 2895600"/>
              <a:gd name="connsiteX4" fmla="*/ 0 w 6038850"/>
              <a:gd name="connsiteY4" fmla="*/ 2200275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8850" h="2895600">
                <a:moveTo>
                  <a:pt x="0" y="2200275"/>
                </a:moveTo>
                <a:lnTo>
                  <a:pt x="0" y="2895600"/>
                </a:lnTo>
                <a:lnTo>
                  <a:pt x="6019800" y="695325"/>
                </a:lnTo>
                <a:lnTo>
                  <a:pt x="6038850" y="0"/>
                </a:lnTo>
                <a:lnTo>
                  <a:pt x="0" y="2200275"/>
                </a:lnTo>
                <a:close/>
              </a:path>
            </a:pathLst>
          </a:custGeom>
          <a:solidFill>
            <a:srgbClr val="66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324600"/>
            <a:ext cx="5905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5C082A7-1B43-4C77-AC1F-C5E5F71125E3}" type="slidenum">
              <a:rPr lang="en-US" b="1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81000" y="6553200"/>
            <a:ext cx="29674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Malaska and Hodyss, Icarus 242 (2014), 74-81.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435302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reeform 78"/>
          <p:cNvSpPr/>
          <p:nvPr/>
        </p:nvSpPr>
        <p:spPr>
          <a:xfrm>
            <a:off x="4114800" y="4435475"/>
            <a:ext cx="1447800" cy="460375"/>
          </a:xfrm>
          <a:custGeom>
            <a:avLst/>
            <a:gdLst>
              <a:gd name="connsiteX0" fmla="*/ 0 w 2453053"/>
              <a:gd name="connsiteY0" fmla="*/ 0 h 404446"/>
              <a:gd name="connsiteX1" fmla="*/ 2453053 w 2453053"/>
              <a:gd name="connsiteY1" fmla="*/ 0 h 404446"/>
              <a:gd name="connsiteX2" fmla="*/ 1863969 w 2453053"/>
              <a:gd name="connsiteY2" fmla="*/ 395654 h 404446"/>
              <a:gd name="connsiteX3" fmla="*/ 474784 w 2453053"/>
              <a:gd name="connsiteY3" fmla="*/ 404446 h 404446"/>
              <a:gd name="connsiteX4" fmla="*/ 0 w 2453053"/>
              <a:gd name="connsiteY4" fmla="*/ 0 h 404446"/>
              <a:gd name="connsiteX0" fmla="*/ 0 w 2453053"/>
              <a:gd name="connsiteY0" fmla="*/ 0 h 417731"/>
              <a:gd name="connsiteX1" fmla="*/ 2453053 w 2453053"/>
              <a:gd name="connsiteY1" fmla="*/ 0 h 417731"/>
              <a:gd name="connsiteX2" fmla="*/ 2242038 w 2453053"/>
              <a:gd name="connsiteY2" fmla="*/ 417731 h 417731"/>
              <a:gd name="connsiteX3" fmla="*/ 474784 w 2453053"/>
              <a:gd name="connsiteY3" fmla="*/ 404446 h 417731"/>
              <a:gd name="connsiteX4" fmla="*/ 0 w 2453053"/>
              <a:gd name="connsiteY4" fmla="*/ 0 h 417731"/>
              <a:gd name="connsiteX0" fmla="*/ 0 w 2453053"/>
              <a:gd name="connsiteY0" fmla="*/ 46414 h 464145"/>
              <a:gd name="connsiteX1" fmla="*/ 2453053 w 2453053"/>
              <a:gd name="connsiteY1" fmla="*/ 0 h 464145"/>
              <a:gd name="connsiteX2" fmla="*/ 2242038 w 2453053"/>
              <a:gd name="connsiteY2" fmla="*/ 464145 h 464145"/>
              <a:gd name="connsiteX3" fmla="*/ 474784 w 2453053"/>
              <a:gd name="connsiteY3" fmla="*/ 450860 h 464145"/>
              <a:gd name="connsiteX4" fmla="*/ 0 w 2453053"/>
              <a:gd name="connsiteY4" fmla="*/ 46414 h 464145"/>
              <a:gd name="connsiteX0" fmla="*/ 0 w 2453053"/>
              <a:gd name="connsiteY0" fmla="*/ 0 h 417731"/>
              <a:gd name="connsiteX1" fmla="*/ 2453053 w 2453053"/>
              <a:gd name="connsiteY1" fmla="*/ 0 h 417731"/>
              <a:gd name="connsiteX2" fmla="*/ 2242038 w 2453053"/>
              <a:gd name="connsiteY2" fmla="*/ 417731 h 417731"/>
              <a:gd name="connsiteX3" fmla="*/ 474784 w 2453053"/>
              <a:gd name="connsiteY3" fmla="*/ 404446 h 417731"/>
              <a:gd name="connsiteX4" fmla="*/ 0 w 2453053"/>
              <a:gd name="connsiteY4" fmla="*/ 0 h 417731"/>
              <a:gd name="connsiteX0" fmla="*/ 0 w 2439437"/>
              <a:gd name="connsiteY0" fmla="*/ 22211 h 439942"/>
              <a:gd name="connsiteX1" fmla="*/ 2439437 w 2439437"/>
              <a:gd name="connsiteY1" fmla="*/ 0 h 439942"/>
              <a:gd name="connsiteX2" fmla="*/ 2242038 w 2439437"/>
              <a:gd name="connsiteY2" fmla="*/ 439942 h 439942"/>
              <a:gd name="connsiteX3" fmla="*/ 474784 w 2439437"/>
              <a:gd name="connsiteY3" fmla="*/ 426657 h 439942"/>
              <a:gd name="connsiteX4" fmla="*/ 0 w 2439437"/>
              <a:gd name="connsiteY4" fmla="*/ 22211 h 439942"/>
              <a:gd name="connsiteX0" fmla="*/ 0 w 2439437"/>
              <a:gd name="connsiteY0" fmla="*/ 0 h 417731"/>
              <a:gd name="connsiteX1" fmla="*/ 2439437 w 2439437"/>
              <a:gd name="connsiteY1" fmla="*/ 1708 h 417731"/>
              <a:gd name="connsiteX2" fmla="*/ 2242038 w 2439437"/>
              <a:gd name="connsiteY2" fmla="*/ 417731 h 417731"/>
              <a:gd name="connsiteX3" fmla="*/ 474784 w 2439437"/>
              <a:gd name="connsiteY3" fmla="*/ 404446 h 417731"/>
              <a:gd name="connsiteX4" fmla="*/ 0 w 2439437"/>
              <a:gd name="connsiteY4" fmla="*/ 0 h 417731"/>
              <a:gd name="connsiteX0" fmla="*/ 0 w 2439437"/>
              <a:gd name="connsiteY0" fmla="*/ 0 h 417731"/>
              <a:gd name="connsiteX1" fmla="*/ 2439437 w 2439437"/>
              <a:gd name="connsiteY1" fmla="*/ 1708 h 417731"/>
              <a:gd name="connsiteX2" fmla="*/ 1585635 w 2439437"/>
              <a:gd name="connsiteY2" fmla="*/ 417731 h 417731"/>
              <a:gd name="connsiteX3" fmla="*/ 474784 w 2439437"/>
              <a:gd name="connsiteY3" fmla="*/ 404446 h 417731"/>
              <a:gd name="connsiteX4" fmla="*/ 0 w 2439437"/>
              <a:gd name="connsiteY4" fmla="*/ 0 h 417731"/>
              <a:gd name="connsiteX0" fmla="*/ 0 w 1829579"/>
              <a:gd name="connsiteY0" fmla="*/ 0 h 417731"/>
              <a:gd name="connsiteX1" fmla="*/ 1829579 w 1829579"/>
              <a:gd name="connsiteY1" fmla="*/ 0 h 417731"/>
              <a:gd name="connsiteX2" fmla="*/ 1585635 w 1829579"/>
              <a:gd name="connsiteY2" fmla="*/ 417731 h 417731"/>
              <a:gd name="connsiteX3" fmla="*/ 474784 w 1829579"/>
              <a:gd name="connsiteY3" fmla="*/ 404446 h 417731"/>
              <a:gd name="connsiteX4" fmla="*/ 0 w 1829579"/>
              <a:gd name="connsiteY4" fmla="*/ 0 h 417731"/>
              <a:gd name="connsiteX0" fmla="*/ 0 w 1829579"/>
              <a:gd name="connsiteY0" fmla="*/ 0 h 417731"/>
              <a:gd name="connsiteX1" fmla="*/ 1829579 w 1829579"/>
              <a:gd name="connsiteY1" fmla="*/ 0 h 417731"/>
              <a:gd name="connsiteX2" fmla="*/ 1585635 w 1829579"/>
              <a:gd name="connsiteY2" fmla="*/ 417731 h 417731"/>
              <a:gd name="connsiteX3" fmla="*/ 609860 w 1829579"/>
              <a:gd name="connsiteY3" fmla="*/ 313298 h 417731"/>
              <a:gd name="connsiteX4" fmla="*/ 0 w 1829579"/>
              <a:gd name="connsiteY4" fmla="*/ 0 h 417731"/>
              <a:gd name="connsiteX0" fmla="*/ 0 w 1829579"/>
              <a:gd name="connsiteY0" fmla="*/ 0 h 313298"/>
              <a:gd name="connsiteX1" fmla="*/ 1829579 w 1829579"/>
              <a:gd name="connsiteY1" fmla="*/ 0 h 313298"/>
              <a:gd name="connsiteX2" fmla="*/ 1707607 w 1829579"/>
              <a:gd name="connsiteY2" fmla="*/ 278487 h 313298"/>
              <a:gd name="connsiteX3" fmla="*/ 609860 w 1829579"/>
              <a:gd name="connsiteY3" fmla="*/ 313298 h 313298"/>
              <a:gd name="connsiteX4" fmla="*/ 0 w 1829579"/>
              <a:gd name="connsiteY4" fmla="*/ 0 h 313298"/>
              <a:gd name="connsiteX0" fmla="*/ 0 w 1829579"/>
              <a:gd name="connsiteY0" fmla="*/ 0 h 278488"/>
              <a:gd name="connsiteX1" fmla="*/ 1829579 w 1829579"/>
              <a:gd name="connsiteY1" fmla="*/ 0 h 278488"/>
              <a:gd name="connsiteX2" fmla="*/ 1707607 w 1829579"/>
              <a:gd name="connsiteY2" fmla="*/ 278487 h 278488"/>
              <a:gd name="connsiteX3" fmla="*/ 609860 w 1829579"/>
              <a:gd name="connsiteY3" fmla="*/ 278488 h 278488"/>
              <a:gd name="connsiteX4" fmla="*/ 0 w 1829579"/>
              <a:gd name="connsiteY4" fmla="*/ 0 h 278488"/>
              <a:gd name="connsiteX0" fmla="*/ 0 w 1829579"/>
              <a:gd name="connsiteY0" fmla="*/ 0 h 278488"/>
              <a:gd name="connsiteX1" fmla="*/ 1829579 w 1829579"/>
              <a:gd name="connsiteY1" fmla="*/ 0 h 278488"/>
              <a:gd name="connsiteX2" fmla="*/ 1829579 w 1829579"/>
              <a:gd name="connsiteY2" fmla="*/ 278488 h 278488"/>
              <a:gd name="connsiteX3" fmla="*/ 609860 w 1829579"/>
              <a:gd name="connsiteY3" fmla="*/ 278488 h 278488"/>
              <a:gd name="connsiteX4" fmla="*/ 0 w 1829579"/>
              <a:gd name="connsiteY4" fmla="*/ 0 h 278488"/>
              <a:gd name="connsiteX0" fmla="*/ 0 w 2073523"/>
              <a:gd name="connsiteY0" fmla="*/ 0 h 278488"/>
              <a:gd name="connsiteX1" fmla="*/ 2073523 w 2073523"/>
              <a:gd name="connsiteY1" fmla="*/ 0 h 278488"/>
              <a:gd name="connsiteX2" fmla="*/ 1829579 w 2073523"/>
              <a:gd name="connsiteY2" fmla="*/ 278488 h 278488"/>
              <a:gd name="connsiteX3" fmla="*/ 609860 w 2073523"/>
              <a:gd name="connsiteY3" fmla="*/ 278488 h 278488"/>
              <a:gd name="connsiteX4" fmla="*/ 0 w 2073523"/>
              <a:gd name="connsiteY4" fmla="*/ 0 h 27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3523" h="278488">
                <a:moveTo>
                  <a:pt x="0" y="0"/>
                </a:moveTo>
                <a:lnTo>
                  <a:pt x="2073523" y="0"/>
                </a:lnTo>
                <a:lnTo>
                  <a:pt x="1829579" y="278488"/>
                </a:lnTo>
                <a:lnTo>
                  <a:pt x="609860" y="278488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188075"/>
            <a:ext cx="4381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C6C100C-1AED-4EF6-9054-96F7C87CC342}" type="slidenum">
              <a:rPr lang="en-US" sz="10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000" smtClean="0"/>
          </a:p>
        </p:txBody>
      </p:sp>
      <p:sp>
        <p:nvSpPr>
          <p:cNvPr id="43012" name="Title 1"/>
          <p:cNvSpPr>
            <a:spLocks noGrp="1"/>
          </p:cNvSpPr>
          <p:nvPr>
            <p:ph type="title"/>
          </p:nvPr>
        </p:nvSpPr>
        <p:spPr>
          <a:xfrm>
            <a:off x="334962" y="320675"/>
            <a:ext cx="8961437" cy="1143000"/>
          </a:xfrm>
        </p:spPr>
        <p:txBody>
          <a:bodyPr/>
          <a:lstStyle/>
          <a:p>
            <a:pPr algn="l" eaLnBrk="1" hangingPunct="1"/>
            <a:r>
              <a:rPr lang="en-US" sz="3200" b="1" dirty="0" err="1" smtClean="0">
                <a:solidFill>
                  <a:srgbClr val="FFC000"/>
                </a:solidFill>
                <a:latin typeface="Arial" charset="0"/>
                <a:cs typeface="Arial" charset="0"/>
              </a:rPr>
              <a:t>Evaporites</a:t>
            </a:r>
            <a:r>
              <a:rPr lang="en-US" sz="3200" b="1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 on Titan</a:t>
            </a:r>
            <a:br>
              <a:rPr lang="en-US" sz="3200" b="1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charset="0"/>
                <a:cs typeface="Arial" charset="0"/>
              </a:rPr>
              <a:t>T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ransport and concentration</a:t>
            </a:r>
            <a:br>
              <a:rPr lang="en-US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en-US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of dissolved organic compounds</a:t>
            </a:r>
          </a:p>
        </p:txBody>
      </p:sp>
      <p:sp>
        <p:nvSpPr>
          <p:cNvPr id="43013" name="TextBox 80"/>
          <p:cNvSpPr txBox="1">
            <a:spLocks noChangeArrowheads="1"/>
          </p:cNvSpPr>
          <p:nvPr/>
        </p:nvSpPr>
        <p:spPr bwMode="auto">
          <a:xfrm>
            <a:off x="533400" y="5140325"/>
            <a:ext cx="2971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FF00"/>
                </a:solidFill>
              </a:rPr>
              <a:t>1) Initial atmospheric </a:t>
            </a:r>
            <a:r>
              <a:rPr lang="en-US" b="1" dirty="0" smtClean="0">
                <a:solidFill>
                  <a:srgbClr val="FFFF00"/>
                </a:solidFill>
              </a:rPr>
              <a:t>chemistry </a:t>
            </a:r>
            <a:r>
              <a:rPr lang="en-US" b="1" dirty="0">
                <a:solidFill>
                  <a:srgbClr val="FFFF00"/>
                </a:solidFill>
              </a:rPr>
              <a:t>p</a:t>
            </a:r>
            <a:r>
              <a:rPr lang="en-US" b="1" dirty="0" smtClean="0">
                <a:solidFill>
                  <a:srgbClr val="FFFF00"/>
                </a:solidFill>
              </a:rPr>
              <a:t>roducts </a:t>
            </a:r>
            <a:endParaRPr lang="en-US" b="1" dirty="0">
              <a:solidFill>
                <a:srgbClr val="FFFF00"/>
              </a:solidFill>
            </a:endParaRPr>
          </a:p>
          <a:p>
            <a:pPr eaLnBrk="1" hangingPunct="1"/>
            <a:endParaRPr lang="en-US" b="1" dirty="0">
              <a:solidFill>
                <a:srgbClr val="FFFF00"/>
              </a:solidFill>
            </a:endParaRPr>
          </a:p>
          <a:p>
            <a:pPr eaLnBrk="1" hangingPunct="1"/>
            <a:r>
              <a:rPr lang="en-US" b="1" dirty="0">
                <a:solidFill>
                  <a:srgbClr val="FFFF00"/>
                </a:solidFill>
              </a:rPr>
              <a:t>2) Dissolution/transport</a:t>
            </a:r>
          </a:p>
        </p:txBody>
      </p:sp>
      <p:sp>
        <p:nvSpPr>
          <p:cNvPr id="95" name="Freeform 94"/>
          <p:cNvSpPr/>
          <p:nvPr/>
        </p:nvSpPr>
        <p:spPr>
          <a:xfrm>
            <a:off x="1397000" y="1619250"/>
            <a:ext cx="901700" cy="355600"/>
          </a:xfrm>
          <a:custGeom>
            <a:avLst/>
            <a:gdLst>
              <a:gd name="connsiteX0" fmla="*/ 512889 w 901850"/>
              <a:gd name="connsiteY0" fmla="*/ 129654 h 354842"/>
              <a:gd name="connsiteX1" fmla="*/ 437826 w 901850"/>
              <a:gd name="connsiteY1" fmla="*/ 88710 h 354842"/>
              <a:gd name="connsiteX2" fmla="*/ 417355 w 901850"/>
              <a:gd name="connsiteY2" fmla="*/ 75063 h 354842"/>
              <a:gd name="connsiteX3" fmla="*/ 390059 w 901850"/>
              <a:gd name="connsiteY3" fmla="*/ 61415 h 354842"/>
              <a:gd name="connsiteX4" fmla="*/ 349116 w 901850"/>
              <a:gd name="connsiteY4" fmla="*/ 34119 h 354842"/>
              <a:gd name="connsiteX5" fmla="*/ 328644 w 901850"/>
              <a:gd name="connsiteY5" fmla="*/ 20471 h 354842"/>
              <a:gd name="connsiteX6" fmla="*/ 260405 w 901850"/>
              <a:gd name="connsiteY6" fmla="*/ 0 h 354842"/>
              <a:gd name="connsiteX7" fmla="*/ 171695 w 901850"/>
              <a:gd name="connsiteY7" fmla="*/ 6824 h 354842"/>
              <a:gd name="connsiteX8" fmla="*/ 130752 w 901850"/>
              <a:gd name="connsiteY8" fmla="*/ 20471 h 354842"/>
              <a:gd name="connsiteX9" fmla="*/ 69337 w 901850"/>
              <a:gd name="connsiteY9" fmla="*/ 75063 h 354842"/>
              <a:gd name="connsiteX10" fmla="*/ 21570 w 901850"/>
              <a:gd name="connsiteY10" fmla="*/ 136477 h 354842"/>
              <a:gd name="connsiteX11" fmla="*/ 1098 w 901850"/>
              <a:gd name="connsiteY11" fmla="*/ 177421 h 354842"/>
              <a:gd name="connsiteX12" fmla="*/ 7922 w 901850"/>
              <a:gd name="connsiteY12" fmla="*/ 238836 h 354842"/>
              <a:gd name="connsiteX13" fmla="*/ 35217 w 901850"/>
              <a:gd name="connsiteY13" fmla="*/ 259307 h 354842"/>
              <a:gd name="connsiteX14" fmla="*/ 76161 w 901850"/>
              <a:gd name="connsiteY14" fmla="*/ 272955 h 354842"/>
              <a:gd name="connsiteX15" fmla="*/ 96632 w 901850"/>
              <a:gd name="connsiteY15" fmla="*/ 279779 h 354842"/>
              <a:gd name="connsiteX16" fmla="*/ 137576 w 901850"/>
              <a:gd name="connsiteY16" fmla="*/ 300251 h 354842"/>
              <a:gd name="connsiteX17" fmla="*/ 198991 w 901850"/>
              <a:gd name="connsiteY17" fmla="*/ 327546 h 354842"/>
              <a:gd name="connsiteX18" fmla="*/ 355940 w 901850"/>
              <a:gd name="connsiteY18" fmla="*/ 334370 h 354842"/>
              <a:gd name="connsiteX19" fmla="*/ 458298 w 901850"/>
              <a:gd name="connsiteY19" fmla="*/ 327546 h 354842"/>
              <a:gd name="connsiteX20" fmla="*/ 478770 w 901850"/>
              <a:gd name="connsiteY20" fmla="*/ 320722 h 354842"/>
              <a:gd name="connsiteX21" fmla="*/ 499241 w 901850"/>
              <a:gd name="connsiteY21" fmla="*/ 334370 h 354842"/>
              <a:gd name="connsiteX22" fmla="*/ 540185 w 901850"/>
              <a:gd name="connsiteY22" fmla="*/ 348018 h 354842"/>
              <a:gd name="connsiteX23" fmla="*/ 560656 w 901850"/>
              <a:gd name="connsiteY23" fmla="*/ 354842 h 354842"/>
              <a:gd name="connsiteX24" fmla="*/ 690310 w 901850"/>
              <a:gd name="connsiteY24" fmla="*/ 348018 h 354842"/>
              <a:gd name="connsiteX25" fmla="*/ 731253 w 901850"/>
              <a:gd name="connsiteY25" fmla="*/ 334370 h 354842"/>
              <a:gd name="connsiteX26" fmla="*/ 751725 w 901850"/>
              <a:gd name="connsiteY26" fmla="*/ 327546 h 354842"/>
              <a:gd name="connsiteX27" fmla="*/ 772197 w 901850"/>
              <a:gd name="connsiteY27" fmla="*/ 320722 h 354842"/>
              <a:gd name="connsiteX28" fmla="*/ 792668 w 901850"/>
              <a:gd name="connsiteY28" fmla="*/ 307074 h 354842"/>
              <a:gd name="connsiteX29" fmla="*/ 813140 w 901850"/>
              <a:gd name="connsiteY29" fmla="*/ 300251 h 354842"/>
              <a:gd name="connsiteX30" fmla="*/ 867731 w 901850"/>
              <a:gd name="connsiteY30" fmla="*/ 225188 h 354842"/>
              <a:gd name="connsiteX31" fmla="*/ 895026 w 901850"/>
              <a:gd name="connsiteY31" fmla="*/ 184245 h 354842"/>
              <a:gd name="connsiteX32" fmla="*/ 901850 w 901850"/>
              <a:gd name="connsiteY32" fmla="*/ 163773 h 354842"/>
              <a:gd name="connsiteX33" fmla="*/ 895026 w 901850"/>
              <a:gd name="connsiteY33" fmla="*/ 136477 h 354842"/>
              <a:gd name="connsiteX34" fmla="*/ 874555 w 901850"/>
              <a:gd name="connsiteY34" fmla="*/ 129654 h 354842"/>
              <a:gd name="connsiteX35" fmla="*/ 833611 w 901850"/>
              <a:gd name="connsiteY35" fmla="*/ 102358 h 354842"/>
              <a:gd name="connsiteX36" fmla="*/ 792668 w 901850"/>
              <a:gd name="connsiteY36" fmla="*/ 88710 h 354842"/>
              <a:gd name="connsiteX37" fmla="*/ 690310 w 901850"/>
              <a:gd name="connsiteY37" fmla="*/ 75063 h 354842"/>
              <a:gd name="connsiteX38" fmla="*/ 553832 w 901850"/>
              <a:gd name="connsiteY38" fmla="*/ 81886 h 354842"/>
              <a:gd name="connsiteX39" fmla="*/ 533361 w 901850"/>
              <a:gd name="connsiteY39" fmla="*/ 88710 h 354842"/>
              <a:gd name="connsiteX40" fmla="*/ 512889 w 901850"/>
              <a:gd name="connsiteY40" fmla="*/ 129654 h 354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01850" h="354842">
                <a:moveTo>
                  <a:pt x="512889" y="129654"/>
                </a:moveTo>
                <a:cubicBezTo>
                  <a:pt x="496967" y="129654"/>
                  <a:pt x="510731" y="121849"/>
                  <a:pt x="437826" y="88710"/>
                </a:cubicBezTo>
                <a:cubicBezTo>
                  <a:pt x="430360" y="85316"/>
                  <a:pt x="424475" y="79132"/>
                  <a:pt x="417355" y="75063"/>
                </a:cubicBezTo>
                <a:cubicBezTo>
                  <a:pt x="408523" y="70016"/>
                  <a:pt x="398782" y="66649"/>
                  <a:pt x="390059" y="61415"/>
                </a:cubicBezTo>
                <a:cubicBezTo>
                  <a:pt x="375994" y="52976"/>
                  <a:pt x="362764" y="43218"/>
                  <a:pt x="349116" y="34119"/>
                </a:cubicBezTo>
                <a:lnTo>
                  <a:pt x="328644" y="20471"/>
                </a:lnTo>
                <a:cubicBezTo>
                  <a:pt x="318678" y="13827"/>
                  <a:pt x="275662" y="3814"/>
                  <a:pt x="260405" y="0"/>
                </a:cubicBezTo>
                <a:cubicBezTo>
                  <a:pt x="230835" y="2275"/>
                  <a:pt x="200989" y="2199"/>
                  <a:pt x="171695" y="6824"/>
                </a:cubicBezTo>
                <a:cubicBezTo>
                  <a:pt x="157485" y="9068"/>
                  <a:pt x="130752" y="20471"/>
                  <a:pt x="130752" y="20471"/>
                </a:cubicBezTo>
                <a:cubicBezTo>
                  <a:pt x="94219" y="44826"/>
                  <a:pt x="116083" y="28317"/>
                  <a:pt x="69337" y="75063"/>
                </a:cubicBezTo>
                <a:cubicBezTo>
                  <a:pt x="37263" y="107137"/>
                  <a:pt x="54224" y="87496"/>
                  <a:pt x="21570" y="136477"/>
                </a:cubicBezTo>
                <a:cubicBezTo>
                  <a:pt x="3932" y="162934"/>
                  <a:pt x="10516" y="149168"/>
                  <a:pt x="1098" y="177421"/>
                </a:cubicBezTo>
                <a:cubicBezTo>
                  <a:pt x="3373" y="197893"/>
                  <a:pt x="0" y="219823"/>
                  <a:pt x="7922" y="238836"/>
                </a:cubicBezTo>
                <a:cubicBezTo>
                  <a:pt x="12296" y="249334"/>
                  <a:pt x="25045" y="254221"/>
                  <a:pt x="35217" y="259307"/>
                </a:cubicBezTo>
                <a:cubicBezTo>
                  <a:pt x="48084" y="265741"/>
                  <a:pt x="62513" y="268406"/>
                  <a:pt x="76161" y="272955"/>
                </a:cubicBezTo>
                <a:cubicBezTo>
                  <a:pt x="82985" y="275230"/>
                  <a:pt x="90647" y="275789"/>
                  <a:pt x="96632" y="279779"/>
                </a:cubicBezTo>
                <a:cubicBezTo>
                  <a:pt x="155297" y="318889"/>
                  <a:pt x="81075" y="272001"/>
                  <a:pt x="137576" y="300251"/>
                </a:cubicBezTo>
                <a:cubicBezTo>
                  <a:pt x="164225" y="313575"/>
                  <a:pt x="160427" y="325869"/>
                  <a:pt x="198991" y="327546"/>
                </a:cubicBezTo>
                <a:lnTo>
                  <a:pt x="355940" y="334370"/>
                </a:lnTo>
                <a:cubicBezTo>
                  <a:pt x="390059" y="332095"/>
                  <a:pt x="424312" y="331322"/>
                  <a:pt x="458298" y="327546"/>
                </a:cubicBezTo>
                <a:cubicBezTo>
                  <a:pt x="465447" y="326752"/>
                  <a:pt x="471675" y="319539"/>
                  <a:pt x="478770" y="320722"/>
                </a:cubicBezTo>
                <a:cubicBezTo>
                  <a:pt x="486860" y="322070"/>
                  <a:pt x="491747" y="331039"/>
                  <a:pt x="499241" y="334370"/>
                </a:cubicBezTo>
                <a:cubicBezTo>
                  <a:pt x="512387" y="340213"/>
                  <a:pt x="526537" y="343469"/>
                  <a:pt x="540185" y="348018"/>
                </a:cubicBezTo>
                <a:lnTo>
                  <a:pt x="560656" y="354842"/>
                </a:lnTo>
                <a:cubicBezTo>
                  <a:pt x="603874" y="352567"/>
                  <a:pt x="647340" y="353174"/>
                  <a:pt x="690310" y="348018"/>
                </a:cubicBezTo>
                <a:cubicBezTo>
                  <a:pt x="704593" y="346304"/>
                  <a:pt x="717605" y="338919"/>
                  <a:pt x="731253" y="334370"/>
                </a:cubicBezTo>
                <a:lnTo>
                  <a:pt x="751725" y="327546"/>
                </a:lnTo>
                <a:lnTo>
                  <a:pt x="772197" y="320722"/>
                </a:lnTo>
                <a:cubicBezTo>
                  <a:pt x="779021" y="316173"/>
                  <a:pt x="785333" y="310742"/>
                  <a:pt x="792668" y="307074"/>
                </a:cubicBezTo>
                <a:cubicBezTo>
                  <a:pt x="799102" y="303857"/>
                  <a:pt x="807155" y="304241"/>
                  <a:pt x="813140" y="300251"/>
                </a:cubicBezTo>
                <a:cubicBezTo>
                  <a:pt x="836207" y="284873"/>
                  <a:pt x="856464" y="242893"/>
                  <a:pt x="867731" y="225188"/>
                </a:cubicBezTo>
                <a:lnTo>
                  <a:pt x="895026" y="184245"/>
                </a:lnTo>
                <a:lnTo>
                  <a:pt x="901850" y="163773"/>
                </a:lnTo>
                <a:cubicBezTo>
                  <a:pt x="899575" y="154674"/>
                  <a:pt x="900885" y="143801"/>
                  <a:pt x="895026" y="136477"/>
                </a:cubicBezTo>
                <a:cubicBezTo>
                  <a:pt x="890533" y="130860"/>
                  <a:pt x="880843" y="133147"/>
                  <a:pt x="874555" y="129654"/>
                </a:cubicBezTo>
                <a:cubicBezTo>
                  <a:pt x="860216" y="121688"/>
                  <a:pt x="847259" y="111457"/>
                  <a:pt x="833611" y="102358"/>
                </a:cubicBezTo>
                <a:cubicBezTo>
                  <a:pt x="821641" y="94378"/>
                  <a:pt x="806909" y="90745"/>
                  <a:pt x="792668" y="88710"/>
                </a:cubicBezTo>
                <a:cubicBezTo>
                  <a:pt x="726747" y="79292"/>
                  <a:pt x="760861" y="83881"/>
                  <a:pt x="690310" y="75063"/>
                </a:cubicBezTo>
                <a:cubicBezTo>
                  <a:pt x="644817" y="77337"/>
                  <a:pt x="599210" y="77940"/>
                  <a:pt x="553832" y="81886"/>
                </a:cubicBezTo>
                <a:cubicBezTo>
                  <a:pt x="546666" y="82509"/>
                  <a:pt x="539794" y="85493"/>
                  <a:pt x="533361" y="88710"/>
                </a:cubicBezTo>
                <a:cubicBezTo>
                  <a:pt x="526025" y="92378"/>
                  <a:pt x="528811" y="129654"/>
                  <a:pt x="512889" y="129654"/>
                </a:cubicBezTo>
                <a:close/>
              </a:path>
            </a:pathLst>
          </a:custGeom>
          <a:solidFill>
            <a:schemeClr val="tx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6" name="Freeform 95"/>
          <p:cNvSpPr/>
          <p:nvPr/>
        </p:nvSpPr>
        <p:spPr>
          <a:xfrm>
            <a:off x="711200" y="1619250"/>
            <a:ext cx="901700" cy="355600"/>
          </a:xfrm>
          <a:custGeom>
            <a:avLst/>
            <a:gdLst>
              <a:gd name="connsiteX0" fmla="*/ 512889 w 901850"/>
              <a:gd name="connsiteY0" fmla="*/ 129654 h 354842"/>
              <a:gd name="connsiteX1" fmla="*/ 437826 w 901850"/>
              <a:gd name="connsiteY1" fmla="*/ 88710 h 354842"/>
              <a:gd name="connsiteX2" fmla="*/ 417355 w 901850"/>
              <a:gd name="connsiteY2" fmla="*/ 75063 h 354842"/>
              <a:gd name="connsiteX3" fmla="*/ 390059 w 901850"/>
              <a:gd name="connsiteY3" fmla="*/ 61415 h 354842"/>
              <a:gd name="connsiteX4" fmla="*/ 349116 w 901850"/>
              <a:gd name="connsiteY4" fmla="*/ 34119 h 354842"/>
              <a:gd name="connsiteX5" fmla="*/ 328644 w 901850"/>
              <a:gd name="connsiteY5" fmla="*/ 20471 h 354842"/>
              <a:gd name="connsiteX6" fmla="*/ 260405 w 901850"/>
              <a:gd name="connsiteY6" fmla="*/ 0 h 354842"/>
              <a:gd name="connsiteX7" fmla="*/ 171695 w 901850"/>
              <a:gd name="connsiteY7" fmla="*/ 6824 h 354842"/>
              <a:gd name="connsiteX8" fmla="*/ 130752 w 901850"/>
              <a:gd name="connsiteY8" fmla="*/ 20471 h 354842"/>
              <a:gd name="connsiteX9" fmla="*/ 69337 w 901850"/>
              <a:gd name="connsiteY9" fmla="*/ 75063 h 354842"/>
              <a:gd name="connsiteX10" fmla="*/ 21570 w 901850"/>
              <a:gd name="connsiteY10" fmla="*/ 136477 h 354842"/>
              <a:gd name="connsiteX11" fmla="*/ 1098 w 901850"/>
              <a:gd name="connsiteY11" fmla="*/ 177421 h 354842"/>
              <a:gd name="connsiteX12" fmla="*/ 7922 w 901850"/>
              <a:gd name="connsiteY12" fmla="*/ 238836 h 354842"/>
              <a:gd name="connsiteX13" fmla="*/ 35217 w 901850"/>
              <a:gd name="connsiteY13" fmla="*/ 259307 h 354842"/>
              <a:gd name="connsiteX14" fmla="*/ 76161 w 901850"/>
              <a:gd name="connsiteY14" fmla="*/ 272955 h 354842"/>
              <a:gd name="connsiteX15" fmla="*/ 96632 w 901850"/>
              <a:gd name="connsiteY15" fmla="*/ 279779 h 354842"/>
              <a:gd name="connsiteX16" fmla="*/ 137576 w 901850"/>
              <a:gd name="connsiteY16" fmla="*/ 300251 h 354842"/>
              <a:gd name="connsiteX17" fmla="*/ 198991 w 901850"/>
              <a:gd name="connsiteY17" fmla="*/ 327546 h 354842"/>
              <a:gd name="connsiteX18" fmla="*/ 355940 w 901850"/>
              <a:gd name="connsiteY18" fmla="*/ 334370 h 354842"/>
              <a:gd name="connsiteX19" fmla="*/ 458298 w 901850"/>
              <a:gd name="connsiteY19" fmla="*/ 327546 h 354842"/>
              <a:gd name="connsiteX20" fmla="*/ 478770 w 901850"/>
              <a:gd name="connsiteY20" fmla="*/ 320722 h 354842"/>
              <a:gd name="connsiteX21" fmla="*/ 499241 w 901850"/>
              <a:gd name="connsiteY21" fmla="*/ 334370 h 354842"/>
              <a:gd name="connsiteX22" fmla="*/ 540185 w 901850"/>
              <a:gd name="connsiteY22" fmla="*/ 348018 h 354842"/>
              <a:gd name="connsiteX23" fmla="*/ 560656 w 901850"/>
              <a:gd name="connsiteY23" fmla="*/ 354842 h 354842"/>
              <a:gd name="connsiteX24" fmla="*/ 690310 w 901850"/>
              <a:gd name="connsiteY24" fmla="*/ 348018 h 354842"/>
              <a:gd name="connsiteX25" fmla="*/ 731253 w 901850"/>
              <a:gd name="connsiteY25" fmla="*/ 334370 h 354842"/>
              <a:gd name="connsiteX26" fmla="*/ 751725 w 901850"/>
              <a:gd name="connsiteY26" fmla="*/ 327546 h 354842"/>
              <a:gd name="connsiteX27" fmla="*/ 772197 w 901850"/>
              <a:gd name="connsiteY27" fmla="*/ 320722 h 354842"/>
              <a:gd name="connsiteX28" fmla="*/ 792668 w 901850"/>
              <a:gd name="connsiteY28" fmla="*/ 307074 h 354842"/>
              <a:gd name="connsiteX29" fmla="*/ 813140 w 901850"/>
              <a:gd name="connsiteY29" fmla="*/ 300251 h 354842"/>
              <a:gd name="connsiteX30" fmla="*/ 867731 w 901850"/>
              <a:gd name="connsiteY30" fmla="*/ 225188 h 354842"/>
              <a:gd name="connsiteX31" fmla="*/ 895026 w 901850"/>
              <a:gd name="connsiteY31" fmla="*/ 184245 h 354842"/>
              <a:gd name="connsiteX32" fmla="*/ 901850 w 901850"/>
              <a:gd name="connsiteY32" fmla="*/ 163773 h 354842"/>
              <a:gd name="connsiteX33" fmla="*/ 895026 w 901850"/>
              <a:gd name="connsiteY33" fmla="*/ 136477 h 354842"/>
              <a:gd name="connsiteX34" fmla="*/ 874555 w 901850"/>
              <a:gd name="connsiteY34" fmla="*/ 129654 h 354842"/>
              <a:gd name="connsiteX35" fmla="*/ 833611 w 901850"/>
              <a:gd name="connsiteY35" fmla="*/ 102358 h 354842"/>
              <a:gd name="connsiteX36" fmla="*/ 792668 w 901850"/>
              <a:gd name="connsiteY36" fmla="*/ 88710 h 354842"/>
              <a:gd name="connsiteX37" fmla="*/ 690310 w 901850"/>
              <a:gd name="connsiteY37" fmla="*/ 75063 h 354842"/>
              <a:gd name="connsiteX38" fmla="*/ 553832 w 901850"/>
              <a:gd name="connsiteY38" fmla="*/ 81886 h 354842"/>
              <a:gd name="connsiteX39" fmla="*/ 533361 w 901850"/>
              <a:gd name="connsiteY39" fmla="*/ 88710 h 354842"/>
              <a:gd name="connsiteX40" fmla="*/ 512889 w 901850"/>
              <a:gd name="connsiteY40" fmla="*/ 129654 h 354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01850" h="354842">
                <a:moveTo>
                  <a:pt x="512889" y="129654"/>
                </a:moveTo>
                <a:cubicBezTo>
                  <a:pt x="496967" y="129654"/>
                  <a:pt x="510731" y="121849"/>
                  <a:pt x="437826" y="88710"/>
                </a:cubicBezTo>
                <a:cubicBezTo>
                  <a:pt x="430360" y="85316"/>
                  <a:pt x="424475" y="79132"/>
                  <a:pt x="417355" y="75063"/>
                </a:cubicBezTo>
                <a:cubicBezTo>
                  <a:pt x="408523" y="70016"/>
                  <a:pt x="398782" y="66649"/>
                  <a:pt x="390059" y="61415"/>
                </a:cubicBezTo>
                <a:cubicBezTo>
                  <a:pt x="375994" y="52976"/>
                  <a:pt x="362764" y="43218"/>
                  <a:pt x="349116" y="34119"/>
                </a:cubicBezTo>
                <a:lnTo>
                  <a:pt x="328644" y="20471"/>
                </a:lnTo>
                <a:cubicBezTo>
                  <a:pt x="318678" y="13827"/>
                  <a:pt x="275662" y="3814"/>
                  <a:pt x="260405" y="0"/>
                </a:cubicBezTo>
                <a:cubicBezTo>
                  <a:pt x="230835" y="2275"/>
                  <a:pt x="200989" y="2199"/>
                  <a:pt x="171695" y="6824"/>
                </a:cubicBezTo>
                <a:cubicBezTo>
                  <a:pt x="157485" y="9068"/>
                  <a:pt x="130752" y="20471"/>
                  <a:pt x="130752" y="20471"/>
                </a:cubicBezTo>
                <a:cubicBezTo>
                  <a:pt x="94219" y="44826"/>
                  <a:pt x="116083" y="28317"/>
                  <a:pt x="69337" y="75063"/>
                </a:cubicBezTo>
                <a:cubicBezTo>
                  <a:pt x="37263" y="107137"/>
                  <a:pt x="54224" y="87496"/>
                  <a:pt x="21570" y="136477"/>
                </a:cubicBezTo>
                <a:cubicBezTo>
                  <a:pt x="3932" y="162934"/>
                  <a:pt x="10516" y="149168"/>
                  <a:pt x="1098" y="177421"/>
                </a:cubicBezTo>
                <a:cubicBezTo>
                  <a:pt x="3373" y="197893"/>
                  <a:pt x="0" y="219823"/>
                  <a:pt x="7922" y="238836"/>
                </a:cubicBezTo>
                <a:cubicBezTo>
                  <a:pt x="12296" y="249334"/>
                  <a:pt x="25045" y="254221"/>
                  <a:pt x="35217" y="259307"/>
                </a:cubicBezTo>
                <a:cubicBezTo>
                  <a:pt x="48084" y="265741"/>
                  <a:pt x="62513" y="268406"/>
                  <a:pt x="76161" y="272955"/>
                </a:cubicBezTo>
                <a:cubicBezTo>
                  <a:pt x="82985" y="275230"/>
                  <a:pt x="90647" y="275789"/>
                  <a:pt x="96632" y="279779"/>
                </a:cubicBezTo>
                <a:cubicBezTo>
                  <a:pt x="155297" y="318889"/>
                  <a:pt x="81075" y="272001"/>
                  <a:pt x="137576" y="300251"/>
                </a:cubicBezTo>
                <a:cubicBezTo>
                  <a:pt x="164225" y="313575"/>
                  <a:pt x="160427" y="325869"/>
                  <a:pt x="198991" y="327546"/>
                </a:cubicBezTo>
                <a:lnTo>
                  <a:pt x="355940" y="334370"/>
                </a:lnTo>
                <a:cubicBezTo>
                  <a:pt x="390059" y="332095"/>
                  <a:pt x="424312" y="331322"/>
                  <a:pt x="458298" y="327546"/>
                </a:cubicBezTo>
                <a:cubicBezTo>
                  <a:pt x="465447" y="326752"/>
                  <a:pt x="471675" y="319539"/>
                  <a:pt x="478770" y="320722"/>
                </a:cubicBezTo>
                <a:cubicBezTo>
                  <a:pt x="486860" y="322070"/>
                  <a:pt x="491747" y="331039"/>
                  <a:pt x="499241" y="334370"/>
                </a:cubicBezTo>
                <a:cubicBezTo>
                  <a:pt x="512387" y="340213"/>
                  <a:pt x="526537" y="343469"/>
                  <a:pt x="540185" y="348018"/>
                </a:cubicBezTo>
                <a:lnTo>
                  <a:pt x="560656" y="354842"/>
                </a:lnTo>
                <a:cubicBezTo>
                  <a:pt x="603874" y="352567"/>
                  <a:pt x="647340" y="353174"/>
                  <a:pt x="690310" y="348018"/>
                </a:cubicBezTo>
                <a:cubicBezTo>
                  <a:pt x="704593" y="346304"/>
                  <a:pt x="717605" y="338919"/>
                  <a:pt x="731253" y="334370"/>
                </a:cubicBezTo>
                <a:lnTo>
                  <a:pt x="751725" y="327546"/>
                </a:lnTo>
                <a:lnTo>
                  <a:pt x="772197" y="320722"/>
                </a:lnTo>
                <a:cubicBezTo>
                  <a:pt x="779021" y="316173"/>
                  <a:pt x="785333" y="310742"/>
                  <a:pt x="792668" y="307074"/>
                </a:cubicBezTo>
                <a:cubicBezTo>
                  <a:pt x="799102" y="303857"/>
                  <a:pt x="807155" y="304241"/>
                  <a:pt x="813140" y="300251"/>
                </a:cubicBezTo>
                <a:cubicBezTo>
                  <a:pt x="836207" y="284873"/>
                  <a:pt x="856464" y="242893"/>
                  <a:pt x="867731" y="225188"/>
                </a:cubicBezTo>
                <a:lnTo>
                  <a:pt x="895026" y="184245"/>
                </a:lnTo>
                <a:lnTo>
                  <a:pt x="901850" y="163773"/>
                </a:lnTo>
                <a:cubicBezTo>
                  <a:pt x="899575" y="154674"/>
                  <a:pt x="900885" y="143801"/>
                  <a:pt x="895026" y="136477"/>
                </a:cubicBezTo>
                <a:cubicBezTo>
                  <a:pt x="890533" y="130860"/>
                  <a:pt x="880843" y="133147"/>
                  <a:pt x="874555" y="129654"/>
                </a:cubicBezTo>
                <a:cubicBezTo>
                  <a:pt x="860216" y="121688"/>
                  <a:pt x="847259" y="111457"/>
                  <a:pt x="833611" y="102358"/>
                </a:cubicBezTo>
                <a:cubicBezTo>
                  <a:pt x="821641" y="94378"/>
                  <a:pt x="806909" y="90745"/>
                  <a:pt x="792668" y="88710"/>
                </a:cubicBezTo>
                <a:cubicBezTo>
                  <a:pt x="726747" y="79292"/>
                  <a:pt x="760861" y="83881"/>
                  <a:pt x="690310" y="75063"/>
                </a:cubicBezTo>
                <a:cubicBezTo>
                  <a:pt x="644817" y="77337"/>
                  <a:pt x="599210" y="77940"/>
                  <a:pt x="553832" y="81886"/>
                </a:cubicBezTo>
                <a:cubicBezTo>
                  <a:pt x="546666" y="82509"/>
                  <a:pt x="539794" y="85493"/>
                  <a:pt x="533361" y="88710"/>
                </a:cubicBezTo>
                <a:cubicBezTo>
                  <a:pt x="526025" y="92378"/>
                  <a:pt x="528811" y="129654"/>
                  <a:pt x="512889" y="129654"/>
                </a:cubicBezTo>
                <a:close/>
              </a:path>
            </a:pathLst>
          </a:custGeom>
          <a:solidFill>
            <a:schemeClr val="tx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7" name="Freeform 96"/>
          <p:cNvSpPr/>
          <p:nvPr/>
        </p:nvSpPr>
        <p:spPr>
          <a:xfrm>
            <a:off x="939800" y="1760538"/>
            <a:ext cx="901700" cy="355600"/>
          </a:xfrm>
          <a:custGeom>
            <a:avLst/>
            <a:gdLst>
              <a:gd name="connsiteX0" fmla="*/ 512889 w 901850"/>
              <a:gd name="connsiteY0" fmla="*/ 129654 h 354842"/>
              <a:gd name="connsiteX1" fmla="*/ 437826 w 901850"/>
              <a:gd name="connsiteY1" fmla="*/ 88710 h 354842"/>
              <a:gd name="connsiteX2" fmla="*/ 417355 w 901850"/>
              <a:gd name="connsiteY2" fmla="*/ 75063 h 354842"/>
              <a:gd name="connsiteX3" fmla="*/ 390059 w 901850"/>
              <a:gd name="connsiteY3" fmla="*/ 61415 h 354842"/>
              <a:gd name="connsiteX4" fmla="*/ 349116 w 901850"/>
              <a:gd name="connsiteY4" fmla="*/ 34119 h 354842"/>
              <a:gd name="connsiteX5" fmla="*/ 328644 w 901850"/>
              <a:gd name="connsiteY5" fmla="*/ 20471 h 354842"/>
              <a:gd name="connsiteX6" fmla="*/ 260405 w 901850"/>
              <a:gd name="connsiteY6" fmla="*/ 0 h 354842"/>
              <a:gd name="connsiteX7" fmla="*/ 171695 w 901850"/>
              <a:gd name="connsiteY7" fmla="*/ 6824 h 354842"/>
              <a:gd name="connsiteX8" fmla="*/ 130752 w 901850"/>
              <a:gd name="connsiteY8" fmla="*/ 20471 h 354842"/>
              <a:gd name="connsiteX9" fmla="*/ 69337 w 901850"/>
              <a:gd name="connsiteY9" fmla="*/ 75063 h 354842"/>
              <a:gd name="connsiteX10" fmla="*/ 21570 w 901850"/>
              <a:gd name="connsiteY10" fmla="*/ 136477 h 354842"/>
              <a:gd name="connsiteX11" fmla="*/ 1098 w 901850"/>
              <a:gd name="connsiteY11" fmla="*/ 177421 h 354842"/>
              <a:gd name="connsiteX12" fmla="*/ 7922 w 901850"/>
              <a:gd name="connsiteY12" fmla="*/ 238836 h 354842"/>
              <a:gd name="connsiteX13" fmla="*/ 35217 w 901850"/>
              <a:gd name="connsiteY13" fmla="*/ 259307 h 354842"/>
              <a:gd name="connsiteX14" fmla="*/ 76161 w 901850"/>
              <a:gd name="connsiteY14" fmla="*/ 272955 h 354842"/>
              <a:gd name="connsiteX15" fmla="*/ 96632 w 901850"/>
              <a:gd name="connsiteY15" fmla="*/ 279779 h 354842"/>
              <a:gd name="connsiteX16" fmla="*/ 137576 w 901850"/>
              <a:gd name="connsiteY16" fmla="*/ 300251 h 354842"/>
              <a:gd name="connsiteX17" fmla="*/ 198991 w 901850"/>
              <a:gd name="connsiteY17" fmla="*/ 327546 h 354842"/>
              <a:gd name="connsiteX18" fmla="*/ 355940 w 901850"/>
              <a:gd name="connsiteY18" fmla="*/ 334370 h 354842"/>
              <a:gd name="connsiteX19" fmla="*/ 458298 w 901850"/>
              <a:gd name="connsiteY19" fmla="*/ 327546 h 354842"/>
              <a:gd name="connsiteX20" fmla="*/ 478770 w 901850"/>
              <a:gd name="connsiteY20" fmla="*/ 320722 h 354842"/>
              <a:gd name="connsiteX21" fmla="*/ 499241 w 901850"/>
              <a:gd name="connsiteY21" fmla="*/ 334370 h 354842"/>
              <a:gd name="connsiteX22" fmla="*/ 540185 w 901850"/>
              <a:gd name="connsiteY22" fmla="*/ 348018 h 354842"/>
              <a:gd name="connsiteX23" fmla="*/ 560656 w 901850"/>
              <a:gd name="connsiteY23" fmla="*/ 354842 h 354842"/>
              <a:gd name="connsiteX24" fmla="*/ 690310 w 901850"/>
              <a:gd name="connsiteY24" fmla="*/ 348018 h 354842"/>
              <a:gd name="connsiteX25" fmla="*/ 731253 w 901850"/>
              <a:gd name="connsiteY25" fmla="*/ 334370 h 354842"/>
              <a:gd name="connsiteX26" fmla="*/ 751725 w 901850"/>
              <a:gd name="connsiteY26" fmla="*/ 327546 h 354842"/>
              <a:gd name="connsiteX27" fmla="*/ 772197 w 901850"/>
              <a:gd name="connsiteY27" fmla="*/ 320722 h 354842"/>
              <a:gd name="connsiteX28" fmla="*/ 792668 w 901850"/>
              <a:gd name="connsiteY28" fmla="*/ 307074 h 354842"/>
              <a:gd name="connsiteX29" fmla="*/ 813140 w 901850"/>
              <a:gd name="connsiteY29" fmla="*/ 300251 h 354842"/>
              <a:gd name="connsiteX30" fmla="*/ 867731 w 901850"/>
              <a:gd name="connsiteY30" fmla="*/ 225188 h 354842"/>
              <a:gd name="connsiteX31" fmla="*/ 895026 w 901850"/>
              <a:gd name="connsiteY31" fmla="*/ 184245 h 354842"/>
              <a:gd name="connsiteX32" fmla="*/ 901850 w 901850"/>
              <a:gd name="connsiteY32" fmla="*/ 163773 h 354842"/>
              <a:gd name="connsiteX33" fmla="*/ 895026 w 901850"/>
              <a:gd name="connsiteY33" fmla="*/ 136477 h 354842"/>
              <a:gd name="connsiteX34" fmla="*/ 874555 w 901850"/>
              <a:gd name="connsiteY34" fmla="*/ 129654 h 354842"/>
              <a:gd name="connsiteX35" fmla="*/ 833611 w 901850"/>
              <a:gd name="connsiteY35" fmla="*/ 102358 h 354842"/>
              <a:gd name="connsiteX36" fmla="*/ 792668 w 901850"/>
              <a:gd name="connsiteY36" fmla="*/ 88710 h 354842"/>
              <a:gd name="connsiteX37" fmla="*/ 690310 w 901850"/>
              <a:gd name="connsiteY37" fmla="*/ 75063 h 354842"/>
              <a:gd name="connsiteX38" fmla="*/ 553832 w 901850"/>
              <a:gd name="connsiteY38" fmla="*/ 81886 h 354842"/>
              <a:gd name="connsiteX39" fmla="*/ 533361 w 901850"/>
              <a:gd name="connsiteY39" fmla="*/ 88710 h 354842"/>
              <a:gd name="connsiteX40" fmla="*/ 512889 w 901850"/>
              <a:gd name="connsiteY40" fmla="*/ 129654 h 354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01850" h="354842">
                <a:moveTo>
                  <a:pt x="512889" y="129654"/>
                </a:moveTo>
                <a:cubicBezTo>
                  <a:pt x="496967" y="129654"/>
                  <a:pt x="510731" y="121849"/>
                  <a:pt x="437826" y="88710"/>
                </a:cubicBezTo>
                <a:cubicBezTo>
                  <a:pt x="430360" y="85316"/>
                  <a:pt x="424475" y="79132"/>
                  <a:pt x="417355" y="75063"/>
                </a:cubicBezTo>
                <a:cubicBezTo>
                  <a:pt x="408523" y="70016"/>
                  <a:pt x="398782" y="66649"/>
                  <a:pt x="390059" y="61415"/>
                </a:cubicBezTo>
                <a:cubicBezTo>
                  <a:pt x="375994" y="52976"/>
                  <a:pt x="362764" y="43218"/>
                  <a:pt x="349116" y="34119"/>
                </a:cubicBezTo>
                <a:lnTo>
                  <a:pt x="328644" y="20471"/>
                </a:lnTo>
                <a:cubicBezTo>
                  <a:pt x="318678" y="13827"/>
                  <a:pt x="275662" y="3814"/>
                  <a:pt x="260405" y="0"/>
                </a:cubicBezTo>
                <a:cubicBezTo>
                  <a:pt x="230835" y="2275"/>
                  <a:pt x="200989" y="2199"/>
                  <a:pt x="171695" y="6824"/>
                </a:cubicBezTo>
                <a:cubicBezTo>
                  <a:pt x="157485" y="9068"/>
                  <a:pt x="130752" y="20471"/>
                  <a:pt x="130752" y="20471"/>
                </a:cubicBezTo>
                <a:cubicBezTo>
                  <a:pt x="94219" y="44826"/>
                  <a:pt x="116083" y="28317"/>
                  <a:pt x="69337" y="75063"/>
                </a:cubicBezTo>
                <a:cubicBezTo>
                  <a:pt x="37263" y="107137"/>
                  <a:pt x="54224" y="87496"/>
                  <a:pt x="21570" y="136477"/>
                </a:cubicBezTo>
                <a:cubicBezTo>
                  <a:pt x="3932" y="162934"/>
                  <a:pt x="10516" y="149168"/>
                  <a:pt x="1098" y="177421"/>
                </a:cubicBezTo>
                <a:cubicBezTo>
                  <a:pt x="3373" y="197893"/>
                  <a:pt x="0" y="219823"/>
                  <a:pt x="7922" y="238836"/>
                </a:cubicBezTo>
                <a:cubicBezTo>
                  <a:pt x="12296" y="249334"/>
                  <a:pt x="25045" y="254221"/>
                  <a:pt x="35217" y="259307"/>
                </a:cubicBezTo>
                <a:cubicBezTo>
                  <a:pt x="48084" y="265741"/>
                  <a:pt x="62513" y="268406"/>
                  <a:pt x="76161" y="272955"/>
                </a:cubicBezTo>
                <a:cubicBezTo>
                  <a:pt x="82985" y="275230"/>
                  <a:pt x="90647" y="275789"/>
                  <a:pt x="96632" y="279779"/>
                </a:cubicBezTo>
                <a:cubicBezTo>
                  <a:pt x="155297" y="318889"/>
                  <a:pt x="81075" y="272001"/>
                  <a:pt x="137576" y="300251"/>
                </a:cubicBezTo>
                <a:cubicBezTo>
                  <a:pt x="164225" y="313575"/>
                  <a:pt x="160427" y="325869"/>
                  <a:pt x="198991" y="327546"/>
                </a:cubicBezTo>
                <a:lnTo>
                  <a:pt x="355940" y="334370"/>
                </a:lnTo>
                <a:cubicBezTo>
                  <a:pt x="390059" y="332095"/>
                  <a:pt x="424312" y="331322"/>
                  <a:pt x="458298" y="327546"/>
                </a:cubicBezTo>
                <a:cubicBezTo>
                  <a:pt x="465447" y="326752"/>
                  <a:pt x="471675" y="319539"/>
                  <a:pt x="478770" y="320722"/>
                </a:cubicBezTo>
                <a:cubicBezTo>
                  <a:pt x="486860" y="322070"/>
                  <a:pt x="491747" y="331039"/>
                  <a:pt x="499241" y="334370"/>
                </a:cubicBezTo>
                <a:cubicBezTo>
                  <a:pt x="512387" y="340213"/>
                  <a:pt x="526537" y="343469"/>
                  <a:pt x="540185" y="348018"/>
                </a:cubicBezTo>
                <a:lnTo>
                  <a:pt x="560656" y="354842"/>
                </a:lnTo>
                <a:cubicBezTo>
                  <a:pt x="603874" y="352567"/>
                  <a:pt x="647340" y="353174"/>
                  <a:pt x="690310" y="348018"/>
                </a:cubicBezTo>
                <a:cubicBezTo>
                  <a:pt x="704593" y="346304"/>
                  <a:pt x="717605" y="338919"/>
                  <a:pt x="731253" y="334370"/>
                </a:cubicBezTo>
                <a:lnTo>
                  <a:pt x="751725" y="327546"/>
                </a:lnTo>
                <a:lnTo>
                  <a:pt x="772197" y="320722"/>
                </a:lnTo>
                <a:cubicBezTo>
                  <a:pt x="779021" y="316173"/>
                  <a:pt x="785333" y="310742"/>
                  <a:pt x="792668" y="307074"/>
                </a:cubicBezTo>
                <a:cubicBezTo>
                  <a:pt x="799102" y="303857"/>
                  <a:pt x="807155" y="304241"/>
                  <a:pt x="813140" y="300251"/>
                </a:cubicBezTo>
                <a:cubicBezTo>
                  <a:pt x="836207" y="284873"/>
                  <a:pt x="856464" y="242893"/>
                  <a:pt x="867731" y="225188"/>
                </a:cubicBezTo>
                <a:lnTo>
                  <a:pt x="895026" y="184245"/>
                </a:lnTo>
                <a:lnTo>
                  <a:pt x="901850" y="163773"/>
                </a:lnTo>
                <a:cubicBezTo>
                  <a:pt x="899575" y="154674"/>
                  <a:pt x="900885" y="143801"/>
                  <a:pt x="895026" y="136477"/>
                </a:cubicBezTo>
                <a:cubicBezTo>
                  <a:pt x="890533" y="130860"/>
                  <a:pt x="880843" y="133147"/>
                  <a:pt x="874555" y="129654"/>
                </a:cubicBezTo>
                <a:cubicBezTo>
                  <a:pt x="860216" y="121688"/>
                  <a:pt x="847259" y="111457"/>
                  <a:pt x="833611" y="102358"/>
                </a:cubicBezTo>
                <a:cubicBezTo>
                  <a:pt x="821641" y="94378"/>
                  <a:pt x="806909" y="90745"/>
                  <a:pt x="792668" y="88710"/>
                </a:cubicBezTo>
                <a:cubicBezTo>
                  <a:pt x="726747" y="79292"/>
                  <a:pt x="760861" y="83881"/>
                  <a:pt x="690310" y="75063"/>
                </a:cubicBezTo>
                <a:cubicBezTo>
                  <a:pt x="644817" y="77337"/>
                  <a:pt x="599210" y="77940"/>
                  <a:pt x="553832" y="81886"/>
                </a:cubicBezTo>
                <a:cubicBezTo>
                  <a:pt x="546666" y="82509"/>
                  <a:pt x="539794" y="85493"/>
                  <a:pt x="533361" y="88710"/>
                </a:cubicBezTo>
                <a:cubicBezTo>
                  <a:pt x="526025" y="92378"/>
                  <a:pt x="528811" y="129654"/>
                  <a:pt x="512889" y="129654"/>
                </a:cubicBezTo>
                <a:close/>
              </a:path>
            </a:pathLst>
          </a:custGeom>
          <a:solidFill>
            <a:schemeClr val="tx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2" name="Straight Connector 131"/>
          <p:cNvCxnSpPr/>
          <p:nvPr/>
        </p:nvCxnSpPr>
        <p:spPr>
          <a:xfrm rot="5400000" flipH="1" flipV="1">
            <a:off x="719138" y="2495550"/>
            <a:ext cx="381000" cy="152400"/>
          </a:xfrm>
          <a:prstGeom prst="line">
            <a:avLst/>
          </a:prstGeom>
          <a:solidFill>
            <a:srgbClr val="FFFF99"/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Oval 135"/>
          <p:cNvSpPr/>
          <p:nvPr/>
        </p:nvSpPr>
        <p:spPr>
          <a:xfrm>
            <a:off x="771525" y="2805113"/>
            <a:ext cx="76200" cy="76200"/>
          </a:xfrm>
          <a:prstGeom prst="ellipse">
            <a:avLst/>
          </a:prstGeom>
          <a:solidFill>
            <a:srgbClr val="FFFF99"/>
          </a:solidFill>
          <a:ln w="127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7" name="Straight Connector 136"/>
          <p:cNvCxnSpPr/>
          <p:nvPr/>
        </p:nvCxnSpPr>
        <p:spPr>
          <a:xfrm rot="5400000" flipH="1" flipV="1">
            <a:off x="969963" y="2332038"/>
            <a:ext cx="381000" cy="152400"/>
          </a:xfrm>
          <a:prstGeom prst="line">
            <a:avLst/>
          </a:prstGeom>
          <a:solidFill>
            <a:srgbClr val="FFFF99"/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Oval 137"/>
          <p:cNvSpPr/>
          <p:nvPr/>
        </p:nvSpPr>
        <p:spPr>
          <a:xfrm>
            <a:off x="1022350" y="2641600"/>
            <a:ext cx="76200" cy="76200"/>
          </a:xfrm>
          <a:prstGeom prst="ellipse">
            <a:avLst/>
          </a:prstGeom>
          <a:solidFill>
            <a:srgbClr val="FFFF99"/>
          </a:solidFill>
          <a:ln w="127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9" name="Straight Connector 148"/>
          <p:cNvCxnSpPr/>
          <p:nvPr/>
        </p:nvCxnSpPr>
        <p:spPr>
          <a:xfrm rot="5400000" flipH="1" flipV="1">
            <a:off x="687388" y="2224088"/>
            <a:ext cx="381000" cy="152400"/>
          </a:xfrm>
          <a:prstGeom prst="line">
            <a:avLst/>
          </a:prstGeom>
          <a:solidFill>
            <a:srgbClr val="FFFF99"/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Oval 149"/>
          <p:cNvSpPr/>
          <p:nvPr/>
        </p:nvSpPr>
        <p:spPr>
          <a:xfrm>
            <a:off x="739775" y="2535238"/>
            <a:ext cx="76200" cy="76200"/>
          </a:xfrm>
          <a:prstGeom prst="ellipse">
            <a:avLst/>
          </a:prstGeom>
          <a:solidFill>
            <a:srgbClr val="FFFF99"/>
          </a:solidFill>
          <a:ln w="127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1" name="Straight Connector 150"/>
          <p:cNvCxnSpPr/>
          <p:nvPr/>
        </p:nvCxnSpPr>
        <p:spPr>
          <a:xfrm rot="5400000" flipH="1" flipV="1">
            <a:off x="1171575" y="2354263"/>
            <a:ext cx="381000" cy="152400"/>
          </a:xfrm>
          <a:prstGeom prst="line">
            <a:avLst/>
          </a:prstGeom>
          <a:solidFill>
            <a:srgbClr val="FFFF99"/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Oval 151"/>
          <p:cNvSpPr/>
          <p:nvPr/>
        </p:nvSpPr>
        <p:spPr>
          <a:xfrm>
            <a:off x="1223963" y="2663825"/>
            <a:ext cx="76200" cy="76200"/>
          </a:xfrm>
          <a:prstGeom prst="ellipse">
            <a:avLst/>
          </a:prstGeom>
          <a:solidFill>
            <a:srgbClr val="FFFF99"/>
          </a:solidFill>
          <a:ln w="127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3" name="Straight Connector 152"/>
          <p:cNvCxnSpPr/>
          <p:nvPr/>
        </p:nvCxnSpPr>
        <p:spPr>
          <a:xfrm rot="5400000" flipH="1" flipV="1">
            <a:off x="1628775" y="2116138"/>
            <a:ext cx="381000" cy="152400"/>
          </a:xfrm>
          <a:prstGeom prst="line">
            <a:avLst/>
          </a:prstGeom>
          <a:solidFill>
            <a:srgbClr val="FFFF99"/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Oval 153"/>
          <p:cNvSpPr/>
          <p:nvPr/>
        </p:nvSpPr>
        <p:spPr>
          <a:xfrm>
            <a:off x="1681163" y="2425700"/>
            <a:ext cx="76200" cy="76200"/>
          </a:xfrm>
          <a:prstGeom prst="ellipse">
            <a:avLst/>
          </a:prstGeom>
          <a:solidFill>
            <a:srgbClr val="FFFF99"/>
          </a:solidFill>
          <a:ln w="127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5" name="Straight Connector 154"/>
          <p:cNvCxnSpPr/>
          <p:nvPr/>
        </p:nvCxnSpPr>
        <p:spPr>
          <a:xfrm rot="5400000" flipH="1" flipV="1">
            <a:off x="1295400" y="2544763"/>
            <a:ext cx="381000" cy="152400"/>
          </a:xfrm>
          <a:prstGeom prst="line">
            <a:avLst/>
          </a:prstGeom>
          <a:solidFill>
            <a:srgbClr val="FFFF99"/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Oval 156"/>
          <p:cNvSpPr/>
          <p:nvPr/>
        </p:nvSpPr>
        <p:spPr>
          <a:xfrm>
            <a:off x="1347788" y="2855913"/>
            <a:ext cx="76200" cy="76200"/>
          </a:xfrm>
          <a:prstGeom prst="ellipse">
            <a:avLst/>
          </a:prstGeom>
          <a:solidFill>
            <a:srgbClr val="FFFF99"/>
          </a:solidFill>
          <a:ln w="127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8" name="Straight Connector 157"/>
          <p:cNvCxnSpPr/>
          <p:nvPr/>
        </p:nvCxnSpPr>
        <p:spPr>
          <a:xfrm rot="5400000" flipH="1" flipV="1">
            <a:off x="762000" y="2592388"/>
            <a:ext cx="381000" cy="152400"/>
          </a:xfrm>
          <a:prstGeom prst="line">
            <a:avLst/>
          </a:prstGeom>
          <a:solidFill>
            <a:srgbClr val="FFFF99"/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Oval 158"/>
          <p:cNvSpPr/>
          <p:nvPr/>
        </p:nvSpPr>
        <p:spPr>
          <a:xfrm>
            <a:off x="815975" y="2903538"/>
            <a:ext cx="76200" cy="76200"/>
          </a:xfrm>
          <a:prstGeom prst="ellipse">
            <a:avLst/>
          </a:prstGeom>
          <a:solidFill>
            <a:srgbClr val="FFFF99"/>
          </a:solidFill>
          <a:ln w="127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0" name="Straight Connector 159"/>
          <p:cNvCxnSpPr/>
          <p:nvPr/>
        </p:nvCxnSpPr>
        <p:spPr>
          <a:xfrm rot="5400000" flipH="1" flipV="1">
            <a:off x="981075" y="2640013"/>
            <a:ext cx="381000" cy="152400"/>
          </a:xfrm>
          <a:prstGeom prst="line">
            <a:avLst/>
          </a:prstGeom>
          <a:solidFill>
            <a:srgbClr val="FFFF99"/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Oval 160"/>
          <p:cNvSpPr/>
          <p:nvPr/>
        </p:nvSpPr>
        <p:spPr>
          <a:xfrm>
            <a:off x="1033463" y="2951163"/>
            <a:ext cx="76200" cy="76200"/>
          </a:xfrm>
          <a:prstGeom prst="ellipse">
            <a:avLst/>
          </a:prstGeom>
          <a:solidFill>
            <a:srgbClr val="FFFF99"/>
          </a:solidFill>
          <a:ln w="127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2" name="Straight Connector 161"/>
          <p:cNvCxnSpPr/>
          <p:nvPr/>
        </p:nvCxnSpPr>
        <p:spPr>
          <a:xfrm rot="5400000" flipH="1" flipV="1">
            <a:off x="550863" y="2286000"/>
            <a:ext cx="381000" cy="152400"/>
          </a:xfrm>
          <a:prstGeom prst="line">
            <a:avLst/>
          </a:prstGeom>
          <a:solidFill>
            <a:srgbClr val="FFFF99"/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Oval 162"/>
          <p:cNvSpPr/>
          <p:nvPr/>
        </p:nvSpPr>
        <p:spPr>
          <a:xfrm>
            <a:off x="603250" y="2595563"/>
            <a:ext cx="76200" cy="76200"/>
          </a:xfrm>
          <a:prstGeom prst="ellipse">
            <a:avLst/>
          </a:prstGeom>
          <a:solidFill>
            <a:srgbClr val="FFFF99"/>
          </a:solidFill>
          <a:ln w="127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4" name="Straight Connector 163"/>
          <p:cNvCxnSpPr/>
          <p:nvPr/>
        </p:nvCxnSpPr>
        <p:spPr>
          <a:xfrm rot="5400000" flipH="1" flipV="1">
            <a:off x="1379538" y="2684463"/>
            <a:ext cx="381000" cy="152400"/>
          </a:xfrm>
          <a:prstGeom prst="line">
            <a:avLst/>
          </a:prstGeom>
          <a:solidFill>
            <a:srgbClr val="FFFF99"/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Oval 164"/>
          <p:cNvSpPr/>
          <p:nvPr/>
        </p:nvSpPr>
        <p:spPr>
          <a:xfrm>
            <a:off x="1431925" y="2995613"/>
            <a:ext cx="76200" cy="76200"/>
          </a:xfrm>
          <a:prstGeom prst="ellipse">
            <a:avLst/>
          </a:prstGeom>
          <a:solidFill>
            <a:srgbClr val="FFFF99"/>
          </a:solidFill>
          <a:ln w="127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6" name="Straight Connector 165"/>
          <p:cNvCxnSpPr/>
          <p:nvPr/>
        </p:nvCxnSpPr>
        <p:spPr>
          <a:xfrm rot="5400000" flipH="1" flipV="1">
            <a:off x="1158875" y="2592388"/>
            <a:ext cx="381000" cy="152400"/>
          </a:xfrm>
          <a:prstGeom prst="line">
            <a:avLst/>
          </a:prstGeom>
          <a:solidFill>
            <a:srgbClr val="FFFF99"/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Oval 166"/>
          <p:cNvSpPr/>
          <p:nvPr/>
        </p:nvSpPr>
        <p:spPr>
          <a:xfrm>
            <a:off x="1211263" y="2903538"/>
            <a:ext cx="76200" cy="76200"/>
          </a:xfrm>
          <a:prstGeom prst="ellipse">
            <a:avLst/>
          </a:prstGeom>
          <a:solidFill>
            <a:srgbClr val="FFFF99"/>
          </a:solidFill>
          <a:ln w="127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8" name="Freeform 167"/>
          <p:cNvSpPr/>
          <p:nvPr/>
        </p:nvSpPr>
        <p:spPr>
          <a:xfrm>
            <a:off x="1624013" y="4133850"/>
            <a:ext cx="1447800" cy="728663"/>
          </a:xfrm>
          <a:custGeom>
            <a:avLst/>
            <a:gdLst>
              <a:gd name="connsiteX0" fmla="*/ 0 w 2453053"/>
              <a:gd name="connsiteY0" fmla="*/ 0 h 404446"/>
              <a:gd name="connsiteX1" fmla="*/ 2453053 w 2453053"/>
              <a:gd name="connsiteY1" fmla="*/ 0 h 404446"/>
              <a:gd name="connsiteX2" fmla="*/ 1863969 w 2453053"/>
              <a:gd name="connsiteY2" fmla="*/ 395654 h 404446"/>
              <a:gd name="connsiteX3" fmla="*/ 474784 w 2453053"/>
              <a:gd name="connsiteY3" fmla="*/ 404446 h 404446"/>
              <a:gd name="connsiteX4" fmla="*/ 0 w 2453053"/>
              <a:gd name="connsiteY4" fmla="*/ 0 h 404446"/>
              <a:gd name="connsiteX0" fmla="*/ 0 w 2453053"/>
              <a:gd name="connsiteY0" fmla="*/ 0 h 417731"/>
              <a:gd name="connsiteX1" fmla="*/ 2453053 w 2453053"/>
              <a:gd name="connsiteY1" fmla="*/ 0 h 417731"/>
              <a:gd name="connsiteX2" fmla="*/ 2242038 w 2453053"/>
              <a:gd name="connsiteY2" fmla="*/ 417731 h 417731"/>
              <a:gd name="connsiteX3" fmla="*/ 474784 w 2453053"/>
              <a:gd name="connsiteY3" fmla="*/ 404446 h 417731"/>
              <a:gd name="connsiteX4" fmla="*/ 0 w 2453053"/>
              <a:gd name="connsiteY4" fmla="*/ 0 h 417731"/>
              <a:gd name="connsiteX0" fmla="*/ 0 w 2453053"/>
              <a:gd name="connsiteY0" fmla="*/ 46414 h 464145"/>
              <a:gd name="connsiteX1" fmla="*/ 2453053 w 2453053"/>
              <a:gd name="connsiteY1" fmla="*/ 0 h 464145"/>
              <a:gd name="connsiteX2" fmla="*/ 2242038 w 2453053"/>
              <a:gd name="connsiteY2" fmla="*/ 464145 h 464145"/>
              <a:gd name="connsiteX3" fmla="*/ 474784 w 2453053"/>
              <a:gd name="connsiteY3" fmla="*/ 450860 h 464145"/>
              <a:gd name="connsiteX4" fmla="*/ 0 w 2453053"/>
              <a:gd name="connsiteY4" fmla="*/ 46414 h 464145"/>
              <a:gd name="connsiteX0" fmla="*/ 0 w 2453053"/>
              <a:gd name="connsiteY0" fmla="*/ 0 h 417731"/>
              <a:gd name="connsiteX1" fmla="*/ 2453053 w 2453053"/>
              <a:gd name="connsiteY1" fmla="*/ 0 h 417731"/>
              <a:gd name="connsiteX2" fmla="*/ 2242038 w 2453053"/>
              <a:gd name="connsiteY2" fmla="*/ 417731 h 417731"/>
              <a:gd name="connsiteX3" fmla="*/ 474784 w 2453053"/>
              <a:gd name="connsiteY3" fmla="*/ 404446 h 417731"/>
              <a:gd name="connsiteX4" fmla="*/ 0 w 2453053"/>
              <a:gd name="connsiteY4" fmla="*/ 0 h 417731"/>
              <a:gd name="connsiteX0" fmla="*/ 0 w 2439437"/>
              <a:gd name="connsiteY0" fmla="*/ 22211 h 439942"/>
              <a:gd name="connsiteX1" fmla="*/ 2439437 w 2439437"/>
              <a:gd name="connsiteY1" fmla="*/ 0 h 439942"/>
              <a:gd name="connsiteX2" fmla="*/ 2242038 w 2439437"/>
              <a:gd name="connsiteY2" fmla="*/ 439942 h 439942"/>
              <a:gd name="connsiteX3" fmla="*/ 474784 w 2439437"/>
              <a:gd name="connsiteY3" fmla="*/ 426657 h 439942"/>
              <a:gd name="connsiteX4" fmla="*/ 0 w 2439437"/>
              <a:gd name="connsiteY4" fmla="*/ 22211 h 439942"/>
              <a:gd name="connsiteX0" fmla="*/ 0 w 2439437"/>
              <a:gd name="connsiteY0" fmla="*/ 0 h 417731"/>
              <a:gd name="connsiteX1" fmla="*/ 2439437 w 2439437"/>
              <a:gd name="connsiteY1" fmla="*/ 1708 h 417731"/>
              <a:gd name="connsiteX2" fmla="*/ 2242038 w 2439437"/>
              <a:gd name="connsiteY2" fmla="*/ 417731 h 417731"/>
              <a:gd name="connsiteX3" fmla="*/ 474784 w 2439437"/>
              <a:gd name="connsiteY3" fmla="*/ 404446 h 417731"/>
              <a:gd name="connsiteX4" fmla="*/ 0 w 2439437"/>
              <a:gd name="connsiteY4" fmla="*/ 0 h 417731"/>
              <a:gd name="connsiteX0" fmla="*/ 0 w 2439437"/>
              <a:gd name="connsiteY0" fmla="*/ 0 h 417731"/>
              <a:gd name="connsiteX1" fmla="*/ 2439437 w 2439437"/>
              <a:gd name="connsiteY1" fmla="*/ 1708 h 417731"/>
              <a:gd name="connsiteX2" fmla="*/ 1585635 w 2439437"/>
              <a:gd name="connsiteY2" fmla="*/ 417731 h 417731"/>
              <a:gd name="connsiteX3" fmla="*/ 474784 w 2439437"/>
              <a:gd name="connsiteY3" fmla="*/ 404446 h 417731"/>
              <a:gd name="connsiteX4" fmla="*/ 0 w 2439437"/>
              <a:gd name="connsiteY4" fmla="*/ 0 h 417731"/>
              <a:gd name="connsiteX0" fmla="*/ 0 w 1829579"/>
              <a:gd name="connsiteY0" fmla="*/ 0 h 417731"/>
              <a:gd name="connsiteX1" fmla="*/ 1829579 w 1829579"/>
              <a:gd name="connsiteY1" fmla="*/ 0 h 417731"/>
              <a:gd name="connsiteX2" fmla="*/ 1585635 w 1829579"/>
              <a:gd name="connsiteY2" fmla="*/ 417731 h 417731"/>
              <a:gd name="connsiteX3" fmla="*/ 474784 w 1829579"/>
              <a:gd name="connsiteY3" fmla="*/ 404446 h 417731"/>
              <a:gd name="connsiteX4" fmla="*/ 0 w 1829579"/>
              <a:gd name="connsiteY4" fmla="*/ 0 h 417731"/>
              <a:gd name="connsiteX0" fmla="*/ 0 w 1829579"/>
              <a:gd name="connsiteY0" fmla="*/ 0 h 417731"/>
              <a:gd name="connsiteX1" fmla="*/ 1829579 w 1829579"/>
              <a:gd name="connsiteY1" fmla="*/ 0 h 417731"/>
              <a:gd name="connsiteX2" fmla="*/ 1585635 w 1829579"/>
              <a:gd name="connsiteY2" fmla="*/ 417731 h 417731"/>
              <a:gd name="connsiteX3" fmla="*/ 609860 w 1829579"/>
              <a:gd name="connsiteY3" fmla="*/ 313298 h 417731"/>
              <a:gd name="connsiteX4" fmla="*/ 0 w 1829579"/>
              <a:gd name="connsiteY4" fmla="*/ 0 h 417731"/>
              <a:gd name="connsiteX0" fmla="*/ 0 w 1829579"/>
              <a:gd name="connsiteY0" fmla="*/ 0 h 313298"/>
              <a:gd name="connsiteX1" fmla="*/ 1829579 w 1829579"/>
              <a:gd name="connsiteY1" fmla="*/ 0 h 313298"/>
              <a:gd name="connsiteX2" fmla="*/ 1707607 w 1829579"/>
              <a:gd name="connsiteY2" fmla="*/ 278487 h 313298"/>
              <a:gd name="connsiteX3" fmla="*/ 609860 w 1829579"/>
              <a:gd name="connsiteY3" fmla="*/ 313298 h 313298"/>
              <a:gd name="connsiteX4" fmla="*/ 0 w 1829579"/>
              <a:gd name="connsiteY4" fmla="*/ 0 h 313298"/>
              <a:gd name="connsiteX0" fmla="*/ 0 w 1829579"/>
              <a:gd name="connsiteY0" fmla="*/ 0 h 278488"/>
              <a:gd name="connsiteX1" fmla="*/ 1829579 w 1829579"/>
              <a:gd name="connsiteY1" fmla="*/ 0 h 278488"/>
              <a:gd name="connsiteX2" fmla="*/ 1707607 w 1829579"/>
              <a:gd name="connsiteY2" fmla="*/ 278487 h 278488"/>
              <a:gd name="connsiteX3" fmla="*/ 609860 w 1829579"/>
              <a:gd name="connsiteY3" fmla="*/ 278488 h 278488"/>
              <a:gd name="connsiteX4" fmla="*/ 0 w 1829579"/>
              <a:gd name="connsiteY4" fmla="*/ 0 h 278488"/>
              <a:gd name="connsiteX0" fmla="*/ 0 w 1829579"/>
              <a:gd name="connsiteY0" fmla="*/ 0 h 278488"/>
              <a:gd name="connsiteX1" fmla="*/ 1829579 w 1829579"/>
              <a:gd name="connsiteY1" fmla="*/ 0 h 278488"/>
              <a:gd name="connsiteX2" fmla="*/ 1829579 w 1829579"/>
              <a:gd name="connsiteY2" fmla="*/ 278488 h 278488"/>
              <a:gd name="connsiteX3" fmla="*/ 609860 w 1829579"/>
              <a:gd name="connsiteY3" fmla="*/ 278488 h 278488"/>
              <a:gd name="connsiteX4" fmla="*/ 0 w 1829579"/>
              <a:gd name="connsiteY4" fmla="*/ 0 h 278488"/>
              <a:gd name="connsiteX0" fmla="*/ 0 w 2073523"/>
              <a:gd name="connsiteY0" fmla="*/ 0 h 278488"/>
              <a:gd name="connsiteX1" fmla="*/ 2073523 w 2073523"/>
              <a:gd name="connsiteY1" fmla="*/ 0 h 278488"/>
              <a:gd name="connsiteX2" fmla="*/ 1829579 w 2073523"/>
              <a:gd name="connsiteY2" fmla="*/ 278488 h 278488"/>
              <a:gd name="connsiteX3" fmla="*/ 609860 w 2073523"/>
              <a:gd name="connsiteY3" fmla="*/ 278488 h 278488"/>
              <a:gd name="connsiteX4" fmla="*/ 0 w 2073523"/>
              <a:gd name="connsiteY4" fmla="*/ 0 h 27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3523" h="278488">
                <a:moveTo>
                  <a:pt x="0" y="0"/>
                </a:moveTo>
                <a:lnTo>
                  <a:pt x="2073523" y="0"/>
                </a:lnTo>
                <a:lnTo>
                  <a:pt x="1829579" y="278488"/>
                </a:lnTo>
                <a:lnTo>
                  <a:pt x="609860" y="278488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9" name="Freeform 168"/>
          <p:cNvSpPr/>
          <p:nvPr/>
        </p:nvSpPr>
        <p:spPr>
          <a:xfrm>
            <a:off x="481013" y="3683000"/>
            <a:ext cx="2971800" cy="1789113"/>
          </a:xfrm>
          <a:custGeom>
            <a:avLst/>
            <a:gdLst>
              <a:gd name="connsiteX0" fmla="*/ 2908300 w 4648200"/>
              <a:gd name="connsiteY0" fmla="*/ 1187450 h 1689100"/>
              <a:gd name="connsiteX1" fmla="*/ 2717800 w 4648200"/>
              <a:gd name="connsiteY1" fmla="*/ 901700 h 1689100"/>
              <a:gd name="connsiteX2" fmla="*/ 2514600 w 4648200"/>
              <a:gd name="connsiteY2" fmla="*/ 685800 h 1689100"/>
              <a:gd name="connsiteX3" fmla="*/ 2165350 w 4648200"/>
              <a:gd name="connsiteY3" fmla="*/ 488950 h 1689100"/>
              <a:gd name="connsiteX4" fmla="*/ 1631950 w 4648200"/>
              <a:gd name="connsiteY4" fmla="*/ 196850 h 1689100"/>
              <a:gd name="connsiteX5" fmla="*/ 1409700 w 4648200"/>
              <a:gd name="connsiteY5" fmla="*/ 69850 h 1689100"/>
              <a:gd name="connsiteX6" fmla="*/ 1250950 w 4648200"/>
              <a:gd name="connsiteY6" fmla="*/ 12700 h 1689100"/>
              <a:gd name="connsiteX7" fmla="*/ 1130300 w 4648200"/>
              <a:gd name="connsiteY7" fmla="*/ 0 h 1689100"/>
              <a:gd name="connsiteX8" fmla="*/ 628650 w 4648200"/>
              <a:gd name="connsiteY8" fmla="*/ 69850 h 1689100"/>
              <a:gd name="connsiteX9" fmla="*/ 215900 w 4648200"/>
              <a:gd name="connsiteY9" fmla="*/ 88900 h 1689100"/>
              <a:gd name="connsiteX10" fmla="*/ 6350 w 4648200"/>
              <a:gd name="connsiteY10" fmla="*/ 158750 h 1689100"/>
              <a:gd name="connsiteX11" fmla="*/ 0 w 4648200"/>
              <a:gd name="connsiteY11" fmla="*/ 1689100 h 1689100"/>
              <a:gd name="connsiteX12" fmla="*/ 4635500 w 4648200"/>
              <a:gd name="connsiteY12" fmla="*/ 1663700 h 1689100"/>
              <a:gd name="connsiteX13" fmla="*/ 4648200 w 4648200"/>
              <a:gd name="connsiteY13" fmla="*/ 558800 h 1689100"/>
              <a:gd name="connsiteX14" fmla="*/ 3822700 w 4648200"/>
              <a:gd name="connsiteY14" fmla="*/ 1187450 h 1689100"/>
              <a:gd name="connsiteX15" fmla="*/ 2908300 w 4648200"/>
              <a:gd name="connsiteY15" fmla="*/ 1187450 h 1689100"/>
              <a:gd name="connsiteX0" fmla="*/ 2908300 w 4648200"/>
              <a:gd name="connsiteY0" fmla="*/ 1187450 h 1689100"/>
              <a:gd name="connsiteX1" fmla="*/ 2717800 w 4648200"/>
              <a:gd name="connsiteY1" fmla="*/ 901700 h 1689100"/>
              <a:gd name="connsiteX2" fmla="*/ 2514600 w 4648200"/>
              <a:gd name="connsiteY2" fmla="*/ 685800 h 1689100"/>
              <a:gd name="connsiteX3" fmla="*/ 2165350 w 4648200"/>
              <a:gd name="connsiteY3" fmla="*/ 488950 h 1689100"/>
              <a:gd name="connsiteX4" fmla="*/ 1631950 w 4648200"/>
              <a:gd name="connsiteY4" fmla="*/ 196850 h 1689100"/>
              <a:gd name="connsiteX5" fmla="*/ 1409700 w 4648200"/>
              <a:gd name="connsiteY5" fmla="*/ 69850 h 1689100"/>
              <a:gd name="connsiteX6" fmla="*/ 1250950 w 4648200"/>
              <a:gd name="connsiteY6" fmla="*/ 12700 h 1689100"/>
              <a:gd name="connsiteX7" fmla="*/ 1130300 w 4648200"/>
              <a:gd name="connsiteY7" fmla="*/ 0 h 1689100"/>
              <a:gd name="connsiteX8" fmla="*/ 628650 w 4648200"/>
              <a:gd name="connsiteY8" fmla="*/ 69850 h 1689100"/>
              <a:gd name="connsiteX9" fmla="*/ 215900 w 4648200"/>
              <a:gd name="connsiteY9" fmla="*/ 88900 h 1689100"/>
              <a:gd name="connsiteX10" fmla="*/ 6350 w 4648200"/>
              <a:gd name="connsiteY10" fmla="*/ 158750 h 1689100"/>
              <a:gd name="connsiteX11" fmla="*/ 0 w 4648200"/>
              <a:gd name="connsiteY11" fmla="*/ 1689100 h 1689100"/>
              <a:gd name="connsiteX12" fmla="*/ 4635500 w 4648200"/>
              <a:gd name="connsiteY12" fmla="*/ 1663700 h 1689100"/>
              <a:gd name="connsiteX13" fmla="*/ 4648200 w 4648200"/>
              <a:gd name="connsiteY13" fmla="*/ 558800 h 1689100"/>
              <a:gd name="connsiteX14" fmla="*/ 4498860 w 4648200"/>
              <a:gd name="connsiteY14" fmla="*/ 1149350 h 1689100"/>
              <a:gd name="connsiteX15" fmla="*/ 2908300 w 4648200"/>
              <a:gd name="connsiteY15" fmla="*/ 1187450 h 1689100"/>
              <a:gd name="connsiteX0" fmla="*/ 2908300 w 5618908"/>
              <a:gd name="connsiteY0" fmla="*/ 1187450 h 1689100"/>
              <a:gd name="connsiteX1" fmla="*/ 2717800 w 5618908"/>
              <a:gd name="connsiteY1" fmla="*/ 901700 h 1689100"/>
              <a:gd name="connsiteX2" fmla="*/ 2514600 w 5618908"/>
              <a:gd name="connsiteY2" fmla="*/ 685800 h 1689100"/>
              <a:gd name="connsiteX3" fmla="*/ 2165350 w 5618908"/>
              <a:gd name="connsiteY3" fmla="*/ 488950 h 1689100"/>
              <a:gd name="connsiteX4" fmla="*/ 1631950 w 5618908"/>
              <a:gd name="connsiteY4" fmla="*/ 196850 h 1689100"/>
              <a:gd name="connsiteX5" fmla="*/ 1409700 w 5618908"/>
              <a:gd name="connsiteY5" fmla="*/ 69850 h 1689100"/>
              <a:gd name="connsiteX6" fmla="*/ 1250950 w 5618908"/>
              <a:gd name="connsiteY6" fmla="*/ 12700 h 1689100"/>
              <a:gd name="connsiteX7" fmla="*/ 1130300 w 5618908"/>
              <a:gd name="connsiteY7" fmla="*/ 0 h 1689100"/>
              <a:gd name="connsiteX8" fmla="*/ 628650 w 5618908"/>
              <a:gd name="connsiteY8" fmla="*/ 69850 h 1689100"/>
              <a:gd name="connsiteX9" fmla="*/ 215900 w 5618908"/>
              <a:gd name="connsiteY9" fmla="*/ 88900 h 1689100"/>
              <a:gd name="connsiteX10" fmla="*/ 6350 w 5618908"/>
              <a:gd name="connsiteY10" fmla="*/ 158750 h 1689100"/>
              <a:gd name="connsiteX11" fmla="*/ 0 w 5618908"/>
              <a:gd name="connsiteY11" fmla="*/ 1689100 h 1689100"/>
              <a:gd name="connsiteX12" fmla="*/ 5618908 w 5618908"/>
              <a:gd name="connsiteY12" fmla="*/ 1682750 h 1689100"/>
              <a:gd name="connsiteX13" fmla="*/ 4648200 w 5618908"/>
              <a:gd name="connsiteY13" fmla="*/ 558800 h 1689100"/>
              <a:gd name="connsiteX14" fmla="*/ 4498860 w 5618908"/>
              <a:gd name="connsiteY14" fmla="*/ 1149350 h 1689100"/>
              <a:gd name="connsiteX15" fmla="*/ 2908300 w 5618908"/>
              <a:gd name="connsiteY15" fmla="*/ 1187450 h 1689100"/>
              <a:gd name="connsiteX0" fmla="*/ 2908300 w 5618908"/>
              <a:gd name="connsiteY0" fmla="*/ 1187450 h 1689100"/>
              <a:gd name="connsiteX1" fmla="*/ 2717800 w 5618908"/>
              <a:gd name="connsiteY1" fmla="*/ 901700 h 1689100"/>
              <a:gd name="connsiteX2" fmla="*/ 2514600 w 5618908"/>
              <a:gd name="connsiteY2" fmla="*/ 685800 h 1689100"/>
              <a:gd name="connsiteX3" fmla="*/ 2165350 w 5618908"/>
              <a:gd name="connsiteY3" fmla="*/ 488950 h 1689100"/>
              <a:gd name="connsiteX4" fmla="*/ 1631950 w 5618908"/>
              <a:gd name="connsiteY4" fmla="*/ 196850 h 1689100"/>
              <a:gd name="connsiteX5" fmla="*/ 1409700 w 5618908"/>
              <a:gd name="connsiteY5" fmla="*/ 69850 h 1689100"/>
              <a:gd name="connsiteX6" fmla="*/ 1250950 w 5618908"/>
              <a:gd name="connsiteY6" fmla="*/ 12700 h 1689100"/>
              <a:gd name="connsiteX7" fmla="*/ 1130300 w 5618908"/>
              <a:gd name="connsiteY7" fmla="*/ 0 h 1689100"/>
              <a:gd name="connsiteX8" fmla="*/ 628650 w 5618908"/>
              <a:gd name="connsiteY8" fmla="*/ 69850 h 1689100"/>
              <a:gd name="connsiteX9" fmla="*/ 215900 w 5618908"/>
              <a:gd name="connsiteY9" fmla="*/ 88900 h 1689100"/>
              <a:gd name="connsiteX10" fmla="*/ 6350 w 5618908"/>
              <a:gd name="connsiteY10" fmla="*/ 158750 h 1689100"/>
              <a:gd name="connsiteX11" fmla="*/ 0 w 5618908"/>
              <a:gd name="connsiteY11" fmla="*/ 1689100 h 1689100"/>
              <a:gd name="connsiteX12" fmla="*/ 5618908 w 5618908"/>
              <a:gd name="connsiteY12" fmla="*/ 1682750 h 1689100"/>
              <a:gd name="connsiteX13" fmla="*/ 5320229 w 5618908"/>
              <a:gd name="connsiteY13" fmla="*/ 6350 h 1689100"/>
              <a:gd name="connsiteX14" fmla="*/ 4498860 w 5618908"/>
              <a:gd name="connsiteY14" fmla="*/ 1149350 h 1689100"/>
              <a:gd name="connsiteX15" fmla="*/ 2908300 w 5618908"/>
              <a:gd name="connsiteY15" fmla="*/ 1187450 h 1689100"/>
              <a:gd name="connsiteX0" fmla="*/ 2908300 w 5394898"/>
              <a:gd name="connsiteY0" fmla="*/ 1187450 h 1689100"/>
              <a:gd name="connsiteX1" fmla="*/ 2717800 w 5394898"/>
              <a:gd name="connsiteY1" fmla="*/ 901700 h 1689100"/>
              <a:gd name="connsiteX2" fmla="*/ 2514600 w 5394898"/>
              <a:gd name="connsiteY2" fmla="*/ 685800 h 1689100"/>
              <a:gd name="connsiteX3" fmla="*/ 2165350 w 5394898"/>
              <a:gd name="connsiteY3" fmla="*/ 488950 h 1689100"/>
              <a:gd name="connsiteX4" fmla="*/ 1631950 w 5394898"/>
              <a:gd name="connsiteY4" fmla="*/ 196850 h 1689100"/>
              <a:gd name="connsiteX5" fmla="*/ 1409700 w 5394898"/>
              <a:gd name="connsiteY5" fmla="*/ 69850 h 1689100"/>
              <a:gd name="connsiteX6" fmla="*/ 1250950 w 5394898"/>
              <a:gd name="connsiteY6" fmla="*/ 12700 h 1689100"/>
              <a:gd name="connsiteX7" fmla="*/ 1130300 w 5394898"/>
              <a:gd name="connsiteY7" fmla="*/ 0 h 1689100"/>
              <a:gd name="connsiteX8" fmla="*/ 628650 w 5394898"/>
              <a:gd name="connsiteY8" fmla="*/ 69850 h 1689100"/>
              <a:gd name="connsiteX9" fmla="*/ 215900 w 5394898"/>
              <a:gd name="connsiteY9" fmla="*/ 88900 h 1689100"/>
              <a:gd name="connsiteX10" fmla="*/ 6350 w 5394898"/>
              <a:gd name="connsiteY10" fmla="*/ 158750 h 1689100"/>
              <a:gd name="connsiteX11" fmla="*/ 0 w 5394898"/>
              <a:gd name="connsiteY11" fmla="*/ 1689100 h 1689100"/>
              <a:gd name="connsiteX12" fmla="*/ 5394898 w 5394898"/>
              <a:gd name="connsiteY12" fmla="*/ 1682750 h 1689100"/>
              <a:gd name="connsiteX13" fmla="*/ 5320229 w 5394898"/>
              <a:gd name="connsiteY13" fmla="*/ 6350 h 1689100"/>
              <a:gd name="connsiteX14" fmla="*/ 4498860 w 5394898"/>
              <a:gd name="connsiteY14" fmla="*/ 1149350 h 1689100"/>
              <a:gd name="connsiteX15" fmla="*/ 2908300 w 5394898"/>
              <a:gd name="connsiteY15" fmla="*/ 1187450 h 1689100"/>
              <a:gd name="connsiteX0" fmla="*/ 2908300 w 5394898"/>
              <a:gd name="connsiteY0" fmla="*/ 1187450 h 1689100"/>
              <a:gd name="connsiteX1" fmla="*/ 2717800 w 5394898"/>
              <a:gd name="connsiteY1" fmla="*/ 901700 h 1689100"/>
              <a:gd name="connsiteX2" fmla="*/ 2514600 w 5394898"/>
              <a:gd name="connsiteY2" fmla="*/ 685800 h 1689100"/>
              <a:gd name="connsiteX3" fmla="*/ 2165350 w 5394898"/>
              <a:gd name="connsiteY3" fmla="*/ 488950 h 1689100"/>
              <a:gd name="connsiteX4" fmla="*/ 1631950 w 5394898"/>
              <a:gd name="connsiteY4" fmla="*/ 196850 h 1689100"/>
              <a:gd name="connsiteX5" fmla="*/ 1409700 w 5394898"/>
              <a:gd name="connsiteY5" fmla="*/ 69850 h 1689100"/>
              <a:gd name="connsiteX6" fmla="*/ 1250950 w 5394898"/>
              <a:gd name="connsiteY6" fmla="*/ 12700 h 1689100"/>
              <a:gd name="connsiteX7" fmla="*/ 1130300 w 5394898"/>
              <a:gd name="connsiteY7" fmla="*/ 0 h 1689100"/>
              <a:gd name="connsiteX8" fmla="*/ 628650 w 5394898"/>
              <a:gd name="connsiteY8" fmla="*/ 69850 h 1689100"/>
              <a:gd name="connsiteX9" fmla="*/ 224010 w 5394898"/>
              <a:gd name="connsiteY9" fmla="*/ 0 h 1689100"/>
              <a:gd name="connsiteX10" fmla="*/ 6350 w 5394898"/>
              <a:gd name="connsiteY10" fmla="*/ 158750 h 1689100"/>
              <a:gd name="connsiteX11" fmla="*/ 0 w 5394898"/>
              <a:gd name="connsiteY11" fmla="*/ 1689100 h 1689100"/>
              <a:gd name="connsiteX12" fmla="*/ 5394898 w 5394898"/>
              <a:gd name="connsiteY12" fmla="*/ 1682750 h 1689100"/>
              <a:gd name="connsiteX13" fmla="*/ 5320229 w 5394898"/>
              <a:gd name="connsiteY13" fmla="*/ 6350 h 1689100"/>
              <a:gd name="connsiteX14" fmla="*/ 4498860 w 5394898"/>
              <a:gd name="connsiteY14" fmla="*/ 1149350 h 1689100"/>
              <a:gd name="connsiteX15" fmla="*/ 2908300 w 5394898"/>
              <a:gd name="connsiteY15" fmla="*/ 1187450 h 1689100"/>
              <a:gd name="connsiteX0" fmla="*/ 2908300 w 5394898"/>
              <a:gd name="connsiteY0" fmla="*/ 1187450 h 1689100"/>
              <a:gd name="connsiteX1" fmla="*/ 2717800 w 5394898"/>
              <a:gd name="connsiteY1" fmla="*/ 901700 h 1689100"/>
              <a:gd name="connsiteX2" fmla="*/ 2514600 w 5394898"/>
              <a:gd name="connsiteY2" fmla="*/ 685800 h 1689100"/>
              <a:gd name="connsiteX3" fmla="*/ 2165350 w 5394898"/>
              <a:gd name="connsiteY3" fmla="*/ 488950 h 1689100"/>
              <a:gd name="connsiteX4" fmla="*/ 1631950 w 5394898"/>
              <a:gd name="connsiteY4" fmla="*/ 196850 h 1689100"/>
              <a:gd name="connsiteX5" fmla="*/ 1409700 w 5394898"/>
              <a:gd name="connsiteY5" fmla="*/ 69850 h 1689100"/>
              <a:gd name="connsiteX6" fmla="*/ 1250950 w 5394898"/>
              <a:gd name="connsiteY6" fmla="*/ 12700 h 1689100"/>
              <a:gd name="connsiteX7" fmla="*/ 1130300 w 5394898"/>
              <a:gd name="connsiteY7" fmla="*/ 0 h 1689100"/>
              <a:gd name="connsiteX8" fmla="*/ 672029 w 5394898"/>
              <a:gd name="connsiteY8" fmla="*/ 76200 h 1689100"/>
              <a:gd name="connsiteX9" fmla="*/ 224010 w 5394898"/>
              <a:gd name="connsiteY9" fmla="*/ 0 h 1689100"/>
              <a:gd name="connsiteX10" fmla="*/ 6350 w 5394898"/>
              <a:gd name="connsiteY10" fmla="*/ 158750 h 1689100"/>
              <a:gd name="connsiteX11" fmla="*/ 0 w 5394898"/>
              <a:gd name="connsiteY11" fmla="*/ 1689100 h 1689100"/>
              <a:gd name="connsiteX12" fmla="*/ 5394898 w 5394898"/>
              <a:gd name="connsiteY12" fmla="*/ 1682750 h 1689100"/>
              <a:gd name="connsiteX13" fmla="*/ 5320229 w 5394898"/>
              <a:gd name="connsiteY13" fmla="*/ 6350 h 1689100"/>
              <a:gd name="connsiteX14" fmla="*/ 4498860 w 5394898"/>
              <a:gd name="connsiteY14" fmla="*/ 1149350 h 1689100"/>
              <a:gd name="connsiteX15" fmla="*/ 2908300 w 5394898"/>
              <a:gd name="connsiteY15" fmla="*/ 1187450 h 1689100"/>
              <a:gd name="connsiteX0" fmla="*/ 2910417 w 5397015"/>
              <a:gd name="connsiteY0" fmla="*/ 1187450 h 1689100"/>
              <a:gd name="connsiteX1" fmla="*/ 2719917 w 5397015"/>
              <a:gd name="connsiteY1" fmla="*/ 901700 h 1689100"/>
              <a:gd name="connsiteX2" fmla="*/ 2516717 w 5397015"/>
              <a:gd name="connsiteY2" fmla="*/ 685800 h 1689100"/>
              <a:gd name="connsiteX3" fmla="*/ 2167467 w 5397015"/>
              <a:gd name="connsiteY3" fmla="*/ 488950 h 1689100"/>
              <a:gd name="connsiteX4" fmla="*/ 1634067 w 5397015"/>
              <a:gd name="connsiteY4" fmla="*/ 196850 h 1689100"/>
              <a:gd name="connsiteX5" fmla="*/ 1411817 w 5397015"/>
              <a:gd name="connsiteY5" fmla="*/ 69850 h 1689100"/>
              <a:gd name="connsiteX6" fmla="*/ 1253067 w 5397015"/>
              <a:gd name="connsiteY6" fmla="*/ 12700 h 1689100"/>
              <a:gd name="connsiteX7" fmla="*/ 1132417 w 5397015"/>
              <a:gd name="connsiteY7" fmla="*/ 0 h 1689100"/>
              <a:gd name="connsiteX8" fmla="*/ 674146 w 5397015"/>
              <a:gd name="connsiteY8" fmla="*/ 76200 h 1689100"/>
              <a:gd name="connsiteX9" fmla="*/ 226127 w 5397015"/>
              <a:gd name="connsiteY9" fmla="*/ 0 h 1689100"/>
              <a:gd name="connsiteX10" fmla="*/ 2117 w 5397015"/>
              <a:gd name="connsiteY10" fmla="*/ 0 h 1689100"/>
              <a:gd name="connsiteX11" fmla="*/ 2117 w 5397015"/>
              <a:gd name="connsiteY11" fmla="*/ 1689100 h 1689100"/>
              <a:gd name="connsiteX12" fmla="*/ 5397015 w 5397015"/>
              <a:gd name="connsiteY12" fmla="*/ 1682750 h 1689100"/>
              <a:gd name="connsiteX13" fmla="*/ 5322346 w 5397015"/>
              <a:gd name="connsiteY13" fmla="*/ 6350 h 1689100"/>
              <a:gd name="connsiteX14" fmla="*/ 4500977 w 5397015"/>
              <a:gd name="connsiteY14" fmla="*/ 1149350 h 1689100"/>
              <a:gd name="connsiteX15" fmla="*/ 2910417 w 5397015"/>
              <a:gd name="connsiteY15" fmla="*/ 1187450 h 1689100"/>
              <a:gd name="connsiteX0" fmla="*/ 2910417 w 5397015"/>
              <a:gd name="connsiteY0" fmla="*/ 1339850 h 1841500"/>
              <a:gd name="connsiteX1" fmla="*/ 2719917 w 5397015"/>
              <a:gd name="connsiteY1" fmla="*/ 1054100 h 1841500"/>
              <a:gd name="connsiteX2" fmla="*/ 2516717 w 5397015"/>
              <a:gd name="connsiteY2" fmla="*/ 838200 h 1841500"/>
              <a:gd name="connsiteX3" fmla="*/ 2167467 w 5397015"/>
              <a:gd name="connsiteY3" fmla="*/ 641350 h 1841500"/>
              <a:gd name="connsiteX4" fmla="*/ 1634067 w 5397015"/>
              <a:gd name="connsiteY4" fmla="*/ 349250 h 1841500"/>
              <a:gd name="connsiteX5" fmla="*/ 1411817 w 5397015"/>
              <a:gd name="connsiteY5" fmla="*/ 222250 h 1841500"/>
              <a:gd name="connsiteX6" fmla="*/ 1253067 w 5397015"/>
              <a:gd name="connsiteY6" fmla="*/ 165100 h 1841500"/>
              <a:gd name="connsiteX7" fmla="*/ 1132417 w 5397015"/>
              <a:gd name="connsiteY7" fmla="*/ 152400 h 1841500"/>
              <a:gd name="connsiteX8" fmla="*/ 674145 w 5397015"/>
              <a:gd name="connsiteY8" fmla="*/ 0 h 1841500"/>
              <a:gd name="connsiteX9" fmla="*/ 226127 w 5397015"/>
              <a:gd name="connsiteY9" fmla="*/ 152400 h 1841500"/>
              <a:gd name="connsiteX10" fmla="*/ 2117 w 5397015"/>
              <a:gd name="connsiteY10" fmla="*/ 152400 h 1841500"/>
              <a:gd name="connsiteX11" fmla="*/ 2117 w 5397015"/>
              <a:gd name="connsiteY11" fmla="*/ 1841500 h 1841500"/>
              <a:gd name="connsiteX12" fmla="*/ 5397015 w 5397015"/>
              <a:gd name="connsiteY12" fmla="*/ 1835150 h 1841500"/>
              <a:gd name="connsiteX13" fmla="*/ 5322346 w 5397015"/>
              <a:gd name="connsiteY13" fmla="*/ 158750 h 1841500"/>
              <a:gd name="connsiteX14" fmla="*/ 4500977 w 5397015"/>
              <a:gd name="connsiteY14" fmla="*/ 1301750 h 1841500"/>
              <a:gd name="connsiteX15" fmla="*/ 2910417 w 5397015"/>
              <a:gd name="connsiteY15" fmla="*/ 1339850 h 1841500"/>
              <a:gd name="connsiteX0" fmla="*/ 2910417 w 5397015"/>
              <a:gd name="connsiteY0" fmla="*/ 1492250 h 1993900"/>
              <a:gd name="connsiteX1" fmla="*/ 2719917 w 5397015"/>
              <a:gd name="connsiteY1" fmla="*/ 1206500 h 1993900"/>
              <a:gd name="connsiteX2" fmla="*/ 2516717 w 5397015"/>
              <a:gd name="connsiteY2" fmla="*/ 990600 h 1993900"/>
              <a:gd name="connsiteX3" fmla="*/ 2167467 w 5397015"/>
              <a:gd name="connsiteY3" fmla="*/ 793750 h 1993900"/>
              <a:gd name="connsiteX4" fmla="*/ 1634067 w 5397015"/>
              <a:gd name="connsiteY4" fmla="*/ 501650 h 1993900"/>
              <a:gd name="connsiteX5" fmla="*/ 1411817 w 5397015"/>
              <a:gd name="connsiteY5" fmla="*/ 374650 h 1993900"/>
              <a:gd name="connsiteX6" fmla="*/ 1253067 w 5397015"/>
              <a:gd name="connsiteY6" fmla="*/ 317500 h 1993900"/>
              <a:gd name="connsiteX7" fmla="*/ 1132417 w 5397015"/>
              <a:gd name="connsiteY7" fmla="*/ 304800 h 1993900"/>
              <a:gd name="connsiteX8" fmla="*/ 674145 w 5397015"/>
              <a:gd name="connsiteY8" fmla="*/ 0 h 1993900"/>
              <a:gd name="connsiteX9" fmla="*/ 226127 w 5397015"/>
              <a:gd name="connsiteY9" fmla="*/ 304800 h 1993900"/>
              <a:gd name="connsiteX10" fmla="*/ 2117 w 5397015"/>
              <a:gd name="connsiteY10" fmla="*/ 304800 h 1993900"/>
              <a:gd name="connsiteX11" fmla="*/ 2117 w 5397015"/>
              <a:gd name="connsiteY11" fmla="*/ 1993900 h 1993900"/>
              <a:gd name="connsiteX12" fmla="*/ 5397015 w 5397015"/>
              <a:gd name="connsiteY12" fmla="*/ 1987550 h 1993900"/>
              <a:gd name="connsiteX13" fmla="*/ 5322346 w 5397015"/>
              <a:gd name="connsiteY13" fmla="*/ 311150 h 1993900"/>
              <a:gd name="connsiteX14" fmla="*/ 4500977 w 5397015"/>
              <a:gd name="connsiteY14" fmla="*/ 1454150 h 1993900"/>
              <a:gd name="connsiteX15" fmla="*/ 2910417 w 5397015"/>
              <a:gd name="connsiteY15" fmla="*/ 1492250 h 1993900"/>
              <a:gd name="connsiteX0" fmla="*/ 2910417 w 5397015"/>
              <a:gd name="connsiteY0" fmla="*/ 1187450 h 1689100"/>
              <a:gd name="connsiteX1" fmla="*/ 2719917 w 5397015"/>
              <a:gd name="connsiteY1" fmla="*/ 901700 h 1689100"/>
              <a:gd name="connsiteX2" fmla="*/ 2516717 w 5397015"/>
              <a:gd name="connsiteY2" fmla="*/ 685800 h 1689100"/>
              <a:gd name="connsiteX3" fmla="*/ 2167467 w 5397015"/>
              <a:gd name="connsiteY3" fmla="*/ 488950 h 1689100"/>
              <a:gd name="connsiteX4" fmla="*/ 1634067 w 5397015"/>
              <a:gd name="connsiteY4" fmla="*/ 196850 h 1689100"/>
              <a:gd name="connsiteX5" fmla="*/ 1411817 w 5397015"/>
              <a:gd name="connsiteY5" fmla="*/ 69850 h 1689100"/>
              <a:gd name="connsiteX6" fmla="*/ 1253067 w 5397015"/>
              <a:gd name="connsiteY6" fmla="*/ 12700 h 1689100"/>
              <a:gd name="connsiteX7" fmla="*/ 1132417 w 5397015"/>
              <a:gd name="connsiteY7" fmla="*/ 0 h 1689100"/>
              <a:gd name="connsiteX8" fmla="*/ 674145 w 5397015"/>
              <a:gd name="connsiteY8" fmla="*/ 0 h 1689100"/>
              <a:gd name="connsiteX9" fmla="*/ 226127 w 5397015"/>
              <a:gd name="connsiteY9" fmla="*/ 0 h 1689100"/>
              <a:gd name="connsiteX10" fmla="*/ 2117 w 5397015"/>
              <a:gd name="connsiteY10" fmla="*/ 0 h 1689100"/>
              <a:gd name="connsiteX11" fmla="*/ 2117 w 5397015"/>
              <a:gd name="connsiteY11" fmla="*/ 1689100 h 1689100"/>
              <a:gd name="connsiteX12" fmla="*/ 5397015 w 5397015"/>
              <a:gd name="connsiteY12" fmla="*/ 1682750 h 1689100"/>
              <a:gd name="connsiteX13" fmla="*/ 5322346 w 5397015"/>
              <a:gd name="connsiteY13" fmla="*/ 6350 h 1689100"/>
              <a:gd name="connsiteX14" fmla="*/ 4500977 w 5397015"/>
              <a:gd name="connsiteY14" fmla="*/ 1149350 h 1689100"/>
              <a:gd name="connsiteX15" fmla="*/ 2910417 w 5397015"/>
              <a:gd name="connsiteY15" fmla="*/ 1187450 h 1689100"/>
              <a:gd name="connsiteX0" fmla="*/ 2910417 w 5397015"/>
              <a:gd name="connsiteY0" fmla="*/ 1187450 h 1689100"/>
              <a:gd name="connsiteX1" fmla="*/ 2719917 w 5397015"/>
              <a:gd name="connsiteY1" fmla="*/ 901700 h 1689100"/>
              <a:gd name="connsiteX2" fmla="*/ 2516717 w 5397015"/>
              <a:gd name="connsiteY2" fmla="*/ 685800 h 1689100"/>
              <a:gd name="connsiteX3" fmla="*/ 2167467 w 5397015"/>
              <a:gd name="connsiteY3" fmla="*/ 488950 h 1689100"/>
              <a:gd name="connsiteX4" fmla="*/ 1634067 w 5397015"/>
              <a:gd name="connsiteY4" fmla="*/ 196850 h 1689100"/>
              <a:gd name="connsiteX5" fmla="*/ 1411817 w 5397015"/>
              <a:gd name="connsiteY5" fmla="*/ 69850 h 1689100"/>
              <a:gd name="connsiteX6" fmla="*/ 1253067 w 5397015"/>
              <a:gd name="connsiteY6" fmla="*/ 12700 h 1689100"/>
              <a:gd name="connsiteX7" fmla="*/ 1132417 w 5397015"/>
              <a:gd name="connsiteY7" fmla="*/ 0 h 1689100"/>
              <a:gd name="connsiteX8" fmla="*/ 674145 w 5397015"/>
              <a:gd name="connsiteY8" fmla="*/ 0 h 1689100"/>
              <a:gd name="connsiteX9" fmla="*/ 226127 w 5397015"/>
              <a:gd name="connsiteY9" fmla="*/ 0 h 1689100"/>
              <a:gd name="connsiteX10" fmla="*/ 2117 w 5397015"/>
              <a:gd name="connsiteY10" fmla="*/ 0 h 1689100"/>
              <a:gd name="connsiteX11" fmla="*/ 2117 w 5397015"/>
              <a:gd name="connsiteY11" fmla="*/ 1689100 h 1689100"/>
              <a:gd name="connsiteX12" fmla="*/ 5397015 w 5397015"/>
              <a:gd name="connsiteY12" fmla="*/ 1682750 h 1689100"/>
              <a:gd name="connsiteX13" fmla="*/ 5322346 w 5397015"/>
              <a:gd name="connsiteY13" fmla="*/ 6350 h 1689100"/>
              <a:gd name="connsiteX14" fmla="*/ 4495480 w 5397015"/>
              <a:gd name="connsiteY14" fmla="*/ 1199839 h 1689100"/>
              <a:gd name="connsiteX15" fmla="*/ 2910417 w 5397015"/>
              <a:gd name="connsiteY15" fmla="*/ 1187450 h 1689100"/>
              <a:gd name="connsiteX0" fmla="*/ 2910417 w 5397015"/>
              <a:gd name="connsiteY0" fmla="*/ 1220369 h 1722019"/>
              <a:gd name="connsiteX1" fmla="*/ 2719917 w 5397015"/>
              <a:gd name="connsiteY1" fmla="*/ 934619 h 1722019"/>
              <a:gd name="connsiteX2" fmla="*/ 2516717 w 5397015"/>
              <a:gd name="connsiteY2" fmla="*/ 718719 h 1722019"/>
              <a:gd name="connsiteX3" fmla="*/ 2167467 w 5397015"/>
              <a:gd name="connsiteY3" fmla="*/ 521869 h 1722019"/>
              <a:gd name="connsiteX4" fmla="*/ 1634067 w 5397015"/>
              <a:gd name="connsiteY4" fmla="*/ 229769 h 1722019"/>
              <a:gd name="connsiteX5" fmla="*/ 1411817 w 5397015"/>
              <a:gd name="connsiteY5" fmla="*/ 102769 h 1722019"/>
              <a:gd name="connsiteX6" fmla="*/ 1253067 w 5397015"/>
              <a:gd name="connsiteY6" fmla="*/ 45619 h 1722019"/>
              <a:gd name="connsiteX7" fmla="*/ 1132417 w 5397015"/>
              <a:gd name="connsiteY7" fmla="*/ 32919 h 1722019"/>
              <a:gd name="connsiteX8" fmla="*/ 674145 w 5397015"/>
              <a:gd name="connsiteY8" fmla="*/ 32919 h 1722019"/>
              <a:gd name="connsiteX9" fmla="*/ 226127 w 5397015"/>
              <a:gd name="connsiteY9" fmla="*/ 32919 h 1722019"/>
              <a:gd name="connsiteX10" fmla="*/ 2117 w 5397015"/>
              <a:gd name="connsiteY10" fmla="*/ 32919 h 1722019"/>
              <a:gd name="connsiteX11" fmla="*/ 2117 w 5397015"/>
              <a:gd name="connsiteY11" fmla="*/ 1722019 h 1722019"/>
              <a:gd name="connsiteX12" fmla="*/ 5397015 w 5397015"/>
              <a:gd name="connsiteY12" fmla="*/ 1715669 h 1722019"/>
              <a:gd name="connsiteX13" fmla="*/ 5382815 w 5397015"/>
              <a:gd name="connsiteY13" fmla="*/ 0 h 1722019"/>
              <a:gd name="connsiteX14" fmla="*/ 4495480 w 5397015"/>
              <a:gd name="connsiteY14" fmla="*/ 1232758 h 1722019"/>
              <a:gd name="connsiteX15" fmla="*/ 2910417 w 5397015"/>
              <a:gd name="connsiteY15" fmla="*/ 1220369 h 1722019"/>
              <a:gd name="connsiteX0" fmla="*/ 2910417 w 5382815"/>
              <a:gd name="connsiteY0" fmla="*/ 1220369 h 1722019"/>
              <a:gd name="connsiteX1" fmla="*/ 2719917 w 5382815"/>
              <a:gd name="connsiteY1" fmla="*/ 934619 h 1722019"/>
              <a:gd name="connsiteX2" fmla="*/ 2516717 w 5382815"/>
              <a:gd name="connsiteY2" fmla="*/ 718719 h 1722019"/>
              <a:gd name="connsiteX3" fmla="*/ 2167467 w 5382815"/>
              <a:gd name="connsiteY3" fmla="*/ 521869 h 1722019"/>
              <a:gd name="connsiteX4" fmla="*/ 1634067 w 5382815"/>
              <a:gd name="connsiteY4" fmla="*/ 229769 h 1722019"/>
              <a:gd name="connsiteX5" fmla="*/ 1411817 w 5382815"/>
              <a:gd name="connsiteY5" fmla="*/ 102769 h 1722019"/>
              <a:gd name="connsiteX6" fmla="*/ 1253067 w 5382815"/>
              <a:gd name="connsiteY6" fmla="*/ 45619 h 1722019"/>
              <a:gd name="connsiteX7" fmla="*/ 1132417 w 5382815"/>
              <a:gd name="connsiteY7" fmla="*/ 32919 h 1722019"/>
              <a:gd name="connsiteX8" fmla="*/ 674145 w 5382815"/>
              <a:gd name="connsiteY8" fmla="*/ 32919 h 1722019"/>
              <a:gd name="connsiteX9" fmla="*/ 226127 w 5382815"/>
              <a:gd name="connsiteY9" fmla="*/ 32919 h 1722019"/>
              <a:gd name="connsiteX10" fmla="*/ 2117 w 5382815"/>
              <a:gd name="connsiteY10" fmla="*/ 32919 h 1722019"/>
              <a:gd name="connsiteX11" fmla="*/ 2117 w 5382815"/>
              <a:gd name="connsiteY11" fmla="*/ 1722019 h 1722019"/>
              <a:gd name="connsiteX12" fmla="*/ 5369529 w 5382815"/>
              <a:gd name="connsiteY12" fmla="*/ 1615111 h 1722019"/>
              <a:gd name="connsiteX13" fmla="*/ 5382815 w 5382815"/>
              <a:gd name="connsiteY13" fmla="*/ 0 h 1722019"/>
              <a:gd name="connsiteX14" fmla="*/ 4495480 w 5382815"/>
              <a:gd name="connsiteY14" fmla="*/ 1232758 h 1722019"/>
              <a:gd name="connsiteX15" fmla="*/ 2910417 w 5382815"/>
              <a:gd name="connsiteY15" fmla="*/ 1220369 h 1722019"/>
              <a:gd name="connsiteX0" fmla="*/ 2910417 w 5382815"/>
              <a:gd name="connsiteY0" fmla="*/ 1220369 h 1722019"/>
              <a:gd name="connsiteX1" fmla="*/ 2719917 w 5382815"/>
              <a:gd name="connsiteY1" fmla="*/ 934619 h 1722019"/>
              <a:gd name="connsiteX2" fmla="*/ 2516717 w 5382815"/>
              <a:gd name="connsiteY2" fmla="*/ 718719 h 1722019"/>
              <a:gd name="connsiteX3" fmla="*/ 2167467 w 5382815"/>
              <a:gd name="connsiteY3" fmla="*/ 521869 h 1722019"/>
              <a:gd name="connsiteX4" fmla="*/ 1634067 w 5382815"/>
              <a:gd name="connsiteY4" fmla="*/ 229769 h 1722019"/>
              <a:gd name="connsiteX5" fmla="*/ 1411817 w 5382815"/>
              <a:gd name="connsiteY5" fmla="*/ 102769 h 1722019"/>
              <a:gd name="connsiteX6" fmla="*/ 1253067 w 5382815"/>
              <a:gd name="connsiteY6" fmla="*/ 45619 h 1722019"/>
              <a:gd name="connsiteX7" fmla="*/ 1132417 w 5382815"/>
              <a:gd name="connsiteY7" fmla="*/ 32919 h 1722019"/>
              <a:gd name="connsiteX8" fmla="*/ 674145 w 5382815"/>
              <a:gd name="connsiteY8" fmla="*/ 32919 h 1722019"/>
              <a:gd name="connsiteX9" fmla="*/ 226127 w 5382815"/>
              <a:gd name="connsiteY9" fmla="*/ 32919 h 1722019"/>
              <a:gd name="connsiteX10" fmla="*/ 2117 w 5382815"/>
              <a:gd name="connsiteY10" fmla="*/ 32919 h 1722019"/>
              <a:gd name="connsiteX11" fmla="*/ 2117 w 5382815"/>
              <a:gd name="connsiteY11" fmla="*/ 1722019 h 1722019"/>
              <a:gd name="connsiteX12" fmla="*/ 60754 w 5382815"/>
              <a:gd name="connsiteY12" fmla="*/ 1626882 h 1722019"/>
              <a:gd name="connsiteX13" fmla="*/ 5369529 w 5382815"/>
              <a:gd name="connsiteY13" fmla="*/ 1615111 h 1722019"/>
              <a:gd name="connsiteX14" fmla="*/ 5382815 w 5382815"/>
              <a:gd name="connsiteY14" fmla="*/ 0 h 1722019"/>
              <a:gd name="connsiteX15" fmla="*/ 4495480 w 5382815"/>
              <a:gd name="connsiteY15" fmla="*/ 1232758 h 1722019"/>
              <a:gd name="connsiteX16" fmla="*/ 2910417 w 5382815"/>
              <a:gd name="connsiteY16" fmla="*/ 1220369 h 1722019"/>
              <a:gd name="connsiteX0" fmla="*/ 2910417 w 5382815"/>
              <a:gd name="connsiteY0" fmla="*/ 1220369 h 1626882"/>
              <a:gd name="connsiteX1" fmla="*/ 2719917 w 5382815"/>
              <a:gd name="connsiteY1" fmla="*/ 934619 h 1626882"/>
              <a:gd name="connsiteX2" fmla="*/ 2516717 w 5382815"/>
              <a:gd name="connsiteY2" fmla="*/ 718719 h 1626882"/>
              <a:gd name="connsiteX3" fmla="*/ 2167467 w 5382815"/>
              <a:gd name="connsiteY3" fmla="*/ 521869 h 1626882"/>
              <a:gd name="connsiteX4" fmla="*/ 1634067 w 5382815"/>
              <a:gd name="connsiteY4" fmla="*/ 229769 h 1626882"/>
              <a:gd name="connsiteX5" fmla="*/ 1411817 w 5382815"/>
              <a:gd name="connsiteY5" fmla="*/ 102769 h 1626882"/>
              <a:gd name="connsiteX6" fmla="*/ 1253067 w 5382815"/>
              <a:gd name="connsiteY6" fmla="*/ 45619 h 1626882"/>
              <a:gd name="connsiteX7" fmla="*/ 1132417 w 5382815"/>
              <a:gd name="connsiteY7" fmla="*/ 32919 h 1626882"/>
              <a:gd name="connsiteX8" fmla="*/ 674145 w 5382815"/>
              <a:gd name="connsiteY8" fmla="*/ 32919 h 1626882"/>
              <a:gd name="connsiteX9" fmla="*/ 226127 w 5382815"/>
              <a:gd name="connsiteY9" fmla="*/ 32919 h 1626882"/>
              <a:gd name="connsiteX10" fmla="*/ 2117 w 5382815"/>
              <a:gd name="connsiteY10" fmla="*/ 32919 h 1626882"/>
              <a:gd name="connsiteX11" fmla="*/ 7040 w 5382815"/>
              <a:gd name="connsiteY11" fmla="*/ 1626661 h 1626882"/>
              <a:gd name="connsiteX12" fmla="*/ 60754 w 5382815"/>
              <a:gd name="connsiteY12" fmla="*/ 1626882 h 1626882"/>
              <a:gd name="connsiteX13" fmla="*/ 5369529 w 5382815"/>
              <a:gd name="connsiteY13" fmla="*/ 1615111 h 1626882"/>
              <a:gd name="connsiteX14" fmla="*/ 5382815 w 5382815"/>
              <a:gd name="connsiteY14" fmla="*/ 0 h 1626882"/>
              <a:gd name="connsiteX15" fmla="*/ 4495480 w 5382815"/>
              <a:gd name="connsiteY15" fmla="*/ 1232758 h 1626882"/>
              <a:gd name="connsiteX16" fmla="*/ 2910417 w 5382815"/>
              <a:gd name="connsiteY16" fmla="*/ 1220369 h 1626882"/>
              <a:gd name="connsiteX0" fmla="*/ 2910417 w 5382815"/>
              <a:gd name="connsiteY0" fmla="*/ 1220369 h 1626882"/>
              <a:gd name="connsiteX1" fmla="*/ 2719917 w 5382815"/>
              <a:gd name="connsiteY1" fmla="*/ 934619 h 1626882"/>
              <a:gd name="connsiteX2" fmla="*/ 2516717 w 5382815"/>
              <a:gd name="connsiteY2" fmla="*/ 718719 h 1626882"/>
              <a:gd name="connsiteX3" fmla="*/ 2167467 w 5382815"/>
              <a:gd name="connsiteY3" fmla="*/ 521869 h 1626882"/>
              <a:gd name="connsiteX4" fmla="*/ 1794272 w 5382815"/>
              <a:gd name="connsiteY4" fmla="*/ 191868 h 1626882"/>
              <a:gd name="connsiteX5" fmla="*/ 1411817 w 5382815"/>
              <a:gd name="connsiteY5" fmla="*/ 102769 h 1626882"/>
              <a:gd name="connsiteX6" fmla="*/ 1253067 w 5382815"/>
              <a:gd name="connsiteY6" fmla="*/ 45619 h 1626882"/>
              <a:gd name="connsiteX7" fmla="*/ 1132417 w 5382815"/>
              <a:gd name="connsiteY7" fmla="*/ 32919 h 1626882"/>
              <a:gd name="connsiteX8" fmla="*/ 674145 w 5382815"/>
              <a:gd name="connsiteY8" fmla="*/ 32919 h 1626882"/>
              <a:gd name="connsiteX9" fmla="*/ 226127 w 5382815"/>
              <a:gd name="connsiteY9" fmla="*/ 32919 h 1626882"/>
              <a:gd name="connsiteX10" fmla="*/ 2117 w 5382815"/>
              <a:gd name="connsiteY10" fmla="*/ 32919 h 1626882"/>
              <a:gd name="connsiteX11" fmla="*/ 7040 w 5382815"/>
              <a:gd name="connsiteY11" fmla="*/ 1626661 h 1626882"/>
              <a:gd name="connsiteX12" fmla="*/ 60754 w 5382815"/>
              <a:gd name="connsiteY12" fmla="*/ 1626882 h 1626882"/>
              <a:gd name="connsiteX13" fmla="*/ 5369529 w 5382815"/>
              <a:gd name="connsiteY13" fmla="*/ 1615111 h 1626882"/>
              <a:gd name="connsiteX14" fmla="*/ 5382815 w 5382815"/>
              <a:gd name="connsiteY14" fmla="*/ 0 h 1626882"/>
              <a:gd name="connsiteX15" fmla="*/ 4495480 w 5382815"/>
              <a:gd name="connsiteY15" fmla="*/ 1232758 h 1626882"/>
              <a:gd name="connsiteX16" fmla="*/ 2910417 w 5382815"/>
              <a:gd name="connsiteY16" fmla="*/ 1220369 h 1626882"/>
              <a:gd name="connsiteX0" fmla="*/ 2910417 w 5382815"/>
              <a:gd name="connsiteY0" fmla="*/ 1220369 h 1626882"/>
              <a:gd name="connsiteX1" fmla="*/ 2719917 w 5382815"/>
              <a:gd name="connsiteY1" fmla="*/ 934619 h 1626882"/>
              <a:gd name="connsiteX2" fmla="*/ 2516717 w 5382815"/>
              <a:gd name="connsiteY2" fmla="*/ 718719 h 1626882"/>
              <a:gd name="connsiteX3" fmla="*/ 2167467 w 5382815"/>
              <a:gd name="connsiteY3" fmla="*/ 521869 h 1626882"/>
              <a:gd name="connsiteX4" fmla="*/ 1794272 w 5382815"/>
              <a:gd name="connsiteY4" fmla="*/ 191868 h 1626882"/>
              <a:gd name="connsiteX5" fmla="*/ 1656251 w 5382815"/>
              <a:gd name="connsiteY5" fmla="*/ 63956 h 1626882"/>
              <a:gd name="connsiteX6" fmla="*/ 1253067 w 5382815"/>
              <a:gd name="connsiteY6" fmla="*/ 45619 h 1626882"/>
              <a:gd name="connsiteX7" fmla="*/ 1132417 w 5382815"/>
              <a:gd name="connsiteY7" fmla="*/ 32919 h 1626882"/>
              <a:gd name="connsiteX8" fmla="*/ 674145 w 5382815"/>
              <a:gd name="connsiteY8" fmla="*/ 32919 h 1626882"/>
              <a:gd name="connsiteX9" fmla="*/ 226127 w 5382815"/>
              <a:gd name="connsiteY9" fmla="*/ 32919 h 1626882"/>
              <a:gd name="connsiteX10" fmla="*/ 2117 w 5382815"/>
              <a:gd name="connsiteY10" fmla="*/ 32919 h 1626882"/>
              <a:gd name="connsiteX11" fmla="*/ 7040 w 5382815"/>
              <a:gd name="connsiteY11" fmla="*/ 1626661 h 1626882"/>
              <a:gd name="connsiteX12" fmla="*/ 60754 w 5382815"/>
              <a:gd name="connsiteY12" fmla="*/ 1626882 h 1626882"/>
              <a:gd name="connsiteX13" fmla="*/ 5369529 w 5382815"/>
              <a:gd name="connsiteY13" fmla="*/ 1615111 h 1626882"/>
              <a:gd name="connsiteX14" fmla="*/ 5382815 w 5382815"/>
              <a:gd name="connsiteY14" fmla="*/ 0 h 1626882"/>
              <a:gd name="connsiteX15" fmla="*/ 4495480 w 5382815"/>
              <a:gd name="connsiteY15" fmla="*/ 1232758 h 1626882"/>
              <a:gd name="connsiteX16" fmla="*/ 2910417 w 5382815"/>
              <a:gd name="connsiteY16" fmla="*/ 1220369 h 1626882"/>
              <a:gd name="connsiteX0" fmla="*/ 2910417 w 5382815"/>
              <a:gd name="connsiteY0" fmla="*/ 1220369 h 1626882"/>
              <a:gd name="connsiteX1" fmla="*/ 2719917 w 5382815"/>
              <a:gd name="connsiteY1" fmla="*/ 934619 h 1626882"/>
              <a:gd name="connsiteX2" fmla="*/ 2516717 w 5382815"/>
              <a:gd name="connsiteY2" fmla="*/ 718719 h 1626882"/>
              <a:gd name="connsiteX3" fmla="*/ 2346355 w 5382815"/>
              <a:gd name="connsiteY3" fmla="*/ 511649 h 1626882"/>
              <a:gd name="connsiteX4" fmla="*/ 1794272 w 5382815"/>
              <a:gd name="connsiteY4" fmla="*/ 191868 h 1626882"/>
              <a:gd name="connsiteX5" fmla="*/ 1656251 w 5382815"/>
              <a:gd name="connsiteY5" fmla="*/ 63956 h 1626882"/>
              <a:gd name="connsiteX6" fmla="*/ 1253067 w 5382815"/>
              <a:gd name="connsiteY6" fmla="*/ 45619 h 1626882"/>
              <a:gd name="connsiteX7" fmla="*/ 1132417 w 5382815"/>
              <a:gd name="connsiteY7" fmla="*/ 32919 h 1626882"/>
              <a:gd name="connsiteX8" fmla="*/ 674145 w 5382815"/>
              <a:gd name="connsiteY8" fmla="*/ 32919 h 1626882"/>
              <a:gd name="connsiteX9" fmla="*/ 226127 w 5382815"/>
              <a:gd name="connsiteY9" fmla="*/ 32919 h 1626882"/>
              <a:gd name="connsiteX10" fmla="*/ 2117 w 5382815"/>
              <a:gd name="connsiteY10" fmla="*/ 32919 h 1626882"/>
              <a:gd name="connsiteX11" fmla="*/ 7040 w 5382815"/>
              <a:gd name="connsiteY11" fmla="*/ 1626661 h 1626882"/>
              <a:gd name="connsiteX12" fmla="*/ 60754 w 5382815"/>
              <a:gd name="connsiteY12" fmla="*/ 1626882 h 1626882"/>
              <a:gd name="connsiteX13" fmla="*/ 5369529 w 5382815"/>
              <a:gd name="connsiteY13" fmla="*/ 1615111 h 1626882"/>
              <a:gd name="connsiteX14" fmla="*/ 5382815 w 5382815"/>
              <a:gd name="connsiteY14" fmla="*/ 0 h 1626882"/>
              <a:gd name="connsiteX15" fmla="*/ 4495480 w 5382815"/>
              <a:gd name="connsiteY15" fmla="*/ 1232758 h 1626882"/>
              <a:gd name="connsiteX16" fmla="*/ 2910417 w 5382815"/>
              <a:gd name="connsiteY16" fmla="*/ 1220369 h 1626882"/>
              <a:gd name="connsiteX0" fmla="*/ 4140627 w 5382815"/>
              <a:gd name="connsiteY0" fmla="*/ 959341 h 1626882"/>
              <a:gd name="connsiteX1" fmla="*/ 2719917 w 5382815"/>
              <a:gd name="connsiteY1" fmla="*/ 934619 h 1626882"/>
              <a:gd name="connsiteX2" fmla="*/ 2516717 w 5382815"/>
              <a:gd name="connsiteY2" fmla="*/ 718719 h 1626882"/>
              <a:gd name="connsiteX3" fmla="*/ 2346355 w 5382815"/>
              <a:gd name="connsiteY3" fmla="*/ 511649 h 1626882"/>
              <a:gd name="connsiteX4" fmla="*/ 1794272 w 5382815"/>
              <a:gd name="connsiteY4" fmla="*/ 191868 h 1626882"/>
              <a:gd name="connsiteX5" fmla="*/ 1656251 w 5382815"/>
              <a:gd name="connsiteY5" fmla="*/ 63956 h 1626882"/>
              <a:gd name="connsiteX6" fmla="*/ 1253067 w 5382815"/>
              <a:gd name="connsiteY6" fmla="*/ 45619 h 1626882"/>
              <a:gd name="connsiteX7" fmla="*/ 1132417 w 5382815"/>
              <a:gd name="connsiteY7" fmla="*/ 32919 h 1626882"/>
              <a:gd name="connsiteX8" fmla="*/ 674145 w 5382815"/>
              <a:gd name="connsiteY8" fmla="*/ 32919 h 1626882"/>
              <a:gd name="connsiteX9" fmla="*/ 226127 w 5382815"/>
              <a:gd name="connsiteY9" fmla="*/ 32919 h 1626882"/>
              <a:gd name="connsiteX10" fmla="*/ 2117 w 5382815"/>
              <a:gd name="connsiteY10" fmla="*/ 32919 h 1626882"/>
              <a:gd name="connsiteX11" fmla="*/ 7040 w 5382815"/>
              <a:gd name="connsiteY11" fmla="*/ 1626661 h 1626882"/>
              <a:gd name="connsiteX12" fmla="*/ 60754 w 5382815"/>
              <a:gd name="connsiteY12" fmla="*/ 1626882 h 1626882"/>
              <a:gd name="connsiteX13" fmla="*/ 5369529 w 5382815"/>
              <a:gd name="connsiteY13" fmla="*/ 1615111 h 1626882"/>
              <a:gd name="connsiteX14" fmla="*/ 5382815 w 5382815"/>
              <a:gd name="connsiteY14" fmla="*/ 0 h 1626882"/>
              <a:gd name="connsiteX15" fmla="*/ 4495480 w 5382815"/>
              <a:gd name="connsiteY15" fmla="*/ 1232758 h 1626882"/>
              <a:gd name="connsiteX16" fmla="*/ 4140627 w 5382815"/>
              <a:gd name="connsiteY16" fmla="*/ 959341 h 1626882"/>
              <a:gd name="connsiteX0" fmla="*/ 4140627 w 5382815"/>
              <a:gd name="connsiteY0" fmla="*/ 959341 h 1626882"/>
              <a:gd name="connsiteX1" fmla="*/ 2719917 w 5382815"/>
              <a:gd name="connsiteY1" fmla="*/ 934619 h 1626882"/>
              <a:gd name="connsiteX2" fmla="*/ 2516717 w 5382815"/>
              <a:gd name="connsiteY2" fmla="*/ 718719 h 1626882"/>
              <a:gd name="connsiteX3" fmla="*/ 2346355 w 5382815"/>
              <a:gd name="connsiteY3" fmla="*/ 511649 h 1626882"/>
              <a:gd name="connsiteX4" fmla="*/ 1794272 w 5382815"/>
              <a:gd name="connsiteY4" fmla="*/ 191868 h 1626882"/>
              <a:gd name="connsiteX5" fmla="*/ 1656251 w 5382815"/>
              <a:gd name="connsiteY5" fmla="*/ 63956 h 1626882"/>
              <a:gd name="connsiteX6" fmla="*/ 1253067 w 5382815"/>
              <a:gd name="connsiteY6" fmla="*/ 45619 h 1626882"/>
              <a:gd name="connsiteX7" fmla="*/ 1132417 w 5382815"/>
              <a:gd name="connsiteY7" fmla="*/ 32919 h 1626882"/>
              <a:gd name="connsiteX8" fmla="*/ 674145 w 5382815"/>
              <a:gd name="connsiteY8" fmla="*/ 32919 h 1626882"/>
              <a:gd name="connsiteX9" fmla="*/ 226127 w 5382815"/>
              <a:gd name="connsiteY9" fmla="*/ 32919 h 1626882"/>
              <a:gd name="connsiteX10" fmla="*/ 2117 w 5382815"/>
              <a:gd name="connsiteY10" fmla="*/ 32919 h 1626882"/>
              <a:gd name="connsiteX11" fmla="*/ 7040 w 5382815"/>
              <a:gd name="connsiteY11" fmla="*/ 1626661 h 1626882"/>
              <a:gd name="connsiteX12" fmla="*/ 60754 w 5382815"/>
              <a:gd name="connsiteY12" fmla="*/ 1626882 h 1626882"/>
              <a:gd name="connsiteX13" fmla="*/ 5369529 w 5382815"/>
              <a:gd name="connsiteY13" fmla="*/ 1615111 h 1626882"/>
              <a:gd name="connsiteX14" fmla="*/ 5382815 w 5382815"/>
              <a:gd name="connsiteY14" fmla="*/ 0 h 1626882"/>
              <a:gd name="connsiteX15" fmla="*/ 4140627 w 5382815"/>
              <a:gd name="connsiteY15" fmla="*/ 767473 h 1626882"/>
              <a:gd name="connsiteX16" fmla="*/ 4140627 w 5382815"/>
              <a:gd name="connsiteY16" fmla="*/ 959341 h 1626882"/>
              <a:gd name="connsiteX0" fmla="*/ 4140627 w 5382815"/>
              <a:gd name="connsiteY0" fmla="*/ 959341 h 1626882"/>
              <a:gd name="connsiteX1" fmla="*/ 2719917 w 5382815"/>
              <a:gd name="connsiteY1" fmla="*/ 934619 h 1626882"/>
              <a:gd name="connsiteX2" fmla="*/ 2516717 w 5382815"/>
              <a:gd name="connsiteY2" fmla="*/ 718719 h 1626882"/>
              <a:gd name="connsiteX3" fmla="*/ 2346355 w 5382815"/>
              <a:gd name="connsiteY3" fmla="*/ 511649 h 1626882"/>
              <a:gd name="connsiteX4" fmla="*/ 1794272 w 5382815"/>
              <a:gd name="connsiteY4" fmla="*/ 191868 h 1626882"/>
              <a:gd name="connsiteX5" fmla="*/ 1656251 w 5382815"/>
              <a:gd name="connsiteY5" fmla="*/ 63956 h 1626882"/>
              <a:gd name="connsiteX6" fmla="*/ 1253067 w 5382815"/>
              <a:gd name="connsiteY6" fmla="*/ 45619 h 1626882"/>
              <a:gd name="connsiteX7" fmla="*/ 1132417 w 5382815"/>
              <a:gd name="connsiteY7" fmla="*/ 32919 h 1626882"/>
              <a:gd name="connsiteX8" fmla="*/ 674145 w 5382815"/>
              <a:gd name="connsiteY8" fmla="*/ 32919 h 1626882"/>
              <a:gd name="connsiteX9" fmla="*/ 226127 w 5382815"/>
              <a:gd name="connsiteY9" fmla="*/ 32919 h 1626882"/>
              <a:gd name="connsiteX10" fmla="*/ 2117 w 5382815"/>
              <a:gd name="connsiteY10" fmla="*/ 32919 h 1626882"/>
              <a:gd name="connsiteX11" fmla="*/ 7040 w 5382815"/>
              <a:gd name="connsiteY11" fmla="*/ 1626661 h 1626882"/>
              <a:gd name="connsiteX12" fmla="*/ 60754 w 5382815"/>
              <a:gd name="connsiteY12" fmla="*/ 1626882 h 1626882"/>
              <a:gd name="connsiteX13" fmla="*/ 5369529 w 5382815"/>
              <a:gd name="connsiteY13" fmla="*/ 1615111 h 1626882"/>
              <a:gd name="connsiteX14" fmla="*/ 4830731 w 5382815"/>
              <a:gd name="connsiteY14" fmla="*/ 63956 h 1626882"/>
              <a:gd name="connsiteX15" fmla="*/ 5382815 w 5382815"/>
              <a:gd name="connsiteY15" fmla="*/ 0 h 1626882"/>
              <a:gd name="connsiteX16" fmla="*/ 4140627 w 5382815"/>
              <a:gd name="connsiteY16" fmla="*/ 767473 h 1626882"/>
              <a:gd name="connsiteX17" fmla="*/ 4140627 w 5382815"/>
              <a:gd name="connsiteY17" fmla="*/ 959341 h 1626882"/>
              <a:gd name="connsiteX0" fmla="*/ 4140627 w 5382815"/>
              <a:gd name="connsiteY0" fmla="*/ 1087253 h 1754794"/>
              <a:gd name="connsiteX1" fmla="*/ 2719917 w 5382815"/>
              <a:gd name="connsiteY1" fmla="*/ 1062531 h 1754794"/>
              <a:gd name="connsiteX2" fmla="*/ 2516717 w 5382815"/>
              <a:gd name="connsiteY2" fmla="*/ 846631 h 1754794"/>
              <a:gd name="connsiteX3" fmla="*/ 2346355 w 5382815"/>
              <a:gd name="connsiteY3" fmla="*/ 639561 h 1754794"/>
              <a:gd name="connsiteX4" fmla="*/ 1794272 w 5382815"/>
              <a:gd name="connsiteY4" fmla="*/ 319780 h 1754794"/>
              <a:gd name="connsiteX5" fmla="*/ 1656251 w 5382815"/>
              <a:gd name="connsiteY5" fmla="*/ 191868 h 1754794"/>
              <a:gd name="connsiteX6" fmla="*/ 1253067 w 5382815"/>
              <a:gd name="connsiteY6" fmla="*/ 173531 h 1754794"/>
              <a:gd name="connsiteX7" fmla="*/ 1132417 w 5382815"/>
              <a:gd name="connsiteY7" fmla="*/ 160831 h 1754794"/>
              <a:gd name="connsiteX8" fmla="*/ 674145 w 5382815"/>
              <a:gd name="connsiteY8" fmla="*/ 160831 h 1754794"/>
              <a:gd name="connsiteX9" fmla="*/ 226127 w 5382815"/>
              <a:gd name="connsiteY9" fmla="*/ 160831 h 1754794"/>
              <a:gd name="connsiteX10" fmla="*/ 2117 w 5382815"/>
              <a:gd name="connsiteY10" fmla="*/ 160831 h 1754794"/>
              <a:gd name="connsiteX11" fmla="*/ 7040 w 5382815"/>
              <a:gd name="connsiteY11" fmla="*/ 1754573 h 1754794"/>
              <a:gd name="connsiteX12" fmla="*/ 60754 w 5382815"/>
              <a:gd name="connsiteY12" fmla="*/ 1754794 h 1754794"/>
              <a:gd name="connsiteX13" fmla="*/ 5369529 w 5382815"/>
              <a:gd name="connsiteY13" fmla="*/ 1743023 h 1754794"/>
              <a:gd name="connsiteX14" fmla="*/ 4830731 w 5382815"/>
              <a:gd name="connsiteY14" fmla="*/ 191868 h 1754794"/>
              <a:gd name="connsiteX15" fmla="*/ 4140627 w 5382815"/>
              <a:gd name="connsiteY15" fmla="*/ 0 h 1754794"/>
              <a:gd name="connsiteX16" fmla="*/ 5382815 w 5382815"/>
              <a:gd name="connsiteY16" fmla="*/ 127912 h 1754794"/>
              <a:gd name="connsiteX17" fmla="*/ 4140627 w 5382815"/>
              <a:gd name="connsiteY17" fmla="*/ 895385 h 1754794"/>
              <a:gd name="connsiteX18" fmla="*/ 4140627 w 5382815"/>
              <a:gd name="connsiteY18" fmla="*/ 1087253 h 1754794"/>
              <a:gd name="connsiteX0" fmla="*/ 4140627 w 5382815"/>
              <a:gd name="connsiteY0" fmla="*/ 959341 h 1626882"/>
              <a:gd name="connsiteX1" fmla="*/ 2719917 w 5382815"/>
              <a:gd name="connsiteY1" fmla="*/ 934619 h 1626882"/>
              <a:gd name="connsiteX2" fmla="*/ 2516717 w 5382815"/>
              <a:gd name="connsiteY2" fmla="*/ 718719 h 1626882"/>
              <a:gd name="connsiteX3" fmla="*/ 2346355 w 5382815"/>
              <a:gd name="connsiteY3" fmla="*/ 511649 h 1626882"/>
              <a:gd name="connsiteX4" fmla="*/ 1794272 w 5382815"/>
              <a:gd name="connsiteY4" fmla="*/ 191868 h 1626882"/>
              <a:gd name="connsiteX5" fmla="*/ 1656251 w 5382815"/>
              <a:gd name="connsiteY5" fmla="*/ 63956 h 1626882"/>
              <a:gd name="connsiteX6" fmla="*/ 1253067 w 5382815"/>
              <a:gd name="connsiteY6" fmla="*/ 45619 h 1626882"/>
              <a:gd name="connsiteX7" fmla="*/ 1132417 w 5382815"/>
              <a:gd name="connsiteY7" fmla="*/ 32919 h 1626882"/>
              <a:gd name="connsiteX8" fmla="*/ 674145 w 5382815"/>
              <a:gd name="connsiteY8" fmla="*/ 32919 h 1626882"/>
              <a:gd name="connsiteX9" fmla="*/ 226127 w 5382815"/>
              <a:gd name="connsiteY9" fmla="*/ 32919 h 1626882"/>
              <a:gd name="connsiteX10" fmla="*/ 2117 w 5382815"/>
              <a:gd name="connsiteY10" fmla="*/ 32919 h 1626882"/>
              <a:gd name="connsiteX11" fmla="*/ 7040 w 5382815"/>
              <a:gd name="connsiteY11" fmla="*/ 1626661 h 1626882"/>
              <a:gd name="connsiteX12" fmla="*/ 60754 w 5382815"/>
              <a:gd name="connsiteY12" fmla="*/ 1626882 h 1626882"/>
              <a:gd name="connsiteX13" fmla="*/ 5369529 w 5382815"/>
              <a:gd name="connsiteY13" fmla="*/ 1615111 h 1626882"/>
              <a:gd name="connsiteX14" fmla="*/ 4830731 w 5382815"/>
              <a:gd name="connsiteY14" fmla="*/ 63956 h 1626882"/>
              <a:gd name="connsiteX15" fmla="*/ 5382815 w 5382815"/>
              <a:gd name="connsiteY15" fmla="*/ 0 h 1626882"/>
              <a:gd name="connsiteX16" fmla="*/ 4140627 w 5382815"/>
              <a:gd name="connsiteY16" fmla="*/ 767473 h 1626882"/>
              <a:gd name="connsiteX17" fmla="*/ 4140627 w 5382815"/>
              <a:gd name="connsiteY17" fmla="*/ 959341 h 1626882"/>
              <a:gd name="connsiteX0" fmla="*/ 4140627 w 6256540"/>
              <a:gd name="connsiteY0" fmla="*/ 959341 h 1626882"/>
              <a:gd name="connsiteX1" fmla="*/ 2719917 w 6256540"/>
              <a:gd name="connsiteY1" fmla="*/ 934619 h 1626882"/>
              <a:gd name="connsiteX2" fmla="*/ 2516717 w 6256540"/>
              <a:gd name="connsiteY2" fmla="*/ 718719 h 1626882"/>
              <a:gd name="connsiteX3" fmla="*/ 2346355 w 6256540"/>
              <a:gd name="connsiteY3" fmla="*/ 511649 h 1626882"/>
              <a:gd name="connsiteX4" fmla="*/ 1794272 w 6256540"/>
              <a:gd name="connsiteY4" fmla="*/ 191868 h 1626882"/>
              <a:gd name="connsiteX5" fmla="*/ 1656251 w 6256540"/>
              <a:gd name="connsiteY5" fmla="*/ 63956 h 1626882"/>
              <a:gd name="connsiteX6" fmla="*/ 1253067 w 6256540"/>
              <a:gd name="connsiteY6" fmla="*/ 45619 h 1626882"/>
              <a:gd name="connsiteX7" fmla="*/ 1132417 w 6256540"/>
              <a:gd name="connsiteY7" fmla="*/ 32919 h 1626882"/>
              <a:gd name="connsiteX8" fmla="*/ 674145 w 6256540"/>
              <a:gd name="connsiteY8" fmla="*/ 32919 h 1626882"/>
              <a:gd name="connsiteX9" fmla="*/ 226127 w 6256540"/>
              <a:gd name="connsiteY9" fmla="*/ 32919 h 1626882"/>
              <a:gd name="connsiteX10" fmla="*/ 2117 w 6256540"/>
              <a:gd name="connsiteY10" fmla="*/ 32919 h 1626882"/>
              <a:gd name="connsiteX11" fmla="*/ 7040 w 6256540"/>
              <a:gd name="connsiteY11" fmla="*/ 1626661 h 1626882"/>
              <a:gd name="connsiteX12" fmla="*/ 60754 w 6256540"/>
              <a:gd name="connsiteY12" fmla="*/ 1626882 h 1626882"/>
              <a:gd name="connsiteX13" fmla="*/ 5369529 w 6256540"/>
              <a:gd name="connsiteY13" fmla="*/ 1615111 h 1626882"/>
              <a:gd name="connsiteX14" fmla="*/ 5382815 w 6256540"/>
              <a:gd name="connsiteY14" fmla="*/ 0 h 1626882"/>
              <a:gd name="connsiteX15" fmla="*/ 4140627 w 6256540"/>
              <a:gd name="connsiteY15" fmla="*/ 767473 h 1626882"/>
              <a:gd name="connsiteX16" fmla="*/ 4140627 w 6256540"/>
              <a:gd name="connsiteY16" fmla="*/ 959341 h 1626882"/>
              <a:gd name="connsiteX0" fmla="*/ 4140627 w 6294300"/>
              <a:gd name="connsiteY0" fmla="*/ 1034158 h 1701699"/>
              <a:gd name="connsiteX1" fmla="*/ 2719917 w 6294300"/>
              <a:gd name="connsiteY1" fmla="*/ 1009436 h 1701699"/>
              <a:gd name="connsiteX2" fmla="*/ 2516717 w 6294300"/>
              <a:gd name="connsiteY2" fmla="*/ 793536 h 1701699"/>
              <a:gd name="connsiteX3" fmla="*/ 2346355 w 6294300"/>
              <a:gd name="connsiteY3" fmla="*/ 586466 h 1701699"/>
              <a:gd name="connsiteX4" fmla="*/ 1794272 w 6294300"/>
              <a:gd name="connsiteY4" fmla="*/ 266685 h 1701699"/>
              <a:gd name="connsiteX5" fmla="*/ 1656251 w 6294300"/>
              <a:gd name="connsiteY5" fmla="*/ 138773 h 1701699"/>
              <a:gd name="connsiteX6" fmla="*/ 1253067 w 6294300"/>
              <a:gd name="connsiteY6" fmla="*/ 120436 h 1701699"/>
              <a:gd name="connsiteX7" fmla="*/ 1132417 w 6294300"/>
              <a:gd name="connsiteY7" fmla="*/ 107736 h 1701699"/>
              <a:gd name="connsiteX8" fmla="*/ 674145 w 6294300"/>
              <a:gd name="connsiteY8" fmla="*/ 107736 h 1701699"/>
              <a:gd name="connsiteX9" fmla="*/ 226127 w 6294300"/>
              <a:gd name="connsiteY9" fmla="*/ 107736 h 1701699"/>
              <a:gd name="connsiteX10" fmla="*/ 2117 w 6294300"/>
              <a:gd name="connsiteY10" fmla="*/ 107736 h 1701699"/>
              <a:gd name="connsiteX11" fmla="*/ 7040 w 6294300"/>
              <a:gd name="connsiteY11" fmla="*/ 1701478 h 1701699"/>
              <a:gd name="connsiteX12" fmla="*/ 60754 w 6294300"/>
              <a:gd name="connsiteY12" fmla="*/ 1701699 h 1701699"/>
              <a:gd name="connsiteX13" fmla="*/ 5369529 w 6294300"/>
              <a:gd name="connsiteY13" fmla="*/ 1689928 h 1701699"/>
              <a:gd name="connsiteX14" fmla="*/ 5520836 w 6294300"/>
              <a:gd name="connsiteY14" fmla="*/ 394597 h 1701699"/>
              <a:gd name="connsiteX15" fmla="*/ 5382815 w 6294300"/>
              <a:gd name="connsiteY15" fmla="*/ 74817 h 1701699"/>
              <a:gd name="connsiteX16" fmla="*/ 4140627 w 6294300"/>
              <a:gd name="connsiteY16" fmla="*/ 842290 h 1701699"/>
              <a:gd name="connsiteX17" fmla="*/ 4140627 w 6294300"/>
              <a:gd name="connsiteY17" fmla="*/ 1034158 h 1701699"/>
              <a:gd name="connsiteX0" fmla="*/ 4140627 w 6294300"/>
              <a:gd name="connsiteY0" fmla="*/ 1034158 h 1701699"/>
              <a:gd name="connsiteX1" fmla="*/ 2719917 w 6294300"/>
              <a:gd name="connsiteY1" fmla="*/ 1009436 h 1701699"/>
              <a:gd name="connsiteX2" fmla="*/ 2516717 w 6294300"/>
              <a:gd name="connsiteY2" fmla="*/ 793536 h 1701699"/>
              <a:gd name="connsiteX3" fmla="*/ 2346355 w 6294300"/>
              <a:gd name="connsiteY3" fmla="*/ 586466 h 1701699"/>
              <a:gd name="connsiteX4" fmla="*/ 1794272 w 6294300"/>
              <a:gd name="connsiteY4" fmla="*/ 266685 h 1701699"/>
              <a:gd name="connsiteX5" fmla="*/ 1656251 w 6294300"/>
              <a:gd name="connsiteY5" fmla="*/ 138773 h 1701699"/>
              <a:gd name="connsiteX6" fmla="*/ 1253067 w 6294300"/>
              <a:gd name="connsiteY6" fmla="*/ 120436 h 1701699"/>
              <a:gd name="connsiteX7" fmla="*/ 1132417 w 6294300"/>
              <a:gd name="connsiteY7" fmla="*/ 107736 h 1701699"/>
              <a:gd name="connsiteX8" fmla="*/ 674145 w 6294300"/>
              <a:gd name="connsiteY8" fmla="*/ 107736 h 1701699"/>
              <a:gd name="connsiteX9" fmla="*/ 226127 w 6294300"/>
              <a:gd name="connsiteY9" fmla="*/ 107736 h 1701699"/>
              <a:gd name="connsiteX10" fmla="*/ 2117 w 6294300"/>
              <a:gd name="connsiteY10" fmla="*/ 107736 h 1701699"/>
              <a:gd name="connsiteX11" fmla="*/ 7040 w 6294300"/>
              <a:gd name="connsiteY11" fmla="*/ 1701478 h 1701699"/>
              <a:gd name="connsiteX12" fmla="*/ 60754 w 6294300"/>
              <a:gd name="connsiteY12" fmla="*/ 1701699 h 1701699"/>
              <a:gd name="connsiteX13" fmla="*/ 5369529 w 6294300"/>
              <a:gd name="connsiteY13" fmla="*/ 1689928 h 1701699"/>
              <a:gd name="connsiteX14" fmla="*/ 5520836 w 6294300"/>
              <a:gd name="connsiteY14" fmla="*/ 394597 h 1701699"/>
              <a:gd name="connsiteX15" fmla="*/ 5382815 w 6294300"/>
              <a:gd name="connsiteY15" fmla="*/ 74817 h 1701699"/>
              <a:gd name="connsiteX16" fmla="*/ 4140627 w 6294300"/>
              <a:gd name="connsiteY16" fmla="*/ 842290 h 1701699"/>
              <a:gd name="connsiteX17" fmla="*/ 4140627 w 6294300"/>
              <a:gd name="connsiteY17" fmla="*/ 1034158 h 1701699"/>
              <a:gd name="connsiteX0" fmla="*/ 4140627 w 6294300"/>
              <a:gd name="connsiteY0" fmla="*/ 1034158 h 1904673"/>
              <a:gd name="connsiteX1" fmla="*/ 2719917 w 6294300"/>
              <a:gd name="connsiteY1" fmla="*/ 1009436 h 1904673"/>
              <a:gd name="connsiteX2" fmla="*/ 2516717 w 6294300"/>
              <a:gd name="connsiteY2" fmla="*/ 793536 h 1904673"/>
              <a:gd name="connsiteX3" fmla="*/ 2346355 w 6294300"/>
              <a:gd name="connsiteY3" fmla="*/ 586466 h 1904673"/>
              <a:gd name="connsiteX4" fmla="*/ 1794272 w 6294300"/>
              <a:gd name="connsiteY4" fmla="*/ 266685 h 1904673"/>
              <a:gd name="connsiteX5" fmla="*/ 1656251 w 6294300"/>
              <a:gd name="connsiteY5" fmla="*/ 138773 h 1904673"/>
              <a:gd name="connsiteX6" fmla="*/ 1253067 w 6294300"/>
              <a:gd name="connsiteY6" fmla="*/ 120436 h 1904673"/>
              <a:gd name="connsiteX7" fmla="*/ 1132417 w 6294300"/>
              <a:gd name="connsiteY7" fmla="*/ 107736 h 1904673"/>
              <a:gd name="connsiteX8" fmla="*/ 674145 w 6294300"/>
              <a:gd name="connsiteY8" fmla="*/ 107736 h 1904673"/>
              <a:gd name="connsiteX9" fmla="*/ 226127 w 6294300"/>
              <a:gd name="connsiteY9" fmla="*/ 107736 h 1904673"/>
              <a:gd name="connsiteX10" fmla="*/ 2117 w 6294300"/>
              <a:gd name="connsiteY10" fmla="*/ 107736 h 1904673"/>
              <a:gd name="connsiteX11" fmla="*/ 7040 w 6294300"/>
              <a:gd name="connsiteY11" fmla="*/ 1701478 h 1904673"/>
              <a:gd name="connsiteX12" fmla="*/ 60754 w 6294300"/>
              <a:gd name="connsiteY12" fmla="*/ 1701699 h 1904673"/>
              <a:gd name="connsiteX13" fmla="*/ 5369529 w 6294300"/>
              <a:gd name="connsiteY13" fmla="*/ 1689928 h 1904673"/>
              <a:gd name="connsiteX14" fmla="*/ 5520836 w 6294300"/>
              <a:gd name="connsiteY14" fmla="*/ 394597 h 1904673"/>
              <a:gd name="connsiteX15" fmla="*/ 5382815 w 6294300"/>
              <a:gd name="connsiteY15" fmla="*/ 74817 h 1904673"/>
              <a:gd name="connsiteX16" fmla="*/ 4140627 w 6294300"/>
              <a:gd name="connsiteY16" fmla="*/ 842290 h 1904673"/>
              <a:gd name="connsiteX17" fmla="*/ 4140627 w 6294300"/>
              <a:gd name="connsiteY17" fmla="*/ 1034158 h 1904673"/>
              <a:gd name="connsiteX0" fmla="*/ 4140627 w 6294300"/>
              <a:gd name="connsiteY0" fmla="*/ 1034158 h 1904673"/>
              <a:gd name="connsiteX1" fmla="*/ 2719917 w 6294300"/>
              <a:gd name="connsiteY1" fmla="*/ 1009436 h 1904673"/>
              <a:gd name="connsiteX2" fmla="*/ 2516717 w 6294300"/>
              <a:gd name="connsiteY2" fmla="*/ 793536 h 1904673"/>
              <a:gd name="connsiteX3" fmla="*/ 2346355 w 6294300"/>
              <a:gd name="connsiteY3" fmla="*/ 586466 h 1904673"/>
              <a:gd name="connsiteX4" fmla="*/ 1794272 w 6294300"/>
              <a:gd name="connsiteY4" fmla="*/ 266685 h 1904673"/>
              <a:gd name="connsiteX5" fmla="*/ 1656251 w 6294300"/>
              <a:gd name="connsiteY5" fmla="*/ 138773 h 1904673"/>
              <a:gd name="connsiteX6" fmla="*/ 1253067 w 6294300"/>
              <a:gd name="connsiteY6" fmla="*/ 120436 h 1904673"/>
              <a:gd name="connsiteX7" fmla="*/ 1132417 w 6294300"/>
              <a:gd name="connsiteY7" fmla="*/ 107736 h 1904673"/>
              <a:gd name="connsiteX8" fmla="*/ 674145 w 6294300"/>
              <a:gd name="connsiteY8" fmla="*/ 107736 h 1904673"/>
              <a:gd name="connsiteX9" fmla="*/ 226127 w 6294300"/>
              <a:gd name="connsiteY9" fmla="*/ 107736 h 1904673"/>
              <a:gd name="connsiteX10" fmla="*/ 2117 w 6294300"/>
              <a:gd name="connsiteY10" fmla="*/ 107736 h 1904673"/>
              <a:gd name="connsiteX11" fmla="*/ 7040 w 6294300"/>
              <a:gd name="connsiteY11" fmla="*/ 1701478 h 1904673"/>
              <a:gd name="connsiteX12" fmla="*/ 60754 w 6294300"/>
              <a:gd name="connsiteY12" fmla="*/ 1701699 h 1904673"/>
              <a:gd name="connsiteX13" fmla="*/ 5369529 w 6294300"/>
              <a:gd name="connsiteY13" fmla="*/ 1689928 h 1904673"/>
              <a:gd name="connsiteX14" fmla="*/ 5520836 w 6294300"/>
              <a:gd name="connsiteY14" fmla="*/ 394597 h 1904673"/>
              <a:gd name="connsiteX15" fmla="*/ 5382815 w 6294300"/>
              <a:gd name="connsiteY15" fmla="*/ 74817 h 1904673"/>
              <a:gd name="connsiteX16" fmla="*/ 4140627 w 6294300"/>
              <a:gd name="connsiteY16" fmla="*/ 842290 h 1904673"/>
              <a:gd name="connsiteX17" fmla="*/ 4140627 w 6294300"/>
              <a:gd name="connsiteY17" fmla="*/ 1034158 h 1904673"/>
              <a:gd name="connsiteX0" fmla="*/ 4140627 w 6294300"/>
              <a:gd name="connsiteY0" fmla="*/ 1034158 h 1701699"/>
              <a:gd name="connsiteX1" fmla="*/ 2719917 w 6294300"/>
              <a:gd name="connsiteY1" fmla="*/ 1009436 h 1701699"/>
              <a:gd name="connsiteX2" fmla="*/ 2516717 w 6294300"/>
              <a:gd name="connsiteY2" fmla="*/ 793536 h 1701699"/>
              <a:gd name="connsiteX3" fmla="*/ 2346355 w 6294300"/>
              <a:gd name="connsiteY3" fmla="*/ 586466 h 1701699"/>
              <a:gd name="connsiteX4" fmla="*/ 1794272 w 6294300"/>
              <a:gd name="connsiteY4" fmla="*/ 266685 h 1701699"/>
              <a:gd name="connsiteX5" fmla="*/ 1656251 w 6294300"/>
              <a:gd name="connsiteY5" fmla="*/ 138773 h 1701699"/>
              <a:gd name="connsiteX6" fmla="*/ 1253067 w 6294300"/>
              <a:gd name="connsiteY6" fmla="*/ 120436 h 1701699"/>
              <a:gd name="connsiteX7" fmla="*/ 1132417 w 6294300"/>
              <a:gd name="connsiteY7" fmla="*/ 107736 h 1701699"/>
              <a:gd name="connsiteX8" fmla="*/ 674145 w 6294300"/>
              <a:gd name="connsiteY8" fmla="*/ 107736 h 1701699"/>
              <a:gd name="connsiteX9" fmla="*/ 226127 w 6294300"/>
              <a:gd name="connsiteY9" fmla="*/ 107736 h 1701699"/>
              <a:gd name="connsiteX10" fmla="*/ 2117 w 6294300"/>
              <a:gd name="connsiteY10" fmla="*/ 107736 h 1701699"/>
              <a:gd name="connsiteX11" fmla="*/ 7040 w 6294300"/>
              <a:gd name="connsiteY11" fmla="*/ 1701478 h 1701699"/>
              <a:gd name="connsiteX12" fmla="*/ 60754 w 6294300"/>
              <a:gd name="connsiteY12" fmla="*/ 1701699 h 1701699"/>
              <a:gd name="connsiteX13" fmla="*/ 5369529 w 6294300"/>
              <a:gd name="connsiteY13" fmla="*/ 1689928 h 1701699"/>
              <a:gd name="connsiteX14" fmla="*/ 5520836 w 6294300"/>
              <a:gd name="connsiteY14" fmla="*/ 394597 h 1701699"/>
              <a:gd name="connsiteX15" fmla="*/ 5382815 w 6294300"/>
              <a:gd name="connsiteY15" fmla="*/ 74817 h 1701699"/>
              <a:gd name="connsiteX16" fmla="*/ 4140627 w 6294300"/>
              <a:gd name="connsiteY16" fmla="*/ 842290 h 1701699"/>
              <a:gd name="connsiteX17" fmla="*/ 4140627 w 6294300"/>
              <a:gd name="connsiteY17" fmla="*/ 1034158 h 1701699"/>
              <a:gd name="connsiteX0" fmla="*/ 4140627 w 5627607"/>
              <a:gd name="connsiteY0" fmla="*/ 1034158 h 1701699"/>
              <a:gd name="connsiteX1" fmla="*/ 2719917 w 5627607"/>
              <a:gd name="connsiteY1" fmla="*/ 1009436 h 1701699"/>
              <a:gd name="connsiteX2" fmla="*/ 2516717 w 5627607"/>
              <a:gd name="connsiteY2" fmla="*/ 793536 h 1701699"/>
              <a:gd name="connsiteX3" fmla="*/ 2346355 w 5627607"/>
              <a:gd name="connsiteY3" fmla="*/ 586466 h 1701699"/>
              <a:gd name="connsiteX4" fmla="*/ 1794272 w 5627607"/>
              <a:gd name="connsiteY4" fmla="*/ 266685 h 1701699"/>
              <a:gd name="connsiteX5" fmla="*/ 1656251 w 5627607"/>
              <a:gd name="connsiteY5" fmla="*/ 138773 h 1701699"/>
              <a:gd name="connsiteX6" fmla="*/ 1253067 w 5627607"/>
              <a:gd name="connsiteY6" fmla="*/ 120436 h 1701699"/>
              <a:gd name="connsiteX7" fmla="*/ 1132417 w 5627607"/>
              <a:gd name="connsiteY7" fmla="*/ 107736 h 1701699"/>
              <a:gd name="connsiteX8" fmla="*/ 674145 w 5627607"/>
              <a:gd name="connsiteY8" fmla="*/ 107736 h 1701699"/>
              <a:gd name="connsiteX9" fmla="*/ 226127 w 5627607"/>
              <a:gd name="connsiteY9" fmla="*/ 107736 h 1701699"/>
              <a:gd name="connsiteX10" fmla="*/ 2117 w 5627607"/>
              <a:gd name="connsiteY10" fmla="*/ 107736 h 1701699"/>
              <a:gd name="connsiteX11" fmla="*/ 7040 w 5627607"/>
              <a:gd name="connsiteY11" fmla="*/ 1701478 h 1701699"/>
              <a:gd name="connsiteX12" fmla="*/ 60754 w 5627607"/>
              <a:gd name="connsiteY12" fmla="*/ 1701699 h 1701699"/>
              <a:gd name="connsiteX13" fmla="*/ 5369529 w 5627607"/>
              <a:gd name="connsiteY13" fmla="*/ 1689928 h 1701699"/>
              <a:gd name="connsiteX14" fmla="*/ 5520836 w 5627607"/>
              <a:gd name="connsiteY14" fmla="*/ 394597 h 1701699"/>
              <a:gd name="connsiteX15" fmla="*/ 5382815 w 5627607"/>
              <a:gd name="connsiteY15" fmla="*/ 74817 h 1701699"/>
              <a:gd name="connsiteX16" fmla="*/ 4140627 w 5627607"/>
              <a:gd name="connsiteY16" fmla="*/ 842290 h 1701699"/>
              <a:gd name="connsiteX17" fmla="*/ 4140627 w 5627607"/>
              <a:gd name="connsiteY17" fmla="*/ 1034158 h 1701699"/>
              <a:gd name="connsiteX0" fmla="*/ 4140627 w 5523050"/>
              <a:gd name="connsiteY0" fmla="*/ 1034158 h 1701699"/>
              <a:gd name="connsiteX1" fmla="*/ 2719917 w 5523050"/>
              <a:gd name="connsiteY1" fmla="*/ 1009436 h 1701699"/>
              <a:gd name="connsiteX2" fmla="*/ 2516717 w 5523050"/>
              <a:gd name="connsiteY2" fmla="*/ 793536 h 1701699"/>
              <a:gd name="connsiteX3" fmla="*/ 2346355 w 5523050"/>
              <a:gd name="connsiteY3" fmla="*/ 586466 h 1701699"/>
              <a:gd name="connsiteX4" fmla="*/ 1794272 w 5523050"/>
              <a:gd name="connsiteY4" fmla="*/ 266685 h 1701699"/>
              <a:gd name="connsiteX5" fmla="*/ 1656251 w 5523050"/>
              <a:gd name="connsiteY5" fmla="*/ 138773 h 1701699"/>
              <a:gd name="connsiteX6" fmla="*/ 1253067 w 5523050"/>
              <a:gd name="connsiteY6" fmla="*/ 120436 h 1701699"/>
              <a:gd name="connsiteX7" fmla="*/ 1132417 w 5523050"/>
              <a:gd name="connsiteY7" fmla="*/ 107736 h 1701699"/>
              <a:gd name="connsiteX8" fmla="*/ 674145 w 5523050"/>
              <a:gd name="connsiteY8" fmla="*/ 107736 h 1701699"/>
              <a:gd name="connsiteX9" fmla="*/ 226127 w 5523050"/>
              <a:gd name="connsiteY9" fmla="*/ 107736 h 1701699"/>
              <a:gd name="connsiteX10" fmla="*/ 2117 w 5523050"/>
              <a:gd name="connsiteY10" fmla="*/ 107736 h 1701699"/>
              <a:gd name="connsiteX11" fmla="*/ 7040 w 5523050"/>
              <a:gd name="connsiteY11" fmla="*/ 1701478 h 1701699"/>
              <a:gd name="connsiteX12" fmla="*/ 60754 w 5523050"/>
              <a:gd name="connsiteY12" fmla="*/ 1701699 h 1701699"/>
              <a:gd name="connsiteX13" fmla="*/ 5369529 w 5523050"/>
              <a:gd name="connsiteY13" fmla="*/ 1689928 h 1701699"/>
              <a:gd name="connsiteX14" fmla="*/ 5520836 w 5523050"/>
              <a:gd name="connsiteY14" fmla="*/ 394597 h 1701699"/>
              <a:gd name="connsiteX15" fmla="*/ 4692711 w 5523050"/>
              <a:gd name="connsiteY15" fmla="*/ 74817 h 1701699"/>
              <a:gd name="connsiteX16" fmla="*/ 4140627 w 5523050"/>
              <a:gd name="connsiteY16" fmla="*/ 842290 h 1701699"/>
              <a:gd name="connsiteX17" fmla="*/ 4140627 w 5523050"/>
              <a:gd name="connsiteY17" fmla="*/ 1034158 h 1701699"/>
              <a:gd name="connsiteX0" fmla="*/ 4140627 w 5520837"/>
              <a:gd name="connsiteY0" fmla="*/ 959341 h 1626882"/>
              <a:gd name="connsiteX1" fmla="*/ 2719917 w 5520837"/>
              <a:gd name="connsiteY1" fmla="*/ 934619 h 1626882"/>
              <a:gd name="connsiteX2" fmla="*/ 2516717 w 5520837"/>
              <a:gd name="connsiteY2" fmla="*/ 718719 h 1626882"/>
              <a:gd name="connsiteX3" fmla="*/ 2346355 w 5520837"/>
              <a:gd name="connsiteY3" fmla="*/ 511649 h 1626882"/>
              <a:gd name="connsiteX4" fmla="*/ 1794272 w 5520837"/>
              <a:gd name="connsiteY4" fmla="*/ 191868 h 1626882"/>
              <a:gd name="connsiteX5" fmla="*/ 1656251 w 5520837"/>
              <a:gd name="connsiteY5" fmla="*/ 63956 h 1626882"/>
              <a:gd name="connsiteX6" fmla="*/ 1253067 w 5520837"/>
              <a:gd name="connsiteY6" fmla="*/ 45619 h 1626882"/>
              <a:gd name="connsiteX7" fmla="*/ 1132417 w 5520837"/>
              <a:gd name="connsiteY7" fmla="*/ 32919 h 1626882"/>
              <a:gd name="connsiteX8" fmla="*/ 674145 w 5520837"/>
              <a:gd name="connsiteY8" fmla="*/ 32919 h 1626882"/>
              <a:gd name="connsiteX9" fmla="*/ 226127 w 5520837"/>
              <a:gd name="connsiteY9" fmla="*/ 32919 h 1626882"/>
              <a:gd name="connsiteX10" fmla="*/ 2117 w 5520837"/>
              <a:gd name="connsiteY10" fmla="*/ 32919 h 1626882"/>
              <a:gd name="connsiteX11" fmla="*/ 7040 w 5520837"/>
              <a:gd name="connsiteY11" fmla="*/ 1626661 h 1626882"/>
              <a:gd name="connsiteX12" fmla="*/ 60754 w 5520837"/>
              <a:gd name="connsiteY12" fmla="*/ 1626882 h 1626882"/>
              <a:gd name="connsiteX13" fmla="*/ 5369529 w 5520837"/>
              <a:gd name="connsiteY13" fmla="*/ 1615111 h 1626882"/>
              <a:gd name="connsiteX14" fmla="*/ 5520836 w 5520837"/>
              <a:gd name="connsiteY14" fmla="*/ 319780 h 1626882"/>
              <a:gd name="connsiteX15" fmla="*/ 4692711 w 5520837"/>
              <a:gd name="connsiteY15" fmla="*/ 0 h 1626882"/>
              <a:gd name="connsiteX16" fmla="*/ 4140627 w 5520837"/>
              <a:gd name="connsiteY16" fmla="*/ 767473 h 1626882"/>
              <a:gd name="connsiteX17" fmla="*/ 4140627 w 5520837"/>
              <a:gd name="connsiteY17" fmla="*/ 959341 h 1626882"/>
              <a:gd name="connsiteX0" fmla="*/ 4140627 w 5382816"/>
              <a:gd name="connsiteY0" fmla="*/ 959341 h 1626882"/>
              <a:gd name="connsiteX1" fmla="*/ 2719917 w 5382816"/>
              <a:gd name="connsiteY1" fmla="*/ 934619 h 1626882"/>
              <a:gd name="connsiteX2" fmla="*/ 2516717 w 5382816"/>
              <a:gd name="connsiteY2" fmla="*/ 718719 h 1626882"/>
              <a:gd name="connsiteX3" fmla="*/ 2346355 w 5382816"/>
              <a:gd name="connsiteY3" fmla="*/ 511649 h 1626882"/>
              <a:gd name="connsiteX4" fmla="*/ 1794272 w 5382816"/>
              <a:gd name="connsiteY4" fmla="*/ 191868 h 1626882"/>
              <a:gd name="connsiteX5" fmla="*/ 1656251 w 5382816"/>
              <a:gd name="connsiteY5" fmla="*/ 63956 h 1626882"/>
              <a:gd name="connsiteX6" fmla="*/ 1253067 w 5382816"/>
              <a:gd name="connsiteY6" fmla="*/ 45619 h 1626882"/>
              <a:gd name="connsiteX7" fmla="*/ 1132417 w 5382816"/>
              <a:gd name="connsiteY7" fmla="*/ 32919 h 1626882"/>
              <a:gd name="connsiteX8" fmla="*/ 674145 w 5382816"/>
              <a:gd name="connsiteY8" fmla="*/ 32919 h 1626882"/>
              <a:gd name="connsiteX9" fmla="*/ 226127 w 5382816"/>
              <a:gd name="connsiteY9" fmla="*/ 32919 h 1626882"/>
              <a:gd name="connsiteX10" fmla="*/ 2117 w 5382816"/>
              <a:gd name="connsiteY10" fmla="*/ 32919 h 1626882"/>
              <a:gd name="connsiteX11" fmla="*/ 7040 w 5382816"/>
              <a:gd name="connsiteY11" fmla="*/ 1626661 h 1626882"/>
              <a:gd name="connsiteX12" fmla="*/ 60754 w 5382816"/>
              <a:gd name="connsiteY12" fmla="*/ 1626882 h 1626882"/>
              <a:gd name="connsiteX13" fmla="*/ 5369529 w 5382816"/>
              <a:gd name="connsiteY13" fmla="*/ 1615111 h 1626882"/>
              <a:gd name="connsiteX14" fmla="*/ 5382816 w 5382816"/>
              <a:gd name="connsiteY14" fmla="*/ 383736 h 1626882"/>
              <a:gd name="connsiteX15" fmla="*/ 4692711 w 5382816"/>
              <a:gd name="connsiteY15" fmla="*/ 0 h 1626882"/>
              <a:gd name="connsiteX16" fmla="*/ 4140627 w 5382816"/>
              <a:gd name="connsiteY16" fmla="*/ 767473 h 1626882"/>
              <a:gd name="connsiteX17" fmla="*/ 4140627 w 5382816"/>
              <a:gd name="connsiteY17" fmla="*/ 959341 h 1626882"/>
              <a:gd name="connsiteX0" fmla="*/ 4140627 w 5382816"/>
              <a:gd name="connsiteY0" fmla="*/ 926422 h 1593963"/>
              <a:gd name="connsiteX1" fmla="*/ 2719917 w 5382816"/>
              <a:gd name="connsiteY1" fmla="*/ 901700 h 1593963"/>
              <a:gd name="connsiteX2" fmla="*/ 2516717 w 5382816"/>
              <a:gd name="connsiteY2" fmla="*/ 685800 h 1593963"/>
              <a:gd name="connsiteX3" fmla="*/ 2346355 w 5382816"/>
              <a:gd name="connsiteY3" fmla="*/ 478730 h 1593963"/>
              <a:gd name="connsiteX4" fmla="*/ 1794272 w 5382816"/>
              <a:gd name="connsiteY4" fmla="*/ 158949 h 1593963"/>
              <a:gd name="connsiteX5" fmla="*/ 1656251 w 5382816"/>
              <a:gd name="connsiteY5" fmla="*/ 31037 h 1593963"/>
              <a:gd name="connsiteX6" fmla="*/ 1253067 w 5382816"/>
              <a:gd name="connsiteY6" fmla="*/ 12700 h 1593963"/>
              <a:gd name="connsiteX7" fmla="*/ 1132417 w 5382816"/>
              <a:gd name="connsiteY7" fmla="*/ 0 h 1593963"/>
              <a:gd name="connsiteX8" fmla="*/ 674145 w 5382816"/>
              <a:gd name="connsiteY8" fmla="*/ 0 h 1593963"/>
              <a:gd name="connsiteX9" fmla="*/ 226127 w 5382816"/>
              <a:gd name="connsiteY9" fmla="*/ 0 h 1593963"/>
              <a:gd name="connsiteX10" fmla="*/ 2117 w 5382816"/>
              <a:gd name="connsiteY10" fmla="*/ 0 h 1593963"/>
              <a:gd name="connsiteX11" fmla="*/ 7040 w 5382816"/>
              <a:gd name="connsiteY11" fmla="*/ 1593742 h 1593963"/>
              <a:gd name="connsiteX12" fmla="*/ 60754 w 5382816"/>
              <a:gd name="connsiteY12" fmla="*/ 1593963 h 1593963"/>
              <a:gd name="connsiteX13" fmla="*/ 5369529 w 5382816"/>
              <a:gd name="connsiteY13" fmla="*/ 1582192 h 1593963"/>
              <a:gd name="connsiteX14" fmla="*/ 5382816 w 5382816"/>
              <a:gd name="connsiteY14" fmla="*/ 350817 h 1593963"/>
              <a:gd name="connsiteX15" fmla="*/ 4416670 w 5382816"/>
              <a:gd name="connsiteY15" fmla="*/ 286861 h 1593963"/>
              <a:gd name="connsiteX16" fmla="*/ 4140627 w 5382816"/>
              <a:gd name="connsiteY16" fmla="*/ 734554 h 1593963"/>
              <a:gd name="connsiteX17" fmla="*/ 4140627 w 5382816"/>
              <a:gd name="connsiteY17" fmla="*/ 926422 h 1593963"/>
              <a:gd name="connsiteX0" fmla="*/ 4140627 w 5382816"/>
              <a:gd name="connsiteY0" fmla="*/ 926422 h 1593963"/>
              <a:gd name="connsiteX1" fmla="*/ 2719917 w 5382816"/>
              <a:gd name="connsiteY1" fmla="*/ 901700 h 1593963"/>
              <a:gd name="connsiteX2" fmla="*/ 2516717 w 5382816"/>
              <a:gd name="connsiteY2" fmla="*/ 685800 h 1593963"/>
              <a:gd name="connsiteX3" fmla="*/ 2346355 w 5382816"/>
              <a:gd name="connsiteY3" fmla="*/ 478730 h 1593963"/>
              <a:gd name="connsiteX4" fmla="*/ 1794272 w 5382816"/>
              <a:gd name="connsiteY4" fmla="*/ 158949 h 1593963"/>
              <a:gd name="connsiteX5" fmla="*/ 1656251 w 5382816"/>
              <a:gd name="connsiteY5" fmla="*/ 31037 h 1593963"/>
              <a:gd name="connsiteX6" fmla="*/ 1253067 w 5382816"/>
              <a:gd name="connsiteY6" fmla="*/ 12700 h 1593963"/>
              <a:gd name="connsiteX7" fmla="*/ 1132417 w 5382816"/>
              <a:gd name="connsiteY7" fmla="*/ 0 h 1593963"/>
              <a:gd name="connsiteX8" fmla="*/ 674145 w 5382816"/>
              <a:gd name="connsiteY8" fmla="*/ 0 h 1593963"/>
              <a:gd name="connsiteX9" fmla="*/ 226127 w 5382816"/>
              <a:gd name="connsiteY9" fmla="*/ 0 h 1593963"/>
              <a:gd name="connsiteX10" fmla="*/ 2117 w 5382816"/>
              <a:gd name="connsiteY10" fmla="*/ 0 h 1593963"/>
              <a:gd name="connsiteX11" fmla="*/ 7040 w 5382816"/>
              <a:gd name="connsiteY11" fmla="*/ 1593742 h 1593963"/>
              <a:gd name="connsiteX12" fmla="*/ 60754 w 5382816"/>
              <a:gd name="connsiteY12" fmla="*/ 1593963 h 1593963"/>
              <a:gd name="connsiteX13" fmla="*/ 5369529 w 5382816"/>
              <a:gd name="connsiteY13" fmla="*/ 1582192 h 1593963"/>
              <a:gd name="connsiteX14" fmla="*/ 5382816 w 5382816"/>
              <a:gd name="connsiteY14" fmla="*/ 350817 h 1593963"/>
              <a:gd name="connsiteX15" fmla="*/ 4416670 w 5382816"/>
              <a:gd name="connsiteY15" fmla="*/ 286861 h 1593963"/>
              <a:gd name="connsiteX16" fmla="*/ 4278649 w 5382816"/>
              <a:gd name="connsiteY16" fmla="*/ 734553 h 1593963"/>
              <a:gd name="connsiteX17" fmla="*/ 4140627 w 5382816"/>
              <a:gd name="connsiteY17" fmla="*/ 926422 h 1593963"/>
              <a:gd name="connsiteX0" fmla="*/ 4140627 w 5382816"/>
              <a:gd name="connsiteY0" fmla="*/ 926422 h 1593963"/>
              <a:gd name="connsiteX1" fmla="*/ 2719917 w 5382816"/>
              <a:gd name="connsiteY1" fmla="*/ 901700 h 1593963"/>
              <a:gd name="connsiteX2" fmla="*/ 2516717 w 5382816"/>
              <a:gd name="connsiteY2" fmla="*/ 685800 h 1593963"/>
              <a:gd name="connsiteX3" fmla="*/ 2346355 w 5382816"/>
              <a:gd name="connsiteY3" fmla="*/ 478730 h 1593963"/>
              <a:gd name="connsiteX4" fmla="*/ 1794272 w 5382816"/>
              <a:gd name="connsiteY4" fmla="*/ 158949 h 1593963"/>
              <a:gd name="connsiteX5" fmla="*/ 1656251 w 5382816"/>
              <a:gd name="connsiteY5" fmla="*/ 31037 h 1593963"/>
              <a:gd name="connsiteX6" fmla="*/ 1253067 w 5382816"/>
              <a:gd name="connsiteY6" fmla="*/ 12700 h 1593963"/>
              <a:gd name="connsiteX7" fmla="*/ 1132417 w 5382816"/>
              <a:gd name="connsiteY7" fmla="*/ 0 h 1593963"/>
              <a:gd name="connsiteX8" fmla="*/ 674145 w 5382816"/>
              <a:gd name="connsiteY8" fmla="*/ 0 h 1593963"/>
              <a:gd name="connsiteX9" fmla="*/ 226127 w 5382816"/>
              <a:gd name="connsiteY9" fmla="*/ 0 h 1593963"/>
              <a:gd name="connsiteX10" fmla="*/ 2117 w 5382816"/>
              <a:gd name="connsiteY10" fmla="*/ 0 h 1593963"/>
              <a:gd name="connsiteX11" fmla="*/ 7040 w 5382816"/>
              <a:gd name="connsiteY11" fmla="*/ 1593742 h 1593963"/>
              <a:gd name="connsiteX12" fmla="*/ 60754 w 5382816"/>
              <a:gd name="connsiteY12" fmla="*/ 1593963 h 1593963"/>
              <a:gd name="connsiteX13" fmla="*/ 5369529 w 5382816"/>
              <a:gd name="connsiteY13" fmla="*/ 1582192 h 1593963"/>
              <a:gd name="connsiteX14" fmla="*/ 5382816 w 5382816"/>
              <a:gd name="connsiteY14" fmla="*/ 350817 h 1593963"/>
              <a:gd name="connsiteX15" fmla="*/ 4554690 w 5382816"/>
              <a:gd name="connsiteY15" fmla="*/ 350817 h 1593963"/>
              <a:gd name="connsiteX16" fmla="*/ 4278649 w 5382816"/>
              <a:gd name="connsiteY16" fmla="*/ 734553 h 1593963"/>
              <a:gd name="connsiteX17" fmla="*/ 4140627 w 5382816"/>
              <a:gd name="connsiteY17" fmla="*/ 926422 h 1593963"/>
              <a:gd name="connsiteX0" fmla="*/ 4140627 w 5382816"/>
              <a:gd name="connsiteY0" fmla="*/ 926422 h 1593963"/>
              <a:gd name="connsiteX1" fmla="*/ 2719917 w 5382816"/>
              <a:gd name="connsiteY1" fmla="*/ 901700 h 1593963"/>
              <a:gd name="connsiteX2" fmla="*/ 2516717 w 5382816"/>
              <a:gd name="connsiteY2" fmla="*/ 685800 h 1593963"/>
              <a:gd name="connsiteX3" fmla="*/ 2346355 w 5382816"/>
              <a:gd name="connsiteY3" fmla="*/ 478730 h 1593963"/>
              <a:gd name="connsiteX4" fmla="*/ 1794272 w 5382816"/>
              <a:gd name="connsiteY4" fmla="*/ 158949 h 1593963"/>
              <a:gd name="connsiteX5" fmla="*/ 1656251 w 5382816"/>
              <a:gd name="connsiteY5" fmla="*/ 31037 h 1593963"/>
              <a:gd name="connsiteX6" fmla="*/ 1253067 w 5382816"/>
              <a:gd name="connsiteY6" fmla="*/ 12700 h 1593963"/>
              <a:gd name="connsiteX7" fmla="*/ 1132417 w 5382816"/>
              <a:gd name="connsiteY7" fmla="*/ 0 h 1593963"/>
              <a:gd name="connsiteX8" fmla="*/ 674145 w 5382816"/>
              <a:gd name="connsiteY8" fmla="*/ 0 h 1593963"/>
              <a:gd name="connsiteX9" fmla="*/ 226127 w 5382816"/>
              <a:gd name="connsiteY9" fmla="*/ 0 h 1593963"/>
              <a:gd name="connsiteX10" fmla="*/ 2117 w 5382816"/>
              <a:gd name="connsiteY10" fmla="*/ 0 h 1593963"/>
              <a:gd name="connsiteX11" fmla="*/ 7040 w 5382816"/>
              <a:gd name="connsiteY11" fmla="*/ 1593742 h 1593963"/>
              <a:gd name="connsiteX12" fmla="*/ 60754 w 5382816"/>
              <a:gd name="connsiteY12" fmla="*/ 1593963 h 1593963"/>
              <a:gd name="connsiteX13" fmla="*/ 5382816 w 5382816"/>
              <a:gd name="connsiteY13" fmla="*/ 1186739 h 1593963"/>
              <a:gd name="connsiteX14" fmla="*/ 5382816 w 5382816"/>
              <a:gd name="connsiteY14" fmla="*/ 350817 h 1593963"/>
              <a:gd name="connsiteX15" fmla="*/ 4554690 w 5382816"/>
              <a:gd name="connsiteY15" fmla="*/ 350817 h 1593963"/>
              <a:gd name="connsiteX16" fmla="*/ 4278649 w 5382816"/>
              <a:gd name="connsiteY16" fmla="*/ 734553 h 1593963"/>
              <a:gd name="connsiteX17" fmla="*/ 4140627 w 5382816"/>
              <a:gd name="connsiteY17" fmla="*/ 926422 h 1593963"/>
              <a:gd name="connsiteX0" fmla="*/ 4140627 w 5382816"/>
              <a:gd name="connsiteY0" fmla="*/ 926422 h 1593742"/>
              <a:gd name="connsiteX1" fmla="*/ 2719917 w 5382816"/>
              <a:gd name="connsiteY1" fmla="*/ 901700 h 1593742"/>
              <a:gd name="connsiteX2" fmla="*/ 2516717 w 5382816"/>
              <a:gd name="connsiteY2" fmla="*/ 685800 h 1593742"/>
              <a:gd name="connsiteX3" fmla="*/ 2346355 w 5382816"/>
              <a:gd name="connsiteY3" fmla="*/ 478730 h 1593742"/>
              <a:gd name="connsiteX4" fmla="*/ 1794272 w 5382816"/>
              <a:gd name="connsiteY4" fmla="*/ 158949 h 1593742"/>
              <a:gd name="connsiteX5" fmla="*/ 1656251 w 5382816"/>
              <a:gd name="connsiteY5" fmla="*/ 31037 h 1593742"/>
              <a:gd name="connsiteX6" fmla="*/ 1253067 w 5382816"/>
              <a:gd name="connsiteY6" fmla="*/ 12700 h 1593742"/>
              <a:gd name="connsiteX7" fmla="*/ 1132417 w 5382816"/>
              <a:gd name="connsiteY7" fmla="*/ 0 h 1593742"/>
              <a:gd name="connsiteX8" fmla="*/ 674145 w 5382816"/>
              <a:gd name="connsiteY8" fmla="*/ 0 h 1593742"/>
              <a:gd name="connsiteX9" fmla="*/ 226127 w 5382816"/>
              <a:gd name="connsiteY9" fmla="*/ 0 h 1593742"/>
              <a:gd name="connsiteX10" fmla="*/ 2117 w 5382816"/>
              <a:gd name="connsiteY10" fmla="*/ 0 h 1593742"/>
              <a:gd name="connsiteX11" fmla="*/ 7040 w 5382816"/>
              <a:gd name="connsiteY11" fmla="*/ 1593742 h 1593742"/>
              <a:gd name="connsiteX12" fmla="*/ 0 w 5382816"/>
              <a:gd name="connsiteY12" fmla="*/ 1186739 h 1593742"/>
              <a:gd name="connsiteX13" fmla="*/ 5382816 w 5382816"/>
              <a:gd name="connsiteY13" fmla="*/ 1186739 h 1593742"/>
              <a:gd name="connsiteX14" fmla="*/ 5382816 w 5382816"/>
              <a:gd name="connsiteY14" fmla="*/ 350817 h 1593742"/>
              <a:gd name="connsiteX15" fmla="*/ 4554690 w 5382816"/>
              <a:gd name="connsiteY15" fmla="*/ 350817 h 1593742"/>
              <a:gd name="connsiteX16" fmla="*/ 4278649 w 5382816"/>
              <a:gd name="connsiteY16" fmla="*/ 734553 h 1593742"/>
              <a:gd name="connsiteX17" fmla="*/ 4140627 w 5382816"/>
              <a:gd name="connsiteY17" fmla="*/ 926422 h 1593742"/>
              <a:gd name="connsiteX0" fmla="*/ 4140627 w 5382816"/>
              <a:gd name="connsiteY0" fmla="*/ 926422 h 1593742"/>
              <a:gd name="connsiteX1" fmla="*/ 2719918 w 5382816"/>
              <a:gd name="connsiteY1" fmla="*/ 995033 h 1593742"/>
              <a:gd name="connsiteX2" fmla="*/ 2516717 w 5382816"/>
              <a:gd name="connsiteY2" fmla="*/ 685800 h 1593742"/>
              <a:gd name="connsiteX3" fmla="*/ 2346355 w 5382816"/>
              <a:gd name="connsiteY3" fmla="*/ 478730 h 1593742"/>
              <a:gd name="connsiteX4" fmla="*/ 1794272 w 5382816"/>
              <a:gd name="connsiteY4" fmla="*/ 158949 h 1593742"/>
              <a:gd name="connsiteX5" fmla="*/ 1656251 w 5382816"/>
              <a:gd name="connsiteY5" fmla="*/ 31037 h 1593742"/>
              <a:gd name="connsiteX6" fmla="*/ 1253067 w 5382816"/>
              <a:gd name="connsiteY6" fmla="*/ 12700 h 1593742"/>
              <a:gd name="connsiteX7" fmla="*/ 1132417 w 5382816"/>
              <a:gd name="connsiteY7" fmla="*/ 0 h 1593742"/>
              <a:gd name="connsiteX8" fmla="*/ 674145 w 5382816"/>
              <a:gd name="connsiteY8" fmla="*/ 0 h 1593742"/>
              <a:gd name="connsiteX9" fmla="*/ 226127 w 5382816"/>
              <a:gd name="connsiteY9" fmla="*/ 0 h 1593742"/>
              <a:gd name="connsiteX10" fmla="*/ 2117 w 5382816"/>
              <a:gd name="connsiteY10" fmla="*/ 0 h 1593742"/>
              <a:gd name="connsiteX11" fmla="*/ 7040 w 5382816"/>
              <a:gd name="connsiteY11" fmla="*/ 1593742 h 1593742"/>
              <a:gd name="connsiteX12" fmla="*/ 0 w 5382816"/>
              <a:gd name="connsiteY12" fmla="*/ 1186739 h 1593742"/>
              <a:gd name="connsiteX13" fmla="*/ 5382816 w 5382816"/>
              <a:gd name="connsiteY13" fmla="*/ 1186739 h 1593742"/>
              <a:gd name="connsiteX14" fmla="*/ 5382816 w 5382816"/>
              <a:gd name="connsiteY14" fmla="*/ 350817 h 1593742"/>
              <a:gd name="connsiteX15" fmla="*/ 4554690 w 5382816"/>
              <a:gd name="connsiteY15" fmla="*/ 350817 h 1593742"/>
              <a:gd name="connsiteX16" fmla="*/ 4278649 w 5382816"/>
              <a:gd name="connsiteY16" fmla="*/ 734553 h 1593742"/>
              <a:gd name="connsiteX17" fmla="*/ 4140627 w 5382816"/>
              <a:gd name="connsiteY17" fmla="*/ 926422 h 1593742"/>
              <a:gd name="connsiteX0" fmla="*/ 4175133 w 5382816"/>
              <a:gd name="connsiteY0" fmla="*/ 994301 h 1593742"/>
              <a:gd name="connsiteX1" fmla="*/ 2719918 w 5382816"/>
              <a:gd name="connsiteY1" fmla="*/ 995033 h 1593742"/>
              <a:gd name="connsiteX2" fmla="*/ 2516717 w 5382816"/>
              <a:gd name="connsiteY2" fmla="*/ 685800 h 1593742"/>
              <a:gd name="connsiteX3" fmla="*/ 2346355 w 5382816"/>
              <a:gd name="connsiteY3" fmla="*/ 478730 h 1593742"/>
              <a:gd name="connsiteX4" fmla="*/ 1794272 w 5382816"/>
              <a:gd name="connsiteY4" fmla="*/ 158949 h 1593742"/>
              <a:gd name="connsiteX5" fmla="*/ 1656251 w 5382816"/>
              <a:gd name="connsiteY5" fmla="*/ 31037 h 1593742"/>
              <a:gd name="connsiteX6" fmla="*/ 1253067 w 5382816"/>
              <a:gd name="connsiteY6" fmla="*/ 12700 h 1593742"/>
              <a:gd name="connsiteX7" fmla="*/ 1132417 w 5382816"/>
              <a:gd name="connsiteY7" fmla="*/ 0 h 1593742"/>
              <a:gd name="connsiteX8" fmla="*/ 674145 w 5382816"/>
              <a:gd name="connsiteY8" fmla="*/ 0 h 1593742"/>
              <a:gd name="connsiteX9" fmla="*/ 226127 w 5382816"/>
              <a:gd name="connsiteY9" fmla="*/ 0 h 1593742"/>
              <a:gd name="connsiteX10" fmla="*/ 2117 w 5382816"/>
              <a:gd name="connsiteY10" fmla="*/ 0 h 1593742"/>
              <a:gd name="connsiteX11" fmla="*/ 7040 w 5382816"/>
              <a:gd name="connsiteY11" fmla="*/ 1593742 h 1593742"/>
              <a:gd name="connsiteX12" fmla="*/ 0 w 5382816"/>
              <a:gd name="connsiteY12" fmla="*/ 1186739 h 1593742"/>
              <a:gd name="connsiteX13" fmla="*/ 5382816 w 5382816"/>
              <a:gd name="connsiteY13" fmla="*/ 1186739 h 1593742"/>
              <a:gd name="connsiteX14" fmla="*/ 5382816 w 5382816"/>
              <a:gd name="connsiteY14" fmla="*/ 350817 h 1593742"/>
              <a:gd name="connsiteX15" fmla="*/ 4554690 w 5382816"/>
              <a:gd name="connsiteY15" fmla="*/ 350817 h 1593742"/>
              <a:gd name="connsiteX16" fmla="*/ 4278649 w 5382816"/>
              <a:gd name="connsiteY16" fmla="*/ 734553 h 1593742"/>
              <a:gd name="connsiteX17" fmla="*/ 4175133 w 5382816"/>
              <a:gd name="connsiteY17" fmla="*/ 994301 h 1593742"/>
              <a:gd name="connsiteX0" fmla="*/ 4175133 w 5382816"/>
              <a:gd name="connsiteY0" fmla="*/ 994301 h 1593742"/>
              <a:gd name="connsiteX1" fmla="*/ 2788928 w 5382816"/>
              <a:gd name="connsiteY1" fmla="*/ 986549 h 1593742"/>
              <a:gd name="connsiteX2" fmla="*/ 2516717 w 5382816"/>
              <a:gd name="connsiteY2" fmla="*/ 685800 h 1593742"/>
              <a:gd name="connsiteX3" fmla="*/ 2346355 w 5382816"/>
              <a:gd name="connsiteY3" fmla="*/ 478730 h 1593742"/>
              <a:gd name="connsiteX4" fmla="*/ 1794272 w 5382816"/>
              <a:gd name="connsiteY4" fmla="*/ 158949 h 1593742"/>
              <a:gd name="connsiteX5" fmla="*/ 1656251 w 5382816"/>
              <a:gd name="connsiteY5" fmla="*/ 31037 h 1593742"/>
              <a:gd name="connsiteX6" fmla="*/ 1253067 w 5382816"/>
              <a:gd name="connsiteY6" fmla="*/ 12700 h 1593742"/>
              <a:gd name="connsiteX7" fmla="*/ 1132417 w 5382816"/>
              <a:gd name="connsiteY7" fmla="*/ 0 h 1593742"/>
              <a:gd name="connsiteX8" fmla="*/ 674145 w 5382816"/>
              <a:gd name="connsiteY8" fmla="*/ 0 h 1593742"/>
              <a:gd name="connsiteX9" fmla="*/ 226127 w 5382816"/>
              <a:gd name="connsiteY9" fmla="*/ 0 h 1593742"/>
              <a:gd name="connsiteX10" fmla="*/ 2117 w 5382816"/>
              <a:gd name="connsiteY10" fmla="*/ 0 h 1593742"/>
              <a:gd name="connsiteX11" fmla="*/ 7040 w 5382816"/>
              <a:gd name="connsiteY11" fmla="*/ 1593742 h 1593742"/>
              <a:gd name="connsiteX12" fmla="*/ 0 w 5382816"/>
              <a:gd name="connsiteY12" fmla="*/ 1186739 h 1593742"/>
              <a:gd name="connsiteX13" fmla="*/ 5382816 w 5382816"/>
              <a:gd name="connsiteY13" fmla="*/ 1186739 h 1593742"/>
              <a:gd name="connsiteX14" fmla="*/ 5382816 w 5382816"/>
              <a:gd name="connsiteY14" fmla="*/ 350817 h 1593742"/>
              <a:gd name="connsiteX15" fmla="*/ 4554690 w 5382816"/>
              <a:gd name="connsiteY15" fmla="*/ 350817 h 1593742"/>
              <a:gd name="connsiteX16" fmla="*/ 4278649 w 5382816"/>
              <a:gd name="connsiteY16" fmla="*/ 734553 h 1593742"/>
              <a:gd name="connsiteX17" fmla="*/ 4175133 w 5382816"/>
              <a:gd name="connsiteY17" fmla="*/ 994301 h 159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82816" h="1593742">
                <a:moveTo>
                  <a:pt x="4175133" y="994301"/>
                </a:moveTo>
                <a:lnTo>
                  <a:pt x="2788928" y="986549"/>
                </a:lnTo>
                <a:lnTo>
                  <a:pt x="2516717" y="685800"/>
                </a:lnTo>
                <a:lnTo>
                  <a:pt x="2346355" y="478730"/>
                </a:lnTo>
                <a:lnTo>
                  <a:pt x="1794272" y="158949"/>
                </a:lnTo>
                <a:lnTo>
                  <a:pt x="1656251" y="31037"/>
                </a:lnTo>
                <a:lnTo>
                  <a:pt x="1253067" y="12700"/>
                </a:lnTo>
                <a:lnTo>
                  <a:pt x="1132417" y="0"/>
                </a:lnTo>
                <a:lnTo>
                  <a:pt x="674145" y="0"/>
                </a:lnTo>
                <a:lnTo>
                  <a:pt x="226127" y="0"/>
                </a:lnTo>
                <a:lnTo>
                  <a:pt x="2117" y="0"/>
                </a:lnTo>
                <a:cubicBezTo>
                  <a:pt x="0" y="510117"/>
                  <a:pt x="9157" y="1083625"/>
                  <a:pt x="7040" y="1593742"/>
                </a:cubicBezTo>
                <a:lnTo>
                  <a:pt x="0" y="1186739"/>
                </a:lnTo>
                <a:lnTo>
                  <a:pt x="5382816" y="1186739"/>
                </a:lnTo>
                <a:lnTo>
                  <a:pt x="5382816" y="350817"/>
                </a:lnTo>
                <a:lnTo>
                  <a:pt x="4554690" y="350817"/>
                </a:lnTo>
                <a:lnTo>
                  <a:pt x="4278649" y="734553"/>
                </a:lnTo>
                <a:lnTo>
                  <a:pt x="4175133" y="994301"/>
                </a:lnTo>
                <a:close/>
              </a:path>
            </a:pathLst>
          </a:cu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0" name="Freeform 169"/>
          <p:cNvSpPr/>
          <p:nvPr/>
        </p:nvSpPr>
        <p:spPr>
          <a:xfrm>
            <a:off x="990600" y="3692525"/>
            <a:ext cx="938213" cy="879475"/>
          </a:xfrm>
          <a:custGeom>
            <a:avLst/>
            <a:gdLst>
              <a:gd name="connsiteX0" fmla="*/ 68239 w 1269242"/>
              <a:gd name="connsiteY0" fmla="*/ 0 h 656883"/>
              <a:gd name="connsiteX1" fmla="*/ 102359 w 1269242"/>
              <a:gd name="connsiteY1" fmla="*/ 34120 h 656883"/>
              <a:gd name="connsiteX2" fmla="*/ 143302 w 1269242"/>
              <a:gd name="connsiteY2" fmla="*/ 61415 h 656883"/>
              <a:gd name="connsiteX3" fmla="*/ 163773 w 1269242"/>
              <a:gd name="connsiteY3" fmla="*/ 75063 h 656883"/>
              <a:gd name="connsiteX4" fmla="*/ 191069 w 1269242"/>
              <a:gd name="connsiteY4" fmla="*/ 81887 h 656883"/>
              <a:gd name="connsiteX5" fmla="*/ 232012 w 1269242"/>
              <a:gd name="connsiteY5" fmla="*/ 95535 h 656883"/>
              <a:gd name="connsiteX6" fmla="*/ 252484 w 1269242"/>
              <a:gd name="connsiteY6" fmla="*/ 109182 h 656883"/>
              <a:gd name="connsiteX7" fmla="*/ 286603 w 1269242"/>
              <a:gd name="connsiteY7" fmla="*/ 116006 h 656883"/>
              <a:gd name="connsiteX8" fmla="*/ 327547 w 1269242"/>
              <a:gd name="connsiteY8" fmla="*/ 129654 h 656883"/>
              <a:gd name="connsiteX9" fmla="*/ 348018 w 1269242"/>
              <a:gd name="connsiteY9" fmla="*/ 136478 h 656883"/>
              <a:gd name="connsiteX10" fmla="*/ 375314 w 1269242"/>
              <a:gd name="connsiteY10" fmla="*/ 177421 h 656883"/>
              <a:gd name="connsiteX11" fmla="*/ 388962 w 1269242"/>
              <a:gd name="connsiteY11" fmla="*/ 197893 h 656883"/>
              <a:gd name="connsiteX12" fmla="*/ 409433 w 1269242"/>
              <a:gd name="connsiteY12" fmla="*/ 211541 h 656883"/>
              <a:gd name="connsiteX13" fmla="*/ 429905 w 1269242"/>
              <a:gd name="connsiteY13" fmla="*/ 232012 h 656883"/>
              <a:gd name="connsiteX14" fmla="*/ 470848 w 1269242"/>
              <a:gd name="connsiteY14" fmla="*/ 245660 h 656883"/>
              <a:gd name="connsiteX15" fmla="*/ 539087 w 1269242"/>
              <a:gd name="connsiteY15" fmla="*/ 259308 h 656883"/>
              <a:gd name="connsiteX16" fmla="*/ 573206 w 1269242"/>
              <a:gd name="connsiteY16" fmla="*/ 266132 h 656883"/>
              <a:gd name="connsiteX17" fmla="*/ 614150 w 1269242"/>
              <a:gd name="connsiteY17" fmla="*/ 279779 h 656883"/>
              <a:gd name="connsiteX18" fmla="*/ 655093 w 1269242"/>
              <a:gd name="connsiteY18" fmla="*/ 313899 h 656883"/>
              <a:gd name="connsiteX19" fmla="*/ 689212 w 1269242"/>
              <a:gd name="connsiteY19" fmla="*/ 348018 h 656883"/>
              <a:gd name="connsiteX20" fmla="*/ 702860 w 1269242"/>
              <a:gd name="connsiteY20" fmla="*/ 368490 h 656883"/>
              <a:gd name="connsiteX21" fmla="*/ 743803 w 1269242"/>
              <a:gd name="connsiteY21" fmla="*/ 395785 h 656883"/>
              <a:gd name="connsiteX22" fmla="*/ 764275 w 1269242"/>
              <a:gd name="connsiteY22" fmla="*/ 409433 h 656883"/>
              <a:gd name="connsiteX23" fmla="*/ 791571 w 1269242"/>
              <a:gd name="connsiteY23" fmla="*/ 416257 h 656883"/>
              <a:gd name="connsiteX24" fmla="*/ 839338 w 1269242"/>
              <a:gd name="connsiteY24" fmla="*/ 436729 h 656883"/>
              <a:gd name="connsiteX25" fmla="*/ 880281 w 1269242"/>
              <a:gd name="connsiteY25" fmla="*/ 450376 h 656883"/>
              <a:gd name="connsiteX26" fmla="*/ 968991 w 1269242"/>
              <a:gd name="connsiteY26" fmla="*/ 464024 h 656883"/>
              <a:gd name="connsiteX27" fmla="*/ 1037230 w 1269242"/>
              <a:gd name="connsiteY27" fmla="*/ 477672 h 656883"/>
              <a:gd name="connsiteX28" fmla="*/ 1057702 w 1269242"/>
              <a:gd name="connsiteY28" fmla="*/ 484496 h 656883"/>
              <a:gd name="connsiteX29" fmla="*/ 1084997 w 1269242"/>
              <a:gd name="connsiteY29" fmla="*/ 491320 h 656883"/>
              <a:gd name="connsiteX30" fmla="*/ 1125941 w 1269242"/>
              <a:gd name="connsiteY30" fmla="*/ 504968 h 656883"/>
              <a:gd name="connsiteX31" fmla="*/ 1207827 w 1269242"/>
              <a:gd name="connsiteY31" fmla="*/ 532263 h 656883"/>
              <a:gd name="connsiteX32" fmla="*/ 1248771 w 1269242"/>
              <a:gd name="connsiteY32" fmla="*/ 559559 h 656883"/>
              <a:gd name="connsiteX33" fmla="*/ 1269242 w 1269242"/>
              <a:gd name="connsiteY33" fmla="*/ 641445 h 656883"/>
              <a:gd name="connsiteX34" fmla="*/ 1248771 w 1269242"/>
              <a:gd name="connsiteY34" fmla="*/ 655093 h 656883"/>
              <a:gd name="connsiteX35" fmla="*/ 1173708 w 1269242"/>
              <a:gd name="connsiteY35" fmla="*/ 648269 h 656883"/>
              <a:gd name="connsiteX36" fmla="*/ 1132765 w 1269242"/>
              <a:gd name="connsiteY36" fmla="*/ 634621 h 656883"/>
              <a:gd name="connsiteX37" fmla="*/ 1112293 w 1269242"/>
              <a:gd name="connsiteY37" fmla="*/ 627797 h 656883"/>
              <a:gd name="connsiteX38" fmla="*/ 1091821 w 1269242"/>
              <a:gd name="connsiteY38" fmla="*/ 614150 h 656883"/>
              <a:gd name="connsiteX39" fmla="*/ 1057702 w 1269242"/>
              <a:gd name="connsiteY39" fmla="*/ 607326 h 656883"/>
              <a:gd name="connsiteX40" fmla="*/ 1016759 w 1269242"/>
              <a:gd name="connsiteY40" fmla="*/ 593678 h 656883"/>
              <a:gd name="connsiteX41" fmla="*/ 996287 w 1269242"/>
              <a:gd name="connsiteY41" fmla="*/ 586854 h 656883"/>
              <a:gd name="connsiteX42" fmla="*/ 941696 w 1269242"/>
              <a:gd name="connsiteY42" fmla="*/ 573206 h 656883"/>
              <a:gd name="connsiteX43" fmla="*/ 921224 w 1269242"/>
              <a:gd name="connsiteY43" fmla="*/ 559559 h 656883"/>
              <a:gd name="connsiteX44" fmla="*/ 880281 w 1269242"/>
              <a:gd name="connsiteY44" fmla="*/ 545911 h 656883"/>
              <a:gd name="connsiteX45" fmla="*/ 839338 w 1269242"/>
              <a:gd name="connsiteY45" fmla="*/ 525439 h 656883"/>
              <a:gd name="connsiteX46" fmla="*/ 798394 w 1269242"/>
              <a:gd name="connsiteY46" fmla="*/ 504968 h 656883"/>
              <a:gd name="connsiteX47" fmla="*/ 757451 w 1269242"/>
              <a:gd name="connsiteY47" fmla="*/ 484496 h 656883"/>
              <a:gd name="connsiteX48" fmla="*/ 736979 w 1269242"/>
              <a:gd name="connsiteY48" fmla="*/ 470848 h 656883"/>
              <a:gd name="connsiteX49" fmla="*/ 716508 w 1269242"/>
              <a:gd name="connsiteY49" fmla="*/ 464024 h 656883"/>
              <a:gd name="connsiteX50" fmla="*/ 675565 w 1269242"/>
              <a:gd name="connsiteY50" fmla="*/ 436729 h 656883"/>
              <a:gd name="connsiteX51" fmla="*/ 634621 w 1269242"/>
              <a:gd name="connsiteY51" fmla="*/ 409433 h 656883"/>
              <a:gd name="connsiteX52" fmla="*/ 614150 w 1269242"/>
              <a:gd name="connsiteY52" fmla="*/ 395785 h 656883"/>
              <a:gd name="connsiteX53" fmla="*/ 593678 w 1269242"/>
              <a:gd name="connsiteY53" fmla="*/ 388962 h 656883"/>
              <a:gd name="connsiteX54" fmla="*/ 552735 w 1269242"/>
              <a:gd name="connsiteY54" fmla="*/ 361666 h 656883"/>
              <a:gd name="connsiteX55" fmla="*/ 470848 w 1269242"/>
              <a:gd name="connsiteY55" fmla="*/ 334371 h 656883"/>
              <a:gd name="connsiteX56" fmla="*/ 429905 w 1269242"/>
              <a:gd name="connsiteY56" fmla="*/ 320723 h 656883"/>
              <a:gd name="connsiteX57" fmla="*/ 409433 w 1269242"/>
              <a:gd name="connsiteY57" fmla="*/ 313899 h 656883"/>
              <a:gd name="connsiteX58" fmla="*/ 388962 w 1269242"/>
              <a:gd name="connsiteY58" fmla="*/ 300251 h 656883"/>
              <a:gd name="connsiteX59" fmla="*/ 361666 w 1269242"/>
              <a:gd name="connsiteY59" fmla="*/ 259308 h 656883"/>
              <a:gd name="connsiteX60" fmla="*/ 320723 w 1269242"/>
              <a:gd name="connsiteY60" fmla="*/ 225188 h 656883"/>
              <a:gd name="connsiteX61" fmla="*/ 300251 w 1269242"/>
              <a:gd name="connsiteY61" fmla="*/ 211541 h 656883"/>
              <a:gd name="connsiteX62" fmla="*/ 279779 w 1269242"/>
              <a:gd name="connsiteY62" fmla="*/ 191069 h 656883"/>
              <a:gd name="connsiteX63" fmla="*/ 218365 w 1269242"/>
              <a:gd name="connsiteY63" fmla="*/ 163773 h 656883"/>
              <a:gd name="connsiteX64" fmla="*/ 197893 w 1269242"/>
              <a:gd name="connsiteY64" fmla="*/ 150126 h 656883"/>
              <a:gd name="connsiteX65" fmla="*/ 122830 w 1269242"/>
              <a:gd name="connsiteY65" fmla="*/ 129654 h 656883"/>
              <a:gd name="connsiteX66" fmla="*/ 61415 w 1269242"/>
              <a:gd name="connsiteY66" fmla="*/ 116006 h 656883"/>
              <a:gd name="connsiteX67" fmla="*/ 40944 w 1269242"/>
              <a:gd name="connsiteY67" fmla="*/ 88711 h 656883"/>
              <a:gd name="connsiteX68" fmla="*/ 34120 w 1269242"/>
              <a:gd name="connsiteY68" fmla="*/ 68239 h 656883"/>
              <a:gd name="connsiteX69" fmla="*/ 0 w 1269242"/>
              <a:gd name="connsiteY69" fmla="*/ 54591 h 656883"/>
              <a:gd name="connsiteX70" fmla="*/ 68239 w 1269242"/>
              <a:gd name="connsiteY70" fmla="*/ 0 h 656883"/>
              <a:gd name="connsiteX0" fmla="*/ 0 w 1658203"/>
              <a:gd name="connsiteY0" fmla="*/ 0 h 656883"/>
              <a:gd name="connsiteX1" fmla="*/ 491320 w 1658203"/>
              <a:gd name="connsiteY1" fmla="*/ 34120 h 656883"/>
              <a:gd name="connsiteX2" fmla="*/ 532263 w 1658203"/>
              <a:gd name="connsiteY2" fmla="*/ 61415 h 656883"/>
              <a:gd name="connsiteX3" fmla="*/ 552734 w 1658203"/>
              <a:gd name="connsiteY3" fmla="*/ 75063 h 656883"/>
              <a:gd name="connsiteX4" fmla="*/ 580030 w 1658203"/>
              <a:gd name="connsiteY4" fmla="*/ 81887 h 656883"/>
              <a:gd name="connsiteX5" fmla="*/ 620973 w 1658203"/>
              <a:gd name="connsiteY5" fmla="*/ 95535 h 656883"/>
              <a:gd name="connsiteX6" fmla="*/ 641445 w 1658203"/>
              <a:gd name="connsiteY6" fmla="*/ 109182 h 656883"/>
              <a:gd name="connsiteX7" fmla="*/ 675564 w 1658203"/>
              <a:gd name="connsiteY7" fmla="*/ 116006 h 656883"/>
              <a:gd name="connsiteX8" fmla="*/ 716508 w 1658203"/>
              <a:gd name="connsiteY8" fmla="*/ 129654 h 656883"/>
              <a:gd name="connsiteX9" fmla="*/ 736979 w 1658203"/>
              <a:gd name="connsiteY9" fmla="*/ 136478 h 656883"/>
              <a:gd name="connsiteX10" fmla="*/ 764275 w 1658203"/>
              <a:gd name="connsiteY10" fmla="*/ 177421 h 656883"/>
              <a:gd name="connsiteX11" fmla="*/ 777923 w 1658203"/>
              <a:gd name="connsiteY11" fmla="*/ 197893 h 656883"/>
              <a:gd name="connsiteX12" fmla="*/ 798394 w 1658203"/>
              <a:gd name="connsiteY12" fmla="*/ 211541 h 656883"/>
              <a:gd name="connsiteX13" fmla="*/ 818866 w 1658203"/>
              <a:gd name="connsiteY13" fmla="*/ 232012 h 656883"/>
              <a:gd name="connsiteX14" fmla="*/ 859809 w 1658203"/>
              <a:gd name="connsiteY14" fmla="*/ 245660 h 656883"/>
              <a:gd name="connsiteX15" fmla="*/ 928048 w 1658203"/>
              <a:gd name="connsiteY15" fmla="*/ 259308 h 656883"/>
              <a:gd name="connsiteX16" fmla="*/ 962167 w 1658203"/>
              <a:gd name="connsiteY16" fmla="*/ 266132 h 656883"/>
              <a:gd name="connsiteX17" fmla="*/ 1003111 w 1658203"/>
              <a:gd name="connsiteY17" fmla="*/ 279779 h 656883"/>
              <a:gd name="connsiteX18" fmla="*/ 1044054 w 1658203"/>
              <a:gd name="connsiteY18" fmla="*/ 313899 h 656883"/>
              <a:gd name="connsiteX19" fmla="*/ 1078173 w 1658203"/>
              <a:gd name="connsiteY19" fmla="*/ 348018 h 656883"/>
              <a:gd name="connsiteX20" fmla="*/ 1091821 w 1658203"/>
              <a:gd name="connsiteY20" fmla="*/ 368490 h 656883"/>
              <a:gd name="connsiteX21" fmla="*/ 1132764 w 1658203"/>
              <a:gd name="connsiteY21" fmla="*/ 395785 h 656883"/>
              <a:gd name="connsiteX22" fmla="*/ 1153236 w 1658203"/>
              <a:gd name="connsiteY22" fmla="*/ 409433 h 656883"/>
              <a:gd name="connsiteX23" fmla="*/ 1180532 w 1658203"/>
              <a:gd name="connsiteY23" fmla="*/ 416257 h 656883"/>
              <a:gd name="connsiteX24" fmla="*/ 1228299 w 1658203"/>
              <a:gd name="connsiteY24" fmla="*/ 436729 h 656883"/>
              <a:gd name="connsiteX25" fmla="*/ 1269242 w 1658203"/>
              <a:gd name="connsiteY25" fmla="*/ 450376 h 656883"/>
              <a:gd name="connsiteX26" fmla="*/ 1357952 w 1658203"/>
              <a:gd name="connsiteY26" fmla="*/ 464024 h 656883"/>
              <a:gd name="connsiteX27" fmla="*/ 1426191 w 1658203"/>
              <a:gd name="connsiteY27" fmla="*/ 477672 h 656883"/>
              <a:gd name="connsiteX28" fmla="*/ 1446663 w 1658203"/>
              <a:gd name="connsiteY28" fmla="*/ 484496 h 656883"/>
              <a:gd name="connsiteX29" fmla="*/ 1473958 w 1658203"/>
              <a:gd name="connsiteY29" fmla="*/ 491320 h 656883"/>
              <a:gd name="connsiteX30" fmla="*/ 1514902 w 1658203"/>
              <a:gd name="connsiteY30" fmla="*/ 504968 h 656883"/>
              <a:gd name="connsiteX31" fmla="*/ 1596788 w 1658203"/>
              <a:gd name="connsiteY31" fmla="*/ 532263 h 656883"/>
              <a:gd name="connsiteX32" fmla="*/ 1637732 w 1658203"/>
              <a:gd name="connsiteY32" fmla="*/ 559559 h 656883"/>
              <a:gd name="connsiteX33" fmla="*/ 1658203 w 1658203"/>
              <a:gd name="connsiteY33" fmla="*/ 641445 h 656883"/>
              <a:gd name="connsiteX34" fmla="*/ 1637732 w 1658203"/>
              <a:gd name="connsiteY34" fmla="*/ 655093 h 656883"/>
              <a:gd name="connsiteX35" fmla="*/ 1562669 w 1658203"/>
              <a:gd name="connsiteY35" fmla="*/ 648269 h 656883"/>
              <a:gd name="connsiteX36" fmla="*/ 1521726 w 1658203"/>
              <a:gd name="connsiteY36" fmla="*/ 634621 h 656883"/>
              <a:gd name="connsiteX37" fmla="*/ 1501254 w 1658203"/>
              <a:gd name="connsiteY37" fmla="*/ 627797 h 656883"/>
              <a:gd name="connsiteX38" fmla="*/ 1480782 w 1658203"/>
              <a:gd name="connsiteY38" fmla="*/ 614150 h 656883"/>
              <a:gd name="connsiteX39" fmla="*/ 1446663 w 1658203"/>
              <a:gd name="connsiteY39" fmla="*/ 607326 h 656883"/>
              <a:gd name="connsiteX40" fmla="*/ 1405720 w 1658203"/>
              <a:gd name="connsiteY40" fmla="*/ 593678 h 656883"/>
              <a:gd name="connsiteX41" fmla="*/ 1385248 w 1658203"/>
              <a:gd name="connsiteY41" fmla="*/ 586854 h 656883"/>
              <a:gd name="connsiteX42" fmla="*/ 1330657 w 1658203"/>
              <a:gd name="connsiteY42" fmla="*/ 573206 h 656883"/>
              <a:gd name="connsiteX43" fmla="*/ 1310185 w 1658203"/>
              <a:gd name="connsiteY43" fmla="*/ 559559 h 656883"/>
              <a:gd name="connsiteX44" fmla="*/ 1269242 w 1658203"/>
              <a:gd name="connsiteY44" fmla="*/ 545911 h 656883"/>
              <a:gd name="connsiteX45" fmla="*/ 1228299 w 1658203"/>
              <a:gd name="connsiteY45" fmla="*/ 525439 h 656883"/>
              <a:gd name="connsiteX46" fmla="*/ 1187355 w 1658203"/>
              <a:gd name="connsiteY46" fmla="*/ 504968 h 656883"/>
              <a:gd name="connsiteX47" fmla="*/ 1146412 w 1658203"/>
              <a:gd name="connsiteY47" fmla="*/ 484496 h 656883"/>
              <a:gd name="connsiteX48" fmla="*/ 1125940 w 1658203"/>
              <a:gd name="connsiteY48" fmla="*/ 470848 h 656883"/>
              <a:gd name="connsiteX49" fmla="*/ 1105469 w 1658203"/>
              <a:gd name="connsiteY49" fmla="*/ 464024 h 656883"/>
              <a:gd name="connsiteX50" fmla="*/ 1064526 w 1658203"/>
              <a:gd name="connsiteY50" fmla="*/ 436729 h 656883"/>
              <a:gd name="connsiteX51" fmla="*/ 1023582 w 1658203"/>
              <a:gd name="connsiteY51" fmla="*/ 409433 h 656883"/>
              <a:gd name="connsiteX52" fmla="*/ 1003111 w 1658203"/>
              <a:gd name="connsiteY52" fmla="*/ 395785 h 656883"/>
              <a:gd name="connsiteX53" fmla="*/ 982639 w 1658203"/>
              <a:gd name="connsiteY53" fmla="*/ 388962 h 656883"/>
              <a:gd name="connsiteX54" fmla="*/ 941696 w 1658203"/>
              <a:gd name="connsiteY54" fmla="*/ 361666 h 656883"/>
              <a:gd name="connsiteX55" fmla="*/ 859809 w 1658203"/>
              <a:gd name="connsiteY55" fmla="*/ 334371 h 656883"/>
              <a:gd name="connsiteX56" fmla="*/ 818866 w 1658203"/>
              <a:gd name="connsiteY56" fmla="*/ 320723 h 656883"/>
              <a:gd name="connsiteX57" fmla="*/ 798394 w 1658203"/>
              <a:gd name="connsiteY57" fmla="*/ 313899 h 656883"/>
              <a:gd name="connsiteX58" fmla="*/ 777923 w 1658203"/>
              <a:gd name="connsiteY58" fmla="*/ 300251 h 656883"/>
              <a:gd name="connsiteX59" fmla="*/ 750627 w 1658203"/>
              <a:gd name="connsiteY59" fmla="*/ 259308 h 656883"/>
              <a:gd name="connsiteX60" fmla="*/ 709684 w 1658203"/>
              <a:gd name="connsiteY60" fmla="*/ 225188 h 656883"/>
              <a:gd name="connsiteX61" fmla="*/ 689212 w 1658203"/>
              <a:gd name="connsiteY61" fmla="*/ 211541 h 656883"/>
              <a:gd name="connsiteX62" fmla="*/ 668740 w 1658203"/>
              <a:gd name="connsiteY62" fmla="*/ 191069 h 656883"/>
              <a:gd name="connsiteX63" fmla="*/ 607326 w 1658203"/>
              <a:gd name="connsiteY63" fmla="*/ 163773 h 656883"/>
              <a:gd name="connsiteX64" fmla="*/ 586854 w 1658203"/>
              <a:gd name="connsiteY64" fmla="*/ 150126 h 656883"/>
              <a:gd name="connsiteX65" fmla="*/ 511791 w 1658203"/>
              <a:gd name="connsiteY65" fmla="*/ 129654 h 656883"/>
              <a:gd name="connsiteX66" fmla="*/ 450376 w 1658203"/>
              <a:gd name="connsiteY66" fmla="*/ 116006 h 656883"/>
              <a:gd name="connsiteX67" fmla="*/ 429905 w 1658203"/>
              <a:gd name="connsiteY67" fmla="*/ 88711 h 656883"/>
              <a:gd name="connsiteX68" fmla="*/ 423081 w 1658203"/>
              <a:gd name="connsiteY68" fmla="*/ 68239 h 656883"/>
              <a:gd name="connsiteX69" fmla="*/ 388961 w 1658203"/>
              <a:gd name="connsiteY69" fmla="*/ 54591 h 656883"/>
              <a:gd name="connsiteX70" fmla="*/ 0 w 1658203"/>
              <a:gd name="connsiteY70" fmla="*/ 0 h 656883"/>
              <a:gd name="connsiteX0" fmla="*/ 68239 w 1726442"/>
              <a:gd name="connsiteY0" fmla="*/ 0 h 656883"/>
              <a:gd name="connsiteX1" fmla="*/ 559559 w 1726442"/>
              <a:gd name="connsiteY1" fmla="*/ 34120 h 656883"/>
              <a:gd name="connsiteX2" fmla="*/ 600502 w 1726442"/>
              <a:gd name="connsiteY2" fmla="*/ 61415 h 656883"/>
              <a:gd name="connsiteX3" fmla="*/ 620973 w 1726442"/>
              <a:gd name="connsiteY3" fmla="*/ 75063 h 656883"/>
              <a:gd name="connsiteX4" fmla="*/ 648269 w 1726442"/>
              <a:gd name="connsiteY4" fmla="*/ 81887 h 656883"/>
              <a:gd name="connsiteX5" fmla="*/ 689212 w 1726442"/>
              <a:gd name="connsiteY5" fmla="*/ 95535 h 656883"/>
              <a:gd name="connsiteX6" fmla="*/ 709684 w 1726442"/>
              <a:gd name="connsiteY6" fmla="*/ 109182 h 656883"/>
              <a:gd name="connsiteX7" fmla="*/ 743803 w 1726442"/>
              <a:gd name="connsiteY7" fmla="*/ 116006 h 656883"/>
              <a:gd name="connsiteX8" fmla="*/ 784747 w 1726442"/>
              <a:gd name="connsiteY8" fmla="*/ 129654 h 656883"/>
              <a:gd name="connsiteX9" fmla="*/ 805218 w 1726442"/>
              <a:gd name="connsiteY9" fmla="*/ 136478 h 656883"/>
              <a:gd name="connsiteX10" fmla="*/ 832514 w 1726442"/>
              <a:gd name="connsiteY10" fmla="*/ 177421 h 656883"/>
              <a:gd name="connsiteX11" fmla="*/ 846162 w 1726442"/>
              <a:gd name="connsiteY11" fmla="*/ 197893 h 656883"/>
              <a:gd name="connsiteX12" fmla="*/ 866633 w 1726442"/>
              <a:gd name="connsiteY12" fmla="*/ 211541 h 656883"/>
              <a:gd name="connsiteX13" fmla="*/ 887105 w 1726442"/>
              <a:gd name="connsiteY13" fmla="*/ 232012 h 656883"/>
              <a:gd name="connsiteX14" fmla="*/ 928048 w 1726442"/>
              <a:gd name="connsiteY14" fmla="*/ 245660 h 656883"/>
              <a:gd name="connsiteX15" fmla="*/ 996287 w 1726442"/>
              <a:gd name="connsiteY15" fmla="*/ 259308 h 656883"/>
              <a:gd name="connsiteX16" fmla="*/ 1030406 w 1726442"/>
              <a:gd name="connsiteY16" fmla="*/ 266132 h 656883"/>
              <a:gd name="connsiteX17" fmla="*/ 1071350 w 1726442"/>
              <a:gd name="connsiteY17" fmla="*/ 279779 h 656883"/>
              <a:gd name="connsiteX18" fmla="*/ 1112293 w 1726442"/>
              <a:gd name="connsiteY18" fmla="*/ 313899 h 656883"/>
              <a:gd name="connsiteX19" fmla="*/ 1146412 w 1726442"/>
              <a:gd name="connsiteY19" fmla="*/ 348018 h 656883"/>
              <a:gd name="connsiteX20" fmla="*/ 1160060 w 1726442"/>
              <a:gd name="connsiteY20" fmla="*/ 368490 h 656883"/>
              <a:gd name="connsiteX21" fmla="*/ 1201003 w 1726442"/>
              <a:gd name="connsiteY21" fmla="*/ 395785 h 656883"/>
              <a:gd name="connsiteX22" fmla="*/ 1221475 w 1726442"/>
              <a:gd name="connsiteY22" fmla="*/ 409433 h 656883"/>
              <a:gd name="connsiteX23" fmla="*/ 1248771 w 1726442"/>
              <a:gd name="connsiteY23" fmla="*/ 416257 h 656883"/>
              <a:gd name="connsiteX24" fmla="*/ 1296538 w 1726442"/>
              <a:gd name="connsiteY24" fmla="*/ 436729 h 656883"/>
              <a:gd name="connsiteX25" fmla="*/ 1337481 w 1726442"/>
              <a:gd name="connsiteY25" fmla="*/ 450376 h 656883"/>
              <a:gd name="connsiteX26" fmla="*/ 1426191 w 1726442"/>
              <a:gd name="connsiteY26" fmla="*/ 464024 h 656883"/>
              <a:gd name="connsiteX27" fmla="*/ 1494430 w 1726442"/>
              <a:gd name="connsiteY27" fmla="*/ 477672 h 656883"/>
              <a:gd name="connsiteX28" fmla="*/ 1514902 w 1726442"/>
              <a:gd name="connsiteY28" fmla="*/ 484496 h 656883"/>
              <a:gd name="connsiteX29" fmla="*/ 1542197 w 1726442"/>
              <a:gd name="connsiteY29" fmla="*/ 491320 h 656883"/>
              <a:gd name="connsiteX30" fmla="*/ 1583141 w 1726442"/>
              <a:gd name="connsiteY30" fmla="*/ 504968 h 656883"/>
              <a:gd name="connsiteX31" fmla="*/ 1665027 w 1726442"/>
              <a:gd name="connsiteY31" fmla="*/ 532263 h 656883"/>
              <a:gd name="connsiteX32" fmla="*/ 1705971 w 1726442"/>
              <a:gd name="connsiteY32" fmla="*/ 559559 h 656883"/>
              <a:gd name="connsiteX33" fmla="*/ 1726442 w 1726442"/>
              <a:gd name="connsiteY33" fmla="*/ 641445 h 656883"/>
              <a:gd name="connsiteX34" fmla="*/ 1705971 w 1726442"/>
              <a:gd name="connsiteY34" fmla="*/ 655093 h 656883"/>
              <a:gd name="connsiteX35" fmla="*/ 1630908 w 1726442"/>
              <a:gd name="connsiteY35" fmla="*/ 648269 h 656883"/>
              <a:gd name="connsiteX36" fmla="*/ 1589965 w 1726442"/>
              <a:gd name="connsiteY36" fmla="*/ 634621 h 656883"/>
              <a:gd name="connsiteX37" fmla="*/ 1569493 w 1726442"/>
              <a:gd name="connsiteY37" fmla="*/ 627797 h 656883"/>
              <a:gd name="connsiteX38" fmla="*/ 1549021 w 1726442"/>
              <a:gd name="connsiteY38" fmla="*/ 614150 h 656883"/>
              <a:gd name="connsiteX39" fmla="*/ 1514902 w 1726442"/>
              <a:gd name="connsiteY39" fmla="*/ 607326 h 656883"/>
              <a:gd name="connsiteX40" fmla="*/ 1473959 w 1726442"/>
              <a:gd name="connsiteY40" fmla="*/ 593678 h 656883"/>
              <a:gd name="connsiteX41" fmla="*/ 1453487 w 1726442"/>
              <a:gd name="connsiteY41" fmla="*/ 586854 h 656883"/>
              <a:gd name="connsiteX42" fmla="*/ 1398896 w 1726442"/>
              <a:gd name="connsiteY42" fmla="*/ 573206 h 656883"/>
              <a:gd name="connsiteX43" fmla="*/ 1378424 w 1726442"/>
              <a:gd name="connsiteY43" fmla="*/ 559559 h 656883"/>
              <a:gd name="connsiteX44" fmla="*/ 1337481 w 1726442"/>
              <a:gd name="connsiteY44" fmla="*/ 545911 h 656883"/>
              <a:gd name="connsiteX45" fmla="*/ 1296538 w 1726442"/>
              <a:gd name="connsiteY45" fmla="*/ 525439 h 656883"/>
              <a:gd name="connsiteX46" fmla="*/ 1255594 w 1726442"/>
              <a:gd name="connsiteY46" fmla="*/ 504968 h 656883"/>
              <a:gd name="connsiteX47" fmla="*/ 1214651 w 1726442"/>
              <a:gd name="connsiteY47" fmla="*/ 484496 h 656883"/>
              <a:gd name="connsiteX48" fmla="*/ 1194179 w 1726442"/>
              <a:gd name="connsiteY48" fmla="*/ 470848 h 656883"/>
              <a:gd name="connsiteX49" fmla="*/ 1173708 w 1726442"/>
              <a:gd name="connsiteY49" fmla="*/ 464024 h 656883"/>
              <a:gd name="connsiteX50" fmla="*/ 1132765 w 1726442"/>
              <a:gd name="connsiteY50" fmla="*/ 436729 h 656883"/>
              <a:gd name="connsiteX51" fmla="*/ 1091821 w 1726442"/>
              <a:gd name="connsiteY51" fmla="*/ 409433 h 656883"/>
              <a:gd name="connsiteX52" fmla="*/ 1071350 w 1726442"/>
              <a:gd name="connsiteY52" fmla="*/ 395785 h 656883"/>
              <a:gd name="connsiteX53" fmla="*/ 1050878 w 1726442"/>
              <a:gd name="connsiteY53" fmla="*/ 388962 h 656883"/>
              <a:gd name="connsiteX54" fmla="*/ 1009935 w 1726442"/>
              <a:gd name="connsiteY54" fmla="*/ 361666 h 656883"/>
              <a:gd name="connsiteX55" fmla="*/ 928048 w 1726442"/>
              <a:gd name="connsiteY55" fmla="*/ 334371 h 656883"/>
              <a:gd name="connsiteX56" fmla="*/ 887105 w 1726442"/>
              <a:gd name="connsiteY56" fmla="*/ 320723 h 656883"/>
              <a:gd name="connsiteX57" fmla="*/ 866633 w 1726442"/>
              <a:gd name="connsiteY57" fmla="*/ 313899 h 656883"/>
              <a:gd name="connsiteX58" fmla="*/ 846162 w 1726442"/>
              <a:gd name="connsiteY58" fmla="*/ 300251 h 656883"/>
              <a:gd name="connsiteX59" fmla="*/ 818866 w 1726442"/>
              <a:gd name="connsiteY59" fmla="*/ 259308 h 656883"/>
              <a:gd name="connsiteX60" fmla="*/ 777923 w 1726442"/>
              <a:gd name="connsiteY60" fmla="*/ 225188 h 656883"/>
              <a:gd name="connsiteX61" fmla="*/ 757451 w 1726442"/>
              <a:gd name="connsiteY61" fmla="*/ 211541 h 656883"/>
              <a:gd name="connsiteX62" fmla="*/ 736979 w 1726442"/>
              <a:gd name="connsiteY62" fmla="*/ 191069 h 656883"/>
              <a:gd name="connsiteX63" fmla="*/ 675565 w 1726442"/>
              <a:gd name="connsiteY63" fmla="*/ 163773 h 656883"/>
              <a:gd name="connsiteX64" fmla="*/ 655093 w 1726442"/>
              <a:gd name="connsiteY64" fmla="*/ 150126 h 656883"/>
              <a:gd name="connsiteX65" fmla="*/ 580030 w 1726442"/>
              <a:gd name="connsiteY65" fmla="*/ 129654 h 656883"/>
              <a:gd name="connsiteX66" fmla="*/ 518615 w 1726442"/>
              <a:gd name="connsiteY66" fmla="*/ 116006 h 656883"/>
              <a:gd name="connsiteX67" fmla="*/ 498144 w 1726442"/>
              <a:gd name="connsiteY67" fmla="*/ 88711 h 656883"/>
              <a:gd name="connsiteX68" fmla="*/ 491320 w 1726442"/>
              <a:gd name="connsiteY68" fmla="*/ 68239 h 656883"/>
              <a:gd name="connsiteX69" fmla="*/ 0 w 1726442"/>
              <a:gd name="connsiteY69" fmla="*/ 54591 h 656883"/>
              <a:gd name="connsiteX70" fmla="*/ 68239 w 1726442"/>
              <a:gd name="connsiteY70" fmla="*/ 0 h 656883"/>
              <a:gd name="connsiteX0" fmla="*/ 68239 w 1808050"/>
              <a:gd name="connsiteY0" fmla="*/ 0 h 805035"/>
              <a:gd name="connsiteX1" fmla="*/ 559559 w 1808050"/>
              <a:gd name="connsiteY1" fmla="*/ 34120 h 805035"/>
              <a:gd name="connsiteX2" fmla="*/ 600502 w 1808050"/>
              <a:gd name="connsiteY2" fmla="*/ 61415 h 805035"/>
              <a:gd name="connsiteX3" fmla="*/ 620973 w 1808050"/>
              <a:gd name="connsiteY3" fmla="*/ 75063 h 805035"/>
              <a:gd name="connsiteX4" fmla="*/ 648269 w 1808050"/>
              <a:gd name="connsiteY4" fmla="*/ 81887 h 805035"/>
              <a:gd name="connsiteX5" fmla="*/ 689212 w 1808050"/>
              <a:gd name="connsiteY5" fmla="*/ 95535 h 805035"/>
              <a:gd name="connsiteX6" fmla="*/ 709684 w 1808050"/>
              <a:gd name="connsiteY6" fmla="*/ 109182 h 805035"/>
              <a:gd name="connsiteX7" fmla="*/ 743803 w 1808050"/>
              <a:gd name="connsiteY7" fmla="*/ 116006 h 805035"/>
              <a:gd name="connsiteX8" fmla="*/ 784747 w 1808050"/>
              <a:gd name="connsiteY8" fmla="*/ 129654 h 805035"/>
              <a:gd name="connsiteX9" fmla="*/ 805218 w 1808050"/>
              <a:gd name="connsiteY9" fmla="*/ 136478 h 805035"/>
              <a:gd name="connsiteX10" fmla="*/ 832514 w 1808050"/>
              <a:gd name="connsiteY10" fmla="*/ 177421 h 805035"/>
              <a:gd name="connsiteX11" fmla="*/ 846162 w 1808050"/>
              <a:gd name="connsiteY11" fmla="*/ 197893 h 805035"/>
              <a:gd name="connsiteX12" fmla="*/ 866633 w 1808050"/>
              <a:gd name="connsiteY12" fmla="*/ 211541 h 805035"/>
              <a:gd name="connsiteX13" fmla="*/ 887105 w 1808050"/>
              <a:gd name="connsiteY13" fmla="*/ 232012 h 805035"/>
              <a:gd name="connsiteX14" fmla="*/ 928048 w 1808050"/>
              <a:gd name="connsiteY14" fmla="*/ 245660 h 805035"/>
              <a:gd name="connsiteX15" fmla="*/ 996287 w 1808050"/>
              <a:gd name="connsiteY15" fmla="*/ 259308 h 805035"/>
              <a:gd name="connsiteX16" fmla="*/ 1030406 w 1808050"/>
              <a:gd name="connsiteY16" fmla="*/ 266132 h 805035"/>
              <a:gd name="connsiteX17" fmla="*/ 1071350 w 1808050"/>
              <a:gd name="connsiteY17" fmla="*/ 279779 h 805035"/>
              <a:gd name="connsiteX18" fmla="*/ 1112293 w 1808050"/>
              <a:gd name="connsiteY18" fmla="*/ 313899 h 805035"/>
              <a:gd name="connsiteX19" fmla="*/ 1146412 w 1808050"/>
              <a:gd name="connsiteY19" fmla="*/ 348018 h 805035"/>
              <a:gd name="connsiteX20" fmla="*/ 1160060 w 1808050"/>
              <a:gd name="connsiteY20" fmla="*/ 368490 h 805035"/>
              <a:gd name="connsiteX21" fmla="*/ 1201003 w 1808050"/>
              <a:gd name="connsiteY21" fmla="*/ 395785 h 805035"/>
              <a:gd name="connsiteX22" fmla="*/ 1221475 w 1808050"/>
              <a:gd name="connsiteY22" fmla="*/ 409433 h 805035"/>
              <a:gd name="connsiteX23" fmla="*/ 1248771 w 1808050"/>
              <a:gd name="connsiteY23" fmla="*/ 416257 h 805035"/>
              <a:gd name="connsiteX24" fmla="*/ 1296538 w 1808050"/>
              <a:gd name="connsiteY24" fmla="*/ 436729 h 805035"/>
              <a:gd name="connsiteX25" fmla="*/ 1337481 w 1808050"/>
              <a:gd name="connsiteY25" fmla="*/ 450376 h 805035"/>
              <a:gd name="connsiteX26" fmla="*/ 1426191 w 1808050"/>
              <a:gd name="connsiteY26" fmla="*/ 464024 h 805035"/>
              <a:gd name="connsiteX27" fmla="*/ 1494430 w 1808050"/>
              <a:gd name="connsiteY27" fmla="*/ 477672 h 805035"/>
              <a:gd name="connsiteX28" fmla="*/ 1514902 w 1808050"/>
              <a:gd name="connsiteY28" fmla="*/ 484496 h 805035"/>
              <a:gd name="connsiteX29" fmla="*/ 1542197 w 1808050"/>
              <a:gd name="connsiteY29" fmla="*/ 491320 h 805035"/>
              <a:gd name="connsiteX30" fmla="*/ 1583141 w 1808050"/>
              <a:gd name="connsiteY30" fmla="*/ 504968 h 805035"/>
              <a:gd name="connsiteX31" fmla="*/ 1665027 w 1808050"/>
              <a:gd name="connsiteY31" fmla="*/ 532263 h 805035"/>
              <a:gd name="connsiteX32" fmla="*/ 1705971 w 1808050"/>
              <a:gd name="connsiteY32" fmla="*/ 559559 h 805035"/>
              <a:gd name="connsiteX33" fmla="*/ 1726442 w 1808050"/>
              <a:gd name="connsiteY33" fmla="*/ 641445 h 805035"/>
              <a:gd name="connsiteX34" fmla="*/ 1705971 w 1808050"/>
              <a:gd name="connsiteY34" fmla="*/ 655093 h 805035"/>
              <a:gd name="connsiteX35" fmla="*/ 1783308 w 1808050"/>
              <a:gd name="connsiteY35" fmla="*/ 800669 h 805035"/>
              <a:gd name="connsiteX36" fmla="*/ 1589965 w 1808050"/>
              <a:gd name="connsiteY36" fmla="*/ 634621 h 805035"/>
              <a:gd name="connsiteX37" fmla="*/ 1569493 w 1808050"/>
              <a:gd name="connsiteY37" fmla="*/ 627797 h 805035"/>
              <a:gd name="connsiteX38" fmla="*/ 1549021 w 1808050"/>
              <a:gd name="connsiteY38" fmla="*/ 614150 h 805035"/>
              <a:gd name="connsiteX39" fmla="*/ 1514902 w 1808050"/>
              <a:gd name="connsiteY39" fmla="*/ 607326 h 805035"/>
              <a:gd name="connsiteX40" fmla="*/ 1473959 w 1808050"/>
              <a:gd name="connsiteY40" fmla="*/ 593678 h 805035"/>
              <a:gd name="connsiteX41" fmla="*/ 1453487 w 1808050"/>
              <a:gd name="connsiteY41" fmla="*/ 586854 h 805035"/>
              <a:gd name="connsiteX42" fmla="*/ 1398896 w 1808050"/>
              <a:gd name="connsiteY42" fmla="*/ 573206 h 805035"/>
              <a:gd name="connsiteX43" fmla="*/ 1378424 w 1808050"/>
              <a:gd name="connsiteY43" fmla="*/ 559559 h 805035"/>
              <a:gd name="connsiteX44" fmla="*/ 1337481 w 1808050"/>
              <a:gd name="connsiteY44" fmla="*/ 545911 h 805035"/>
              <a:gd name="connsiteX45" fmla="*/ 1296538 w 1808050"/>
              <a:gd name="connsiteY45" fmla="*/ 525439 h 805035"/>
              <a:gd name="connsiteX46" fmla="*/ 1255594 w 1808050"/>
              <a:gd name="connsiteY46" fmla="*/ 504968 h 805035"/>
              <a:gd name="connsiteX47" fmla="*/ 1214651 w 1808050"/>
              <a:gd name="connsiteY47" fmla="*/ 484496 h 805035"/>
              <a:gd name="connsiteX48" fmla="*/ 1194179 w 1808050"/>
              <a:gd name="connsiteY48" fmla="*/ 470848 h 805035"/>
              <a:gd name="connsiteX49" fmla="*/ 1173708 w 1808050"/>
              <a:gd name="connsiteY49" fmla="*/ 464024 h 805035"/>
              <a:gd name="connsiteX50" fmla="*/ 1132765 w 1808050"/>
              <a:gd name="connsiteY50" fmla="*/ 436729 h 805035"/>
              <a:gd name="connsiteX51" fmla="*/ 1091821 w 1808050"/>
              <a:gd name="connsiteY51" fmla="*/ 409433 h 805035"/>
              <a:gd name="connsiteX52" fmla="*/ 1071350 w 1808050"/>
              <a:gd name="connsiteY52" fmla="*/ 395785 h 805035"/>
              <a:gd name="connsiteX53" fmla="*/ 1050878 w 1808050"/>
              <a:gd name="connsiteY53" fmla="*/ 388962 h 805035"/>
              <a:gd name="connsiteX54" fmla="*/ 1009935 w 1808050"/>
              <a:gd name="connsiteY54" fmla="*/ 361666 h 805035"/>
              <a:gd name="connsiteX55" fmla="*/ 928048 w 1808050"/>
              <a:gd name="connsiteY55" fmla="*/ 334371 h 805035"/>
              <a:gd name="connsiteX56" fmla="*/ 887105 w 1808050"/>
              <a:gd name="connsiteY56" fmla="*/ 320723 h 805035"/>
              <a:gd name="connsiteX57" fmla="*/ 866633 w 1808050"/>
              <a:gd name="connsiteY57" fmla="*/ 313899 h 805035"/>
              <a:gd name="connsiteX58" fmla="*/ 846162 w 1808050"/>
              <a:gd name="connsiteY58" fmla="*/ 300251 h 805035"/>
              <a:gd name="connsiteX59" fmla="*/ 818866 w 1808050"/>
              <a:gd name="connsiteY59" fmla="*/ 259308 h 805035"/>
              <a:gd name="connsiteX60" fmla="*/ 777923 w 1808050"/>
              <a:gd name="connsiteY60" fmla="*/ 225188 h 805035"/>
              <a:gd name="connsiteX61" fmla="*/ 757451 w 1808050"/>
              <a:gd name="connsiteY61" fmla="*/ 211541 h 805035"/>
              <a:gd name="connsiteX62" fmla="*/ 736979 w 1808050"/>
              <a:gd name="connsiteY62" fmla="*/ 191069 h 805035"/>
              <a:gd name="connsiteX63" fmla="*/ 675565 w 1808050"/>
              <a:gd name="connsiteY63" fmla="*/ 163773 h 805035"/>
              <a:gd name="connsiteX64" fmla="*/ 655093 w 1808050"/>
              <a:gd name="connsiteY64" fmla="*/ 150126 h 805035"/>
              <a:gd name="connsiteX65" fmla="*/ 580030 w 1808050"/>
              <a:gd name="connsiteY65" fmla="*/ 129654 h 805035"/>
              <a:gd name="connsiteX66" fmla="*/ 518615 w 1808050"/>
              <a:gd name="connsiteY66" fmla="*/ 116006 h 805035"/>
              <a:gd name="connsiteX67" fmla="*/ 498144 w 1808050"/>
              <a:gd name="connsiteY67" fmla="*/ 88711 h 805035"/>
              <a:gd name="connsiteX68" fmla="*/ 491320 w 1808050"/>
              <a:gd name="connsiteY68" fmla="*/ 68239 h 805035"/>
              <a:gd name="connsiteX69" fmla="*/ 0 w 1808050"/>
              <a:gd name="connsiteY69" fmla="*/ 54591 h 805035"/>
              <a:gd name="connsiteX70" fmla="*/ 68239 w 1808050"/>
              <a:gd name="connsiteY70" fmla="*/ 0 h 805035"/>
              <a:gd name="connsiteX0" fmla="*/ 68239 w 1808050"/>
              <a:gd name="connsiteY0" fmla="*/ 0 h 805035"/>
              <a:gd name="connsiteX1" fmla="*/ 559559 w 1808050"/>
              <a:gd name="connsiteY1" fmla="*/ 34120 h 805035"/>
              <a:gd name="connsiteX2" fmla="*/ 600502 w 1808050"/>
              <a:gd name="connsiteY2" fmla="*/ 61415 h 805035"/>
              <a:gd name="connsiteX3" fmla="*/ 620973 w 1808050"/>
              <a:gd name="connsiteY3" fmla="*/ 75063 h 805035"/>
              <a:gd name="connsiteX4" fmla="*/ 648269 w 1808050"/>
              <a:gd name="connsiteY4" fmla="*/ 81887 h 805035"/>
              <a:gd name="connsiteX5" fmla="*/ 689212 w 1808050"/>
              <a:gd name="connsiteY5" fmla="*/ 95535 h 805035"/>
              <a:gd name="connsiteX6" fmla="*/ 709684 w 1808050"/>
              <a:gd name="connsiteY6" fmla="*/ 109182 h 805035"/>
              <a:gd name="connsiteX7" fmla="*/ 743803 w 1808050"/>
              <a:gd name="connsiteY7" fmla="*/ 116006 h 805035"/>
              <a:gd name="connsiteX8" fmla="*/ 784747 w 1808050"/>
              <a:gd name="connsiteY8" fmla="*/ 129654 h 805035"/>
              <a:gd name="connsiteX9" fmla="*/ 805218 w 1808050"/>
              <a:gd name="connsiteY9" fmla="*/ 136478 h 805035"/>
              <a:gd name="connsiteX10" fmla="*/ 832514 w 1808050"/>
              <a:gd name="connsiteY10" fmla="*/ 177421 h 805035"/>
              <a:gd name="connsiteX11" fmla="*/ 846162 w 1808050"/>
              <a:gd name="connsiteY11" fmla="*/ 197893 h 805035"/>
              <a:gd name="connsiteX12" fmla="*/ 866633 w 1808050"/>
              <a:gd name="connsiteY12" fmla="*/ 211541 h 805035"/>
              <a:gd name="connsiteX13" fmla="*/ 887105 w 1808050"/>
              <a:gd name="connsiteY13" fmla="*/ 232012 h 805035"/>
              <a:gd name="connsiteX14" fmla="*/ 928048 w 1808050"/>
              <a:gd name="connsiteY14" fmla="*/ 245660 h 805035"/>
              <a:gd name="connsiteX15" fmla="*/ 996287 w 1808050"/>
              <a:gd name="connsiteY15" fmla="*/ 259308 h 805035"/>
              <a:gd name="connsiteX16" fmla="*/ 1030406 w 1808050"/>
              <a:gd name="connsiteY16" fmla="*/ 266132 h 805035"/>
              <a:gd name="connsiteX17" fmla="*/ 1071350 w 1808050"/>
              <a:gd name="connsiteY17" fmla="*/ 279779 h 805035"/>
              <a:gd name="connsiteX18" fmla="*/ 1112293 w 1808050"/>
              <a:gd name="connsiteY18" fmla="*/ 313899 h 805035"/>
              <a:gd name="connsiteX19" fmla="*/ 1146412 w 1808050"/>
              <a:gd name="connsiteY19" fmla="*/ 348018 h 805035"/>
              <a:gd name="connsiteX20" fmla="*/ 1160060 w 1808050"/>
              <a:gd name="connsiteY20" fmla="*/ 368490 h 805035"/>
              <a:gd name="connsiteX21" fmla="*/ 1201003 w 1808050"/>
              <a:gd name="connsiteY21" fmla="*/ 395785 h 805035"/>
              <a:gd name="connsiteX22" fmla="*/ 1221475 w 1808050"/>
              <a:gd name="connsiteY22" fmla="*/ 409433 h 805035"/>
              <a:gd name="connsiteX23" fmla="*/ 1248771 w 1808050"/>
              <a:gd name="connsiteY23" fmla="*/ 416257 h 805035"/>
              <a:gd name="connsiteX24" fmla="*/ 1296538 w 1808050"/>
              <a:gd name="connsiteY24" fmla="*/ 436729 h 805035"/>
              <a:gd name="connsiteX25" fmla="*/ 1337481 w 1808050"/>
              <a:gd name="connsiteY25" fmla="*/ 450376 h 805035"/>
              <a:gd name="connsiteX26" fmla="*/ 1426191 w 1808050"/>
              <a:gd name="connsiteY26" fmla="*/ 464024 h 805035"/>
              <a:gd name="connsiteX27" fmla="*/ 1494430 w 1808050"/>
              <a:gd name="connsiteY27" fmla="*/ 477672 h 805035"/>
              <a:gd name="connsiteX28" fmla="*/ 1514902 w 1808050"/>
              <a:gd name="connsiteY28" fmla="*/ 484496 h 805035"/>
              <a:gd name="connsiteX29" fmla="*/ 1542197 w 1808050"/>
              <a:gd name="connsiteY29" fmla="*/ 491320 h 805035"/>
              <a:gd name="connsiteX30" fmla="*/ 1583141 w 1808050"/>
              <a:gd name="connsiteY30" fmla="*/ 504968 h 805035"/>
              <a:gd name="connsiteX31" fmla="*/ 1665027 w 1808050"/>
              <a:gd name="connsiteY31" fmla="*/ 532263 h 805035"/>
              <a:gd name="connsiteX32" fmla="*/ 1705971 w 1808050"/>
              <a:gd name="connsiteY32" fmla="*/ 559559 h 805035"/>
              <a:gd name="connsiteX33" fmla="*/ 1726442 w 1808050"/>
              <a:gd name="connsiteY33" fmla="*/ 641445 h 805035"/>
              <a:gd name="connsiteX34" fmla="*/ 1705971 w 1808050"/>
              <a:gd name="connsiteY34" fmla="*/ 655093 h 805035"/>
              <a:gd name="connsiteX35" fmla="*/ 1783308 w 1808050"/>
              <a:gd name="connsiteY35" fmla="*/ 800669 h 805035"/>
              <a:gd name="connsiteX36" fmla="*/ 1589965 w 1808050"/>
              <a:gd name="connsiteY36" fmla="*/ 634621 h 805035"/>
              <a:gd name="connsiteX37" fmla="*/ 1569493 w 1808050"/>
              <a:gd name="connsiteY37" fmla="*/ 627797 h 805035"/>
              <a:gd name="connsiteX38" fmla="*/ 1549021 w 1808050"/>
              <a:gd name="connsiteY38" fmla="*/ 614150 h 805035"/>
              <a:gd name="connsiteX39" fmla="*/ 1514902 w 1808050"/>
              <a:gd name="connsiteY39" fmla="*/ 607326 h 805035"/>
              <a:gd name="connsiteX40" fmla="*/ 1473959 w 1808050"/>
              <a:gd name="connsiteY40" fmla="*/ 593678 h 805035"/>
              <a:gd name="connsiteX41" fmla="*/ 1453487 w 1808050"/>
              <a:gd name="connsiteY41" fmla="*/ 586854 h 805035"/>
              <a:gd name="connsiteX42" fmla="*/ 1398896 w 1808050"/>
              <a:gd name="connsiteY42" fmla="*/ 573206 h 805035"/>
              <a:gd name="connsiteX43" fmla="*/ 1378424 w 1808050"/>
              <a:gd name="connsiteY43" fmla="*/ 559559 h 805035"/>
              <a:gd name="connsiteX44" fmla="*/ 1337481 w 1808050"/>
              <a:gd name="connsiteY44" fmla="*/ 545911 h 805035"/>
              <a:gd name="connsiteX45" fmla="*/ 1296538 w 1808050"/>
              <a:gd name="connsiteY45" fmla="*/ 525439 h 805035"/>
              <a:gd name="connsiteX46" fmla="*/ 1255594 w 1808050"/>
              <a:gd name="connsiteY46" fmla="*/ 504968 h 805035"/>
              <a:gd name="connsiteX47" fmla="*/ 1214651 w 1808050"/>
              <a:gd name="connsiteY47" fmla="*/ 484496 h 805035"/>
              <a:gd name="connsiteX48" fmla="*/ 1194179 w 1808050"/>
              <a:gd name="connsiteY48" fmla="*/ 470848 h 805035"/>
              <a:gd name="connsiteX49" fmla="*/ 1173708 w 1808050"/>
              <a:gd name="connsiteY49" fmla="*/ 464024 h 805035"/>
              <a:gd name="connsiteX50" fmla="*/ 1132765 w 1808050"/>
              <a:gd name="connsiteY50" fmla="*/ 436729 h 805035"/>
              <a:gd name="connsiteX51" fmla="*/ 1091821 w 1808050"/>
              <a:gd name="connsiteY51" fmla="*/ 409433 h 805035"/>
              <a:gd name="connsiteX52" fmla="*/ 1071350 w 1808050"/>
              <a:gd name="connsiteY52" fmla="*/ 395785 h 805035"/>
              <a:gd name="connsiteX53" fmla="*/ 1050878 w 1808050"/>
              <a:gd name="connsiteY53" fmla="*/ 388962 h 805035"/>
              <a:gd name="connsiteX54" fmla="*/ 1009935 w 1808050"/>
              <a:gd name="connsiteY54" fmla="*/ 361666 h 805035"/>
              <a:gd name="connsiteX55" fmla="*/ 928048 w 1808050"/>
              <a:gd name="connsiteY55" fmla="*/ 334371 h 805035"/>
              <a:gd name="connsiteX56" fmla="*/ 887105 w 1808050"/>
              <a:gd name="connsiteY56" fmla="*/ 320723 h 805035"/>
              <a:gd name="connsiteX57" fmla="*/ 866633 w 1808050"/>
              <a:gd name="connsiteY57" fmla="*/ 313899 h 805035"/>
              <a:gd name="connsiteX58" fmla="*/ 846162 w 1808050"/>
              <a:gd name="connsiteY58" fmla="*/ 300251 h 805035"/>
              <a:gd name="connsiteX59" fmla="*/ 818866 w 1808050"/>
              <a:gd name="connsiteY59" fmla="*/ 259308 h 805035"/>
              <a:gd name="connsiteX60" fmla="*/ 777923 w 1808050"/>
              <a:gd name="connsiteY60" fmla="*/ 225188 h 805035"/>
              <a:gd name="connsiteX61" fmla="*/ 757451 w 1808050"/>
              <a:gd name="connsiteY61" fmla="*/ 211541 h 805035"/>
              <a:gd name="connsiteX62" fmla="*/ 736979 w 1808050"/>
              <a:gd name="connsiteY62" fmla="*/ 191069 h 805035"/>
              <a:gd name="connsiteX63" fmla="*/ 675565 w 1808050"/>
              <a:gd name="connsiteY63" fmla="*/ 163773 h 805035"/>
              <a:gd name="connsiteX64" fmla="*/ 655093 w 1808050"/>
              <a:gd name="connsiteY64" fmla="*/ 150126 h 805035"/>
              <a:gd name="connsiteX65" fmla="*/ 580030 w 1808050"/>
              <a:gd name="connsiteY65" fmla="*/ 129654 h 805035"/>
              <a:gd name="connsiteX66" fmla="*/ 518615 w 1808050"/>
              <a:gd name="connsiteY66" fmla="*/ 116006 h 805035"/>
              <a:gd name="connsiteX67" fmla="*/ 498144 w 1808050"/>
              <a:gd name="connsiteY67" fmla="*/ 88711 h 805035"/>
              <a:gd name="connsiteX68" fmla="*/ 491320 w 1808050"/>
              <a:gd name="connsiteY68" fmla="*/ 68239 h 805035"/>
              <a:gd name="connsiteX69" fmla="*/ 0 w 1808050"/>
              <a:gd name="connsiteY69" fmla="*/ 54591 h 805035"/>
              <a:gd name="connsiteX70" fmla="*/ 68239 w 1808050"/>
              <a:gd name="connsiteY70" fmla="*/ 0 h 805035"/>
              <a:gd name="connsiteX0" fmla="*/ 68239 w 1850736"/>
              <a:gd name="connsiteY0" fmla="*/ 0 h 805035"/>
              <a:gd name="connsiteX1" fmla="*/ 559559 w 1850736"/>
              <a:gd name="connsiteY1" fmla="*/ 34120 h 805035"/>
              <a:gd name="connsiteX2" fmla="*/ 600502 w 1850736"/>
              <a:gd name="connsiteY2" fmla="*/ 61415 h 805035"/>
              <a:gd name="connsiteX3" fmla="*/ 620973 w 1850736"/>
              <a:gd name="connsiteY3" fmla="*/ 75063 h 805035"/>
              <a:gd name="connsiteX4" fmla="*/ 648269 w 1850736"/>
              <a:gd name="connsiteY4" fmla="*/ 81887 h 805035"/>
              <a:gd name="connsiteX5" fmla="*/ 689212 w 1850736"/>
              <a:gd name="connsiteY5" fmla="*/ 95535 h 805035"/>
              <a:gd name="connsiteX6" fmla="*/ 709684 w 1850736"/>
              <a:gd name="connsiteY6" fmla="*/ 109182 h 805035"/>
              <a:gd name="connsiteX7" fmla="*/ 743803 w 1850736"/>
              <a:gd name="connsiteY7" fmla="*/ 116006 h 805035"/>
              <a:gd name="connsiteX8" fmla="*/ 784747 w 1850736"/>
              <a:gd name="connsiteY8" fmla="*/ 129654 h 805035"/>
              <a:gd name="connsiteX9" fmla="*/ 805218 w 1850736"/>
              <a:gd name="connsiteY9" fmla="*/ 136478 h 805035"/>
              <a:gd name="connsiteX10" fmla="*/ 832514 w 1850736"/>
              <a:gd name="connsiteY10" fmla="*/ 177421 h 805035"/>
              <a:gd name="connsiteX11" fmla="*/ 846162 w 1850736"/>
              <a:gd name="connsiteY11" fmla="*/ 197893 h 805035"/>
              <a:gd name="connsiteX12" fmla="*/ 866633 w 1850736"/>
              <a:gd name="connsiteY12" fmla="*/ 211541 h 805035"/>
              <a:gd name="connsiteX13" fmla="*/ 887105 w 1850736"/>
              <a:gd name="connsiteY13" fmla="*/ 232012 h 805035"/>
              <a:gd name="connsiteX14" fmla="*/ 928048 w 1850736"/>
              <a:gd name="connsiteY14" fmla="*/ 245660 h 805035"/>
              <a:gd name="connsiteX15" fmla="*/ 996287 w 1850736"/>
              <a:gd name="connsiteY15" fmla="*/ 259308 h 805035"/>
              <a:gd name="connsiteX16" fmla="*/ 1030406 w 1850736"/>
              <a:gd name="connsiteY16" fmla="*/ 266132 h 805035"/>
              <a:gd name="connsiteX17" fmla="*/ 1071350 w 1850736"/>
              <a:gd name="connsiteY17" fmla="*/ 279779 h 805035"/>
              <a:gd name="connsiteX18" fmla="*/ 1112293 w 1850736"/>
              <a:gd name="connsiteY18" fmla="*/ 313899 h 805035"/>
              <a:gd name="connsiteX19" fmla="*/ 1146412 w 1850736"/>
              <a:gd name="connsiteY19" fmla="*/ 348018 h 805035"/>
              <a:gd name="connsiteX20" fmla="*/ 1160060 w 1850736"/>
              <a:gd name="connsiteY20" fmla="*/ 368490 h 805035"/>
              <a:gd name="connsiteX21" fmla="*/ 1201003 w 1850736"/>
              <a:gd name="connsiteY21" fmla="*/ 395785 h 805035"/>
              <a:gd name="connsiteX22" fmla="*/ 1221475 w 1850736"/>
              <a:gd name="connsiteY22" fmla="*/ 409433 h 805035"/>
              <a:gd name="connsiteX23" fmla="*/ 1248771 w 1850736"/>
              <a:gd name="connsiteY23" fmla="*/ 416257 h 805035"/>
              <a:gd name="connsiteX24" fmla="*/ 1296538 w 1850736"/>
              <a:gd name="connsiteY24" fmla="*/ 436729 h 805035"/>
              <a:gd name="connsiteX25" fmla="*/ 1337481 w 1850736"/>
              <a:gd name="connsiteY25" fmla="*/ 450376 h 805035"/>
              <a:gd name="connsiteX26" fmla="*/ 1426191 w 1850736"/>
              <a:gd name="connsiteY26" fmla="*/ 464024 h 805035"/>
              <a:gd name="connsiteX27" fmla="*/ 1494430 w 1850736"/>
              <a:gd name="connsiteY27" fmla="*/ 477672 h 805035"/>
              <a:gd name="connsiteX28" fmla="*/ 1514902 w 1850736"/>
              <a:gd name="connsiteY28" fmla="*/ 484496 h 805035"/>
              <a:gd name="connsiteX29" fmla="*/ 1542197 w 1850736"/>
              <a:gd name="connsiteY29" fmla="*/ 491320 h 805035"/>
              <a:gd name="connsiteX30" fmla="*/ 1583141 w 1850736"/>
              <a:gd name="connsiteY30" fmla="*/ 504968 h 805035"/>
              <a:gd name="connsiteX31" fmla="*/ 1665027 w 1850736"/>
              <a:gd name="connsiteY31" fmla="*/ 532263 h 805035"/>
              <a:gd name="connsiteX32" fmla="*/ 1705971 w 1850736"/>
              <a:gd name="connsiteY32" fmla="*/ 559559 h 805035"/>
              <a:gd name="connsiteX33" fmla="*/ 1726442 w 1850736"/>
              <a:gd name="connsiteY33" fmla="*/ 641445 h 805035"/>
              <a:gd name="connsiteX34" fmla="*/ 1705971 w 1850736"/>
              <a:gd name="connsiteY34" fmla="*/ 655093 h 805035"/>
              <a:gd name="connsiteX35" fmla="*/ 1783308 w 1850736"/>
              <a:gd name="connsiteY35" fmla="*/ 800669 h 805035"/>
              <a:gd name="connsiteX36" fmla="*/ 1589965 w 1850736"/>
              <a:gd name="connsiteY36" fmla="*/ 634621 h 805035"/>
              <a:gd name="connsiteX37" fmla="*/ 1569493 w 1850736"/>
              <a:gd name="connsiteY37" fmla="*/ 627797 h 805035"/>
              <a:gd name="connsiteX38" fmla="*/ 1549021 w 1850736"/>
              <a:gd name="connsiteY38" fmla="*/ 614150 h 805035"/>
              <a:gd name="connsiteX39" fmla="*/ 1514902 w 1850736"/>
              <a:gd name="connsiteY39" fmla="*/ 607326 h 805035"/>
              <a:gd name="connsiteX40" fmla="*/ 1473959 w 1850736"/>
              <a:gd name="connsiteY40" fmla="*/ 593678 h 805035"/>
              <a:gd name="connsiteX41" fmla="*/ 1453487 w 1850736"/>
              <a:gd name="connsiteY41" fmla="*/ 586854 h 805035"/>
              <a:gd name="connsiteX42" fmla="*/ 1398896 w 1850736"/>
              <a:gd name="connsiteY42" fmla="*/ 573206 h 805035"/>
              <a:gd name="connsiteX43" fmla="*/ 1378424 w 1850736"/>
              <a:gd name="connsiteY43" fmla="*/ 559559 h 805035"/>
              <a:gd name="connsiteX44" fmla="*/ 1337481 w 1850736"/>
              <a:gd name="connsiteY44" fmla="*/ 545911 h 805035"/>
              <a:gd name="connsiteX45" fmla="*/ 1296538 w 1850736"/>
              <a:gd name="connsiteY45" fmla="*/ 525439 h 805035"/>
              <a:gd name="connsiteX46" fmla="*/ 1255594 w 1850736"/>
              <a:gd name="connsiteY46" fmla="*/ 504968 h 805035"/>
              <a:gd name="connsiteX47" fmla="*/ 1214651 w 1850736"/>
              <a:gd name="connsiteY47" fmla="*/ 484496 h 805035"/>
              <a:gd name="connsiteX48" fmla="*/ 1194179 w 1850736"/>
              <a:gd name="connsiteY48" fmla="*/ 470848 h 805035"/>
              <a:gd name="connsiteX49" fmla="*/ 1173708 w 1850736"/>
              <a:gd name="connsiteY49" fmla="*/ 464024 h 805035"/>
              <a:gd name="connsiteX50" fmla="*/ 1132765 w 1850736"/>
              <a:gd name="connsiteY50" fmla="*/ 436729 h 805035"/>
              <a:gd name="connsiteX51" fmla="*/ 1091821 w 1850736"/>
              <a:gd name="connsiteY51" fmla="*/ 409433 h 805035"/>
              <a:gd name="connsiteX52" fmla="*/ 1071350 w 1850736"/>
              <a:gd name="connsiteY52" fmla="*/ 395785 h 805035"/>
              <a:gd name="connsiteX53" fmla="*/ 1050878 w 1850736"/>
              <a:gd name="connsiteY53" fmla="*/ 388962 h 805035"/>
              <a:gd name="connsiteX54" fmla="*/ 1009935 w 1850736"/>
              <a:gd name="connsiteY54" fmla="*/ 361666 h 805035"/>
              <a:gd name="connsiteX55" fmla="*/ 928048 w 1850736"/>
              <a:gd name="connsiteY55" fmla="*/ 334371 h 805035"/>
              <a:gd name="connsiteX56" fmla="*/ 887105 w 1850736"/>
              <a:gd name="connsiteY56" fmla="*/ 320723 h 805035"/>
              <a:gd name="connsiteX57" fmla="*/ 866633 w 1850736"/>
              <a:gd name="connsiteY57" fmla="*/ 313899 h 805035"/>
              <a:gd name="connsiteX58" fmla="*/ 846162 w 1850736"/>
              <a:gd name="connsiteY58" fmla="*/ 300251 h 805035"/>
              <a:gd name="connsiteX59" fmla="*/ 818866 w 1850736"/>
              <a:gd name="connsiteY59" fmla="*/ 259308 h 805035"/>
              <a:gd name="connsiteX60" fmla="*/ 777923 w 1850736"/>
              <a:gd name="connsiteY60" fmla="*/ 225188 h 805035"/>
              <a:gd name="connsiteX61" fmla="*/ 757451 w 1850736"/>
              <a:gd name="connsiteY61" fmla="*/ 211541 h 805035"/>
              <a:gd name="connsiteX62" fmla="*/ 736979 w 1850736"/>
              <a:gd name="connsiteY62" fmla="*/ 191069 h 805035"/>
              <a:gd name="connsiteX63" fmla="*/ 675565 w 1850736"/>
              <a:gd name="connsiteY63" fmla="*/ 163773 h 805035"/>
              <a:gd name="connsiteX64" fmla="*/ 655093 w 1850736"/>
              <a:gd name="connsiteY64" fmla="*/ 150126 h 805035"/>
              <a:gd name="connsiteX65" fmla="*/ 580030 w 1850736"/>
              <a:gd name="connsiteY65" fmla="*/ 129654 h 805035"/>
              <a:gd name="connsiteX66" fmla="*/ 518615 w 1850736"/>
              <a:gd name="connsiteY66" fmla="*/ 116006 h 805035"/>
              <a:gd name="connsiteX67" fmla="*/ 498144 w 1850736"/>
              <a:gd name="connsiteY67" fmla="*/ 88711 h 805035"/>
              <a:gd name="connsiteX68" fmla="*/ 491320 w 1850736"/>
              <a:gd name="connsiteY68" fmla="*/ 68239 h 805035"/>
              <a:gd name="connsiteX69" fmla="*/ 0 w 1850736"/>
              <a:gd name="connsiteY69" fmla="*/ 54591 h 805035"/>
              <a:gd name="connsiteX70" fmla="*/ 68239 w 1850736"/>
              <a:gd name="connsiteY70" fmla="*/ 0 h 805035"/>
              <a:gd name="connsiteX0" fmla="*/ 68239 w 1850736"/>
              <a:gd name="connsiteY0" fmla="*/ 0 h 805035"/>
              <a:gd name="connsiteX1" fmla="*/ 559559 w 1850736"/>
              <a:gd name="connsiteY1" fmla="*/ 34120 h 805035"/>
              <a:gd name="connsiteX2" fmla="*/ 600502 w 1850736"/>
              <a:gd name="connsiteY2" fmla="*/ 61415 h 805035"/>
              <a:gd name="connsiteX3" fmla="*/ 620973 w 1850736"/>
              <a:gd name="connsiteY3" fmla="*/ 75063 h 805035"/>
              <a:gd name="connsiteX4" fmla="*/ 648269 w 1850736"/>
              <a:gd name="connsiteY4" fmla="*/ 81887 h 805035"/>
              <a:gd name="connsiteX5" fmla="*/ 689212 w 1850736"/>
              <a:gd name="connsiteY5" fmla="*/ 95535 h 805035"/>
              <a:gd name="connsiteX6" fmla="*/ 709684 w 1850736"/>
              <a:gd name="connsiteY6" fmla="*/ 109182 h 805035"/>
              <a:gd name="connsiteX7" fmla="*/ 743803 w 1850736"/>
              <a:gd name="connsiteY7" fmla="*/ 116006 h 805035"/>
              <a:gd name="connsiteX8" fmla="*/ 784747 w 1850736"/>
              <a:gd name="connsiteY8" fmla="*/ 129654 h 805035"/>
              <a:gd name="connsiteX9" fmla="*/ 805218 w 1850736"/>
              <a:gd name="connsiteY9" fmla="*/ 136478 h 805035"/>
              <a:gd name="connsiteX10" fmla="*/ 832514 w 1850736"/>
              <a:gd name="connsiteY10" fmla="*/ 177421 h 805035"/>
              <a:gd name="connsiteX11" fmla="*/ 846162 w 1850736"/>
              <a:gd name="connsiteY11" fmla="*/ 197893 h 805035"/>
              <a:gd name="connsiteX12" fmla="*/ 866633 w 1850736"/>
              <a:gd name="connsiteY12" fmla="*/ 211541 h 805035"/>
              <a:gd name="connsiteX13" fmla="*/ 887105 w 1850736"/>
              <a:gd name="connsiteY13" fmla="*/ 232012 h 805035"/>
              <a:gd name="connsiteX14" fmla="*/ 928048 w 1850736"/>
              <a:gd name="connsiteY14" fmla="*/ 245660 h 805035"/>
              <a:gd name="connsiteX15" fmla="*/ 996287 w 1850736"/>
              <a:gd name="connsiteY15" fmla="*/ 259308 h 805035"/>
              <a:gd name="connsiteX16" fmla="*/ 1030406 w 1850736"/>
              <a:gd name="connsiteY16" fmla="*/ 266132 h 805035"/>
              <a:gd name="connsiteX17" fmla="*/ 1071350 w 1850736"/>
              <a:gd name="connsiteY17" fmla="*/ 279779 h 805035"/>
              <a:gd name="connsiteX18" fmla="*/ 1112293 w 1850736"/>
              <a:gd name="connsiteY18" fmla="*/ 313899 h 805035"/>
              <a:gd name="connsiteX19" fmla="*/ 1146412 w 1850736"/>
              <a:gd name="connsiteY19" fmla="*/ 348018 h 805035"/>
              <a:gd name="connsiteX20" fmla="*/ 1160060 w 1850736"/>
              <a:gd name="connsiteY20" fmla="*/ 368490 h 805035"/>
              <a:gd name="connsiteX21" fmla="*/ 1201003 w 1850736"/>
              <a:gd name="connsiteY21" fmla="*/ 395785 h 805035"/>
              <a:gd name="connsiteX22" fmla="*/ 1221475 w 1850736"/>
              <a:gd name="connsiteY22" fmla="*/ 409433 h 805035"/>
              <a:gd name="connsiteX23" fmla="*/ 1248771 w 1850736"/>
              <a:gd name="connsiteY23" fmla="*/ 416257 h 805035"/>
              <a:gd name="connsiteX24" fmla="*/ 1296538 w 1850736"/>
              <a:gd name="connsiteY24" fmla="*/ 436729 h 805035"/>
              <a:gd name="connsiteX25" fmla="*/ 1337481 w 1850736"/>
              <a:gd name="connsiteY25" fmla="*/ 450376 h 805035"/>
              <a:gd name="connsiteX26" fmla="*/ 1426191 w 1850736"/>
              <a:gd name="connsiteY26" fmla="*/ 464024 h 805035"/>
              <a:gd name="connsiteX27" fmla="*/ 1494430 w 1850736"/>
              <a:gd name="connsiteY27" fmla="*/ 477672 h 805035"/>
              <a:gd name="connsiteX28" fmla="*/ 1514902 w 1850736"/>
              <a:gd name="connsiteY28" fmla="*/ 484496 h 805035"/>
              <a:gd name="connsiteX29" fmla="*/ 1542197 w 1850736"/>
              <a:gd name="connsiteY29" fmla="*/ 491320 h 805035"/>
              <a:gd name="connsiteX30" fmla="*/ 1583141 w 1850736"/>
              <a:gd name="connsiteY30" fmla="*/ 504968 h 805035"/>
              <a:gd name="connsiteX31" fmla="*/ 1665027 w 1850736"/>
              <a:gd name="connsiteY31" fmla="*/ 532263 h 805035"/>
              <a:gd name="connsiteX32" fmla="*/ 1705971 w 1850736"/>
              <a:gd name="connsiteY32" fmla="*/ 559559 h 805035"/>
              <a:gd name="connsiteX33" fmla="*/ 1726442 w 1850736"/>
              <a:gd name="connsiteY33" fmla="*/ 641445 h 805035"/>
              <a:gd name="connsiteX34" fmla="*/ 1705971 w 1850736"/>
              <a:gd name="connsiteY34" fmla="*/ 655093 h 805035"/>
              <a:gd name="connsiteX35" fmla="*/ 1783308 w 1850736"/>
              <a:gd name="connsiteY35" fmla="*/ 800669 h 805035"/>
              <a:gd name="connsiteX36" fmla="*/ 1589965 w 1850736"/>
              <a:gd name="connsiteY36" fmla="*/ 634621 h 805035"/>
              <a:gd name="connsiteX37" fmla="*/ 1569493 w 1850736"/>
              <a:gd name="connsiteY37" fmla="*/ 627797 h 805035"/>
              <a:gd name="connsiteX38" fmla="*/ 1549021 w 1850736"/>
              <a:gd name="connsiteY38" fmla="*/ 614150 h 805035"/>
              <a:gd name="connsiteX39" fmla="*/ 1514902 w 1850736"/>
              <a:gd name="connsiteY39" fmla="*/ 607326 h 805035"/>
              <a:gd name="connsiteX40" fmla="*/ 1473959 w 1850736"/>
              <a:gd name="connsiteY40" fmla="*/ 593678 h 805035"/>
              <a:gd name="connsiteX41" fmla="*/ 1453487 w 1850736"/>
              <a:gd name="connsiteY41" fmla="*/ 586854 h 805035"/>
              <a:gd name="connsiteX42" fmla="*/ 1398896 w 1850736"/>
              <a:gd name="connsiteY42" fmla="*/ 573206 h 805035"/>
              <a:gd name="connsiteX43" fmla="*/ 1378424 w 1850736"/>
              <a:gd name="connsiteY43" fmla="*/ 559559 h 805035"/>
              <a:gd name="connsiteX44" fmla="*/ 1337481 w 1850736"/>
              <a:gd name="connsiteY44" fmla="*/ 545911 h 805035"/>
              <a:gd name="connsiteX45" fmla="*/ 1296538 w 1850736"/>
              <a:gd name="connsiteY45" fmla="*/ 525439 h 805035"/>
              <a:gd name="connsiteX46" fmla="*/ 1255594 w 1850736"/>
              <a:gd name="connsiteY46" fmla="*/ 504968 h 805035"/>
              <a:gd name="connsiteX47" fmla="*/ 1214651 w 1850736"/>
              <a:gd name="connsiteY47" fmla="*/ 484496 h 805035"/>
              <a:gd name="connsiteX48" fmla="*/ 1194179 w 1850736"/>
              <a:gd name="connsiteY48" fmla="*/ 470848 h 805035"/>
              <a:gd name="connsiteX49" fmla="*/ 1173708 w 1850736"/>
              <a:gd name="connsiteY49" fmla="*/ 464024 h 805035"/>
              <a:gd name="connsiteX50" fmla="*/ 1132765 w 1850736"/>
              <a:gd name="connsiteY50" fmla="*/ 436729 h 805035"/>
              <a:gd name="connsiteX51" fmla="*/ 1091821 w 1850736"/>
              <a:gd name="connsiteY51" fmla="*/ 409433 h 805035"/>
              <a:gd name="connsiteX52" fmla="*/ 1071350 w 1850736"/>
              <a:gd name="connsiteY52" fmla="*/ 395785 h 805035"/>
              <a:gd name="connsiteX53" fmla="*/ 1050878 w 1850736"/>
              <a:gd name="connsiteY53" fmla="*/ 388962 h 805035"/>
              <a:gd name="connsiteX54" fmla="*/ 1009935 w 1850736"/>
              <a:gd name="connsiteY54" fmla="*/ 361666 h 805035"/>
              <a:gd name="connsiteX55" fmla="*/ 928048 w 1850736"/>
              <a:gd name="connsiteY55" fmla="*/ 334371 h 805035"/>
              <a:gd name="connsiteX56" fmla="*/ 887105 w 1850736"/>
              <a:gd name="connsiteY56" fmla="*/ 320723 h 805035"/>
              <a:gd name="connsiteX57" fmla="*/ 866633 w 1850736"/>
              <a:gd name="connsiteY57" fmla="*/ 313899 h 805035"/>
              <a:gd name="connsiteX58" fmla="*/ 846162 w 1850736"/>
              <a:gd name="connsiteY58" fmla="*/ 300251 h 805035"/>
              <a:gd name="connsiteX59" fmla="*/ 818866 w 1850736"/>
              <a:gd name="connsiteY59" fmla="*/ 259308 h 805035"/>
              <a:gd name="connsiteX60" fmla="*/ 777923 w 1850736"/>
              <a:gd name="connsiteY60" fmla="*/ 225188 h 805035"/>
              <a:gd name="connsiteX61" fmla="*/ 757451 w 1850736"/>
              <a:gd name="connsiteY61" fmla="*/ 211541 h 805035"/>
              <a:gd name="connsiteX62" fmla="*/ 736979 w 1850736"/>
              <a:gd name="connsiteY62" fmla="*/ 191069 h 805035"/>
              <a:gd name="connsiteX63" fmla="*/ 675565 w 1850736"/>
              <a:gd name="connsiteY63" fmla="*/ 163773 h 805035"/>
              <a:gd name="connsiteX64" fmla="*/ 655093 w 1850736"/>
              <a:gd name="connsiteY64" fmla="*/ 150126 h 805035"/>
              <a:gd name="connsiteX65" fmla="*/ 580030 w 1850736"/>
              <a:gd name="connsiteY65" fmla="*/ 129654 h 805035"/>
              <a:gd name="connsiteX66" fmla="*/ 518615 w 1850736"/>
              <a:gd name="connsiteY66" fmla="*/ 116006 h 805035"/>
              <a:gd name="connsiteX67" fmla="*/ 498144 w 1850736"/>
              <a:gd name="connsiteY67" fmla="*/ 88711 h 805035"/>
              <a:gd name="connsiteX68" fmla="*/ 491320 w 1850736"/>
              <a:gd name="connsiteY68" fmla="*/ 68239 h 805035"/>
              <a:gd name="connsiteX69" fmla="*/ 0 w 1850736"/>
              <a:gd name="connsiteY69" fmla="*/ 54591 h 805035"/>
              <a:gd name="connsiteX70" fmla="*/ 68239 w 1850736"/>
              <a:gd name="connsiteY70" fmla="*/ 0 h 805035"/>
              <a:gd name="connsiteX0" fmla="*/ 68239 w 2003136"/>
              <a:gd name="connsiteY0" fmla="*/ 0 h 805035"/>
              <a:gd name="connsiteX1" fmla="*/ 559559 w 2003136"/>
              <a:gd name="connsiteY1" fmla="*/ 34120 h 805035"/>
              <a:gd name="connsiteX2" fmla="*/ 600502 w 2003136"/>
              <a:gd name="connsiteY2" fmla="*/ 61415 h 805035"/>
              <a:gd name="connsiteX3" fmla="*/ 620973 w 2003136"/>
              <a:gd name="connsiteY3" fmla="*/ 75063 h 805035"/>
              <a:gd name="connsiteX4" fmla="*/ 648269 w 2003136"/>
              <a:gd name="connsiteY4" fmla="*/ 81887 h 805035"/>
              <a:gd name="connsiteX5" fmla="*/ 689212 w 2003136"/>
              <a:gd name="connsiteY5" fmla="*/ 95535 h 805035"/>
              <a:gd name="connsiteX6" fmla="*/ 709684 w 2003136"/>
              <a:gd name="connsiteY6" fmla="*/ 109182 h 805035"/>
              <a:gd name="connsiteX7" fmla="*/ 743803 w 2003136"/>
              <a:gd name="connsiteY7" fmla="*/ 116006 h 805035"/>
              <a:gd name="connsiteX8" fmla="*/ 784747 w 2003136"/>
              <a:gd name="connsiteY8" fmla="*/ 129654 h 805035"/>
              <a:gd name="connsiteX9" fmla="*/ 805218 w 2003136"/>
              <a:gd name="connsiteY9" fmla="*/ 136478 h 805035"/>
              <a:gd name="connsiteX10" fmla="*/ 832514 w 2003136"/>
              <a:gd name="connsiteY10" fmla="*/ 177421 h 805035"/>
              <a:gd name="connsiteX11" fmla="*/ 846162 w 2003136"/>
              <a:gd name="connsiteY11" fmla="*/ 197893 h 805035"/>
              <a:gd name="connsiteX12" fmla="*/ 866633 w 2003136"/>
              <a:gd name="connsiteY12" fmla="*/ 211541 h 805035"/>
              <a:gd name="connsiteX13" fmla="*/ 887105 w 2003136"/>
              <a:gd name="connsiteY13" fmla="*/ 232012 h 805035"/>
              <a:gd name="connsiteX14" fmla="*/ 928048 w 2003136"/>
              <a:gd name="connsiteY14" fmla="*/ 245660 h 805035"/>
              <a:gd name="connsiteX15" fmla="*/ 996287 w 2003136"/>
              <a:gd name="connsiteY15" fmla="*/ 259308 h 805035"/>
              <a:gd name="connsiteX16" fmla="*/ 1030406 w 2003136"/>
              <a:gd name="connsiteY16" fmla="*/ 266132 h 805035"/>
              <a:gd name="connsiteX17" fmla="*/ 1071350 w 2003136"/>
              <a:gd name="connsiteY17" fmla="*/ 279779 h 805035"/>
              <a:gd name="connsiteX18" fmla="*/ 1112293 w 2003136"/>
              <a:gd name="connsiteY18" fmla="*/ 313899 h 805035"/>
              <a:gd name="connsiteX19" fmla="*/ 1146412 w 2003136"/>
              <a:gd name="connsiteY19" fmla="*/ 348018 h 805035"/>
              <a:gd name="connsiteX20" fmla="*/ 1160060 w 2003136"/>
              <a:gd name="connsiteY20" fmla="*/ 368490 h 805035"/>
              <a:gd name="connsiteX21" fmla="*/ 1201003 w 2003136"/>
              <a:gd name="connsiteY21" fmla="*/ 395785 h 805035"/>
              <a:gd name="connsiteX22" fmla="*/ 1221475 w 2003136"/>
              <a:gd name="connsiteY22" fmla="*/ 409433 h 805035"/>
              <a:gd name="connsiteX23" fmla="*/ 1248771 w 2003136"/>
              <a:gd name="connsiteY23" fmla="*/ 416257 h 805035"/>
              <a:gd name="connsiteX24" fmla="*/ 1296538 w 2003136"/>
              <a:gd name="connsiteY24" fmla="*/ 436729 h 805035"/>
              <a:gd name="connsiteX25" fmla="*/ 1337481 w 2003136"/>
              <a:gd name="connsiteY25" fmla="*/ 450376 h 805035"/>
              <a:gd name="connsiteX26" fmla="*/ 1426191 w 2003136"/>
              <a:gd name="connsiteY26" fmla="*/ 464024 h 805035"/>
              <a:gd name="connsiteX27" fmla="*/ 1494430 w 2003136"/>
              <a:gd name="connsiteY27" fmla="*/ 477672 h 805035"/>
              <a:gd name="connsiteX28" fmla="*/ 1514902 w 2003136"/>
              <a:gd name="connsiteY28" fmla="*/ 484496 h 805035"/>
              <a:gd name="connsiteX29" fmla="*/ 1542197 w 2003136"/>
              <a:gd name="connsiteY29" fmla="*/ 491320 h 805035"/>
              <a:gd name="connsiteX30" fmla="*/ 1583141 w 2003136"/>
              <a:gd name="connsiteY30" fmla="*/ 504968 h 805035"/>
              <a:gd name="connsiteX31" fmla="*/ 1665027 w 2003136"/>
              <a:gd name="connsiteY31" fmla="*/ 532263 h 805035"/>
              <a:gd name="connsiteX32" fmla="*/ 1705971 w 2003136"/>
              <a:gd name="connsiteY32" fmla="*/ 559559 h 805035"/>
              <a:gd name="connsiteX33" fmla="*/ 1726442 w 2003136"/>
              <a:gd name="connsiteY33" fmla="*/ 641445 h 805035"/>
              <a:gd name="connsiteX34" fmla="*/ 1858371 w 2003136"/>
              <a:gd name="connsiteY34" fmla="*/ 655093 h 805035"/>
              <a:gd name="connsiteX35" fmla="*/ 1783308 w 2003136"/>
              <a:gd name="connsiteY35" fmla="*/ 800669 h 805035"/>
              <a:gd name="connsiteX36" fmla="*/ 1589965 w 2003136"/>
              <a:gd name="connsiteY36" fmla="*/ 634621 h 805035"/>
              <a:gd name="connsiteX37" fmla="*/ 1569493 w 2003136"/>
              <a:gd name="connsiteY37" fmla="*/ 627797 h 805035"/>
              <a:gd name="connsiteX38" fmla="*/ 1549021 w 2003136"/>
              <a:gd name="connsiteY38" fmla="*/ 614150 h 805035"/>
              <a:gd name="connsiteX39" fmla="*/ 1514902 w 2003136"/>
              <a:gd name="connsiteY39" fmla="*/ 607326 h 805035"/>
              <a:gd name="connsiteX40" fmla="*/ 1473959 w 2003136"/>
              <a:gd name="connsiteY40" fmla="*/ 593678 h 805035"/>
              <a:gd name="connsiteX41" fmla="*/ 1453487 w 2003136"/>
              <a:gd name="connsiteY41" fmla="*/ 586854 h 805035"/>
              <a:gd name="connsiteX42" fmla="*/ 1398896 w 2003136"/>
              <a:gd name="connsiteY42" fmla="*/ 573206 h 805035"/>
              <a:gd name="connsiteX43" fmla="*/ 1378424 w 2003136"/>
              <a:gd name="connsiteY43" fmla="*/ 559559 h 805035"/>
              <a:gd name="connsiteX44" fmla="*/ 1337481 w 2003136"/>
              <a:gd name="connsiteY44" fmla="*/ 545911 h 805035"/>
              <a:gd name="connsiteX45" fmla="*/ 1296538 w 2003136"/>
              <a:gd name="connsiteY45" fmla="*/ 525439 h 805035"/>
              <a:gd name="connsiteX46" fmla="*/ 1255594 w 2003136"/>
              <a:gd name="connsiteY46" fmla="*/ 504968 h 805035"/>
              <a:gd name="connsiteX47" fmla="*/ 1214651 w 2003136"/>
              <a:gd name="connsiteY47" fmla="*/ 484496 h 805035"/>
              <a:gd name="connsiteX48" fmla="*/ 1194179 w 2003136"/>
              <a:gd name="connsiteY48" fmla="*/ 470848 h 805035"/>
              <a:gd name="connsiteX49" fmla="*/ 1173708 w 2003136"/>
              <a:gd name="connsiteY49" fmla="*/ 464024 h 805035"/>
              <a:gd name="connsiteX50" fmla="*/ 1132765 w 2003136"/>
              <a:gd name="connsiteY50" fmla="*/ 436729 h 805035"/>
              <a:gd name="connsiteX51" fmla="*/ 1091821 w 2003136"/>
              <a:gd name="connsiteY51" fmla="*/ 409433 h 805035"/>
              <a:gd name="connsiteX52" fmla="*/ 1071350 w 2003136"/>
              <a:gd name="connsiteY52" fmla="*/ 395785 h 805035"/>
              <a:gd name="connsiteX53" fmla="*/ 1050878 w 2003136"/>
              <a:gd name="connsiteY53" fmla="*/ 388962 h 805035"/>
              <a:gd name="connsiteX54" fmla="*/ 1009935 w 2003136"/>
              <a:gd name="connsiteY54" fmla="*/ 361666 h 805035"/>
              <a:gd name="connsiteX55" fmla="*/ 928048 w 2003136"/>
              <a:gd name="connsiteY55" fmla="*/ 334371 h 805035"/>
              <a:gd name="connsiteX56" fmla="*/ 887105 w 2003136"/>
              <a:gd name="connsiteY56" fmla="*/ 320723 h 805035"/>
              <a:gd name="connsiteX57" fmla="*/ 866633 w 2003136"/>
              <a:gd name="connsiteY57" fmla="*/ 313899 h 805035"/>
              <a:gd name="connsiteX58" fmla="*/ 846162 w 2003136"/>
              <a:gd name="connsiteY58" fmla="*/ 300251 h 805035"/>
              <a:gd name="connsiteX59" fmla="*/ 818866 w 2003136"/>
              <a:gd name="connsiteY59" fmla="*/ 259308 h 805035"/>
              <a:gd name="connsiteX60" fmla="*/ 777923 w 2003136"/>
              <a:gd name="connsiteY60" fmla="*/ 225188 h 805035"/>
              <a:gd name="connsiteX61" fmla="*/ 757451 w 2003136"/>
              <a:gd name="connsiteY61" fmla="*/ 211541 h 805035"/>
              <a:gd name="connsiteX62" fmla="*/ 736979 w 2003136"/>
              <a:gd name="connsiteY62" fmla="*/ 191069 h 805035"/>
              <a:gd name="connsiteX63" fmla="*/ 675565 w 2003136"/>
              <a:gd name="connsiteY63" fmla="*/ 163773 h 805035"/>
              <a:gd name="connsiteX64" fmla="*/ 655093 w 2003136"/>
              <a:gd name="connsiteY64" fmla="*/ 150126 h 805035"/>
              <a:gd name="connsiteX65" fmla="*/ 580030 w 2003136"/>
              <a:gd name="connsiteY65" fmla="*/ 129654 h 805035"/>
              <a:gd name="connsiteX66" fmla="*/ 518615 w 2003136"/>
              <a:gd name="connsiteY66" fmla="*/ 116006 h 805035"/>
              <a:gd name="connsiteX67" fmla="*/ 498144 w 2003136"/>
              <a:gd name="connsiteY67" fmla="*/ 88711 h 805035"/>
              <a:gd name="connsiteX68" fmla="*/ 491320 w 2003136"/>
              <a:gd name="connsiteY68" fmla="*/ 68239 h 805035"/>
              <a:gd name="connsiteX69" fmla="*/ 0 w 2003136"/>
              <a:gd name="connsiteY69" fmla="*/ 54591 h 805035"/>
              <a:gd name="connsiteX70" fmla="*/ 68239 w 2003136"/>
              <a:gd name="connsiteY70" fmla="*/ 0 h 805035"/>
              <a:gd name="connsiteX0" fmla="*/ 68239 w 2003136"/>
              <a:gd name="connsiteY0" fmla="*/ 0 h 804053"/>
              <a:gd name="connsiteX1" fmla="*/ 559559 w 2003136"/>
              <a:gd name="connsiteY1" fmla="*/ 34120 h 804053"/>
              <a:gd name="connsiteX2" fmla="*/ 600502 w 2003136"/>
              <a:gd name="connsiteY2" fmla="*/ 61415 h 804053"/>
              <a:gd name="connsiteX3" fmla="*/ 620973 w 2003136"/>
              <a:gd name="connsiteY3" fmla="*/ 75063 h 804053"/>
              <a:gd name="connsiteX4" fmla="*/ 648269 w 2003136"/>
              <a:gd name="connsiteY4" fmla="*/ 81887 h 804053"/>
              <a:gd name="connsiteX5" fmla="*/ 689212 w 2003136"/>
              <a:gd name="connsiteY5" fmla="*/ 95535 h 804053"/>
              <a:gd name="connsiteX6" fmla="*/ 709684 w 2003136"/>
              <a:gd name="connsiteY6" fmla="*/ 109182 h 804053"/>
              <a:gd name="connsiteX7" fmla="*/ 743803 w 2003136"/>
              <a:gd name="connsiteY7" fmla="*/ 116006 h 804053"/>
              <a:gd name="connsiteX8" fmla="*/ 784747 w 2003136"/>
              <a:gd name="connsiteY8" fmla="*/ 129654 h 804053"/>
              <a:gd name="connsiteX9" fmla="*/ 805218 w 2003136"/>
              <a:gd name="connsiteY9" fmla="*/ 136478 h 804053"/>
              <a:gd name="connsiteX10" fmla="*/ 832514 w 2003136"/>
              <a:gd name="connsiteY10" fmla="*/ 177421 h 804053"/>
              <a:gd name="connsiteX11" fmla="*/ 846162 w 2003136"/>
              <a:gd name="connsiteY11" fmla="*/ 197893 h 804053"/>
              <a:gd name="connsiteX12" fmla="*/ 866633 w 2003136"/>
              <a:gd name="connsiteY12" fmla="*/ 211541 h 804053"/>
              <a:gd name="connsiteX13" fmla="*/ 887105 w 2003136"/>
              <a:gd name="connsiteY13" fmla="*/ 232012 h 804053"/>
              <a:gd name="connsiteX14" fmla="*/ 928048 w 2003136"/>
              <a:gd name="connsiteY14" fmla="*/ 245660 h 804053"/>
              <a:gd name="connsiteX15" fmla="*/ 996287 w 2003136"/>
              <a:gd name="connsiteY15" fmla="*/ 259308 h 804053"/>
              <a:gd name="connsiteX16" fmla="*/ 1030406 w 2003136"/>
              <a:gd name="connsiteY16" fmla="*/ 266132 h 804053"/>
              <a:gd name="connsiteX17" fmla="*/ 1071350 w 2003136"/>
              <a:gd name="connsiteY17" fmla="*/ 279779 h 804053"/>
              <a:gd name="connsiteX18" fmla="*/ 1112293 w 2003136"/>
              <a:gd name="connsiteY18" fmla="*/ 313899 h 804053"/>
              <a:gd name="connsiteX19" fmla="*/ 1146412 w 2003136"/>
              <a:gd name="connsiteY19" fmla="*/ 348018 h 804053"/>
              <a:gd name="connsiteX20" fmla="*/ 1160060 w 2003136"/>
              <a:gd name="connsiteY20" fmla="*/ 368490 h 804053"/>
              <a:gd name="connsiteX21" fmla="*/ 1201003 w 2003136"/>
              <a:gd name="connsiteY21" fmla="*/ 395785 h 804053"/>
              <a:gd name="connsiteX22" fmla="*/ 1221475 w 2003136"/>
              <a:gd name="connsiteY22" fmla="*/ 409433 h 804053"/>
              <a:gd name="connsiteX23" fmla="*/ 1248771 w 2003136"/>
              <a:gd name="connsiteY23" fmla="*/ 416257 h 804053"/>
              <a:gd name="connsiteX24" fmla="*/ 1296538 w 2003136"/>
              <a:gd name="connsiteY24" fmla="*/ 436729 h 804053"/>
              <a:gd name="connsiteX25" fmla="*/ 1337481 w 2003136"/>
              <a:gd name="connsiteY25" fmla="*/ 450376 h 804053"/>
              <a:gd name="connsiteX26" fmla="*/ 1426191 w 2003136"/>
              <a:gd name="connsiteY26" fmla="*/ 464024 h 804053"/>
              <a:gd name="connsiteX27" fmla="*/ 1494430 w 2003136"/>
              <a:gd name="connsiteY27" fmla="*/ 477672 h 804053"/>
              <a:gd name="connsiteX28" fmla="*/ 1514902 w 2003136"/>
              <a:gd name="connsiteY28" fmla="*/ 484496 h 804053"/>
              <a:gd name="connsiteX29" fmla="*/ 1542197 w 2003136"/>
              <a:gd name="connsiteY29" fmla="*/ 491320 h 804053"/>
              <a:gd name="connsiteX30" fmla="*/ 1583141 w 2003136"/>
              <a:gd name="connsiteY30" fmla="*/ 504968 h 804053"/>
              <a:gd name="connsiteX31" fmla="*/ 1665027 w 2003136"/>
              <a:gd name="connsiteY31" fmla="*/ 532263 h 804053"/>
              <a:gd name="connsiteX32" fmla="*/ 1705971 w 2003136"/>
              <a:gd name="connsiteY32" fmla="*/ 559559 h 804053"/>
              <a:gd name="connsiteX33" fmla="*/ 1726442 w 2003136"/>
              <a:gd name="connsiteY33" fmla="*/ 641445 h 804053"/>
              <a:gd name="connsiteX34" fmla="*/ 1858371 w 2003136"/>
              <a:gd name="connsiteY34" fmla="*/ 655093 h 804053"/>
              <a:gd name="connsiteX35" fmla="*/ 1897965 w 2003136"/>
              <a:gd name="connsiteY35" fmla="*/ 766462 h 804053"/>
              <a:gd name="connsiteX36" fmla="*/ 1783308 w 2003136"/>
              <a:gd name="connsiteY36" fmla="*/ 800669 h 804053"/>
              <a:gd name="connsiteX37" fmla="*/ 1589965 w 2003136"/>
              <a:gd name="connsiteY37" fmla="*/ 634621 h 804053"/>
              <a:gd name="connsiteX38" fmla="*/ 1569493 w 2003136"/>
              <a:gd name="connsiteY38" fmla="*/ 627797 h 804053"/>
              <a:gd name="connsiteX39" fmla="*/ 1549021 w 2003136"/>
              <a:gd name="connsiteY39" fmla="*/ 614150 h 804053"/>
              <a:gd name="connsiteX40" fmla="*/ 1514902 w 2003136"/>
              <a:gd name="connsiteY40" fmla="*/ 607326 h 804053"/>
              <a:gd name="connsiteX41" fmla="*/ 1473959 w 2003136"/>
              <a:gd name="connsiteY41" fmla="*/ 593678 h 804053"/>
              <a:gd name="connsiteX42" fmla="*/ 1453487 w 2003136"/>
              <a:gd name="connsiteY42" fmla="*/ 586854 h 804053"/>
              <a:gd name="connsiteX43" fmla="*/ 1398896 w 2003136"/>
              <a:gd name="connsiteY43" fmla="*/ 573206 h 804053"/>
              <a:gd name="connsiteX44" fmla="*/ 1378424 w 2003136"/>
              <a:gd name="connsiteY44" fmla="*/ 559559 h 804053"/>
              <a:gd name="connsiteX45" fmla="*/ 1337481 w 2003136"/>
              <a:gd name="connsiteY45" fmla="*/ 545911 h 804053"/>
              <a:gd name="connsiteX46" fmla="*/ 1296538 w 2003136"/>
              <a:gd name="connsiteY46" fmla="*/ 525439 h 804053"/>
              <a:gd name="connsiteX47" fmla="*/ 1255594 w 2003136"/>
              <a:gd name="connsiteY47" fmla="*/ 504968 h 804053"/>
              <a:gd name="connsiteX48" fmla="*/ 1214651 w 2003136"/>
              <a:gd name="connsiteY48" fmla="*/ 484496 h 804053"/>
              <a:gd name="connsiteX49" fmla="*/ 1194179 w 2003136"/>
              <a:gd name="connsiteY49" fmla="*/ 470848 h 804053"/>
              <a:gd name="connsiteX50" fmla="*/ 1173708 w 2003136"/>
              <a:gd name="connsiteY50" fmla="*/ 464024 h 804053"/>
              <a:gd name="connsiteX51" fmla="*/ 1132765 w 2003136"/>
              <a:gd name="connsiteY51" fmla="*/ 436729 h 804053"/>
              <a:gd name="connsiteX52" fmla="*/ 1091821 w 2003136"/>
              <a:gd name="connsiteY52" fmla="*/ 409433 h 804053"/>
              <a:gd name="connsiteX53" fmla="*/ 1071350 w 2003136"/>
              <a:gd name="connsiteY53" fmla="*/ 395785 h 804053"/>
              <a:gd name="connsiteX54" fmla="*/ 1050878 w 2003136"/>
              <a:gd name="connsiteY54" fmla="*/ 388962 h 804053"/>
              <a:gd name="connsiteX55" fmla="*/ 1009935 w 2003136"/>
              <a:gd name="connsiteY55" fmla="*/ 361666 h 804053"/>
              <a:gd name="connsiteX56" fmla="*/ 928048 w 2003136"/>
              <a:gd name="connsiteY56" fmla="*/ 334371 h 804053"/>
              <a:gd name="connsiteX57" fmla="*/ 887105 w 2003136"/>
              <a:gd name="connsiteY57" fmla="*/ 320723 h 804053"/>
              <a:gd name="connsiteX58" fmla="*/ 866633 w 2003136"/>
              <a:gd name="connsiteY58" fmla="*/ 313899 h 804053"/>
              <a:gd name="connsiteX59" fmla="*/ 846162 w 2003136"/>
              <a:gd name="connsiteY59" fmla="*/ 300251 h 804053"/>
              <a:gd name="connsiteX60" fmla="*/ 818866 w 2003136"/>
              <a:gd name="connsiteY60" fmla="*/ 259308 h 804053"/>
              <a:gd name="connsiteX61" fmla="*/ 777923 w 2003136"/>
              <a:gd name="connsiteY61" fmla="*/ 225188 h 804053"/>
              <a:gd name="connsiteX62" fmla="*/ 757451 w 2003136"/>
              <a:gd name="connsiteY62" fmla="*/ 211541 h 804053"/>
              <a:gd name="connsiteX63" fmla="*/ 736979 w 2003136"/>
              <a:gd name="connsiteY63" fmla="*/ 191069 h 804053"/>
              <a:gd name="connsiteX64" fmla="*/ 675565 w 2003136"/>
              <a:gd name="connsiteY64" fmla="*/ 163773 h 804053"/>
              <a:gd name="connsiteX65" fmla="*/ 655093 w 2003136"/>
              <a:gd name="connsiteY65" fmla="*/ 150126 h 804053"/>
              <a:gd name="connsiteX66" fmla="*/ 580030 w 2003136"/>
              <a:gd name="connsiteY66" fmla="*/ 129654 h 804053"/>
              <a:gd name="connsiteX67" fmla="*/ 518615 w 2003136"/>
              <a:gd name="connsiteY67" fmla="*/ 116006 h 804053"/>
              <a:gd name="connsiteX68" fmla="*/ 498144 w 2003136"/>
              <a:gd name="connsiteY68" fmla="*/ 88711 h 804053"/>
              <a:gd name="connsiteX69" fmla="*/ 491320 w 2003136"/>
              <a:gd name="connsiteY69" fmla="*/ 68239 h 804053"/>
              <a:gd name="connsiteX70" fmla="*/ 0 w 2003136"/>
              <a:gd name="connsiteY70" fmla="*/ 54591 h 804053"/>
              <a:gd name="connsiteX71" fmla="*/ 68239 w 2003136"/>
              <a:gd name="connsiteY71" fmla="*/ 0 h 804053"/>
              <a:gd name="connsiteX0" fmla="*/ 68239 w 1910475"/>
              <a:gd name="connsiteY0" fmla="*/ 0 h 804053"/>
              <a:gd name="connsiteX1" fmla="*/ 559559 w 1910475"/>
              <a:gd name="connsiteY1" fmla="*/ 34120 h 804053"/>
              <a:gd name="connsiteX2" fmla="*/ 600502 w 1910475"/>
              <a:gd name="connsiteY2" fmla="*/ 61415 h 804053"/>
              <a:gd name="connsiteX3" fmla="*/ 620973 w 1910475"/>
              <a:gd name="connsiteY3" fmla="*/ 75063 h 804053"/>
              <a:gd name="connsiteX4" fmla="*/ 648269 w 1910475"/>
              <a:gd name="connsiteY4" fmla="*/ 81887 h 804053"/>
              <a:gd name="connsiteX5" fmla="*/ 689212 w 1910475"/>
              <a:gd name="connsiteY5" fmla="*/ 95535 h 804053"/>
              <a:gd name="connsiteX6" fmla="*/ 709684 w 1910475"/>
              <a:gd name="connsiteY6" fmla="*/ 109182 h 804053"/>
              <a:gd name="connsiteX7" fmla="*/ 743803 w 1910475"/>
              <a:gd name="connsiteY7" fmla="*/ 116006 h 804053"/>
              <a:gd name="connsiteX8" fmla="*/ 784747 w 1910475"/>
              <a:gd name="connsiteY8" fmla="*/ 129654 h 804053"/>
              <a:gd name="connsiteX9" fmla="*/ 805218 w 1910475"/>
              <a:gd name="connsiteY9" fmla="*/ 136478 h 804053"/>
              <a:gd name="connsiteX10" fmla="*/ 832514 w 1910475"/>
              <a:gd name="connsiteY10" fmla="*/ 177421 h 804053"/>
              <a:gd name="connsiteX11" fmla="*/ 846162 w 1910475"/>
              <a:gd name="connsiteY11" fmla="*/ 197893 h 804053"/>
              <a:gd name="connsiteX12" fmla="*/ 866633 w 1910475"/>
              <a:gd name="connsiteY12" fmla="*/ 211541 h 804053"/>
              <a:gd name="connsiteX13" fmla="*/ 887105 w 1910475"/>
              <a:gd name="connsiteY13" fmla="*/ 232012 h 804053"/>
              <a:gd name="connsiteX14" fmla="*/ 928048 w 1910475"/>
              <a:gd name="connsiteY14" fmla="*/ 245660 h 804053"/>
              <a:gd name="connsiteX15" fmla="*/ 996287 w 1910475"/>
              <a:gd name="connsiteY15" fmla="*/ 259308 h 804053"/>
              <a:gd name="connsiteX16" fmla="*/ 1030406 w 1910475"/>
              <a:gd name="connsiteY16" fmla="*/ 266132 h 804053"/>
              <a:gd name="connsiteX17" fmla="*/ 1071350 w 1910475"/>
              <a:gd name="connsiteY17" fmla="*/ 279779 h 804053"/>
              <a:gd name="connsiteX18" fmla="*/ 1112293 w 1910475"/>
              <a:gd name="connsiteY18" fmla="*/ 313899 h 804053"/>
              <a:gd name="connsiteX19" fmla="*/ 1146412 w 1910475"/>
              <a:gd name="connsiteY19" fmla="*/ 348018 h 804053"/>
              <a:gd name="connsiteX20" fmla="*/ 1160060 w 1910475"/>
              <a:gd name="connsiteY20" fmla="*/ 368490 h 804053"/>
              <a:gd name="connsiteX21" fmla="*/ 1201003 w 1910475"/>
              <a:gd name="connsiteY21" fmla="*/ 395785 h 804053"/>
              <a:gd name="connsiteX22" fmla="*/ 1221475 w 1910475"/>
              <a:gd name="connsiteY22" fmla="*/ 409433 h 804053"/>
              <a:gd name="connsiteX23" fmla="*/ 1248771 w 1910475"/>
              <a:gd name="connsiteY23" fmla="*/ 416257 h 804053"/>
              <a:gd name="connsiteX24" fmla="*/ 1296538 w 1910475"/>
              <a:gd name="connsiteY24" fmla="*/ 436729 h 804053"/>
              <a:gd name="connsiteX25" fmla="*/ 1337481 w 1910475"/>
              <a:gd name="connsiteY25" fmla="*/ 450376 h 804053"/>
              <a:gd name="connsiteX26" fmla="*/ 1426191 w 1910475"/>
              <a:gd name="connsiteY26" fmla="*/ 464024 h 804053"/>
              <a:gd name="connsiteX27" fmla="*/ 1494430 w 1910475"/>
              <a:gd name="connsiteY27" fmla="*/ 477672 h 804053"/>
              <a:gd name="connsiteX28" fmla="*/ 1514902 w 1910475"/>
              <a:gd name="connsiteY28" fmla="*/ 484496 h 804053"/>
              <a:gd name="connsiteX29" fmla="*/ 1542197 w 1910475"/>
              <a:gd name="connsiteY29" fmla="*/ 491320 h 804053"/>
              <a:gd name="connsiteX30" fmla="*/ 1583141 w 1910475"/>
              <a:gd name="connsiteY30" fmla="*/ 504968 h 804053"/>
              <a:gd name="connsiteX31" fmla="*/ 1665027 w 1910475"/>
              <a:gd name="connsiteY31" fmla="*/ 532263 h 804053"/>
              <a:gd name="connsiteX32" fmla="*/ 1705971 w 1910475"/>
              <a:gd name="connsiteY32" fmla="*/ 559559 h 804053"/>
              <a:gd name="connsiteX33" fmla="*/ 1726442 w 1910475"/>
              <a:gd name="connsiteY33" fmla="*/ 641445 h 804053"/>
              <a:gd name="connsiteX34" fmla="*/ 1843159 w 1910475"/>
              <a:gd name="connsiteY34" fmla="*/ 677040 h 804053"/>
              <a:gd name="connsiteX35" fmla="*/ 1858371 w 1910475"/>
              <a:gd name="connsiteY35" fmla="*/ 655093 h 804053"/>
              <a:gd name="connsiteX36" fmla="*/ 1897965 w 1910475"/>
              <a:gd name="connsiteY36" fmla="*/ 766462 h 804053"/>
              <a:gd name="connsiteX37" fmla="*/ 1783308 w 1910475"/>
              <a:gd name="connsiteY37" fmla="*/ 800669 h 804053"/>
              <a:gd name="connsiteX38" fmla="*/ 1589965 w 1910475"/>
              <a:gd name="connsiteY38" fmla="*/ 634621 h 804053"/>
              <a:gd name="connsiteX39" fmla="*/ 1569493 w 1910475"/>
              <a:gd name="connsiteY39" fmla="*/ 627797 h 804053"/>
              <a:gd name="connsiteX40" fmla="*/ 1549021 w 1910475"/>
              <a:gd name="connsiteY40" fmla="*/ 614150 h 804053"/>
              <a:gd name="connsiteX41" fmla="*/ 1514902 w 1910475"/>
              <a:gd name="connsiteY41" fmla="*/ 607326 h 804053"/>
              <a:gd name="connsiteX42" fmla="*/ 1473959 w 1910475"/>
              <a:gd name="connsiteY42" fmla="*/ 593678 h 804053"/>
              <a:gd name="connsiteX43" fmla="*/ 1453487 w 1910475"/>
              <a:gd name="connsiteY43" fmla="*/ 586854 h 804053"/>
              <a:gd name="connsiteX44" fmla="*/ 1398896 w 1910475"/>
              <a:gd name="connsiteY44" fmla="*/ 573206 h 804053"/>
              <a:gd name="connsiteX45" fmla="*/ 1378424 w 1910475"/>
              <a:gd name="connsiteY45" fmla="*/ 559559 h 804053"/>
              <a:gd name="connsiteX46" fmla="*/ 1337481 w 1910475"/>
              <a:gd name="connsiteY46" fmla="*/ 545911 h 804053"/>
              <a:gd name="connsiteX47" fmla="*/ 1296538 w 1910475"/>
              <a:gd name="connsiteY47" fmla="*/ 525439 h 804053"/>
              <a:gd name="connsiteX48" fmla="*/ 1255594 w 1910475"/>
              <a:gd name="connsiteY48" fmla="*/ 504968 h 804053"/>
              <a:gd name="connsiteX49" fmla="*/ 1214651 w 1910475"/>
              <a:gd name="connsiteY49" fmla="*/ 484496 h 804053"/>
              <a:gd name="connsiteX50" fmla="*/ 1194179 w 1910475"/>
              <a:gd name="connsiteY50" fmla="*/ 470848 h 804053"/>
              <a:gd name="connsiteX51" fmla="*/ 1173708 w 1910475"/>
              <a:gd name="connsiteY51" fmla="*/ 464024 h 804053"/>
              <a:gd name="connsiteX52" fmla="*/ 1132765 w 1910475"/>
              <a:gd name="connsiteY52" fmla="*/ 436729 h 804053"/>
              <a:gd name="connsiteX53" fmla="*/ 1091821 w 1910475"/>
              <a:gd name="connsiteY53" fmla="*/ 409433 h 804053"/>
              <a:gd name="connsiteX54" fmla="*/ 1071350 w 1910475"/>
              <a:gd name="connsiteY54" fmla="*/ 395785 h 804053"/>
              <a:gd name="connsiteX55" fmla="*/ 1050878 w 1910475"/>
              <a:gd name="connsiteY55" fmla="*/ 388962 h 804053"/>
              <a:gd name="connsiteX56" fmla="*/ 1009935 w 1910475"/>
              <a:gd name="connsiteY56" fmla="*/ 361666 h 804053"/>
              <a:gd name="connsiteX57" fmla="*/ 928048 w 1910475"/>
              <a:gd name="connsiteY57" fmla="*/ 334371 h 804053"/>
              <a:gd name="connsiteX58" fmla="*/ 887105 w 1910475"/>
              <a:gd name="connsiteY58" fmla="*/ 320723 h 804053"/>
              <a:gd name="connsiteX59" fmla="*/ 866633 w 1910475"/>
              <a:gd name="connsiteY59" fmla="*/ 313899 h 804053"/>
              <a:gd name="connsiteX60" fmla="*/ 846162 w 1910475"/>
              <a:gd name="connsiteY60" fmla="*/ 300251 h 804053"/>
              <a:gd name="connsiteX61" fmla="*/ 818866 w 1910475"/>
              <a:gd name="connsiteY61" fmla="*/ 259308 h 804053"/>
              <a:gd name="connsiteX62" fmla="*/ 777923 w 1910475"/>
              <a:gd name="connsiteY62" fmla="*/ 225188 h 804053"/>
              <a:gd name="connsiteX63" fmla="*/ 757451 w 1910475"/>
              <a:gd name="connsiteY63" fmla="*/ 211541 h 804053"/>
              <a:gd name="connsiteX64" fmla="*/ 736979 w 1910475"/>
              <a:gd name="connsiteY64" fmla="*/ 191069 h 804053"/>
              <a:gd name="connsiteX65" fmla="*/ 675565 w 1910475"/>
              <a:gd name="connsiteY65" fmla="*/ 163773 h 804053"/>
              <a:gd name="connsiteX66" fmla="*/ 655093 w 1910475"/>
              <a:gd name="connsiteY66" fmla="*/ 150126 h 804053"/>
              <a:gd name="connsiteX67" fmla="*/ 580030 w 1910475"/>
              <a:gd name="connsiteY67" fmla="*/ 129654 h 804053"/>
              <a:gd name="connsiteX68" fmla="*/ 518615 w 1910475"/>
              <a:gd name="connsiteY68" fmla="*/ 116006 h 804053"/>
              <a:gd name="connsiteX69" fmla="*/ 498144 w 1910475"/>
              <a:gd name="connsiteY69" fmla="*/ 88711 h 804053"/>
              <a:gd name="connsiteX70" fmla="*/ 491320 w 1910475"/>
              <a:gd name="connsiteY70" fmla="*/ 68239 h 804053"/>
              <a:gd name="connsiteX71" fmla="*/ 0 w 1910475"/>
              <a:gd name="connsiteY71" fmla="*/ 54591 h 804053"/>
              <a:gd name="connsiteX72" fmla="*/ 68239 w 1910475"/>
              <a:gd name="connsiteY72" fmla="*/ 0 h 804053"/>
              <a:gd name="connsiteX0" fmla="*/ 68239 w 1915632"/>
              <a:gd name="connsiteY0" fmla="*/ 0 h 804053"/>
              <a:gd name="connsiteX1" fmla="*/ 559559 w 1915632"/>
              <a:gd name="connsiteY1" fmla="*/ 34120 h 804053"/>
              <a:gd name="connsiteX2" fmla="*/ 600502 w 1915632"/>
              <a:gd name="connsiteY2" fmla="*/ 61415 h 804053"/>
              <a:gd name="connsiteX3" fmla="*/ 620973 w 1915632"/>
              <a:gd name="connsiteY3" fmla="*/ 75063 h 804053"/>
              <a:gd name="connsiteX4" fmla="*/ 648269 w 1915632"/>
              <a:gd name="connsiteY4" fmla="*/ 81887 h 804053"/>
              <a:gd name="connsiteX5" fmla="*/ 689212 w 1915632"/>
              <a:gd name="connsiteY5" fmla="*/ 95535 h 804053"/>
              <a:gd name="connsiteX6" fmla="*/ 709684 w 1915632"/>
              <a:gd name="connsiteY6" fmla="*/ 109182 h 804053"/>
              <a:gd name="connsiteX7" fmla="*/ 743803 w 1915632"/>
              <a:gd name="connsiteY7" fmla="*/ 116006 h 804053"/>
              <a:gd name="connsiteX8" fmla="*/ 784747 w 1915632"/>
              <a:gd name="connsiteY8" fmla="*/ 129654 h 804053"/>
              <a:gd name="connsiteX9" fmla="*/ 805218 w 1915632"/>
              <a:gd name="connsiteY9" fmla="*/ 136478 h 804053"/>
              <a:gd name="connsiteX10" fmla="*/ 832514 w 1915632"/>
              <a:gd name="connsiteY10" fmla="*/ 177421 h 804053"/>
              <a:gd name="connsiteX11" fmla="*/ 846162 w 1915632"/>
              <a:gd name="connsiteY11" fmla="*/ 197893 h 804053"/>
              <a:gd name="connsiteX12" fmla="*/ 866633 w 1915632"/>
              <a:gd name="connsiteY12" fmla="*/ 211541 h 804053"/>
              <a:gd name="connsiteX13" fmla="*/ 887105 w 1915632"/>
              <a:gd name="connsiteY13" fmla="*/ 232012 h 804053"/>
              <a:gd name="connsiteX14" fmla="*/ 928048 w 1915632"/>
              <a:gd name="connsiteY14" fmla="*/ 245660 h 804053"/>
              <a:gd name="connsiteX15" fmla="*/ 996287 w 1915632"/>
              <a:gd name="connsiteY15" fmla="*/ 259308 h 804053"/>
              <a:gd name="connsiteX16" fmla="*/ 1030406 w 1915632"/>
              <a:gd name="connsiteY16" fmla="*/ 266132 h 804053"/>
              <a:gd name="connsiteX17" fmla="*/ 1071350 w 1915632"/>
              <a:gd name="connsiteY17" fmla="*/ 279779 h 804053"/>
              <a:gd name="connsiteX18" fmla="*/ 1112293 w 1915632"/>
              <a:gd name="connsiteY18" fmla="*/ 313899 h 804053"/>
              <a:gd name="connsiteX19" fmla="*/ 1146412 w 1915632"/>
              <a:gd name="connsiteY19" fmla="*/ 348018 h 804053"/>
              <a:gd name="connsiteX20" fmla="*/ 1160060 w 1915632"/>
              <a:gd name="connsiteY20" fmla="*/ 368490 h 804053"/>
              <a:gd name="connsiteX21" fmla="*/ 1201003 w 1915632"/>
              <a:gd name="connsiteY21" fmla="*/ 395785 h 804053"/>
              <a:gd name="connsiteX22" fmla="*/ 1221475 w 1915632"/>
              <a:gd name="connsiteY22" fmla="*/ 409433 h 804053"/>
              <a:gd name="connsiteX23" fmla="*/ 1248771 w 1915632"/>
              <a:gd name="connsiteY23" fmla="*/ 416257 h 804053"/>
              <a:gd name="connsiteX24" fmla="*/ 1296538 w 1915632"/>
              <a:gd name="connsiteY24" fmla="*/ 436729 h 804053"/>
              <a:gd name="connsiteX25" fmla="*/ 1337481 w 1915632"/>
              <a:gd name="connsiteY25" fmla="*/ 450376 h 804053"/>
              <a:gd name="connsiteX26" fmla="*/ 1426191 w 1915632"/>
              <a:gd name="connsiteY26" fmla="*/ 464024 h 804053"/>
              <a:gd name="connsiteX27" fmla="*/ 1494430 w 1915632"/>
              <a:gd name="connsiteY27" fmla="*/ 477672 h 804053"/>
              <a:gd name="connsiteX28" fmla="*/ 1514902 w 1915632"/>
              <a:gd name="connsiteY28" fmla="*/ 484496 h 804053"/>
              <a:gd name="connsiteX29" fmla="*/ 1542197 w 1915632"/>
              <a:gd name="connsiteY29" fmla="*/ 491320 h 804053"/>
              <a:gd name="connsiteX30" fmla="*/ 1583141 w 1915632"/>
              <a:gd name="connsiteY30" fmla="*/ 504968 h 804053"/>
              <a:gd name="connsiteX31" fmla="*/ 1665027 w 1915632"/>
              <a:gd name="connsiteY31" fmla="*/ 532263 h 804053"/>
              <a:gd name="connsiteX32" fmla="*/ 1705971 w 1915632"/>
              <a:gd name="connsiteY32" fmla="*/ 559559 h 804053"/>
              <a:gd name="connsiteX33" fmla="*/ 1726442 w 1915632"/>
              <a:gd name="connsiteY33" fmla="*/ 641445 h 804053"/>
              <a:gd name="connsiteX34" fmla="*/ 1843159 w 1915632"/>
              <a:gd name="connsiteY34" fmla="*/ 677040 h 804053"/>
              <a:gd name="connsiteX35" fmla="*/ 1858371 w 1915632"/>
              <a:gd name="connsiteY35" fmla="*/ 655093 h 804053"/>
              <a:gd name="connsiteX36" fmla="*/ 1889313 w 1915632"/>
              <a:gd name="connsiteY36" fmla="*/ 695309 h 804053"/>
              <a:gd name="connsiteX37" fmla="*/ 1897965 w 1915632"/>
              <a:gd name="connsiteY37" fmla="*/ 766462 h 804053"/>
              <a:gd name="connsiteX38" fmla="*/ 1783308 w 1915632"/>
              <a:gd name="connsiteY38" fmla="*/ 800669 h 804053"/>
              <a:gd name="connsiteX39" fmla="*/ 1589965 w 1915632"/>
              <a:gd name="connsiteY39" fmla="*/ 634621 h 804053"/>
              <a:gd name="connsiteX40" fmla="*/ 1569493 w 1915632"/>
              <a:gd name="connsiteY40" fmla="*/ 627797 h 804053"/>
              <a:gd name="connsiteX41" fmla="*/ 1549021 w 1915632"/>
              <a:gd name="connsiteY41" fmla="*/ 614150 h 804053"/>
              <a:gd name="connsiteX42" fmla="*/ 1514902 w 1915632"/>
              <a:gd name="connsiteY42" fmla="*/ 607326 h 804053"/>
              <a:gd name="connsiteX43" fmla="*/ 1473959 w 1915632"/>
              <a:gd name="connsiteY43" fmla="*/ 593678 h 804053"/>
              <a:gd name="connsiteX44" fmla="*/ 1453487 w 1915632"/>
              <a:gd name="connsiteY44" fmla="*/ 586854 h 804053"/>
              <a:gd name="connsiteX45" fmla="*/ 1398896 w 1915632"/>
              <a:gd name="connsiteY45" fmla="*/ 573206 h 804053"/>
              <a:gd name="connsiteX46" fmla="*/ 1378424 w 1915632"/>
              <a:gd name="connsiteY46" fmla="*/ 559559 h 804053"/>
              <a:gd name="connsiteX47" fmla="*/ 1337481 w 1915632"/>
              <a:gd name="connsiteY47" fmla="*/ 545911 h 804053"/>
              <a:gd name="connsiteX48" fmla="*/ 1296538 w 1915632"/>
              <a:gd name="connsiteY48" fmla="*/ 525439 h 804053"/>
              <a:gd name="connsiteX49" fmla="*/ 1255594 w 1915632"/>
              <a:gd name="connsiteY49" fmla="*/ 504968 h 804053"/>
              <a:gd name="connsiteX50" fmla="*/ 1214651 w 1915632"/>
              <a:gd name="connsiteY50" fmla="*/ 484496 h 804053"/>
              <a:gd name="connsiteX51" fmla="*/ 1194179 w 1915632"/>
              <a:gd name="connsiteY51" fmla="*/ 470848 h 804053"/>
              <a:gd name="connsiteX52" fmla="*/ 1173708 w 1915632"/>
              <a:gd name="connsiteY52" fmla="*/ 464024 h 804053"/>
              <a:gd name="connsiteX53" fmla="*/ 1132765 w 1915632"/>
              <a:gd name="connsiteY53" fmla="*/ 436729 h 804053"/>
              <a:gd name="connsiteX54" fmla="*/ 1091821 w 1915632"/>
              <a:gd name="connsiteY54" fmla="*/ 409433 h 804053"/>
              <a:gd name="connsiteX55" fmla="*/ 1071350 w 1915632"/>
              <a:gd name="connsiteY55" fmla="*/ 395785 h 804053"/>
              <a:gd name="connsiteX56" fmla="*/ 1050878 w 1915632"/>
              <a:gd name="connsiteY56" fmla="*/ 388962 h 804053"/>
              <a:gd name="connsiteX57" fmla="*/ 1009935 w 1915632"/>
              <a:gd name="connsiteY57" fmla="*/ 361666 h 804053"/>
              <a:gd name="connsiteX58" fmla="*/ 928048 w 1915632"/>
              <a:gd name="connsiteY58" fmla="*/ 334371 h 804053"/>
              <a:gd name="connsiteX59" fmla="*/ 887105 w 1915632"/>
              <a:gd name="connsiteY59" fmla="*/ 320723 h 804053"/>
              <a:gd name="connsiteX60" fmla="*/ 866633 w 1915632"/>
              <a:gd name="connsiteY60" fmla="*/ 313899 h 804053"/>
              <a:gd name="connsiteX61" fmla="*/ 846162 w 1915632"/>
              <a:gd name="connsiteY61" fmla="*/ 300251 h 804053"/>
              <a:gd name="connsiteX62" fmla="*/ 818866 w 1915632"/>
              <a:gd name="connsiteY62" fmla="*/ 259308 h 804053"/>
              <a:gd name="connsiteX63" fmla="*/ 777923 w 1915632"/>
              <a:gd name="connsiteY63" fmla="*/ 225188 h 804053"/>
              <a:gd name="connsiteX64" fmla="*/ 757451 w 1915632"/>
              <a:gd name="connsiteY64" fmla="*/ 211541 h 804053"/>
              <a:gd name="connsiteX65" fmla="*/ 736979 w 1915632"/>
              <a:gd name="connsiteY65" fmla="*/ 191069 h 804053"/>
              <a:gd name="connsiteX66" fmla="*/ 675565 w 1915632"/>
              <a:gd name="connsiteY66" fmla="*/ 163773 h 804053"/>
              <a:gd name="connsiteX67" fmla="*/ 655093 w 1915632"/>
              <a:gd name="connsiteY67" fmla="*/ 150126 h 804053"/>
              <a:gd name="connsiteX68" fmla="*/ 580030 w 1915632"/>
              <a:gd name="connsiteY68" fmla="*/ 129654 h 804053"/>
              <a:gd name="connsiteX69" fmla="*/ 518615 w 1915632"/>
              <a:gd name="connsiteY69" fmla="*/ 116006 h 804053"/>
              <a:gd name="connsiteX70" fmla="*/ 498144 w 1915632"/>
              <a:gd name="connsiteY70" fmla="*/ 88711 h 804053"/>
              <a:gd name="connsiteX71" fmla="*/ 491320 w 1915632"/>
              <a:gd name="connsiteY71" fmla="*/ 68239 h 804053"/>
              <a:gd name="connsiteX72" fmla="*/ 0 w 1915632"/>
              <a:gd name="connsiteY72" fmla="*/ 54591 h 804053"/>
              <a:gd name="connsiteX73" fmla="*/ 68239 w 1915632"/>
              <a:gd name="connsiteY73" fmla="*/ 0 h 804053"/>
              <a:gd name="connsiteX0" fmla="*/ 68239 w 1915632"/>
              <a:gd name="connsiteY0" fmla="*/ 0 h 804053"/>
              <a:gd name="connsiteX1" fmla="*/ 559559 w 1915632"/>
              <a:gd name="connsiteY1" fmla="*/ 34120 h 804053"/>
              <a:gd name="connsiteX2" fmla="*/ 600502 w 1915632"/>
              <a:gd name="connsiteY2" fmla="*/ 61415 h 804053"/>
              <a:gd name="connsiteX3" fmla="*/ 620973 w 1915632"/>
              <a:gd name="connsiteY3" fmla="*/ 75063 h 804053"/>
              <a:gd name="connsiteX4" fmla="*/ 648269 w 1915632"/>
              <a:gd name="connsiteY4" fmla="*/ 81887 h 804053"/>
              <a:gd name="connsiteX5" fmla="*/ 689212 w 1915632"/>
              <a:gd name="connsiteY5" fmla="*/ 95535 h 804053"/>
              <a:gd name="connsiteX6" fmla="*/ 709684 w 1915632"/>
              <a:gd name="connsiteY6" fmla="*/ 109182 h 804053"/>
              <a:gd name="connsiteX7" fmla="*/ 743803 w 1915632"/>
              <a:gd name="connsiteY7" fmla="*/ 116006 h 804053"/>
              <a:gd name="connsiteX8" fmla="*/ 784747 w 1915632"/>
              <a:gd name="connsiteY8" fmla="*/ 129654 h 804053"/>
              <a:gd name="connsiteX9" fmla="*/ 805218 w 1915632"/>
              <a:gd name="connsiteY9" fmla="*/ 136478 h 804053"/>
              <a:gd name="connsiteX10" fmla="*/ 832514 w 1915632"/>
              <a:gd name="connsiteY10" fmla="*/ 177421 h 804053"/>
              <a:gd name="connsiteX11" fmla="*/ 846162 w 1915632"/>
              <a:gd name="connsiteY11" fmla="*/ 197893 h 804053"/>
              <a:gd name="connsiteX12" fmla="*/ 866633 w 1915632"/>
              <a:gd name="connsiteY12" fmla="*/ 211541 h 804053"/>
              <a:gd name="connsiteX13" fmla="*/ 887105 w 1915632"/>
              <a:gd name="connsiteY13" fmla="*/ 232012 h 804053"/>
              <a:gd name="connsiteX14" fmla="*/ 928048 w 1915632"/>
              <a:gd name="connsiteY14" fmla="*/ 245660 h 804053"/>
              <a:gd name="connsiteX15" fmla="*/ 996287 w 1915632"/>
              <a:gd name="connsiteY15" fmla="*/ 259308 h 804053"/>
              <a:gd name="connsiteX16" fmla="*/ 1030406 w 1915632"/>
              <a:gd name="connsiteY16" fmla="*/ 266132 h 804053"/>
              <a:gd name="connsiteX17" fmla="*/ 1071350 w 1915632"/>
              <a:gd name="connsiteY17" fmla="*/ 279779 h 804053"/>
              <a:gd name="connsiteX18" fmla="*/ 1112293 w 1915632"/>
              <a:gd name="connsiteY18" fmla="*/ 313899 h 804053"/>
              <a:gd name="connsiteX19" fmla="*/ 1146412 w 1915632"/>
              <a:gd name="connsiteY19" fmla="*/ 348018 h 804053"/>
              <a:gd name="connsiteX20" fmla="*/ 1160060 w 1915632"/>
              <a:gd name="connsiteY20" fmla="*/ 368490 h 804053"/>
              <a:gd name="connsiteX21" fmla="*/ 1201003 w 1915632"/>
              <a:gd name="connsiteY21" fmla="*/ 395785 h 804053"/>
              <a:gd name="connsiteX22" fmla="*/ 1221475 w 1915632"/>
              <a:gd name="connsiteY22" fmla="*/ 409433 h 804053"/>
              <a:gd name="connsiteX23" fmla="*/ 1248771 w 1915632"/>
              <a:gd name="connsiteY23" fmla="*/ 416257 h 804053"/>
              <a:gd name="connsiteX24" fmla="*/ 1296538 w 1915632"/>
              <a:gd name="connsiteY24" fmla="*/ 436729 h 804053"/>
              <a:gd name="connsiteX25" fmla="*/ 1337481 w 1915632"/>
              <a:gd name="connsiteY25" fmla="*/ 450376 h 804053"/>
              <a:gd name="connsiteX26" fmla="*/ 1426191 w 1915632"/>
              <a:gd name="connsiteY26" fmla="*/ 464024 h 804053"/>
              <a:gd name="connsiteX27" fmla="*/ 1494430 w 1915632"/>
              <a:gd name="connsiteY27" fmla="*/ 477672 h 804053"/>
              <a:gd name="connsiteX28" fmla="*/ 1514902 w 1915632"/>
              <a:gd name="connsiteY28" fmla="*/ 484496 h 804053"/>
              <a:gd name="connsiteX29" fmla="*/ 1542197 w 1915632"/>
              <a:gd name="connsiteY29" fmla="*/ 491320 h 804053"/>
              <a:gd name="connsiteX30" fmla="*/ 1583141 w 1915632"/>
              <a:gd name="connsiteY30" fmla="*/ 504968 h 804053"/>
              <a:gd name="connsiteX31" fmla="*/ 1665027 w 1915632"/>
              <a:gd name="connsiteY31" fmla="*/ 532263 h 804053"/>
              <a:gd name="connsiteX32" fmla="*/ 1705971 w 1915632"/>
              <a:gd name="connsiteY32" fmla="*/ 559559 h 804053"/>
              <a:gd name="connsiteX33" fmla="*/ 1726442 w 1915632"/>
              <a:gd name="connsiteY33" fmla="*/ 641445 h 804053"/>
              <a:gd name="connsiteX34" fmla="*/ 1843159 w 1915632"/>
              <a:gd name="connsiteY34" fmla="*/ 677040 h 804053"/>
              <a:gd name="connsiteX35" fmla="*/ 1889313 w 1915632"/>
              <a:gd name="connsiteY35" fmla="*/ 695309 h 804053"/>
              <a:gd name="connsiteX36" fmla="*/ 1897965 w 1915632"/>
              <a:gd name="connsiteY36" fmla="*/ 766462 h 804053"/>
              <a:gd name="connsiteX37" fmla="*/ 1783308 w 1915632"/>
              <a:gd name="connsiteY37" fmla="*/ 800669 h 804053"/>
              <a:gd name="connsiteX38" fmla="*/ 1589965 w 1915632"/>
              <a:gd name="connsiteY38" fmla="*/ 634621 h 804053"/>
              <a:gd name="connsiteX39" fmla="*/ 1569493 w 1915632"/>
              <a:gd name="connsiteY39" fmla="*/ 627797 h 804053"/>
              <a:gd name="connsiteX40" fmla="*/ 1549021 w 1915632"/>
              <a:gd name="connsiteY40" fmla="*/ 614150 h 804053"/>
              <a:gd name="connsiteX41" fmla="*/ 1514902 w 1915632"/>
              <a:gd name="connsiteY41" fmla="*/ 607326 h 804053"/>
              <a:gd name="connsiteX42" fmla="*/ 1473959 w 1915632"/>
              <a:gd name="connsiteY42" fmla="*/ 593678 h 804053"/>
              <a:gd name="connsiteX43" fmla="*/ 1453487 w 1915632"/>
              <a:gd name="connsiteY43" fmla="*/ 586854 h 804053"/>
              <a:gd name="connsiteX44" fmla="*/ 1398896 w 1915632"/>
              <a:gd name="connsiteY44" fmla="*/ 573206 h 804053"/>
              <a:gd name="connsiteX45" fmla="*/ 1378424 w 1915632"/>
              <a:gd name="connsiteY45" fmla="*/ 559559 h 804053"/>
              <a:gd name="connsiteX46" fmla="*/ 1337481 w 1915632"/>
              <a:gd name="connsiteY46" fmla="*/ 545911 h 804053"/>
              <a:gd name="connsiteX47" fmla="*/ 1296538 w 1915632"/>
              <a:gd name="connsiteY47" fmla="*/ 525439 h 804053"/>
              <a:gd name="connsiteX48" fmla="*/ 1255594 w 1915632"/>
              <a:gd name="connsiteY48" fmla="*/ 504968 h 804053"/>
              <a:gd name="connsiteX49" fmla="*/ 1214651 w 1915632"/>
              <a:gd name="connsiteY49" fmla="*/ 484496 h 804053"/>
              <a:gd name="connsiteX50" fmla="*/ 1194179 w 1915632"/>
              <a:gd name="connsiteY50" fmla="*/ 470848 h 804053"/>
              <a:gd name="connsiteX51" fmla="*/ 1173708 w 1915632"/>
              <a:gd name="connsiteY51" fmla="*/ 464024 h 804053"/>
              <a:gd name="connsiteX52" fmla="*/ 1132765 w 1915632"/>
              <a:gd name="connsiteY52" fmla="*/ 436729 h 804053"/>
              <a:gd name="connsiteX53" fmla="*/ 1091821 w 1915632"/>
              <a:gd name="connsiteY53" fmla="*/ 409433 h 804053"/>
              <a:gd name="connsiteX54" fmla="*/ 1071350 w 1915632"/>
              <a:gd name="connsiteY54" fmla="*/ 395785 h 804053"/>
              <a:gd name="connsiteX55" fmla="*/ 1050878 w 1915632"/>
              <a:gd name="connsiteY55" fmla="*/ 388962 h 804053"/>
              <a:gd name="connsiteX56" fmla="*/ 1009935 w 1915632"/>
              <a:gd name="connsiteY56" fmla="*/ 361666 h 804053"/>
              <a:gd name="connsiteX57" fmla="*/ 928048 w 1915632"/>
              <a:gd name="connsiteY57" fmla="*/ 334371 h 804053"/>
              <a:gd name="connsiteX58" fmla="*/ 887105 w 1915632"/>
              <a:gd name="connsiteY58" fmla="*/ 320723 h 804053"/>
              <a:gd name="connsiteX59" fmla="*/ 866633 w 1915632"/>
              <a:gd name="connsiteY59" fmla="*/ 313899 h 804053"/>
              <a:gd name="connsiteX60" fmla="*/ 846162 w 1915632"/>
              <a:gd name="connsiteY60" fmla="*/ 300251 h 804053"/>
              <a:gd name="connsiteX61" fmla="*/ 818866 w 1915632"/>
              <a:gd name="connsiteY61" fmla="*/ 259308 h 804053"/>
              <a:gd name="connsiteX62" fmla="*/ 777923 w 1915632"/>
              <a:gd name="connsiteY62" fmla="*/ 225188 h 804053"/>
              <a:gd name="connsiteX63" fmla="*/ 757451 w 1915632"/>
              <a:gd name="connsiteY63" fmla="*/ 211541 h 804053"/>
              <a:gd name="connsiteX64" fmla="*/ 736979 w 1915632"/>
              <a:gd name="connsiteY64" fmla="*/ 191069 h 804053"/>
              <a:gd name="connsiteX65" fmla="*/ 675565 w 1915632"/>
              <a:gd name="connsiteY65" fmla="*/ 163773 h 804053"/>
              <a:gd name="connsiteX66" fmla="*/ 655093 w 1915632"/>
              <a:gd name="connsiteY66" fmla="*/ 150126 h 804053"/>
              <a:gd name="connsiteX67" fmla="*/ 580030 w 1915632"/>
              <a:gd name="connsiteY67" fmla="*/ 129654 h 804053"/>
              <a:gd name="connsiteX68" fmla="*/ 518615 w 1915632"/>
              <a:gd name="connsiteY68" fmla="*/ 116006 h 804053"/>
              <a:gd name="connsiteX69" fmla="*/ 498144 w 1915632"/>
              <a:gd name="connsiteY69" fmla="*/ 88711 h 804053"/>
              <a:gd name="connsiteX70" fmla="*/ 491320 w 1915632"/>
              <a:gd name="connsiteY70" fmla="*/ 68239 h 804053"/>
              <a:gd name="connsiteX71" fmla="*/ 0 w 1915632"/>
              <a:gd name="connsiteY71" fmla="*/ 54591 h 804053"/>
              <a:gd name="connsiteX72" fmla="*/ 68239 w 1915632"/>
              <a:gd name="connsiteY72" fmla="*/ 0 h 804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915632" h="804053">
                <a:moveTo>
                  <a:pt x="68239" y="0"/>
                </a:moveTo>
                <a:cubicBezTo>
                  <a:pt x="93260" y="37532"/>
                  <a:pt x="525439" y="5687"/>
                  <a:pt x="559559" y="34120"/>
                </a:cubicBezTo>
                <a:cubicBezTo>
                  <a:pt x="593636" y="62517"/>
                  <a:pt x="564525" y="49423"/>
                  <a:pt x="600502" y="61415"/>
                </a:cubicBezTo>
                <a:cubicBezTo>
                  <a:pt x="607326" y="65964"/>
                  <a:pt x="613435" y="71832"/>
                  <a:pt x="620973" y="75063"/>
                </a:cubicBezTo>
                <a:cubicBezTo>
                  <a:pt x="629593" y="78758"/>
                  <a:pt x="639286" y="79192"/>
                  <a:pt x="648269" y="81887"/>
                </a:cubicBezTo>
                <a:cubicBezTo>
                  <a:pt x="662048" y="86021"/>
                  <a:pt x="675564" y="90986"/>
                  <a:pt x="689212" y="95535"/>
                </a:cubicBezTo>
                <a:cubicBezTo>
                  <a:pt x="696992" y="98129"/>
                  <a:pt x="702005" y="106302"/>
                  <a:pt x="709684" y="109182"/>
                </a:cubicBezTo>
                <a:cubicBezTo>
                  <a:pt x="720544" y="113254"/>
                  <a:pt x="732613" y="112954"/>
                  <a:pt x="743803" y="116006"/>
                </a:cubicBezTo>
                <a:cubicBezTo>
                  <a:pt x="757682" y="119791"/>
                  <a:pt x="771099" y="125105"/>
                  <a:pt x="784747" y="129654"/>
                </a:cubicBezTo>
                <a:lnTo>
                  <a:pt x="805218" y="136478"/>
                </a:lnTo>
                <a:lnTo>
                  <a:pt x="832514" y="177421"/>
                </a:lnTo>
                <a:cubicBezTo>
                  <a:pt x="837063" y="184245"/>
                  <a:pt x="839338" y="193344"/>
                  <a:pt x="846162" y="197893"/>
                </a:cubicBezTo>
                <a:cubicBezTo>
                  <a:pt x="852986" y="202442"/>
                  <a:pt x="860333" y="206291"/>
                  <a:pt x="866633" y="211541"/>
                </a:cubicBezTo>
                <a:cubicBezTo>
                  <a:pt x="874047" y="217719"/>
                  <a:pt x="878669" y="227325"/>
                  <a:pt x="887105" y="232012"/>
                </a:cubicBezTo>
                <a:cubicBezTo>
                  <a:pt x="899681" y="238998"/>
                  <a:pt x="914400" y="241111"/>
                  <a:pt x="928048" y="245660"/>
                </a:cubicBezTo>
                <a:cubicBezTo>
                  <a:pt x="950054" y="252996"/>
                  <a:pt x="973541" y="254759"/>
                  <a:pt x="996287" y="259308"/>
                </a:cubicBezTo>
                <a:lnTo>
                  <a:pt x="1030406" y="266132"/>
                </a:lnTo>
                <a:cubicBezTo>
                  <a:pt x="1044513" y="268953"/>
                  <a:pt x="1071350" y="279779"/>
                  <a:pt x="1071350" y="279779"/>
                </a:cubicBezTo>
                <a:cubicBezTo>
                  <a:pt x="1091478" y="293198"/>
                  <a:pt x="1095874" y="294196"/>
                  <a:pt x="1112293" y="313899"/>
                </a:cubicBezTo>
                <a:cubicBezTo>
                  <a:pt x="1140726" y="348018"/>
                  <a:pt x="1108882" y="322999"/>
                  <a:pt x="1146412" y="348018"/>
                </a:cubicBezTo>
                <a:cubicBezTo>
                  <a:pt x="1150961" y="354842"/>
                  <a:pt x="1153888" y="363089"/>
                  <a:pt x="1160060" y="368490"/>
                </a:cubicBezTo>
                <a:cubicBezTo>
                  <a:pt x="1172404" y="379291"/>
                  <a:pt x="1187355" y="386687"/>
                  <a:pt x="1201003" y="395785"/>
                </a:cubicBezTo>
                <a:lnTo>
                  <a:pt x="1221475" y="409433"/>
                </a:lnTo>
                <a:cubicBezTo>
                  <a:pt x="1229279" y="414635"/>
                  <a:pt x="1239672" y="413982"/>
                  <a:pt x="1248771" y="416257"/>
                </a:cubicBezTo>
                <a:cubicBezTo>
                  <a:pt x="1281248" y="437909"/>
                  <a:pt x="1256480" y="424712"/>
                  <a:pt x="1296538" y="436729"/>
                </a:cubicBezTo>
                <a:cubicBezTo>
                  <a:pt x="1310317" y="440863"/>
                  <a:pt x="1323833" y="445827"/>
                  <a:pt x="1337481" y="450376"/>
                </a:cubicBezTo>
                <a:cubicBezTo>
                  <a:pt x="1344777" y="452808"/>
                  <a:pt x="1422284" y="463423"/>
                  <a:pt x="1426191" y="464024"/>
                </a:cubicBezTo>
                <a:cubicBezTo>
                  <a:pt x="1455239" y="468493"/>
                  <a:pt x="1468046" y="470133"/>
                  <a:pt x="1494430" y="477672"/>
                </a:cubicBezTo>
                <a:cubicBezTo>
                  <a:pt x="1501346" y="479648"/>
                  <a:pt x="1507986" y="482520"/>
                  <a:pt x="1514902" y="484496"/>
                </a:cubicBezTo>
                <a:cubicBezTo>
                  <a:pt x="1523920" y="487072"/>
                  <a:pt x="1533214" y="488625"/>
                  <a:pt x="1542197" y="491320"/>
                </a:cubicBezTo>
                <a:cubicBezTo>
                  <a:pt x="1555977" y="495454"/>
                  <a:pt x="1569493" y="500419"/>
                  <a:pt x="1583141" y="504968"/>
                </a:cubicBezTo>
                <a:lnTo>
                  <a:pt x="1665027" y="532263"/>
                </a:lnTo>
                <a:cubicBezTo>
                  <a:pt x="1680588" y="537450"/>
                  <a:pt x="1705971" y="559559"/>
                  <a:pt x="1705971" y="559559"/>
                </a:cubicBezTo>
                <a:cubicBezTo>
                  <a:pt x="1723993" y="613628"/>
                  <a:pt x="1717253" y="586312"/>
                  <a:pt x="1726442" y="641445"/>
                </a:cubicBezTo>
                <a:cubicBezTo>
                  <a:pt x="1751710" y="661185"/>
                  <a:pt x="1816014" y="668063"/>
                  <a:pt x="1843159" y="677040"/>
                </a:cubicBezTo>
                <a:cubicBezTo>
                  <a:pt x="1870304" y="686017"/>
                  <a:pt x="1880179" y="680405"/>
                  <a:pt x="1889313" y="695309"/>
                </a:cubicBezTo>
                <a:cubicBezTo>
                  <a:pt x="1898447" y="710213"/>
                  <a:pt x="1915632" y="748902"/>
                  <a:pt x="1897965" y="766462"/>
                </a:cubicBezTo>
                <a:cubicBezTo>
                  <a:pt x="1880298" y="784022"/>
                  <a:pt x="1829353" y="804053"/>
                  <a:pt x="1783308" y="800669"/>
                </a:cubicBezTo>
                <a:cubicBezTo>
                  <a:pt x="1769141" y="798169"/>
                  <a:pt x="1603613" y="639170"/>
                  <a:pt x="1589965" y="634621"/>
                </a:cubicBezTo>
                <a:lnTo>
                  <a:pt x="1569493" y="627797"/>
                </a:lnTo>
                <a:cubicBezTo>
                  <a:pt x="1561713" y="625204"/>
                  <a:pt x="1556700" y="617030"/>
                  <a:pt x="1549021" y="614150"/>
                </a:cubicBezTo>
                <a:cubicBezTo>
                  <a:pt x="1538161" y="610078"/>
                  <a:pt x="1526092" y="610378"/>
                  <a:pt x="1514902" y="607326"/>
                </a:cubicBezTo>
                <a:cubicBezTo>
                  <a:pt x="1501023" y="603541"/>
                  <a:pt x="1487607" y="598227"/>
                  <a:pt x="1473959" y="593678"/>
                </a:cubicBezTo>
                <a:lnTo>
                  <a:pt x="1453487" y="586854"/>
                </a:lnTo>
                <a:cubicBezTo>
                  <a:pt x="1430124" y="579066"/>
                  <a:pt x="1419326" y="583420"/>
                  <a:pt x="1398896" y="573206"/>
                </a:cubicBezTo>
                <a:cubicBezTo>
                  <a:pt x="1391561" y="569538"/>
                  <a:pt x="1385918" y="562890"/>
                  <a:pt x="1378424" y="559559"/>
                </a:cubicBezTo>
                <a:cubicBezTo>
                  <a:pt x="1365278" y="553716"/>
                  <a:pt x="1337481" y="545911"/>
                  <a:pt x="1337481" y="545911"/>
                </a:cubicBezTo>
                <a:cubicBezTo>
                  <a:pt x="1278810" y="506797"/>
                  <a:pt x="1353042" y="553692"/>
                  <a:pt x="1296538" y="525439"/>
                </a:cubicBezTo>
                <a:cubicBezTo>
                  <a:pt x="1243636" y="498987"/>
                  <a:pt x="1307040" y="522114"/>
                  <a:pt x="1255594" y="504968"/>
                </a:cubicBezTo>
                <a:cubicBezTo>
                  <a:pt x="1196933" y="465859"/>
                  <a:pt x="1271150" y="512746"/>
                  <a:pt x="1214651" y="484496"/>
                </a:cubicBezTo>
                <a:cubicBezTo>
                  <a:pt x="1207315" y="480828"/>
                  <a:pt x="1201515" y="474516"/>
                  <a:pt x="1194179" y="470848"/>
                </a:cubicBezTo>
                <a:cubicBezTo>
                  <a:pt x="1187746" y="467631"/>
                  <a:pt x="1179996" y="467517"/>
                  <a:pt x="1173708" y="464024"/>
                </a:cubicBezTo>
                <a:cubicBezTo>
                  <a:pt x="1159370" y="456058"/>
                  <a:pt x="1146413" y="445827"/>
                  <a:pt x="1132765" y="436729"/>
                </a:cubicBezTo>
                <a:lnTo>
                  <a:pt x="1091821" y="409433"/>
                </a:lnTo>
                <a:cubicBezTo>
                  <a:pt x="1084997" y="404884"/>
                  <a:pt x="1079130" y="398378"/>
                  <a:pt x="1071350" y="395785"/>
                </a:cubicBezTo>
                <a:lnTo>
                  <a:pt x="1050878" y="388962"/>
                </a:lnTo>
                <a:cubicBezTo>
                  <a:pt x="1037230" y="379863"/>
                  <a:pt x="1025496" y="366853"/>
                  <a:pt x="1009935" y="361666"/>
                </a:cubicBezTo>
                <a:lnTo>
                  <a:pt x="928048" y="334371"/>
                </a:lnTo>
                <a:lnTo>
                  <a:pt x="887105" y="320723"/>
                </a:lnTo>
                <a:lnTo>
                  <a:pt x="866633" y="313899"/>
                </a:lnTo>
                <a:cubicBezTo>
                  <a:pt x="859809" y="309350"/>
                  <a:pt x="851562" y="306423"/>
                  <a:pt x="846162" y="300251"/>
                </a:cubicBezTo>
                <a:cubicBezTo>
                  <a:pt x="835361" y="287907"/>
                  <a:pt x="832514" y="268407"/>
                  <a:pt x="818866" y="259308"/>
                </a:cubicBezTo>
                <a:cubicBezTo>
                  <a:pt x="768031" y="225418"/>
                  <a:pt x="830472" y="268979"/>
                  <a:pt x="777923" y="225188"/>
                </a:cubicBezTo>
                <a:cubicBezTo>
                  <a:pt x="771623" y="219938"/>
                  <a:pt x="763751" y="216791"/>
                  <a:pt x="757451" y="211541"/>
                </a:cubicBezTo>
                <a:cubicBezTo>
                  <a:pt x="750037" y="205363"/>
                  <a:pt x="744393" y="197247"/>
                  <a:pt x="736979" y="191069"/>
                </a:cubicBezTo>
                <a:cubicBezTo>
                  <a:pt x="715351" y="173045"/>
                  <a:pt x="705322" y="173692"/>
                  <a:pt x="675565" y="163773"/>
                </a:cubicBezTo>
                <a:cubicBezTo>
                  <a:pt x="667785" y="161179"/>
                  <a:pt x="662587" y="153457"/>
                  <a:pt x="655093" y="150126"/>
                </a:cubicBezTo>
                <a:cubicBezTo>
                  <a:pt x="623134" y="135922"/>
                  <a:pt x="612142" y="136790"/>
                  <a:pt x="580030" y="129654"/>
                </a:cubicBezTo>
                <a:cubicBezTo>
                  <a:pt x="493297" y="110380"/>
                  <a:pt x="621524" y="136588"/>
                  <a:pt x="518615" y="116006"/>
                </a:cubicBezTo>
                <a:cubicBezTo>
                  <a:pt x="511791" y="106908"/>
                  <a:pt x="503786" y="98585"/>
                  <a:pt x="498144" y="88711"/>
                </a:cubicBezTo>
                <a:cubicBezTo>
                  <a:pt x="494575" y="82466"/>
                  <a:pt x="495814" y="73856"/>
                  <a:pt x="491320" y="68239"/>
                </a:cubicBezTo>
                <a:cubicBezTo>
                  <a:pt x="478383" y="52067"/>
                  <a:pt x="15570" y="54591"/>
                  <a:pt x="0" y="54591"/>
                </a:cubicBezTo>
                <a:lnTo>
                  <a:pt x="68239" y="0"/>
                </a:lnTo>
                <a:close/>
              </a:path>
            </a:pathLst>
          </a:custGeom>
          <a:solidFill>
            <a:srgbClr val="FFFF99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1" name="Freeform 170"/>
          <p:cNvSpPr/>
          <p:nvPr/>
        </p:nvSpPr>
        <p:spPr>
          <a:xfrm>
            <a:off x="1244600" y="1695450"/>
            <a:ext cx="901700" cy="355600"/>
          </a:xfrm>
          <a:custGeom>
            <a:avLst/>
            <a:gdLst>
              <a:gd name="connsiteX0" fmla="*/ 512889 w 901850"/>
              <a:gd name="connsiteY0" fmla="*/ 129654 h 354842"/>
              <a:gd name="connsiteX1" fmla="*/ 437826 w 901850"/>
              <a:gd name="connsiteY1" fmla="*/ 88710 h 354842"/>
              <a:gd name="connsiteX2" fmla="*/ 417355 w 901850"/>
              <a:gd name="connsiteY2" fmla="*/ 75063 h 354842"/>
              <a:gd name="connsiteX3" fmla="*/ 390059 w 901850"/>
              <a:gd name="connsiteY3" fmla="*/ 61415 h 354842"/>
              <a:gd name="connsiteX4" fmla="*/ 349116 w 901850"/>
              <a:gd name="connsiteY4" fmla="*/ 34119 h 354842"/>
              <a:gd name="connsiteX5" fmla="*/ 328644 w 901850"/>
              <a:gd name="connsiteY5" fmla="*/ 20471 h 354842"/>
              <a:gd name="connsiteX6" fmla="*/ 260405 w 901850"/>
              <a:gd name="connsiteY6" fmla="*/ 0 h 354842"/>
              <a:gd name="connsiteX7" fmla="*/ 171695 w 901850"/>
              <a:gd name="connsiteY7" fmla="*/ 6824 h 354842"/>
              <a:gd name="connsiteX8" fmla="*/ 130752 w 901850"/>
              <a:gd name="connsiteY8" fmla="*/ 20471 h 354842"/>
              <a:gd name="connsiteX9" fmla="*/ 69337 w 901850"/>
              <a:gd name="connsiteY9" fmla="*/ 75063 h 354842"/>
              <a:gd name="connsiteX10" fmla="*/ 21570 w 901850"/>
              <a:gd name="connsiteY10" fmla="*/ 136477 h 354842"/>
              <a:gd name="connsiteX11" fmla="*/ 1098 w 901850"/>
              <a:gd name="connsiteY11" fmla="*/ 177421 h 354842"/>
              <a:gd name="connsiteX12" fmla="*/ 7922 w 901850"/>
              <a:gd name="connsiteY12" fmla="*/ 238836 h 354842"/>
              <a:gd name="connsiteX13" fmla="*/ 35217 w 901850"/>
              <a:gd name="connsiteY13" fmla="*/ 259307 h 354842"/>
              <a:gd name="connsiteX14" fmla="*/ 76161 w 901850"/>
              <a:gd name="connsiteY14" fmla="*/ 272955 h 354842"/>
              <a:gd name="connsiteX15" fmla="*/ 96632 w 901850"/>
              <a:gd name="connsiteY15" fmla="*/ 279779 h 354842"/>
              <a:gd name="connsiteX16" fmla="*/ 137576 w 901850"/>
              <a:gd name="connsiteY16" fmla="*/ 300251 h 354842"/>
              <a:gd name="connsiteX17" fmla="*/ 198991 w 901850"/>
              <a:gd name="connsiteY17" fmla="*/ 327546 h 354842"/>
              <a:gd name="connsiteX18" fmla="*/ 355940 w 901850"/>
              <a:gd name="connsiteY18" fmla="*/ 334370 h 354842"/>
              <a:gd name="connsiteX19" fmla="*/ 458298 w 901850"/>
              <a:gd name="connsiteY19" fmla="*/ 327546 h 354842"/>
              <a:gd name="connsiteX20" fmla="*/ 478770 w 901850"/>
              <a:gd name="connsiteY20" fmla="*/ 320722 h 354842"/>
              <a:gd name="connsiteX21" fmla="*/ 499241 w 901850"/>
              <a:gd name="connsiteY21" fmla="*/ 334370 h 354842"/>
              <a:gd name="connsiteX22" fmla="*/ 540185 w 901850"/>
              <a:gd name="connsiteY22" fmla="*/ 348018 h 354842"/>
              <a:gd name="connsiteX23" fmla="*/ 560656 w 901850"/>
              <a:gd name="connsiteY23" fmla="*/ 354842 h 354842"/>
              <a:gd name="connsiteX24" fmla="*/ 690310 w 901850"/>
              <a:gd name="connsiteY24" fmla="*/ 348018 h 354842"/>
              <a:gd name="connsiteX25" fmla="*/ 731253 w 901850"/>
              <a:gd name="connsiteY25" fmla="*/ 334370 h 354842"/>
              <a:gd name="connsiteX26" fmla="*/ 751725 w 901850"/>
              <a:gd name="connsiteY26" fmla="*/ 327546 h 354842"/>
              <a:gd name="connsiteX27" fmla="*/ 772197 w 901850"/>
              <a:gd name="connsiteY27" fmla="*/ 320722 h 354842"/>
              <a:gd name="connsiteX28" fmla="*/ 792668 w 901850"/>
              <a:gd name="connsiteY28" fmla="*/ 307074 h 354842"/>
              <a:gd name="connsiteX29" fmla="*/ 813140 w 901850"/>
              <a:gd name="connsiteY29" fmla="*/ 300251 h 354842"/>
              <a:gd name="connsiteX30" fmla="*/ 867731 w 901850"/>
              <a:gd name="connsiteY30" fmla="*/ 225188 h 354842"/>
              <a:gd name="connsiteX31" fmla="*/ 895026 w 901850"/>
              <a:gd name="connsiteY31" fmla="*/ 184245 h 354842"/>
              <a:gd name="connsiteX32" fmla="*/ 901850 w 901850"/>
              <a:gd name="connsiteY32" fmla="*/ 163773 h 354842"/>
              <a:gd name="connsiteX33" fmla="*/ 895026 w 901850"/>
              <a:gd name="connsiteY33" fmla="*/ 136477 h 354842"/>
              <a:gd name="connsiteX34" fmla="*/ 874555 w 901850"/>
              <a:gd name="connsiteY34" fmla="*/ 129654 h 354842"/>
              <a:gd name="connsiteX35" fmla="*/ 833611 w 901850"/>
              <a:gd name="connsiteY35" fmla="*/ 102358 h 354842"/>
              <a:gd name="connsiteX36" fmla="*/ 792668 w 901850"/>
              <a:gd name="connsiteY36" fmla="*/ 88710 h 354842"/>
              <a:gd name="connsiteX37" fmla="*/ 690310 w 901850"/>
              <a:gd name="connsiteY37" fmla="*/ 75063 h 354842"/>
              <a:gd name="connsiteX38" fmla="*/ 553832 w 901850"/>
              <a:gd name="connsiteY38" fmla="*/ 81886 h 354842"/>
              <a:gd name="connsiteX39" fmla="*/ 533361 w 901850"/>
              <a:gd name="connsiteY39" fmla="*/ 88710 h 354842"/>
              <a:gd name="connsiteX40" fmla="*/ 512889 w 901850"/>
              <a:gd name="connsiteY40" fmla="*/ 129654 h 354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01850" h="354842">
                <a:moveTo>
                  <a:pt x="512889" y="129654"/>
                </a:moveTo>
                <a:cubicBezTo>
                  <a:pt x="496967" y="129654"/>
                  <a:pt x="510731" y="121849"/>
                  <a:pt x="437826" y="88710"/>
                </a:cubicBezTo>
                <a:cubicBezTo>
                  <a:pt x="430360" y="85316"/>
                  <a:pt x="424475" y="79132"/>
                  <a:pt x="417355" y="75063"/>
                </a:cubicBezTo>
                <a:cubicBezTo>
                  <a:pt x="408523" y="70016"/>
                  <a:pt x="398782" y="66649"/>
                  <a:pt x="390059" y="61415"/>
                </a:cubicBezTo>
                <a:cubicBezTo>
                  <a:pt x="375994" y="52976"/>
                  <a:pt x="362764" y="43218"/>
                  <a:pt x="349116" y="34119"/>
                </a:cubicBezTo>
                <a:lnTo>
                  <a:pt x="328644" y="20471"/>
                </a:lnTo>
                <a:cubicBezTo>
                  <a:pt x="318678" y="13827"/>
                  <a:pt x="275662" y="3814"/>
                  <a:pt x="260405" y="0"/>
                </a:cubicBezTo>
                <a:cubicBezTo>
                  <a:pt x="230835" y="2275"/>
                  <a:pt x="200989" y="2199"/>
                  <a:pt x="171695" y="6824"/>
                </a:cubicBezTo>
                <a:cubicBezTo>
                  <a:pt x="157485" y="9068"/>
                  <a:pt x="130752" y="20471"/>
                  <a:pt x="130752" y="20471"/>
                </a:cubicBezTo>
                <a:cubicBezTo>
                  <a:pt x="94219" y="44826"/>
                  <a:pt x="116083" y="28317"/>
                  <a:pt x="69337" y="75063"/>
                </a:cubicBezTo>
                <a:cubicBezTo>
                  <a:pt x="37263" y="107137"/>
                  <a:pt x="54224" y="87496"/>
                  <a:pt x="21570" y="136477"/>
                </a:cubicBezTo>
                <a:cubicBezTo>
                  <a:pt x="3932" y="162934"/>
                  <a:pt x="10516" y="149168"/>
                  <a:pt x="1098" y="177421"/>
                </a:cubicBezTo>
                <a:cubicBezTo>
                  <a:pt x="3373" y="197893"/>
                  <a:pt x="0" y="219823"/>
                  <a:pt x="7922" y="238836"/>
                </a:cubicBezTo>
                <a:cubicBezTo>
                  <a:pt x="12296" y="249334"/>
                  <a:pt x="25045" y="254221"/>
                  <a:pt x="35217" y="259307"/>
                </a:cubicBezTo>
                <a:cubicBezTo>
                  <a:pt x="48084" y="265741"/>
                  <a:pt x="62513" y="268406"/>
                  <a:pt x="76161" y="272955"/>
                </a:cubicBezTo>
                <a:cubicBezTo>
                  <a:pt x="82985" y="275230"/>
                  <a:pt x="90647" y="275789"/>
                  <a:pt x="96632" y="279779"/>
                </a:cubicBezTo>
                <a:cubicBezTo>
                  <a:pt x="155297" y="318889"/>
                  <a:pt x="81075" y="272001"/>
                  <a:pt x="137576" y="300251"/>
                </a:cubicBezTo>
                <a:cubicBezTo>
                  <a:pt x="164225" y="313575"/>
                  <a:pt x="160427" y="325869"/>
                  <a:pt x="198991" y="327546"/>
                </a:cubicBezTo>
                <a:lnTo>
                  <a:pt x="355940" y="334370"/>
                </a:lnTo>
                <a:cubicBezTo>
                  <a:pt x="390059" y="332095"/>
                  <a:pt x="424312" y="331322"/>
                  <a:pt x="458298" y="327546"/>
                </a:cubicBezTo>
                <a:cubicBezTo>
                  <a:pt x="465447" y="326752"/>
                  <a:pt x="471675" y="319539"/>
                  <a:pt x="478770" y="320722"/>
                </a:cubicBezTo>
                <a:cubicBezTo>
                  <a:pt x="486860" y="322070"/>
                  <a:pt x="491747" y="331039"/>
                  <a:pt x="499241" y="334370"/>
                </a:cubicBezTo>
                <a:cubicBezTo>
                  <a:pt x="512387" y="340213"/>
                  <a:pt x="526537" y="343469"/>
                  <a:pt x="540185" y="348018"/>
                </a:cubicBezTo>
                <a:lnTo>
                  <a:pt x="560656" y="354842"/>
                </a:lnTo>
                <a:cubicBezTo>
                  <a:pt x="603874" y="352567"/>
                  <a:pt x="647340" y="353174"/>
                  <a:pt x="690310" y="348018"/>
                </a:cubicBezTo>
                <a:cubicBezTo>
                  <a:pt x="704593" y="346304"/>
                  <a:pt x="717605" y="338919"/>
                  <a:pt x="731253" y="334370"/>
                </a:cubicBezTo>
                <a:lnTo>
                  <a:pt x="751725" y="327546"/>
                </a:lnTo>
                <a:lnTo>
                  <a:pt x="772197" y="320722"/>
                </a:lnTo>
                <a:cubicBezTo>
                  <a:pt x="779021" y="316173"/>
                  <a:pt x="785333" y="310742"/>
                  <a:pt x="792668" y="307074"/>
                </a:cubicBezTo>
                <a:cubicBezTo>
                  <a:pt x="799102" y="303857"/>
                  <a:pt x="807155" y="304241"/>
                  <a:pt x="813140" y="300251"/>
                </a:cubicBezTo>
                <a:cubicBezTo>
                  <a:pt x="836207" y="284873"/>
                  <a:pt x="856464" y="242893"/>
                  <a:pt x="867731" y="225188"/>
                </a:cubicBezTo>
                <a:lnTo>
                  <a:pt x="895026" y="184245"/>
                </a:lnTo>
                <a:lnTo>
                  <a:pt x="901850" y="163773"/>
                </a:lnTo>
                <a:cubicBezTo>
                  <a:pt x="899575" y="154674"/>
                  <a:pt x="900885" y="143801"/>
                  <a:pt x="895026" y="136477"/>
                </a:cubicBezTo>
                <a:cubicBezTo>
                  <a:pt x="890533" y="130860"/>
                  <a:pt x="880843" y="133147"/>
                  <a:pt x="874555" y="129654"/>
                </a:cubicBezTo>
                <a:cubicBezTo>
                  <a:pt x="860216" y="121688"/>
                  <a:pt x="847259" y="111457"/>
                  <a:pt x="833611" y="102358"/>
                </a:cubicBezTo>
                <a:cubicBezTo>
                  <a:pt x="821641" y="94378"/>
                  <a:pt x="806909" y="90745"/>
                  <a:pt x="792668" y="88710"/>
                </a:cubicBezTo>
                <a:cubicBezTo>
                  <a:pt x="726747" y="79292"/>
                  <a:pt x="760861" y="83881"/>
                  <a:pt x="690310" y="75063"/>
                </a:cubicBezTo>
                <a:cubicBezTo>
                  <a:pt x="644817" y="77337"/>
                  <a:pt x="599210" y="77940"/>
                  <a:pt x="553832" y="81886"/>
                </a:cubicBezTo>
                <a:cubicBezTo>
                  <a:pt x="546666" y="82509"/>
                  <a:pt x="539794" y="85493"/>
                  <a:pt x="533361" y="88710"/>
                </a:cubicBezTo>
                <a:cubicBezTo>
                  <a:pt x="526025" y="92378"/>
                  <a:pt x="528811" y="129654"/>
                  <a:pt x="512889" y="129654"/>
                </a:cubicBezTo>
                <a:close/>
              </a:path>
            </a:pathLst>
          </a:custGeom>
          <a:solidFill>
            <a:schemeClr val="tx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2" name="Right Arrow 171"/>
          <p:cNvSpPr/>
          <p:nvPr/>
        </p:nvSpPr>
        <p:spPr>
          <a:xfrm rot="5400000">
            <a:off x="1433513" y="2647950"/>
            <a:ext cx="990600" cy="304800"/>
          </a:xfrm>
          <a:prstGeom prst="rightArrow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" name="Freeform 173"/>
          <p:cNvSpPr/>
          <p:nvPr/>
        </p:nvSpPr>
        <p:spPr>
          <a:xfrm>
            <a:off x="6400800" y="4121150"/>
            <a:ext cx="2074863" cy="938213"/>
          </a:xfrm>
          <a:custGeom>
            <a:avLst/>
            <a:gdLst>
              <a:gd name="connsiteX0" fmla="*/ 2908300 w 4648200"/>
              <a:gd name="connsiteY0" fmla="*/ 1187450 h 1689100"/>
              <a:gd name="connsiteX1" fmla="*/ 2717800 w 4648200"/>
              <a:gd name="connsiteY1" fmla="*/ 901700 h 1689100"/>
              <a:gd name="connsiteX2" fmla="*/ 2514600 w 4648200"/>
              <a:gd name="connsiteY2" fmla="*/ 685800 h 1689100"/>
              <a:gd name="connsiteX3" fmla="*/ 2165350 w 4648200"/>
              <a:gd name="connsiteY3" fmla="*/ 488950 h 1689100"/>
              <a:gd name="connsiteX4" fmla="*/ 1631950 w 4648200"/>
              <a:gd name="connsiteY4" fmla="*/ 196850 h 1689100"/>
              <a:gd name="connsiteX5" fmla="*/ 1409700 w 4648200"/>
              <a:gd name="connsiteY5" fmla="*/ 69850 h 1689100"/>
              <a:gd name="connsiteX6" fmla="*/ 1250950 w 4648200"/>
              <a:gd name="connsiteY6" fmla="*/ 12700 h 1689100"/>
              <a:gd name="connsiteX7" fmla="*/ 1130300 w 4648200"/>
              <a:gd name="connsiteY7" fmla="*/ 0 h 1689100"/>
              <a:gd name="connsiteX8" fmla="*/ 628650 w 4648200"/>
              <a:gd name="connsiteY8" fmla="*/ 69850 h 1689100"/>
              <a:gd name="connsiteX9" fmla="*/ 215900 w 4648200"/>
              <a:gd name="connsiteY9" fmla="*/ 88900 h 1689100"/>
              <a:gd name="connsiteX10" fmla="*/ 6350 w 4648200"/>
              <a:gd name="connsiteY10" fmla="*/ 158750 h 1689100"/>
              <a:gd name="connsiteX11" fmla="*/ 0 w 4648200"/>
              <a:gd name="connsiteY11" fmla="*/ 1689100 h 1689100"/>
              <a:gd name="connsiteX12" fmla="*/ 4635500 w 4648200"/>
              <a:gd name="connsiteY12" fmla="*/ 1663700 h 1689100"/>
              <a:gd name="connsiteX13" fmla="*/ 4648200 w 4648200"/>
              <a:gd name="connsiteY13" fmla="*/ 558800 h 1689100"/>
              <a:gd name="connsiteX14" fmla="*/ 3822700 w 4648200"/>
              <a:gd name="connsiteY14" fmla="*/ 1187450 h 1689100"/>
              <a:gd name="connsiteX15" fmla="*/ 2908300 w 4648200"/>
              <a:gd name="connsiteY15" fmla="*/ 1187450 h 1689100"/>
              <a:gd name="connsiteX0" fmla="*/ 2908300 w 4648200"/>
              <a:gd name="connsiteY0" fmla="*/ 1187450 h 1689100"/>
              <a:gd name="connsiteX1" fmla="*/ 2717800 w 4648200"/>
              <a:gd name="connsiteY1" fmla="*/ 901700 h 1689100"/>
              <a:gd name="connsiteX2" fmla="*/ 2514600 w 4648200"/>
              <a:gd name="connsiteY2" fmla="*/ 685800 h 1689100"/>
              <a:gd name="connsiteX3" fmla="*/ 2165350 w 4648200"/>
              <a:gd name="connsiteY3" fmla="*/ 488950 h 1689100"/>
              <a:gd name="connsiteX4" fmla="*/ 1631950 w 4648200"/>
              <a:gd name="connsiteY4" fmla="*/ 196850 h 1689100"/>
              <a:gd name="connsiteX5" fmla="*/ 1409700 w 4648200"/>
              <a:gd name="connsiteY5" fmla="*/ 69850 h 1689100"/>
              <a:gd name="connsiteX6" fmla="*/ 1250950 w 4648200"/>
              <a:gd name="connsiteY6" fmla="*/ 12700 h 1689100"/>
              <a:gd name="connsiteX7" fmla="*/ 1130300 w 4648200"/>
              <a:gd name="connsiteY7" fmla="*/ 0 h 1689100"/>
              <a:gd name="connsiteX8" fmla="*/ 628650 w 4648200"/>
              <a:gd name="connsiteY8" fmla="*/ 69850 h 1689100"/>
              <a:gd name="connsiteX9" fmla="*/ 215900 w 4648200"/>
              <a:gd name="connsiteY9" fmla="*/ 88900 h 1689100"/>
              <a:gd name="connsiteX10" fmla="*/ 6350 w 4648200"/>
              <a:gd name="connsiteY10" fmla="*/ 158750 h 1689100"/>
              <a:gd name="connsiteX11" fmla="*/ 0 w 4648200"/>
              <a:gd name="connsiteY11" fmla="*/ 1689100 h 1689100"/>
              <a:gd name="connsiteX12" fmla="*/ 4635500 w 4648200"/>
              <a:gd name="connsiteY12" fmla="*/ 1663700 h 1689100"/>
              <a:gd name="connsiteX13" fmla="*/ 4648200 w 4648200"/>
              <a:gd name="connsiteY13" fmla="*/ 558800 h 1689100"/>
              <a:gd name="connsiteX14" fmla="*/ 4498860 w 4648200"/>
              <a:gd name="connsiteY14" fmla="*/ 1149350 h 1689100"/>
              <a:gd name="connsiteX15" fmla="*/ 2908300 w 4648200"/>
              <a:gd name="connsiteY15" fmla="*/ 1187450 h 1689100"/>
              <a:gd name="connsiteX0" fmla="*/ 2908300 w 5618908"/>
              <a:gd name="connsiteY0" fmla="*/ 1187450 h 1689100"/>
              <a:gd name="connsiteX1" fmla="*/ 2717800 w 5618908"/>
              <a:gd name="connsiteY1" fmla="*/ 901700 h 1689100"/>
              <a:gd name="connsiteX2" fmla="*/ 2514600 w 5618908"/>
              <a:gd name="connsiteY2" fmla="*/ 685800 h 1689100"/>
              <a:gd name="connsiteX3" fmla="*/ 2165350 w 5618908"/>
              <a:gd name="connsiteY3" fmla="*/ 488950 h 1689100"/>
              <a:gd name="connsiteX4" fmla="*/ 1631950 w 5618908"/>
              <a:gd name="connsiteY4" fmla="*/ 196850 h 1689100"/>
              <a:gd name="connsiteX5" fmla="*/ 1409700 w 5618908"/>
              <a:gd name="connsiteY5" fmla="*/ 69850 h 1689100"/>
              <a:gd name="connsiteX6" fmla="*/ 1250950 w 5618908"/>
              <a:gd name="connsiteY6" fmla="*/ 12700 h 1689100"/>
              <a:gd name="connsiteX7" fmla="*/ 1130300 w 5618908"/>
              <a:gd name="connsiteY7" fmla="*/ 0 h 1689100"/>
              <a:gd name="connsiteX8" fmla="*/ 628650 w 5618908"/>
              <a:gd name="connsiteY8" fmla="*/ 69850 h 1689100"/>
              <a:gd name="connsiteX9" fmla="*/ 215900 w 5618908"/>
              <a:gd name="connsiteY9" fmla="*/ 88900 h 1689100"/>
              <a:gd name="connsiteX10" fmla="*/ 6350 w 5618908"/>
              <a:gd name="connsiteY10" fmla="*/ 158750 h 1689100"/>
              <a:gd name="connsiteX11" fmla="*/ 0 w 5618908"/>
              <a:gd name="connsiteY11" fmla="*/ 1689100 h 1689100"/>
              <a:gd name="connsiteX12" fmla="*/ 5618908 w 5618908"/>
              <a:gd name="connsiteY12" fmla="*/ 1682750 h 1689100"/>
              <a:gd name="connsiteX13" fmla="*/ 4648200 w 5618908"/>
              <a:gd name="connsiteY13" fmla="*/ 558800 h 1689100"/>
              <a:gd name="connsiteX14" fmla="*/ 4498860 w 5618908"/>
              <a:gd name="connsiteY14" fmla="*/ 1149350 h 1689100"/>
              <a:gd name="connsiteX15" fmla="*/ 2908300 w 5618908"/>
              <a:gd name="connsiteY15" fmla="*/ 1187450 h 1689100"/>
              <a:gd name="connsiteX0" fmla="*/ 2908300 w 5618908"/>
              <a:gd name="connsiteY0" fmla="*/ 1187450 h 1689100"/>
              <a:gd name="connsiteX1" fmla="*/ 2717800 w 5618908"/>
              <a:gd name="connsiteY1" fmla="*/ 901700 h 1689100"/>
              <a:gd name="connsiteX2" fmla="*/ 2514600 w 5618908"/>
              <a:gd name="connsiteY2" fmla="*/ 685800 h 1689100"/>
              <a:gd name="connsiteX3" fmla="*/ 2165350 w 5618908"/>
              <a:gd name="connsiteY3" fmla="*/ 488950 h 1689100"/>
              <a:gd name="connsiteX4" fmla="*/ 1631950 w 5618908"/>
              <a:gd name="connsiteY4" fmla="*/ 196850 h 1689100"/>
              <a:gd name="connsiteX5" fmla="*/ 1409700 w 5618908"/>
              <a:gd name="connsiteY5" fmla="*/ 69850 h 1689100"/>
              <a:gd name="connsiteX6" fmla="*/ 1250950 w 5618908"/>
              <a:gd name="connsiteY6" fmla="*/ 12700 h 1689100"/>
              <a:gd name="connsiteX7" fmla="*/ 1130300 w 5618908"/>
              <a:gd name="connsiteY7" fmla="*/ 0 h 1689100"/>
              <a:gd name="connsiteX8" fmla="*/ 628650 w 5618908"/>
              <a:gd name="connsiteY8" fmla="*/ 69850 h 1689100"/>
              <a:gd name="connsiteX9" fmla="*/ 215900 w 5618908"/>
              <a:gd name="connsiteY9" fmla="*/ 88900 h 1689100"/>
              <a:gd name="connsiteX10" fmla="*/ 6350 w 5618908"/>
              <a:gd name="connsiteY10" fmla="*/ 158750 h 1689100"/>
              <a:gd name="connsiteX11" fmla="*/ 0 w 5618908"/>
              <a:gd name="connsiteY11" fmla="*/ 1689100 h 1689100"/>
              <a:gd name="connsiteX12" fmla="*/ 5618908 w 5618908"/>
              <a:gd name="connsiteY12" fmla="*/ 1682750 h 1689100"/>
              <a:gd name="connsiteX13" fmla="*/ 5320229 w 5618908"/>
              <a:gd name="connsiteY13" fmla="*/ 6350 h 1689100"/>
              <a:gd name="connsiteX14" fmla="*/ 4498860 w 5618908"/>
              <a:gd name="connsiteY14" fmla="*/ 1149350 h 1689100"/>
              <a:gd name="connsiteX15" fmla="*/ 2908300 w 5618908"/>
              <a:gd name="connsiteY15" fmla="*/ 1187450 h 1689100"/>
              <a:gd name="connsiteX0" fmla="*/ 2908300 w 5394898"/>
              <a:gd name="connsiteY0" fmla="*/ 1187450 h 1689100"/>
              <a:gd name="connsiteX1" fmla="*/ 2717800 w 5394898"/>
              <a:gd name="connsiteY1" fmla="*/ 901700 h 1689100"/>
              <a:gd name="connsiteX2" fmla="*/ 2514600 w 5394898"/>
              <a:gd name="connsiteY2" fmla="*/ 685800 h 1689100"/>
              <a:gd name="connsiteX3" fmla="*/ 2165350 w 5394898"/>
              <a:gd name="connsiteY3" fmla="*/ 488950 h 1689100"/>
              <a:gd name="connsiteX4" fmla="*/ 1631950 w 5394898"/>
              <a:gd name="connsiteY4" fmla="*/ 196850 h 1689100"/>
              <a:gd name="connsiteX5" fmla="*/ 1409700 w 5394898"/>
              <a:gd name="connsiteY5" fmla="*/ 69850 h 1689100"/>
              <a:gd name="connsiteX6" fmla="*/ 1250950 w 5394898"/>
              <a:gd name="connsiteY6" fmla="*/ 12700 h 1689100"/>
              <a:gd name="connsiteX7" fmla="*/ 1130300 w 5394898"/>
              <a:gd name="connsiteY7" fmla="*/ 0 h 1689100"/>
              <a:gd name="connsiteX8" fmla="*/ 628650 w 5394898"/>
              <a:gd name="connsiteY8" fmla="*/ 69850 h 1689100"/>
              <a:gd name="connsiteX9" fmla="*/ 215900 w 5394898"/>
              <a:gd name="connsiteY9" fmla="*/ 88900 h 1689100"/>
              <a:gd name="connsiteX10" fmla="*/ 6350 w 5394898"/>
              <a:gd name="connsiteY10" fmla="*/ 158750 h 1689100"/>
              <a:gd name="connsiteX11" fmla="*/ 0 w 5394898"/>
              <a:gd name="connsiteY11" fmla="*/ 1689100 h 1689100"/>
              <a:gd name="connsiteX12" fmla="*/ 5394898 w 5394898"/>
              <a:gd name="connsiteY12" fmla="*/ 1682750 h 1689100"/>
              <a:gd name="connsiteX13" fmla="*/ 5320229 w 5394898"/>
              <a:gd name="connsiteY13" fmla="*/ 6350 h 1689100"/>
              <a:gd name="connsiteX14" fmla="*/ 4498860 w 5394898"/>
              <a:gd name="connsiteY14" fmla="*/ 1149350 h 1689100"/>
              <a:gd name="connsiteX15" fmla="*/ 2908300 w 5394898"/>
              <a:gd name="connsiteY15" fmla="*/ 1187450 h 1689100"/>
              <a:gd name="connsiteX0" fmla="*/ 2908300 w 5394898"/>
              <a:gd name="connsiteY0" fmla="*/ 1187450 h 1689100"/>
              <a:gd name="connsiteX1" fmla="*/ 2717800 w 5394898"/>
              <a:gd name="connsiteY1" fmla="*/ 901700 h 1689100"/>
              <a:gd name="connsiteX2" fmla="*/ 2514600 w 5394898"/>
              <a:gd name="connsiteY2" fmla="*/ 685800 h 1689100"/>
              <a:gd name="connsiteX3" fmla="*/ 2165350 w 5394898"/>
              <a:gd name="connsiteY3" fmla="*/ 488950 h 1689100"/>
              <a:gd name="connsiteX4" fmla="*/ 1631950 w 5394898"/>
              <a:gd name="connsiteY4" fmla="*/ 196850 h 1689100"/>
              <a:gd name="connsiteX5" fmla="*/ 1409700 w 5394898"/>
              <a:gd name="connsiteY5" fmla="*/ 69850 h 1689100"/>
              <a:gd name="connsiteX6" fmla="*/ 1250950 w 5394898"/>
              <a:gd name="connsiteY6" fmla="*/ 12700 h 1689100"/>
              <a:gd name="connsiteX7" fmla="*/ 1130300 w 5394898"/>
              <a:gd name="connsiteY7" fmla="*/ 0 h 1689100"/>
              <a:gd name="connsiteX8" fmla="*/ 628650 w 5394898"/>
              <a:gd name="connsiteY8" fmla="*/ 69850 h 1689100"/>
              <a:gd name="connsiteX9" fmla="*/ 224010 w 5394898"/>
              <a:gd name="connsiteY9" fmla="*/ 0 h 1689100"/>
              <a:gd name="connsiteX10" fmla="*/ 6350 w 5394898"/>
              <a:gd name="connsiteY10" fmla="*/ 158750 h 1689100"/>
              <a:gd name="connsiteX11" fmla="*/ 0 w 5394898"/>
              <a:gd name="connsiteY11" fmla="*/ 1689100 h 1689100"/>
              <a:gd name="connsiteX12" fmla="*/ 5394898 w 5394898"/>
              <a:gd name="connsiteY12" fmla="*/ 1682750 h 1689100"/>
              <a:gd name="connsiteX13" fmla="*/ 5320229 w 5394898"/>
              <a:gd name="connsiteY13" fmla="*/ 6350 h 1689100"/>
              <a:gd name="connsiteX14" fmla="*/ 4498860 w 5394898"/>
              <a:gd name="connsiteY14" fmla="*/ 1149350 h 1689100"/>
              <a:gd name="connsiteX15" fmla="*/ 2908300 w 5394898"/>
              <a:gd name="connsiteY15" fmla="*/ 1187450 h 1689100"/>
              <a:gd name="connsiteX0" fmla="*/ 2908300 w 5394898"/>
              <a:gd name="connsiteY0" fmla="*/ 1187450 h 1689100"/>
              <a:gd name="connsiteX1" fmla="*/ 2717800 w 5394898"/>
              <a:gd name="connsiteY1" fmla="*/ 901700 h 1689100"/>
              <a:gd name="connsiteX2" fmla="*/ 2514600 w 5394898"/>
              <a:gd name="connsiteY2" fmla="*/ 685800 h 1689100"/>
              <a:gd name="connsiteX3" fmla="*/ 2165350 w 5394898"/>
              <a:gd name="connsiteY3" fmla="*/ 488950 h 1689100"/>
              <a:gd name="connsiteX4" fmla="*/ 1631950 w 5394898"/>
              <a:gd name="connsiteY4" fmla="*/ 196850 h 1689100"/>
              <a:gd name="connsiteX5" fmla="*/ 1409700 w 5394898"/>
              <a:gd name="connsiteY5" fmla="*/ 69850 h 1689100"/>
              <a:gd name="connsiteX6" fmla="*/ 1250950 w 5394898"/>
              <a:gd name="connsiteY6" fmla="*/ 12700 h 1689100"/>
              <a:gd name="connsiteX7" fmla="*/ 1130300 w 5394898"/>
              <a:gd name="connsiteY7" fmla="*/ 0 h 1689100"/>
              <a:gd name="connsiteX8" fmla="*/ 672029 w 5394898"/>
              <a:gd name="connsiteY8" fmla="*/ 76200 h 1689100"/>
              <a:gd name="connsiteX9" fmla="*/ 224010 w 5394898"/>
              <a:gd name="connsiteY9" fmla="*/ 0 h 1689100"/>
              <a:gd name="connsiteX10" fmla="*/ 6350 w 5394898"/>
              <a:gd name="connsiteY10" fmla="*/ 158750 h 1689100"/>
              <a:gd name="connsiteX11" fmla="*/ 0 w 5394898"/>
              <a:gd name="connsiteY11" fmla="*/ 1689100 h 1689100"/>
              <a:gd name="connsiteX12" fmla="*/ 5394898 w 5394898"/>
              <a:gd name="connsiteY12" fmla="*/ 1682750 h 1689100"/>
              <a:gd name="connsiteX13" fmla="*/ 5320229 w 5394898"/>
              <a:gd name="connsiteY13" fmla="*/ 6350 h 1689100"/>
              <a:gd name="connsiteX14" fmla="*/ 4498860 w 5394898"/>
              <a:gd name="connsiteY14" fmla="*/ 1149350 h 1689100"/>
              <a:gd name="connsiteX15" fmla="*/ 2908300 w 5394898"/>
              <a:gd name="connsiteY15" fmla="*/ 1187450 h 1689100"/>
              <a:gd name="connsiteX0" fmla="*/ 2910417 w 5397015"/>
              <a:gd name="connsiteY0" fmla="*/ 1187450 h 1689100"/>
              <a:gd name="connsiteX1" fmla="*/ 2719917 w 5397015"/>
              <a:gd name="connsiteY1" fmla="*/ 901700 h 1689100"/>
              <a:gd name="connsiteX2" fmla="*/ 2516717 w 5397015"/>
              <a:gd name="connsiteY2" fmla="*/ 685800 h 1689100"/>
              <a:gd name="connsiteX3" fmla="*/ 2167467 w 5397015"/>
              <a:gd name="connsiteY3" fmla="*/ 488950 h 1689100"/>
              <a:gd name="connsiteX4" fmla="*/ 1634067 w 5397015"/>
              <a:gd name="connsiteY4" fmla="*/ 196850 h 1689100"/>
              <a:gd name="connsiteX5" fmla="*/ 1411817 w 5397015"/>
              <a:gd name="connsiteY5" fmla="*/ 69850 h 1689100"/>
              <a:gd name="connsiteX6" fmla="*/ 1253067 w 5397015"/>
              <a:gd name="connsiteY6" fmla="*/ 12700 h 1689100"/>
              <a:gd name="connsiteX7" fmla="*/ 1132417 w 5397015"/>
              <a:gd name="connsiteY7" fmla="*/ 0 h 1689100"/>
              <a:gd name="connsiteX8" fmla="*/ 674146 w 5397015"/>
              <a:gd name="connsiteY8" fmla="*/ 76200 h 1689100"/>
              <a:gd name="connsiteX9" fmla="*/ 226127 w 5397015"/>
              <a:gd name="connsiteY9" fmla="*/ 0 h 1689100"/>
              <a:gd name="connsiteX10" fmla="*/ 2117 w 5397015"/>
              <a:gd name="connsiteY10" fmla="*/ 0 h 1689100"/>
              <a:gd name="connsiteX11" fmla="*/ 2117 w 5397015"/>
              <a:gd name="connsiteY11" fmla="*/ 1689100 h 1689100"/>
              <a:gd name="connsiteX12" fmla="*/ 5397015 w 5397015"/>
              <a:gd name="connsiteY12" fmla="*/ 1682750 h 1689100"/>
              <a:gd name="connsiteX13" fmla="*/ 5322346 w 5397015"/>
              <a:gd name="connsiteY13" fmla="*/ 6350 h 1689100"/>
              <a:gd name="connsiteX14" fmla="*/ 4500977 w 5397015"/>
              <a:gd name="connsiteY14" fmla="*/ 1149350 h 1689100"/>
              <a:gd name="connsiteX15" fmla="*/ 2910417 w 5397015"/>
              <a:gd name="connsiteY15" fmla="*/ 1187450 h 1689100"/>
              <a:gd name="connsiteX0" fmla="*/ 2910417 w 5397015"/>
              <a:gd name="connsiteY0" fmla="*/ 1339850 h 1841500"/>
              <a:gd name="connsiteX1" fmla="*/ 2719917 w 5397015"/>
              <a:gd name="connsiteY1" fmla="*/ 1054100 h 1841500"/>
              <a:gd name="connsiteX2" fmla="*/ 2516717 w 5397015"/>
              <a:gd name="connsiteY2" fmla="*/ 838200 h 1841500"/>
              <a:gd name="connsiteX3" fmla="*/ 2167467 w 5397015"/>
              <a:gd name="connsiteY3" fmla="*/ 641350 h 1841500"/>
              <a:gd name="connsiteX4" fmla="*/ 1634067 w 5397015"/>
              <a:gd name="connsiteY4" fmla="*/ 349250 h 1841500"/>
              <a:gd name="connsiteX5" fmla="*/ 1411817 w 5397015"/>
              <a:gd name="connsiteY5" fmla="*/ 222250 h 1841500"/>
              <a:gd name="connsiteX6" fmla="*/ 1253067 w 5397015"/>
              <a:gd name="connsiteY6" fmla="*/ 165100 h 1841500"/>
              <a:gd name="connsiteX7" fmla="*/ 1132417 w 5397015"/>
              <a:gd name="connsiteY7" fmla="*/ 152400 h 1841500"/>
              <a:gd name="connsiteX8" fmla="*/ 674145 w 5397015"/>
              <a:gd name="connsiteY8" fmla="*/ 0 h 1841500"/>
              <a:gd name="connsiteX9" fmla="*/ 226127 w 5397015"/>
              <a:gd name="connsiteY9" fmla="*/ 152400 h 1841500"/>
              <a:gd name="connsiteX10" fmla="*/ 2117 w 5397015"/>
              <a:gd name="connsiteY10" fmla="*/ 152400 h 1841500"/>
              <a:gd name="connsiteX11" fmla="*/ 2117 w 5397015"/>
              <a:gd name="connsiteY11" fmla="*/ 1841500 h 1841500"/>
              <a:gd name="connsiteX12" fmla="*/ 5397015 w 5397015"/>
              <a:gd name="connsiteY12" fmla="*/ 1835150 h 1841500"/>
              <a:gd name="connsiteX13" fmla="*/ 5322346 w 5397015"/>
              <a:gd name="connsiteY13" fmla="*/ 158750 h 1841500"/>
              <a:gd name="connsiteX14" fmla="*/ 4500977 w 5397015"/>
              <a:gd name="connsiteY14" fmla="*/ 1301750 h 1841500"/>
              <a:gd name="connsiteX15" fmla="*/ 2910417 w 5397015"/>
              <a:gd name="connsiteY15" fmla="*/ 1339850 h 1841500"/>
              <a:gd name="connsiteX0" fmla="*/ 2910417 w 5397015"/>
              <a:gd name="connsiteY0" fmla="*/ 1492250 h 1993900"/>
              <a:gd name="connsiteX1" fmla="*/ 2719917 w 5397015"/>
              <a:gd name="connsiteY1" fmla="*/ 1206500 h 1993900"/>
              <a:gd name="connsiteX2" fmla="*/ 2516717 w 5397015"/>
              <a:gd name="connsiteY2" fmla="*/ 990600 h 1993900"/>
              <a:gd name="connsiteX3" fmla="*/ 2167467 w 5397015"/>
              <a:gd name="connsiteY3" fmla="*/ 793750 h 1993900"/>
              <a:gd name="connsiteX4" fmla="*/ 1634067 w 5397015"/>
              <a:gd name="connsiteY4" fmla="*/ 501650 h 1993900"/>
              <a:gd name="connsiteX5" fmla="*/ 1411817 w 5397015"/>
              <a:gd name="connsiteY5" fmla="*/ 374650 h 1993900"/>
              <a:gd name="connsiteX6" fmla="*/ 1253067 w 5397015"/>
              <a:gd name="connsiteY6" fmla="*/ 317500 h 1993900"/>
              <a:gd name="connsiteX7" fmla="*/ 1132417 w 5397015"/>
              <a:gd name="connsiteY7" fmla="*/ 304800 h 1993900"/>
              <a:gd name="connsiteX8" fmla="*/ 674145 w 5397015"/>
              <a:gd name="connsiteY8" fmla="*/ 0 h 1993900"/>
              <a:gd name="connsiteX9" fmla="*/ 226127 w 5397015"/>
              <a:gd name="connsiteY9" fmla="*/ 304800 h 1993900"/>
              <a:gd name="connsiteX10" fmla="*/ 2117 w 5397015"/>
              <a:gd name="connsiteY10" fmla="*/ 304800 h 1993900"/>
              <a:gd name="connsiteX11" fmla="*/ 2117 w 5397015"/>
              <a:gd name="connsiteY11" fmla="*/ 1993900 h 1993900"/>
              <a:gd name="connsiteX12" fmla="*/ 5397015 w 5397015"/>
              <a:gd name="connsiteY12" fmla="*/ 1987550 h 1993900"/>
              <a:gd name="connsiteX13" fmla="*/ 5322346 w 5397015"/>
              <a:gd name="connsiteY13" fmla="*/ 311150 h 1993900"/>
              <a:gd name="connsiteX14" fmla="*/ 4500977 w 5397015"/>
              <a:gd name="connsiteY14" fmla="*/ 1454150 h 1993900"/>
              <a:gd name="connsiteX15" fmla="*/ 2910417 w 5397015"/>
              <a:gd name="connsiteY15" fmla="*/ 1492250 h 1993900"/>
              <a:gd name="connsiteX0" fmla="*/ 2910417 w 5397015"/>
              <a:gd name="connsiteY0" fmla="*/ 1187450 h 1689100"/>
              <a:gd name="connsiteX1" fmla="*/ 2719917 w 5397015"/>
              <a:gd name="connsiteY1" fmla="*/ 901700 h 1689100"/>
              <a:gd name="connsiteX2" fmla="*/ 2516717 w 5397015"/>
              <a:gd name="connsiteY2" fmla="*/ 685800 h 1689100"/>
              <a:gd name="connsiteX3" fmla="*/ 2167467 w 5397015"/>
              <a:gd name="connsiteY3" fmla="*/ 488950 h 1689100"/>
              <a:gd name="connsiteX4" fmla="*/ 1634067 w 5397015"/>
              <a:gd name="connsiteY4" fmla="*/ 196850 h 1689100"/>
              <a:gd name="connsiteX5" fmla="*/ 1411817 w 5397015"/>
              <a:gd name="connsiteY5" fmla="*/ 69850 h 1689100"/>
              <a:gd name="connsiteX6" fmla="*/ 1253067 w 5397015"/>
              <a:gd name="connsiteY6" fmla="*/ 12700 h 1689100"/>
              <a:gd name="connsiteX7" fmla="*/ 1132417 w 5397015"/>
              <a:gd name="connsiteY7" fmla="*/ 0 h 1689100"/>
              <a:gd name="connsiteX8" fmla="*/ 674145 w 5397015"/>
              <a:gd name="connsiteY8" fmla="*/ 0 h 1689100"/>
              <a:gd name="connsiteX9" fmla="*/ 226127 w 5397015"/>
              <a:gd name="connsiteY9" fmla="*/ 0 h 1689100"/>
              <a:gd name="connsiteX10" fmla="*/ 2117 w 5397015"/>
              <a:gd name="connsiteY10" fmla="*/ 0 h 1689100"/>
              <a:gd name="connsiteX11" fmla="*/ 2117 w 5397015"/>
              <a:gd name="connsiteY11" fmla="*/ 1689100 h 1689100"/>
              <a:gd name="connsiteX12" fmla="*/ 5397015 w 5397015"/>
              <a:gd name="connsiteY12" fmla="*/ 1682750 h 1689100"/>
              <a:gd name="connsiteX13" fmla="*/ 5322346 w 5397015"/>
              <a:gd name="connsiteY13" fmla="*/ 6350 h 1689100"/>
              <a:gd name="connsiteX14" fmla="*/ 4500977 w 5397015"/>
              <a:gd name="connsiteY14" fmla="*/ 1149350 h 1689100"/>
              <a:gd name="connsiteX15" fmla="*/ 2910417 w 5397015"/>
              <a:gd name="connsiteY15" fmla="*/ 1187450 h 1689100"/>
              <a:gd name="connsiteX0" fmla="*/ 2910417 w 5397015"/>
              <a:gd name="connsiteY0" fmla="*/ 1187450 h 1689100"/>
              <a:gd name="connsiteX1" fmla="*/ 2719917 w 5397015"/>
              <a:gd name="connsiteY1" fmla="*/ 901700 h 1689100"/>
              <a:gd name="connsiteX2" fmla="*/ 2516717 w 5397015"/>
              <a:gd name="connsiteY2" fmla="*/ 685800 h 1689100"/>
              <a:gd name="connsiteX3" fmla="*/ 2167467 w 5397015"/>
              <a:gd name="connsiteY3" fmla="*/ 488950 h 1689100"/>
              <a:gd name="connsiteX4" fmla="*/ 1634067 w 5397015"/>
              <a:gd name="connsiteY4" fmla="*/ 196850 h 1689100"/>
              <a:gd name="connsiteX5" fmla="*/ 1411817 w 5397015"/>
              <a:gd name="connsiteY5" fmla="*/ 69850 h 1689100"/>
              <a:gd name="connsiteX6" fmla="*/ 1253067 w 5397015"/>
              <a:gd name="connsiteY6" fmla="*/ 12700 h 1689100"/>
              <a:gd name="connsiteX7" fmla="*/ 1132417 w 5397015"/>
              <a:gd name="connsiteY7" fmla="*/ 0 h 1689100"/>
              <a:gd name="connsiteX8" fmla="*/ 674145 w 5397015"/>
              <a:gd name="connsiteY8" fmla="*/ 0 h 1689100"/>
              <a:gd name="connsiteX9" fmla="*/ 226127 w 5397015"/>
              <a:gd name="connsiteY9" fmla="*/ 0 h 1689100"/>
              <a:gd name="connsiteX10" fmla="*/ 2117 w 5397015"/>
              <a:gd name="connsiteY10" fmla="*/ 0 h 1689100"/>
              <a:gd name="connsiteX11" fmla="*/ 2117 w 5397015"/>
              <a:gd name="connsiteY11" fmla="*/ 1689100 h 1689100"/>
              <a:gd name="connsiteX12" fmla="*/ 5397015 w 5397015"/>
              <a:gd name="connsiteY12" fmla="*/ 1682750 h 1689100"/>
              <a:gd name="connsiteX13" fmla="*/ 5322346 w 5397015"/>
              <a:gd name="connsiteY13" fmla="*/ 6350 h 1689100"/>
              <a:gd name="connsiteX14" fmla="*/ 4495480 w 5397015"/>
              <a:gd name="connsiteY14" fmla="*/ 1199839 h 1689100"/>
              <a:gd name="connsiteX15" fmla="*/ 2910417 w 5397015"/>
              <a:gd name="connsiteY15" fmla="*/ 1187450 h 1689100"/>
              <a:gd name="connsiteX0" fmla="*/ 2910417 w 5397015"/>
              <a:gd name="connsiteY0" fmla="*/ 1220369 h 1722019"/>
              <a:gd name="connsiteX1" fmla="*/ 2719917 w 5397015"/>
              <a:gd name="connsiteY1" fmla="*/ 934619 h 1722019"/>
              <a:gd name="connsiteX2" fmla="*/ 2516717 w 5397015"/>
              <a:gd name="connsiteY2" fmla="*/ 718719 h 1722019"/>
              <a:gd name="connsiteX3" fmla="*/ 2167467 w 5397015"/>
              <a:gd name="connsiteY3" fmla="*/ 521869 h 1722019"/>
              <a:gd name="connsiteX4" fmla="*/ 1634067 w 5397015"/>
              <a:gd name="connsiteY4" fmla="*/ 229769 h 1722019"/>
              <a:gd name="connsiteX5" fmla="*/ 1411817 w 5397015"/>
              <a:gd name="connsiteY5" fmla="*/ 102769 h 1722019"/>
              <a:gd name="connsiteX6" fmla="*/ 1253067 w 5397015"/>
              <a:gd name="connsiteY6" fmla="*/ 45619 h 1722019"/>
              <a:gd name="connsiteX7" fmla="*/ 1132417 w 5397015"/>
              <a:gd name="connsiteY7" fmla="*/ 32919 h 1722019"/>
              <a:gd name="connsiteX8" fmla="*/ 674145 w 5397015"/>
              <a:gd name="connsiteY8" fmla="*/ 32919 h 1722019"/>
              <a:gd name="connsiteX9" fmla="*/ 226127 w 5397015"/>
              <a:gd name="connsiteY9" fmla="*/ 32919 h 1722019"/>
              <a:gd name="connsiteX10" fmla="*/ 2117 w 5397015"/>
              <a:gd name="connsiteY10" fmla="*/ 32919 h 1722019"/>
              <a:gd name="connsiteX11" fmla="*/ 2117 w 5397015"/>
              <a:gd name="connsiteY11" fmla="*/ 1722019 h 1722019"/>
              <a:gd name="connsiteX12" fmla="*/ 5397015 w 5397015"/>
              <a:gd name="connsiteY12" fmla="*/ 1715669 h 1722019"/>
              <a:gd name="connsiteX13" fmla="*/ 5382815 w 5397015"/>
              <a:gd name="connsiteY13" fmla="*/ 0 h 1722019"/>
              <a:gd name="connsiteX14" fmla="*/ 4495480 w 5397015"/>
              <a:gd name="connsiteY14" fmla="*/ 1232758 h 1722019"/>
              <a:gd name="connsiteX15" fmla="*/ 2910417 w 5397015"/>
              <a:gd name="connsiteY15" fmla="*/ 1220369 h 1722019"/>
              <a:gd name="connsiteX0" fmla="*/ 2910417 w 5382815"/>
              <a:gd name="connsiteY0" fmla="*/ 1220369 h 1722019"/>
              <a:gd name="connsiteX1" fmla="*/ 2719917 w 5382815"/>
              <a:gd name="connsiteY1" fmla="*/ 934619 h 1722019"/>
              <a:gd name="connsiteX2" fmla="*/ 2516717 w 5382815"/>
              <a:gd name="connsiteY2" fmla="*/ 718719 h 1722019"/>
              <a:gd name="connsiteX3" fmla="*/ 2167467 w 5382815"/>
              <a:gd name="connsiteY3" fmla="*/ 521869 h 1722019"/>
              <a:gd name="connsiteX4" fmla="*/ 1634067 w 5382815"/>
              <a:gd name="connsiteY4" fmla="*/ 229769 h 1722019"/>
              <a:gd name="connsiteX5" fmla="*/ 1411817 w 5382815"/>
              <a:gd name="connsiteY5" fmla="*/ 102769 h 1722019"/>
              <a:gd name="connsiteX6" fmla="*/ 1253067 w 5382815"/>
              <a:gd name="connsiteY6" fmla="*/ 45619 h 1722019"/>
              <a:gd name="connsiteX7" fmla="*/ 1132417 w 5382815"/>
              <a:gd name="connsiteY7" fmla="*/ 32919 h 1722019"/>
              <a:gd name="connsiteX8" fmla="*/ 674145 w 5382815"/>
              <a:gd name="connsiteY8" fmla="*/ 32919 h 1722019"/>
              <a:gd name="connsiteX9" fmla="*/ 226127 w 5382815"/>
              <a:gd name="connsiteY9" fmla="*/ 32919 h 1722019"/>
              <a:gd name="connsiteX10" fmla="*/ 2117 w 5382815"/>
              <a:gd name="connsiteY10" fmla="*/ 32919 h 1722019"/>
              <a:gd name="connsiteX11" fmla="*/ 2117 w 5382815"/>
              <a:gd name="connsiteY11" fmla="*/ 1722019 h 1722019"/>
              <a:gd name="connsiteX12" fmla="*/ 5369529 w 5382815"/>
              <a:gd name="connsiteY12" fmla="*/ 1615111 h 1722019"/>
              <a:gd name="connsiteX13" fmla="*/ 5382815 w 5382815"/>
              <a:gd name="connsiteY13" fmla="*/ 0 h 1722019"/>
              <a:gd name="connsiteX14" fmla="*/ 4495480 w 5382815"/>
              <a:gd name="connsiteY14" fmla="*/ 1232758 h 1722019"/>
              <a:gd name="connsiteX15" fmla="*/ 2910417 w 5382815"/>
              <a:gd name="connsiteY15" fmla="*/ 1220369 h 1722019"/>
              <a:gd name="connsiteX0" fmla="*/ 2910417 w 5382815"/>
              <a:gd name="connsiteY0" fmla="*/ 1220369 h 1722019"/>
              <a:gd name="connsiteX1" fmla="*/ 2719917 w 5382815"/>
              <a:gd name="connsiteY1" fmla="*/ 934619 h 1722019"/>
              <a:gd name="connsiteX2" fmla="*/ 2516717 w 5382815"/>
              <a:gd name="connsiteY2" fmla="*/ 718719 h 1722019"/>
              <a:gd name="connsiteX3" fmla="*/ 2167467 w 5382815"/>
              <a:gd name="connsiteY3" fmla="*/ 521869 h 1722019"/>
              <a:gd name="connsiteX4" fmla="*/ 1634067 w 5382815"/>
              <a:gd name="connsiteY4" fmla="*/ 229769 h 1722019"/>
              <a:gd name="connsiteX5" fmla="*/ 1411817 w 5382815"/>
              <a:gd name="connsiteY5" fmla="*/ 102769 h 1722019"/>
              <a:gd name="connsiteX6" fmla="*/ 1253067 w 5382815"/>
              <a:gd name="connsiteY6" fmla="*/ 45619 h 1722019"/>
              <a:gd name="connsiteX7" fmla="*/ 1132417 w 5382815"/>
              <a:gd name="connsiteY7" fmla="*/ 32919 h 1722019"/>
              <a:gd name="connsiteX8" fmla="*/ 674145 w 5382815"/>
              <a:gd name="connsiteY8" fmla="*/ 32919 h 1722019"/>
              <a:gd name="connsiteX9" fmla="*/ 226127 w 5382815"/>
              <a:gd name="connsiteY9" fmla="*/ 32919 h 1722019"/>
              <a:gd name="connsiteX10" fmla="*/ 2117 w 5382815"/>
              <a:gd name="connsiteY10" fmla="*/ 32919 h 1722019"/>
              <a:gd name="connsiteX11" fmla="*/ 2117 w 5382815"/>
              <a:gd name="connsiteY11" fmla="*/ 1722019 h 1722019"/>
              <a:gd name="connsiteX12" fmla="*/ 60754 w 5382815"/>
              <a:gd name="connsiteY12" fmla="*/ 1626882 h 1722019"/>
              <a:gd name="connsiteX13" fmla="*/ 5369529 w 5382815"/>
              <a:gd name="connsiteY13" fmla="*/ 1615111 h 1722019"/>
              <a:gd name="connsiteX14" fmla="*/ 5382815 w 5382815"/>
              <a:gd name="connsiteY14" fmla="*/ 0 h 1722019"/>
              <a:gd name="connsiteX15" fmla="*/ 4495480 w 5382815"/>
              <a:gd name="connsiteY15" fmla="*/ 1232758 h 1722019"/>
              <a:gd name="connsiteX16" fmla="*/ 2910417 w 5382815"/>
              <a:gd name="connsiteY16" fmla="*/ 1220369 h 1722019"/>
              <a:gd name="connsiteX0" fmla="*/ 2910417 w 5382815"/>
              <a:gd name="connsiteY0" fmla="*/ 1220369 h 1626882"/>
              <a:gd name="connsiteX1" fmla="*/ 2719917 w 5382815"/>
              <a:gd name="connsiteY1" fmla="*/ 934619 h 1626882"/>
              <a:gd name="connsiteX2" fmla="*/ 2516717 w 5382815"/>
              <a:gd name="connsiteY2" fmla="*/ 718719 h 1626882"/>
              <a:gd name="connsiteX3" fmla="*/ 2167467 w 5382815"/>
              <a:gd name="connsiteY3" fmla="*/ 521869 h 1626882"/>
              <a:gd name="connsiteX4" fmla="*/ 1634067 w 5382815"/>
              <a:gd name="connsiteY4" fmla="*/ 229769 h 1626882"/>
              <a:gd name="connsiteX5" fmla="*/ 1411817 w 5382815"/>
              <a:gd name="connsiteY5" fmla="*/ 102769 h 1626882"/>
              <a:gd name="connsiteX6" fmla="*/ 1253067 w 5382815"/>
              <a:gd name="connsiteY6" fmla="*/ 45619 h 1626882"/>
              <a:gd name="connsiteX7" fmla="*/ 1132417 w 5382815"/>
              <a:gd name="connsiteY7" fmla="*/ 32919 h 1626882"/>
              <a:gd name="connsiteX8" fmla="*/ 674145 w 5382815"/>
              <a:gd name="connsiteY8" fmla="*/ 32919 h 1626882"/>
              <a:gd name="connsiteX9" fmla="*/ 226127 w 5382815"/>
              <a:gd name="connsiteY9" fmla="*/ 32919 h 1626882"/>
              <a:gd name="connsiteX10" fmla="*/ 2117 w 5382815"/>
              <a:gd name="connsiteY10" fmla="*/ 32919 h 1626882"/>
              <a:gd name="connsiteX11" fmla="*/ 7040 w 5382815"/>
              <a:gd name="connsiteY11" fmla="*/ 1626661 h 1626882"/>
              <a:gd name="connsiteX12" fmla="*/ 60754 w 5382815"/>
              <a:gd name="connsiteY12" fmla="*/ 1626882 h 1626882"/>
              <a:gd name="connsiteX13" fmla="*/ 5369529 w 5382815"/>
              <a:gd name="connsiteY13" fmla="*/ 1615111 h 1626882"/>
              <a:gd name="connsiteX14" fmla="*/ 5382815 w 5382815"/>
              <a:gd name="connsiteY14" fmla="*/ 0 h 1626882"/>
              <a:gd name="connsiteX15" fmla="*/ 4495480 w 5382815"/>
              <a:gd name="connsiteY15" fmla="*/ 1232758 h 1626882"/>
              <a:gd name="connsiteX16" fmla="*/ 2910417 w 5382815"/>
              <a:gd name="connsiteY16" fmla="*/ 1220369 h 1626882"/>
              <a:gd name="connsiteX0" fmla="*/ 2910417 w 5382815"/>
              <a:gd name="connsiteY0" fmla="*/ 1220369 h 1626882"/>
              <a:gd name="connsiteX1" fmla="*/ 2719917 w 5382815"/>
              <a:gd name="connsiteY1" fmla="*/ 934619 h 1626882"/>
              <a:gd name="connsiteX2" fmla="*/ 2516717 w 5382815"/>
              <a:gd name="connsiteY2" fmla="*/ 718719 h 1626882"/>
              <a:gd name="connsiteX3" fmla="*/ 2167467 w 5382815"/>
              <a:gd name="connsiteY3" fmla="*/ 521869 h 1626882"/>
              <a:gd name="connsiteX4" fmla="*/ 1794272 w 5382815"/>
              <a:gd name="connsiteY4" fmla="*/ 191868 h 1626882"/>
              <a:gd name="connsiteX5" fmla="*/ 1411817 w 5382815"/>
              <a:gd name="connsiteY5" fmla="*/ 102769 h 1626882"/>
              <a:gd name="connsiteX6" fmla="*/ 1253067 w 5382815"/>
              <a:gd name="connsiteY6" fmla="*/ 45619 h 1626882"/>
              <a:gd name="connsiteX7" fmla="*/ 1132417 w 5382815"/>
              <a:gd name="connsiteY7" fmla="*/ 32919 h 1626882"/>
              <a:gd name="connsiteX8" fmla="*/ 674145 w 5382815"/>
              <a:gd name="connsiteY8" fmla="*/ 32919 h 1626882"/>
              <a:gd name="connsiteX9" fmla="*/ 226127 w 5382815"/>
              <a:gd name="connsiteY9" fmla="*/ 32919 h 1626882"/>
              <a:gd name="connsiteX10" fmla="*/ 2117 w 5382815"/>
              <a:gd name="connsiteY10" fmla="*/ 32919 h 1626882"/>
              <a:gd name="connsiteX11" fmla="*/ 7040 w 5382815"/>
              <a:gd name="connsiteY11" fmla="*/ 1626661 h 1626882"/>
              <a:gd name="connsiteX12" fmla="*/ 60754 w 5382815"/>
              <a:gd name="connsiteY12" fmla="*/ 1626882 h 1626882"/>
              <a:gd name="connsiteX13" fmla="*/ 5369529 w 5382815"/>
              <a:gd name="connsiteY13" fmla="*/ 1615111 h 1626882"/>
              <a:gd name="connsiteX14" fmla="*/ 5382815 w 5382815"/>
              <a:gd name="connsiteY14" fmla="*/ 0 h 1626882"/>
              <a:gd name="connsiteX15" fmla="*/ 4495480 w 5382815"/>
              <a:gd name="connsiteY15" fmla="*/ 1232758 h 1626882"/>
              <a:gd name="connsiteX16" fmla="*/ 2910417 w 5382815"/>
              <a:gd name="connsiteY16" fmla="*/ 1220369 h 1626882"/>
              <a:gd name="connsiteX0" fmla="*/ 2910417 w 5382815"/>
              <a:gd name="connsiteY0" fmla="*/ 1220369 h 1626882"/>
              <a:gd name="connsiteX1" fmla="*/ 2719917 w 5382815"/>
              <a:gd name="connsiteY1" fmla="*/ 934619 h 1626882"/>
              <a:gd name="connsiteX2" fmla="*/ 2516717 w 5382815"/>
              <a:gd name="connsiteY2" fmla="*/ 718719 h 1626882"/>
              <a:gd name="connsiteX3" fmla="*/ 2167467 w 5382815"/>
              <a:gd name="connsiteY3" fmla="*/ 521869 h 1626882"/>
              <a:gd name="connsiteX4" fmla="*/ 1794272 w 5382815"/>
              <a:gd name="connsiteY4" fmla="*/ 191868 h 1626882"/>
              <a:gd name="connsiteX5" fmla="*/ 1656251 w 5382815"/>
              <a:gd name="connsiteY5" fmla="*/ 63956 h 1626882"/>
              <a:gd name="connsiteX6" fmla="*/ 1253067 w 5382815"/>
              <a:gd name="connsiteY6" fmla="*/ 45619 h 1626882"/>
              <a:gd name="connsiteX7" fmla="*/ 1132417 w 5382815"/>
              <a:gd name="connsiteY7" fmla="*/ 32919 h 1626882"/>
              <a:gd name="connsiteX8" fmla="*/ 674145 w 5382815"/>
              <a:gd name="connsiteY8" fmla="*/ 32919 h 1626882"/>
              <a:gd name="connsiteX9" fmla="*/ 226127 w 5382815"/>
              <a:gd name="connsiteY9" fmla="*/ 32919 h 1626882"/>
              <a:gd name="connsiteX10" fmla="*/ 2117 w 5382815"/>
              <a:gd name="connsiteY10" fmla="*/ 32919 h 1626882"/>
              <a:gd name="connsiteX11" fmla="*/ 7040 w 5382815"/>
              <a:gd name="connsiteY11" fmla="*/ 1626661 h 1626882"/>
              <a:gd name="connsiteX12" fmla="*/ 60754 w 5382815"/>
              <a:gd name="connsiteY12" fmla="*/ 1626882 h 1626882"/>
              <a:gd name="connsiteX13" fmla="*/ 5369529 w 5382815"/>
              <a:gd name="connsiteY13" fmla="*/ 1615111 h 1626882"/>
              <a:gd name="connsiteX14" fmla="*/ 5382815 w 5382815"/>
              <a:gd name="connsiteY14" fmla="*/ 0 h 1626882"/>
              <a:gd name="connsiteX15" fmla="*/ 4495480 w 5382815"/>
              <a:gd name="connsiteY15" fmla="*/ 1232758 h 1626882"/>
              <a:gd name="connsiteX16" fmla="*/ 2910417 w 5382815"/>
              <a:gd name="connsiteY16" fmla="*/ 1220369 h 1626882"/>
              <a:gd name="connsiteX0" fmla="*/ 2910417 w 5382815"/>
              <a:gd name="connsiteY0" fmla="*/ 1220369 h 1626882"/>
              <a:gd name="connsiteX1" fmla="*/ 2719917 w 5382815"/>
              <a:gd name="connsiteY1" fmla="*/ 934619 h 1626882"/>
              <a:gd name="connsiteX2" fmla="*/ 2516717 w 5382815"/>
              <a:gd name="connsiteY2" fmla="*/ 718719 h 1626882"/>
              <a:gd name="connsiteX3" fmla="*/ 2346355 w 5382815"/>
              <a:gd name="connsiteY3" fmla="*/ 511649 h 1626882"/>
              <a:gd name="connsiteX4" fmla="*/ 1794272 w 5382815"/>
              <a:gd name="connsiteY4" fmla="*/ 191868 h 1626882"/>
              <a:gd name="connsiteX5" fmla="*/ 1656251 w 5382815"/>
              <a:gd name="connsiteY5" fmla="*/ 63956 h 1626882"/>
              <a:gd name="connsiteX6" fmla="*/ 1253067 w 5382815"/>
              <a:gd name="connsiteY6" fmla="*/ 45619 h 1626882"/>
              <a:gd name="connsiteX7" fmla="*/ 1132417 w 5382815"/>
              <a:gd name="connsiteY7" fmla="*/ 32919 h 1626882"/>
              <a:gd name="connsiteX8" fmla="*/ 674145 w 5382815"/>
              <a:gd name="connsiteY8" fmla="*/ 32919 h 1626882"/>
              <a:gd name="connsiteX9" fmla="*/ 226127 w 5382815"/>
              <a:gd name="connsiteY9" fmla="*/ 32919 h 1626882"/>
              <a:gd name="connsiteX10" fmla="*/ 2117 w 5382815"/>
              <a:gd name="connsiteY10" fmla="*/ 32919 h 1626882"/>
              <a:gd name="connsiteX11" fmla="*/ 7040 w 5382815"/>
              <a:gd name="connsiteY11" fmla="*/ 1626661 h 1626882"/>
              <a:gd name="connsiteX12" fmla="*/ 60754 w 5382815"/>
              <a:gd name="connsiteY12" fmla="*/ 1626882 h 1626882"/>
              <a:gd name="connsiteX13" fmla="*/ 5369529 w 5382815"/>
              <a:gd name="connsiteY13" fmla="*/ 1615111 h 1626882"/>
              <a:gd name="connsiteX14" fmla="*/ 5382815 w 5382815"/>
              <a:gd name="connsiteY14" fmla="*/ 0 h 1626882"/>
              <a:gd name="connsiteX15" fmla="*/ 4495480 w 5382815"/>
              <a:gd name="connsiteY15" fmla="*/ 1232758 h 1626882"/>
              <a:gd name="connsiteX16" fmla="*/ 2910417 w 5382815"/>
              <a:gd name="connsiteY16" fmla="*/ 1220369 h 1626882"/>
              <a:gd name="connsiteX0" fmla="*/ 4140627 w 5382815"/>
              <a:gd name="connsiteY0" fmla="*/ 959341 h 1626882"/>
              <a:gd name="connsiteX1" fmla="*/ 2719917 w 5382815"/>
              <a:gd name="connsiteY1" fmla="*/ 934619 h 1626882"/>
              <a:gd name="connsiteX2" fmla="*/ 2516717 w 5382815"/>
              <a:gd name="connsiteY2" fmla="*/ 718719 h 1626882"/>
              <a:gd name="connsiteX3" fmla="*/ 2346355 w 5382815"/>
              <a:gd name="connsiteY3" fmla="*/ 511649 h 1626882"/>
              <a:gd name="connsiteX4" fmla="*/ 1794272 w 5382815"/>
              <a:gd name="connsiteY4" fmla="*/ 191868 h 1626882"/>
              <a:gd name="connsiteX5" fmla="*/ 1656251 w 5382815"/>
              <a:gd name="connsiteY5" fmla="*/ 63956 h 1626882"/>
              <a:gd name="connsiteX6" fmla="*/ 1253067 w 5382815"/>
              <a:gd name="connsiteY6" fmla="*/ 45619 h 1626882"/>
              <a:gd name="connsiteX7" fmla="*/ 1132417 w 5382815"/>
              <a:gd name="connsiteY7" fmla="*/ 32919 h 1626882"/>
              <a:gd name="connsiteX8" fmla="*/ 674145 w 5382815"/>
              <a:gd name="connsiteY8" fmla="*/ 32919 h 1626882"/>
              <a:gd name="connsiteX9" fmla="*/ 226127 w 5382815"/>
              <a:gd name="connsiteY9" fmla="*/ 32919 h 1626882"/>
              <a:gd name="connsiteX10" fmla="*/ 2117 w 5382815"/>
              <a:gd name="connsiteY10" fmla="*/ 32919 h 1626882"/>
              <a:gd name="connsiteX11" fmla="*/ 7040 w 5382815"/>
              <a:gd name="connsiteY11" fmla="*/ 1626661 h 1626882"/>
              <a:gd name="connsiteX12" fmla="*/ 60754 w 5382815"/>
              <a:gd name="connsiteY12" fmla="*/ 1626882 h 1626882"/>
              <a:gd name="connsiteX13" fmla="*/ 5369529 w 5382815"/>
              <a:gd name="connsiteY13" fmla="*/ 1615111 h 1626882"/>
              <a:gd name="connsiteX14" fmla="*/ 5382815 w 5382815"/>
              <a:gd name="connsiteY14" fmla="*/ 0 h 1626882"/>
              <a:gd name="connsiteX15" fmla="*/ 4495480 w 5382815"/>
              <a:gd name="connsiteY15" fmla="*/ 1232758 h 1626882"/>
              <a:gd name="connsiteX16" fmla="*/ 4140627 w 5382815"/>
              <a:gd name="connsiteY16" fmla="*/ 959341 h 1626882"/>
              <a:gd name="connsiteX0" fmla="*/ 4140627 w 5382815"/>
              <a:gd name="connsiteY0" fmla="*/ 959341 h 1626882"/>
              <a:gd name="connsiteX1" fmla="*/ 2719917 w 5382815"/>
              <a:gd name="connsiteY1" fmla="*/ 934619 h 1626882"/>
              <a:gd name="connsiteX2" fmla="*/ 2516717 w 5382815"/>
              <a:gd name="connsiteY2" fmla="*/ 718719 h 1626882"/>
              <a:gd name="connsiteX3" fmla="*/ 2346355 w 5382815"/>
              <a:gd name="connsiteY3" fmla="*/ 511649 h 1626882"/>
              <a:gd name="connsiteX4" fmla="*/ 1794272 w 5382815"/>
              <a:gd name="connsiteY4" fmla="*/ 191868 h 1626882"/>
              <a:gd name="connsiteX5" fmla="*/ 1656251 w 5382815"/>
              <a:gd name="connsiteY5" fmla="*/ 63956 h 1626882"/>
              <a:gd name="connsiteX6" fmla="*/ 1253067 w 5382815"/>
              <a:gd name="connsiteY6" fmla="*/ 45619 h 1626882"/>
              <a:gd name="connsiteX7" fmla="*/ 1132417 w 5382815"/>
              <a:gd name="connsiteY7" fmla="*/ 32919 h 1626882"/>
              <a:gd name="connsiteX8" fmla="*/ 674145 w 5382815"/>
              <a:gd name="connsiteY8" fmla="*/ 32919 h 1626882"/>
              <a:gd name="connsiteX9" fmla="*/ 226127 w 5382815"/>
              <a:gd name="connsiteY9" fmla="*/ 32919 h 1626882"/>
              <a:gd name="connsiteX10" fmla="*/ 2117 w 5382815"/>
              <a:gd name="connsiteY10" fmla="*/ 32919 h 1626882"/>
              <a:gd name="connsiteX11" fmla="*/ 7040 w 5382815"/>
              <a:gd name="connsiteY11" fmla="*/ 1626661 h 1626882"/>
              <a:gd name="connsiteX12" fmla="*/ 60754 w 5382815"/>
              <a:gd name="connsiteY12" fmla="*/ 1626882 h 1626882"/>
              <a:gd name="connsiteX13" fmla="*/ 5369529 w 5382815"/>
              <a:gd name="connsiteY13" fmla="*/ 1615111 h 1626882"/>
              <a:gd name="connsiteX14" fmla="*/ 5382815 w 5382815"/>
              <a:gd name="connsiteY14" fmla="*/ 0 h 1626882"/>
              <a:gd name="connsiteX15" fmla="*/ 4140627 w 5382815"/>
              <a:gd name="connsiteY15" fmla="*/ 767473 h 1626882"/>
              <a:gd name="connsiteX16" fmla="*/ 4140627 w 5382815"/>
              <a:gd name="connsiteY16" fmla="*/ 959341 h 1626882"/>
              <a:gd name="connsiteX0" fmla="*/ 4140627 w 5382815"/>
              <a:gd name="connsiteY0" fmla="*/ 959341 h 1626882"/>
              <a:gd name="connsiteX1" fmla="*/ 2719917 w 5382815"/>
              <a:gd name="connsiteY1" fmla="*/ 934619 h 1626882"/>
              <a:gd name="connsiteX2" fmla="*/ 2516717 w 5382815"/>
              <a:gd name="connsiteY2" fmla="*/ 718719 h 1626882"/>
              <a:gd name="connsiteX3" fmla="*/ 2346355 w 5382815"/>
              <a:gd name="connsiteY3" fmla="*/ 511649 h 1626882"/>
              <a:gd name="connsiteX4" fmla="*/ 1794272 w 5382815"/>
              <a:gd name="connsiteY4" fmla="*/ 191868 h 1626882"/>
              <a:gd name="connsiteX5" fmla="*/ 1656251 w 5382815"/>
              <a:gd name="connsiteY5" fmla="*/ 63956 h 1626882"/>
              <a:gd name="connsiteX6" fmla="*/ 1253067 w 5382815"/>
              <a:gd name="connsiteY6" fmla="*/ 45619 h 1626882"/>
              <a:gd name="connsiteX7" fmla="*/ 1132417 w 5382815"/>
              <a:gd name="connsiteY7" fmla="*/ 32919 h 1626882"/>
              <a:gd name="connsiteX8" fmla="*/ 674145 w 5382815"/>
              <a:gd name="connsiteY8" fmla="*/ 32919 h 1626882"/>
              <a:gd name="connsiteX9" fmla="*/ 226127 w 5382815"/>
              <a:gd name="connsiteY9" fmla="*/ 32919 h 1626882"/>
              <a:gd name="connsiteX10" fmla="*/ 2117 w 5382815"/>
              <a:gd name="connsiteY10" fmla="*/ 32919 h 1626882"/>
              <a:gd name="connsiteX11" fmla="*/ 7040 w 5382815"/>
              <a:gd name="connsiteY11" fmla="*/ 1626661 h 1626882"/>
              <a:gd name="connsiteX12" fmla="*/ 60754 w 5382815"/>
              <a:gd name="connsiteY12" fmla="*/ 1626882 h 1626882"/>
              <a:gd name="connsiteX13" fmla="*/ 5369529 w 5382815"/>
              <a:gd name="connsiteY13" fmla="*/ 1615111 h 1626882"/>
              <a:gd name="connsiteX14" fmla="*/ 4830731 w 5382815"/>
              <a:gd name="connsiteY14" fmla="*/ 63956 h 1626882"/>
              <a:gd name="connsiteX15" fmla="*/ 5382815 w 5382815"/>
              <a:gd name="connsiteY15" fmla="*/ 0 h 1626882"/>
              <a:gd name="connsiteX16" fmla="*/ 4140627 w 5382815"/>
              <a:gd name="connsiteY16" fmla="*/ 767473 h 1626882"/>
              <a:gd name="connsiteX17" fmla="*/ 4140627 w 5382815"/>
              <a:gd name="connsiteY17" fmla="*/ 959341 h 1626882"/>
              <a:gd name="connsiteX0" fmla="*/ 4140627 w 5382815"/>
              <a:gd name="connsiteY0" fmla="*/ 1087253 h 1754794"/>
              <a:gd name="connsiteX1" fmla="*/ 2719917 w 5382815"/>
              <a:gd name="connsiteY1" fmla="*/ 1062531 h 1754794"/>
              <a:gd name="connsiteX2" fmla="*/ 2516717 w 5382815"/>
              <a:gd name="connsiteY2" fmla="*/ 846631 h 1754794"/>
              <a:gd name="connsiteX3" fmla="*/ 2346355 w 5382815"/>
              <a:gd name="connsiteY3" fmla="*/ 639561 h 1754794"/>
              <a:gd name="connsiteX4" fmla="*/ 1794272 w 5382815"/>
              <a:gd name="connsiteY4" fmla="*/ 319780 h 1754794"/>
              <a:gd name="connsiteX5" fmla="*/ 1656251 w 5382815"/>
              <a:gd name="connsiteY5" fmla="*/ 191868 h 1754794"/>
              <a:gd name="connsiteX6" fmla="*/ 1253067 w 5382815"/>
              <a:gd name="connsiteY6" fmla="*/ 173531 h 1754794"/>
              <a:gd name="connsiteX7" fmla="*/ 1132417 w 5382815"/>
              <a:gd name="connsiteY7" fmla="*/ 160831 h 1754794"/>
              <a:gd name="connsiteX8" fmla="*/ 674145 w 5382815"/>
              <a:gd name="connsiteY8" fmla="*/ 160831 h 1754794"/>
              <a:gd name="connsiteX9" fmla="*/ 226127 w 5382815"/>
              <a:gd name="connsiteY9" fmla="*/ 160831 h 1754794"/>
              <a:gd name="connsiteX10" fmla="*/ 2117 w 5382815"/>
              <a:gd name="connsiteY10" fmla="*/ 160831 h 1754794"/>
              <a:gd name="connsiteX11" fmla="*/ 7040 w 5382815"/>
              <a:gd name="connsiteY11" fmla="*/ 1754573 h 1754794"/>
              <a:gd name="connsiteX12" fmla="*/ 60754 w 5382815"/>
              <a:gd name="connsiteY12" fmla="*/ 1754794 h 1754794"/>
              <a:gd name="connsiteX13" fmla="*/ 5369529 w 5382815"/>
              <a:gd name="connsiteY13" fmla="*/ 1743023 h 1754794"/>
              <a:gd name="connsiteX14" fmla="*/ 4830731 w 5382815"/>
              <a:gd name="connsiteY14" fmla="*/ 191868 h 1754794"/>
              <a:gd name="connsiteX15" fmla="*/ 4140627 w 5382815"/>
              <a:gd name="connsiteY15" fmla="*/ 0 h 1754794"/>
              <a:gd name="connsiteX16" fmla="*/ 5382815 w 5382815"/>
              <a:gd name="connsiteY16" fmla="*/ 127912 h 1754794"/>
              <a:gd name="connsiteX17" fmla="*/ 4140627 w 5382815"/>
              <a:gd name="connsiteY17" fmla="*/ 895385 h 1754794"/>
              <a:gd name="connsiteX18" fmla="*/ 4140627 w 5382815"/>
              <a:gd name="connsiteY18" fmla="*/ 1087253 h 1754794"/>
              <a:gd name="connsiteX0" fmla="*/ 4140627 w 5382815"/>
              <a:gd name="connsiteY0" fmla="*/ 959341 h 1626882"/>
              <a:gd name="connsiteX1" fmla="*/ 2719917 w 5382815"/>
              <a:gd name="connsiteY1" fmla="*/ 934619 h 1626882"/>
              <a:gd name="connsiteX2" fmla="*/ 2516717 w 5382815"/>
              <a:gd name="connsiteY2" fmla="*/ 718719 h 1626882"/>
              <a:gd name="connsiteX3" fmla="*/ 2346355 w 5382815"/>
              <a:gd name="connsiteY3" fmla="*/ 511649 h 1626882"/>
              <a:gd name="connsiteX4" fmla="*/ 1794272 w 5382815"/>
              <a:gd name="connsiteY4" fmla="*/ 191868 h 1626882"/>
              <a:gd name="connsiteX5" fmla="*/ 1656251 w 5382815"/>
              <a:gd name="connsiteY5" fmla="*/ 63956 h 1626882"/>
              <a:gd name="connsiteX6" fmla="*/ 1253067 w 5382815"/>
              <a:gd name="connsiteY6" fmla="*/ 45619 h 1626882"/>
              <a:gd name="connsiteX7" fmla="*/ 1132417 w 5382815"/>
              <a:gd name="connsiteY7" fmla="*/ 32919 h 1626882"/>
              <a:gd name="connsiteX8" fmla="*/ 674145 w 5382815"/>
              <a:gd name="connsiteY8" fmla="*/ 32919 h 1626882"/>
              <a:gd name="connsiteX9" fmla="*/ 226127 w 5382815"/>
              <a:gd name="connsiteY9" fmla="*/ 32919 h 1626882"/>
              <a:gd name="connsiteX10" fmla="*/ 2117 w 5382815"/>
              <a:gd name="connsiteY10" fmla="*/ 32919 h 1626882"/>
              <a:gd name="connsiteX11" fmla="*/ 7040 w 5382815"/>
              <a:gd name="connsiteY11" fmla="*/ 1626661 h 1626882"/>
              <a:gd name="connsiteX12" fmla="*/ 60754 w 5382815"/>
              <a:gd name="connsiteY12" fmla="*/ 1626882 h 1626882"/>
              <a:gd name="connsiteX13" fmla="*/ 5369529 w 5382815"/>
              <a:gd name="connsiteY13" fmla="*/ 1615111 h 1626882"/>
              <a:gd name="connsiteX14" fmla="*/ 4830731 w 5382815"/>
              <a:gd name="connsiteY14" fmla="*/ 63956 h 1626882"/>
              <a:gd name="connsiteX15" fmla="*/ 5382815 w 5382815"/>
              <a:gd name="connsiteY15" fmla="*/ 0 h 1626882"/>
              <a:gd name="connsiteX16" fmla="*/ 4140627 w 5382815"/>
              <a:gd name="connsiteY16" fmla="*/ 767473 h 1626882"/>
              <a:gd name="connsiteX17" fmla="*/ 4140627 w 5382815"/>
              <a:gd name="connsiteY17" fmla="*/ 959341 h 1626882"/>
              <a:gd name="connsiteX0" fmla="*/ 4140627 w 6256540"/>
              <a:gd name="connsiteY0" fmla="*/ 959341 h 1626882"/>
              <a:gd name="connsiteX1" fmla="*/ 2719917 w 6256540"/>
              <a:gd name="connsiteY1" fmla="*/ 934619 h 1626882"/>
              <a:gd name="connsiteX2" fmla="*/ 2516717 w 6256540"/>
              <a:gd name="connsiteY2" fmla="*/ 718719 h 1626882"/>
              <a:gd name="connsiteX3" fmla="*/ 2346355 w 6256540"/>
              <a:gd name="connsiteY3" fmla="*/ 511649 h 1626882"/>
              <a:gd name="connsiteX4" fmla="*/ 1794272 w 6256540"/>
              <a:gd name="connsiteY4" fmla="*/ 191868 h 1626882"/>
              <a:gd name="connsiteX5" fmla="*/ 1656251 w 6256540"/>
              <a:gd name="connsiteY5" fmla="*/ 63956 h 1626882"/>
              <a:gd name="connsiteX6" fmla="*/ 1253067 w 6256540"/>
              <a:gd name="connsiteY6" fmla="*/ 45619 h 1626882"/>
              <a:gd name="connsiteX7" fmla="*/ 1132417 w 6256540"/>
              <a:gd name="connsiteY7" fmla="*/ 32919 h 1626882"/>
              <a:gd name="connsiteX8" fmla="*/ 674145 w 6256540"/>
              <a:gd name="connsiteY8" fmla="*/ 32919 h 1626882"/>
              <a:gd name="connsiteX9" fmla="*/ 226127 w 6256540"/>
              <a:gd name="connsiteY9" fmla="*/ 32919 h 1626882"/>
              <a:gd name="connsiteX10" fmla="*/ 2117 w 6256540"/>
              <a:gd name="connsiteY10" fmla="*/ 32919 h 1626882"/>
              <a:gd name="connsiteX11" fmla="*/ 7040 w 6256540"/>
              <a:gd name="connsiteY11" fmla="*/ 1626661 h 1626882"/>
              <a:gd name="connsiteX12" fmla="*/ 60754 w 6256540"/>
              <a:gd name="connsiteY12" fmla="*/ 1626882 h 1626882"/>
              <a:gd name="connsiteX13" fmla="*/ 5369529 w 6256540"/>
              <a:gd name="connsiteY13" fmla="*/ 1615111 h 1626882"/>
              <a:gd name="connsiteX14" fmla="*/ 5382815 w 6256540"/>
              <a:gd name="connsiteY14" fmla="*/ 0 h 1626882"/>
              <a:gd name="connsiteX15" fmla="*/ 4140627 w 6256540"/>
              <a:gd name="connsiteY15" fmla="*/ 767473 h 1626882"/>
              <a:gd name="connsiteX16" fmla="*/ 4140627 w 6256540"/>
              <a:gd name="connsiteY16" fmla="*/ 959341 h 1626882"/>
              <a:gd name="connsiteX0" fmla="*/ 4140627 w 6294300"/>
              <a:gd name="connsiteY0" fmla="*/ 1034158 h 1701699"/>
              <a:gd name="connsiteX1" fmla="*/ 2719917 w 6294300"/>
              <a:gd name="connsiteY1" fmla="*/ 1009436 h 1701699"/>
              <a:gd name="connsiteX2" fmla="*/ 2516717 w 6294300"/>
              <a:gd name="connsiteY2" fmla="*/ 793536 h 1701699"/>
              <a:gd name="connsiteX3" fmla="*/ 2346355 w 6294300"/>
              <a:gd name="connsiteY3" fmla="*/ 586466 h 1701699"/>
              <a:gd name="connsiteX4" fmla="*/ 1794272 w 6294300"/>
              <a:gd name="connsiteY4" fmla="*/ 266685 h 1701699"/>
              <a:gd name="connsiteX5" fmla="*/ 1656251 w 6294300"/>
              <a:gd name="connsiteY5" fmla="*/ 138773 h 1701699"/>
              <a:gd name="connsiteX6" fmla="*/ 1253067 w 6294300"/>
              <a:gd name="connsiteY6" fmla="*/ 120436 h 1701699"/>
              <a:gd name="connsiteX7" fmla="*/ 1132417 w 6294300"/>
              <a:gd name="connsiteY7" fmla="*/ 107736 h 1701699"/>
              <a:gd name="connsiteX8" fmla="*/ 674145 w 6294300"/>
              <a:gd name="connsiteY8" fmla="*/ 107736 h 1701699"/>
              <a:gd name="connsiteX9" fmla="*/ 226127 w 6294300"/>
              <a:gd name="connsiteY9" fmla="*/ 107736 h 1701699"/>
              <a:gd name="connsiteX10" fmla="*/ 2117 w 6294300"/>
              <a:gd name="connsiteY10" fmla="*/ 107736 h 1701699"/>
              <a:gd name="connsiteX11" fmla="*/ 7040 w 6294300"/>
              <a:gd name="connsiteY11" fmla="*/ 1701478 h 1701699"/>
              <a:gd name="connsiteX12" fmla="*/ 60754 w 6294300"/>
              <a:gd name="connsiteY12" fmla="*/ 1701699 h 1701699"/>
              <a:gd name="connsiteX13" fmla="*/ 5369529 w 6294300"/>
              <a:gd name="connsiteY13" fmla="*/ 1689928 h 1701699"/>
              <a:gd name="connsiteX14" fmla="*/ 5520836 w 6294300"/>
              <a:gd name="connsiteY14" fmla="*/ 394597 h 1701699"/>
              <a:gd name="connsiteX15" fmla="*/ 5382815 w 6294300"/>
              <a:gd name="connsiteY15" fmla="*/ 74817 h 1701699"/>
              <a:gd name="connsiteX16" fmla="*/ 4140627 w 6294300"/>
              <a:gd name="connsiteY16" fmla="*/ 842290 h 1701699"/>
              <a:gd name="connsiteX17" fmla="*/ 4140627 w 6294300"/>
              <a:gd name="connsiteY17" fmla="*/ 1034158 h 1701699"/>
              <a:gd name="connsiteX0" fmla="*/ 4140627 w 6294300"/>
              <a:gd name="connsiteY0" fmla="*/ 1034158 h 1701699"/>
              <a:gd name="connsiteX1" fmla="*/ 2719917 w 6294300"/>
              <a:gd name="connsiteY1" fmla="*/ 1009436 h 1701699"/>
              <a:gd name="connsiteX2" fmla="*/ 2516717 w 6294300"/>
              <a:gd name="connsiteY2" fmla="*/ 793536 h 1701699"/>
              <a:gd name="connsiteX3" fmla="*/ 2346355 w 6294300"/>
              <a:gd name="connsiteY3" fmla="*/ 586466 h 1701699"/>
              <a:gd name="connsiteX4" fmla="*/ 1794272 w 6294300"/>
              <a:gd name="connsiteY4" fmla="*/ 266685 h 1701699"/>
              <a:gd name="connsiteX5" fmla="*/ 1656251 w 6294300"/>
              <a:gd name="connsiteY5" fmla="*/ 138773 h 1701699"/>
              <a:gd name="connsiteX6" fmla="*/ 1253067 w 6294300"/>
              <a:gd name="connsiteY6" fmla="*/ 120436 h 1701699"/>
              <a:gd name="connsiteX7" fmla="*/ 1132417 w 6294300"/>
              <a:gd name="connsiteY7" fmla="*/ 107736 h 1701699"/>
              <a:gd name="connsiteX8" fmla="*/ 674145 w 6294300"/>
              <a:gd name="connsiteY8" fmla="*/ 107736 h 1701699"/>
              <a:gd name="connsiteX9" fmla="*/ 226127 w 6294300"/>
              <a:gd name="connsiteY9" fmla="*/ 107736 h 1701699"/>
              <a:gd name="connsiteX10" fmla="*/ 2117 w 6294300"/>
              <a:gd name="connsiteY10" fmla="*/ 107736 h 1701699"/>
              <a:gd name="connsiteX11" fmla="*/ 7040 w 6294300"/>
              <a:gd name="connsiteY11" fmla="*/ 1701478 h 1701699"/>
              <a:gd name="connsiteX12" fmla="*/ 60754 w 6294300"/>
              <a:gd name="connsiteY12" fmla="*/ 1701699 h 1701699"/>
              <a:gd name="connsiteX13" fmla="*/ 5369529 w 6294300"/>
              <a:gd name="connsiteY13" fmla="*/ 1689928 h 1701699"/>
              <a:gd name="connsiteX14" fmla="*/ 5520836 w 6294300"/>
              <a:gd name="connsiteY14" fmla="*/ 394597 h 1701699"/>
              <a:gd name="connsiteX15" fmla="*/ 5382815 w 6294300"/>
              <a:gd name="connsiteY15" fmla="*/ 74817 h 1701699"/>
              <a:gd name="connsiteX16" fmla="*/ 4140627 w 6294300"/>
              <a:gd name="connsiteY16" fmla="*/ 842290 h 1701699"/>
              <a:gd name="connsiteX17" fmla="*/ 4140627 w 6294300"/>
              <a:gd name="connsiteY17" fmla="*/ 1034158 h 1701699"/>
              <a:gd name="connsiteX0" fmla="*/ 4140627 w 6294300"/>
              <a:gd name="connsiteY0" fmla="*/ 1034158 h 1904673"/>
              <a:gd name="connsiteX1" fmla="*/ 2719917 w 6294300"/>
              <a:gd name="connsiteY1" fmla="*/ 1009436 h 1904673"/>
              <a:gd name="connsiteX2" fmla="*/ 2516717 w 6294300"/>
              <a:gd name="connsiteY2" fmla="*/ 793536 h 1904673"/>
              <a:gd name="connsiteX3" fmla="*/ 2346355 w 6294300"/>
              <a:gd name="connsiteY3" fmla="*/ 586466 h 1904673"/>
              <a:gd name="connsiteX4" fmla="*/ 1794272 w 6294300"/>
              <a:gd name="connsiteY4" fmla="*/ 266685 h 1904673"/>
              <a:gd name="connsiteX5" fmla="*/ 1656251 w 6294300"/>
              <a:gd name="connsiteY5" fmla="*/ 138773 h 1904673"/>
              <a:gd name="connsiteX6" fmla="*/ 1253067 w 6294300"/>
              <a:gd name="connsiteY6" fmla="*/ 120436 h 1904673"/>
              <a:gd name="connsiteX7" fmla="*/ 1132417 w 6294300"/>
              <a:gd name="connsiteY7" fmla="*/ 107736 h 1904673"/>
              <a:gd name="connsiteX8" fmla="*/ 674145 w 6294300"/>
              <a:gd name="connsiteY8" fmla="*/ 107736 h 1904673"/>
              <a:gd name="connsiteX9" fmla="*/ 226127 w 6294300"/>
              <a:gd name="connsiteY9" fmla="*/ 107736 h 1904673"/>
              <a:gd name="connsiteX10" fmla="*/ 2117 w 6294300"/>
              <a:gd name="connsiteY10" fmla="*/ 107736 h 1904673"/>
              <a:gd name="connsiteX11" fmla="*/ 7040 w 6294300"/>
              <a:gd name="connsiteY11" fmla="*/ 1701478 h 1904673"/>
              <a:gd name="connsiteX12" fmla="*/ 60754 w 6294300"/>
              <a:gd name="connsiteY12" fmla="*/ 1701699 h 1904673"/>
              <a:gd name="connsiteX13" fmla="*/ 5369529 w 6294300"/>
              <a:gd name="connsiteY13" fmla="*/ 1689928 h 1904673"/>
              <a:gd name="connsiteX14" fmla="*/ 5520836 w 6294300"/>
              <a:gd name="connsiteY14" fmla="*/ 394597 h 1904673"/>
              <a:gd name="connsiteX15" fmla="*/ 5382815 w 6294300"/>
              <a:gd name="connsiteY15" fmla="*/ 74817 h 1904673"/>
              <a:gd name="connsiteX16" fmla="*/ 4140627 w 6294300"/>
              <a:gd name="connsiteY16" fmla="*/ 842290 h 1904673"/>
              <a:gd name="connsiteX17" fmla="*/ 4140627 w 6294300"/>
              <a:gd name="connsiteY17" fmla="*/ 1034158 h 1904673"/>
              <a:gd name="connsiteX0" fmla="*/ 4140627 w 6294300"/>
              <a:gd name="connsiteY0" fmla="*/ 1034158 h 1904673"/>
              <a:gd name="connsiteX1" fmla="*/ 2719917 w 6294300"/>
              <a:gd name="connsiteY1" fmla="*/ 1009436 h 1904673"/>
              <a:gd name="connsiteX2" fmla="*/ 2516717 w 6294300"/>
              <a:gd name="connsiteY2" fmla="*/ 793536 h 1904673"/>
              <a:gd name="connsiteX3" fmla="*/ 2346355 w 6294300"/>
              <a:gd name="connsiteY3" fmla="*/ 586466 h 1904673"/>
              <a:gd name="connsiteX4" fmla="*/ 1794272 w 6294300"/>
              <a:gd name="connsiteY4" fmla="*/ 266685 h 1904673"/>
              <a:gd name="connsiteX5" fmla="*/ 1656251 w 6294300"/>
              <a:gd name="connsiteY5" fmla="*/ 138773 h 1904673"/>
              <a:gd name="connsiteX6" fmla="*/ 1253067 w 6294300"/>
              <a:gd name="connsiteY6" fmla="*/ 120436 h 1904673"/>
              <a:gd name="connsiteX7" fmla="*/ 1132417 w 6294300"/>
              <a:gd name="connsiteY7" fmla="*/ 107736 h 1904673"/>
              <a:gd name="connsiteX8" fmla="*/ 674145 w 6294300"/>
              <a:gd name="connsiteY8" fmla="*/ 107736 h 1904673"/>
              <a:gd name="connsiteX9" fmla="*/ 226127 w 6294300"/>
              <a:gd name="connsiteY9" fmla="*/ 107736 h 1904673"/>
              <a:gd name="connsiteX10" fmla="*/ 2117 w 6294300"/>
              <a:gd name="connsiteY10" fmla="*/ 107736 h 1904673"/>
              <a:gd name="connsiteX11" fmla="*/ 7040 w 6294300"/>
              <a:gd name="connsiteY11" fmla="*/ 1701478 h 1904673"/>
              <a:gd name="connsiteX12" fmla="*/ 60754 w 6294300"/>
              <a:gd name="connsiteY12" fmla="*/ 1701699 h 1904673"/>
              <a:gd name="connsiteX13" fmla="*/ 5369529 w 6294300"/>
              <a:gd name="connsiteY13" fmla="*/ 1689928 h 1904673"/>
              <a:gd name="connsiteX14" fmla="*/ 5520836 w 6294300"/>
              <a:gd name="connsiteY14" fmla="*/ 394597 h 1904673"/>
              <a:gd name="connsiteX15" fmla="*/ 5382815 w 6294300"/>
              <a:gd name="connsiteY15" fmla="*/ 74817 h 1904673"/>
              <a:gd name="connsiteX16" fmla="*/ 4140627 w 6294300"/>
              <a:gd name="connsiteY16" fmla="*/ 842290 h 1904673"/>
              <a:gd name="connsiteX17" fmla="*/ 4140627 w 6294300"/>
              <a:gd name="connsiteY17" fmla="*/ 1034158 h 1904673"/>
              <a:gd name="connsiteX0" fmla="*/ 4140627 w 6294300"/>
              <a:gd name="connsiteY0" fmla="*/ 1034158 h 1701699"/>
              <a:gd name="connsiteX1" fmla="*/ 2719917 w 6294300"/>
              <a:gd name="connsiteY1" fmla="*/ 1009436 h 1701699"/>
              <a:gd name="connsiteX2" fmla="*/ 2516717 w 6294300"/>
              <a:gd name="connsiteY2" fmla="*/ 793536 h 1701699"/>
              <a:gd name="connsiteX3" fmla="*/ 2346355 w 6294300"/>
              <a:gd name="connsiteY3" fmla="*/ 586466 h 1701699"/>
              <a:gd name="connsiteX4" fmla="*/ 1794272 w 6294300"/>
              <a:gd name="connsiteY4" fmla="*/ 266685 h 1701699"/>
              <a:gd name="connsiteX5" fmla="*/ 1656251 w 6294300"/>
              <a:gd name="connsiteY5" fmla="*/ 138773 h 1701699"/>
              <a:gd name="connsiteX6" fmla="*/ 1253067 w 6294300"/>
              <a:gd name="connsiteY6" fmla="*/ 120436 h 1701699"/>
              <a:gd name="connsiteX7" fmla="*/ 1132417 w 6294300"/>
              <a:gd name="connsiteY7" fmla="*/ 107736 h 1701699"/>
              <a:gd name="connsiteX8" fmla="*/ 674145 w 6294300"/>
              <a:gd name="connsiteY8" fmla="*/ 107736 h 1701699"/>
              <a:gd name="connsiteX9" fmla="*/ 226127 w 6294300"/>
              <a:gd name="connsiteY9" fmla="*/ 107736 h 1701699"/>
              <a:gd name="connsiteX10" fmla="*/ 2117 w 6294300"/>
              <a:gd name="connsiteY10" fmla="*/ 107736 h 1701699"/>
              <a:gd name="connsiteX11" fmla="*/ 7040 w 6294300"/>
              <a:gd name="connsiteY11" fmla="*/ 1701478 h 1701699"/>
              <a:gd name="connsiteX12" fmla="*/ 60754 w 6294300"/>
              <a:gd name="connsiteY12" fmla="*/ 1701699 h 1701699"/>
              <a:gd name="connsiteX13" fmla="*/ 5369529 w 6294300"/>
              <a:gd name="connsiteY13" fmla="*/ 1689928 h 1701699"/>
              <a:gd name="connsiteX14" fmla="*/ 5520836 w 6294300"/>
              <a:gd name="connsiteY14" fmla="*/ 394597 h 1701699"/>
              <a:gd name="connsiteX15" fmla="*/ 5382815 w 6294300"/>
              <a:gd name="connsiteY15" fmla="*/ 74817 h 1701699"/>
              <a:gd name="connsiteX16" fmla="*/ 4140627 w 6294300"/>
              <a:gd name="connsiteY16" fmla="*/ 842290 h 1701699"/>
              <a:gd name="connsiteX17" fmla="*/ 4140627 w 6294300"/>
              <a:gd name="connsiteY17" fmla="*/ 1034158 h 1701699"/>
              <a:gd name="connsiteX0" fmla="*/ 4140627 w 5627607"/>
              <a:gd name="connsiteY0" fmla="*/ 1034158 h 1701699"/>
              <a:gd name="connsiteX1" fmla="*/ 2719917 w 5627607"/>
              <a:gd name="connsiteY1" fmla="*/ 1009436 h 1701699"/>
              <a:gd name="connsiteX2" fmla="*/ 2516717 w 5627607"/>
              <a:gd name="connsiteY2" fmla="*/ 793536 h 1701699"/>
              <a:gd name="connsiteX3" fmla="*/ 2346355 w 5627607"/>
              <a:gd name="connsiteY3" fmla="*/ 586466 h 1701699"/>
              <a:gd name="connsiteX4" fmla="*/ 1794272 w 5627607"/>
              <a:gd name="connsiteY4" fmla="*/ 266685 h 1701699"/>
              <a:gd name="connsiteX5" fmla="*/ 1656251 w 5627607"/>
              <a:gd name="connsiteY5" fmla="*/ 138773 h 1701699"/>
              <a:gd name="connsiteX6" fmla="*/ 1253067 w 5627607"/>
              <a:gd name="connsiteY6" fmla="*/ 120436 h 1701699"/>
              <a:gd name="connsiteX7" fmla="*/ 1132417 w 5627607"/>
              <a:gd name="connsiteY7" fmla="*/ 107736 h 1701699"/>
              <a:gd name="connsiteX8" fmla="*/ 674145 w 5627607"/>
              <a:gd name="connsiteY8" fmla="*/ 107736 h 1701699"/>
              <a:gd name="connsiteX9" fmla="*/ 226127 w 5627607"/>
              <a:gd name="connsiteY9" fmla="*/ 107736 h 1701699"/>
              <a:gd name="connsiteX10" fmla="*/ 2117 w 5627607"/>
              <a:gd name="connsiteY10" fmla="*/ 107736 h 1701699"/>
              <a:gd name="connsiteX11" fmla="*/ 7040 w 5627607"/>
              <a:gd name="connsiteY11" fmla="*/ 1701478 h 1701699"/>
              <a:gd name="connsiteX12" fmla="*/ 60754 w 5627607"/>
              <a:gd name="connsiteY12" fmla="*/ 1701699 h 1701699"/>
              <a:gd name="connsiteX13" fmla="*/ 5369529 w 5627607"/>
              <a:gd name="connsiteY13" fmla="*/ 1689928 h 1701699"/>
              <a:gd name="connsiteX14" fmla="*/ 5520836 w 5627607"/>
              <a:gd name="connsiteY14" fmla="*/ 394597 h 1701699"/>
              <a:gd name="connsiteX15" fmla="*/ 5382815 w 5627607"/>
              <a:gd name="connsiteY15" fmla="*/ 74817 h 1701699"/>
              <a:gd name="connsiteX16" fmla="*/ 4140627 w 5627607"/>
              <a:gd name="connsiteY16" fmla="*/ 842290 h 1701699"/>
              <a:gd name="connsiteX17" fmla="*/ 4140627 w 5627607"/>
              <a:gd name="connsiteY17" fmla="*/ 1034158 h 1701699"/>
              <a:gd name="connsiteX0" fmla="*/ 4140627 w 5523050"/>
              <a:gd name="connsiteY0" fmla="*/ 1034158 h 1701699"/>
              <a:gd name="connsiteX1" fmla="*/ 2719917 w 5523050"/>
              <a:gd name="connsiteY1" fmla="*/ 1009436 h 1701699"/>
              <a:gd name="connsiteX2" fmla="*/ 2516717 w 5523050"/>
              <a:gd name="connsiteY2" fmla="*/ 793536 h 1701699"/>
              <a:gd name="connsiteX3" fmla="*/ 2346355 w 5523050"/>
              <a:gd name="connsiteY3" fmla="*/ 586466 h 1701699"/>
              <a:gd name="connsiteX4" fmla="*/ 1794272 w 5523050"/>
              <a:gd name="connsiteY4" fmla="*/ 266685 h 1701699"/>
              <a:gd name="connsiteX5" fmla="*/ 1656251 w 5523050"/>
              <a:gd name="connsiteY5" fmla="*/ 138773 h 1701699"/>
              <a:gd name="connsiteX6" fmla="*/ 1253067 w 5523050"/>
              <a:gd name="connsiteY6" fmla="*/ 120436 h 1701699"/>
              <a:gd name="connsiteX7" fmla="*/ 1132417 w 5523050"/>
              <a:gd name="connsiteY7" fmla="*/ 107736 h 1701699"/>
              <a:gd name="connsiteX8" fmla="*/ 674145 w 5523050"/>
              <a:gd name="connsiteY8" fmla="*/ 107736 h 1701699"/>
              <a:gd name="connsiteX9" fmla="*/ 226127 w 5523050"/>
              <a:gd name="connsiteY9" fmla="*/ 107736 h 1701699"/>
              <a:gd name="connsiteX10" fmla="*/ 2117 w 5523050"/>
              <a:gd name="connsiteY10" fmla="*/ 107736 h 1701699"/>
              <a:gd name="connsiteX11" fmla="*/ 7040 w 5523050"/>
              <a:gd name="connsiteY11" fmla="*/ 1701478 h 1701699"/>
              <a:gd name="connsiteX12" fmla="*/ 60754 w 5523050"/>
              <a:gd name="connsiteY12" fmla="*/ 1701699 h 1701699"/>
              <a:gd name="connsiteX13" fmla="*/ 5369529 w 5523050"/>
              <a:gd name="connsiteY13" fmla="*/ 1689928 h 1701699"/>
              <a:gd name="connsiteX14" fmla="*/ 5520836 w 5523050"/>
              <a:gd name="connsiteY14" fmla="*/ 394597 h 1701699"/>
              <a:gd name="connsiteX15" fmla="*/ 4692711 w 5523050"/>
              <a:gd name="connsiteY15" fmla="*/ 74817 h 1701699"/>
              <a:gd name="connsiteX16" fmla="*/ 4140627 w 5523050"/>
              <a:gd name="connsiteY16" fmla="*/ 842290 h 1701699"/>
              <a:gd name="connsiteX17" fmla="*/ 4140627 w 5523050"/>
              <a:gd name="connsiteY17" fmla="*/ 1034158 h 1701699"/>
              <a:gd name="connsiteX0" fmla="*/ 4140627 w 5520837"/>
              <a:gd name="connsiteY0" fmla="*/ 959341 h 1626882"/>
              <a:gd name="connsiteX1" fmla="*/ 2719917 w 5520837"/>
              <a:gd name="connsiteY1" fmla="*/ 934619 h 1626882"/>
              <a:gd name="connsiteX2" fmla="*/ 2516717 w 5520837"/>
              <a:gd name="connsiteY2" fmla="*/ 718719 h 1626882"/>
              <a:gd name="connsiteX3" fmla="*/ 2346355 w 5520837"/>
              <a:gd name="connsiteY3" fmla="*/ 511649 h 1626882"/>
              <a:gd name="connsiteX4" fmla="*/ 1794272 w 5520837"/>
              <a:gd name="connsiteY4" fmla="*/ 191868 h 1626882"/>
              <a:gd name="connsiteX5" fmla="*/ 1656251 w 5520837"/>
              <a:gd name="connsiteY5" fmla="*/ 63956 h 1626882"/>
              <a:gd name="connsiteX6" fmla="*/ 1253067 w 5520837"/>
              <a:gd name="connsiteY6" fmla="*/ 45619 h 1626882"/>
              <a:gd name="connsiteX7" fmla="*/ 1132417 w 5520837"/>
              <a:gd name="connsiteY7" fmla="*/ 32919 h 1626882"/>
              <a:gd name="connsiteX8" fmla="*/ 674145 w 5520837"/>
              <a:gd name="connsiteY8" fmla="*/ 32919 h 1626882"/>
              <a:gd name="connsiteX9" fmla="*/ 226127 w 5520837"/>
              <a:gd name="connsiteY9" fmla="*/ 32919 h 1626882"/>
              <a:gd name="connsiteX10" fmla="*/ 2117 w 5520837"/>
              <a:gd name="connsiteY10" fmla="*/ 32919 h 1626882"/>
              <a:gd name="connsiteX11" fmla="*/ 7040 w 5520837"/>
              <a:gd name="connsiteY11" fmla="*/ 1626661 h 1626882"/>
              <a:gd name="connsiteX12" fmla="*/ 60754 w 5520837"/>
              <a:gd name="connsiteY12" fmla="*/ 1626882 h 1626882"/>
              <a:gd name="connsiteX13" fmla="*/ 5369529 w 5520837"/>
              <a:gd name="connsiteY13" fmla="*/ 1615111 h 1626882"/>
              <a:gd name="connsiteX14" fmla="*/ 5520836 w 5520837"/>
              <a:gd name="connsiteY14" fmla="*/ 319780 h 1626882"/>
              <a:gd name="connsiteX15" fmla="*/ 4692711 w 5520837"/>
              <a:gd name="connsiteY15" fmla="*/ 0 h 1626882"/>
              <a:gd name="connsiteX16" fmla="*/ 4140627 w 5520837"/>
              <a:gd name="connsiteY16" fmla="*/ 767473 h 1626882"/>
              <a:gd name="connsiteX17" fmla="*/ 4140627 w 5520837"/>
              <a:gd name="connsiteY17" fmla="*/ 959341 h 1626882"/>
              <a:gd name="connsiteX0" fmla="*/ 4140627 w 5382816"/>
              <a:gd name="connsiteY0" fmla="*/ 959341 h 1626882"/>
              <a:gd name="connsiteX1" fmla="*/ 2719917 w 5382816"/>
              <a:gd name="connsiteY1" fmla="*/ 934619 h 1626882"/>
              <a:gd name="connsiteX2" fmla="*/ 2516717 w 5382816"/>
              <a:gd name="connsiteY2" fmla="*/ 718719 h 1626882"/>
              <a:gd name="connsiteX3" fmla="*/ 2346355 w 5382816"/>
              <a:gd name="connsiteY3" fmla="*/ 511649 h 1626882"/>
              <a:gd name="connsiteX4" fmla="*/ 1794272 w 5382816"/>
              <a:gd name="connsiteY4" fmla="*/ 191868 h 1626882"/>
              <a:gd name="connsiteX5" fmla="*/ 1656251 w 5382816"/>
              <a:gd name="connsiteY5" fmla="*/ 63956 h 1626882"/>
              <a:gd name="connsiteX6" fmla="*/ 1253067 w 5382816"/>
              <a:gd name="connsiteY6" fmla="*/ 45619 h 1626882"/>
              <a:gd name="connsiteX7" fmla="*/ 1132417 w 5382816"/>
              <a:gd name="connsiteY7" fmla="*/ 32919 h 1626882"/>
              <a:gd name="connsiteX8" fmla="*/ 674145 w 5382816"/>
              <a:gd name="connsiteY8" fmla="*/ 32919 h 1626882"/>
              <a:gd name="connsiteX9" fmla="*/ 226127 w 5382816"/>
              <a:gd name="connsiteY9" fmla="*/ 32919 h 1626882"/>
              <a:gd name="connsiteX10" fmla="*/ 2117 w 5382816"/>
              <a:gd name="connsiteY10" fmla="*/ 32919 h 1626882"/>
              <a:gd name="connsiteX11" fmla="*/ 7040 w 5382816"/>
              <a:gd name="connsiteY11" fmla="*/ 1626661 h 1626882"/>
              <a:gd name="connsiteX12" fmla="*/ 60754 w 5382816"/>
              <a:gd name="connsiteY12" fmla="*/ 1626882 h 1626882"/>
              <a:gd name="connsiteX13" fmla="*/ 5369529 w 5382816"/>
              <a:gd name="connsiteY13" fmla="*/ 1615111 h 1626882"/>
              <a:gd name="connsiteX14" fmla="*/ 5382816 w 5382816"/>
              <a:gd name="connsiteY14" fmla="*/ 383736 h 1626882"/>
              <a:gd name="connsiteX15" fmla="*/ 4692711 w 5382816"/>
              <a:gd name="connsiteY15" fmla="*/ 0 h 1626882"/>
              <a:gd name="connsiteX16" fmla="*/ 4140627 w 5382816"/>
              <a:gd name="connsiteY16" fmla="*/ 767473 h 1626882"/>
              <a:gd name="connsiteX17" fmla="*/ 4140627 w 5382816"/>
              <a:gd name="connsiteY17" fmla="*/ 959341 h 1626882"/>
              <a:gd name="connsiteX0" fmla="*/ 4140627 w 5382816"/>
              <a:gd name="connsiteY0" fmla="*/ 926422 h 1593963"/>
              <a:gd name="connsiteX1" fmla="*/ 2719917 w 5382816"/>
              <a:gd name="connsiteY1" fmla="*/ 901700 h 1593963"/>
              <a:gd name="connsiteX2" fmla="*/ 2516717 w 5382816"/>
              <a:gd name="connsiteY2" fmla="*/ 685800 h 1593963"/>
              <a:gd name="connsiteX3" fmla="*/ 2346355 w 5382816"/>
              <a:gd name="connsiteY3" fmla="*/ 478730 h 1593963"/>
              <a:gd name="connsiteX4" fmla="*/ 1794272 w 5382816"/>
              <a:gd name="connsiteY4" fmla="*/ 158949 h 1593963"/>
              <a:gd name="connsiteX5" fmla="*/ 1656251 w 5382816"/>
              <a:gd name="connsiteY5" fmla="*/ 31037 h 1593963"/>
              <a:gd name="connsiteX6" fmla="*/ 1253067 w 5382816"/>
              <a:gd name="connsiteY6" fmla="*/ 12700 h 1593963"/>
              <a:gd name="connsiteX7" fmla="*/ 1132417 w 5382816"/>
              <a:gd name="connsiteY7" fmla="*/ 0 h 1593963"/>
              <a:gd name="connsiteX8" fmla="*/ 674145 w 5382816"/>
              <a:gd name="connsiteY8" fmla="*/ 0 h 1593963"/>
              <a:gd name="connsiteX9" fmla="*/ 226127 w 5382816"/>
              <a:gd name="connsiteY9" fmla="*/ 0 h 1593963"/>
              <a:gd name="connsiteX10" fmla="*/ 2117 w 5382816"/>
              <a:gd name="connsiteY10" fmla="*/ 0 h 1593963"/>
              <a:gd name="connsiteX11" fmla="*/ 7040 w 5382816"/>
              <a:gd name="connsiteY11" fmla="*/ 1593742 h 1593963"/>
              <a:gd name="connsiteX12" fmla="*/ 60754 w 5382816"/>
              <a:gd name="connsiteY12" fmla="*/ 1593963 h 1593963"/>
              <a:gd name="connsiteX13" fmla="*/ 5369529 w 5382816"/>
              <a:gd name="connsiteY13" fmla="*/ 1582192 h 1593963"/>
              <a:gd name="connsiteX14" fmla="*/ 5382816 w 5382816"/>
              <a:gd name="connsiteY14" fmla="*/ 350817 h 1593963"/>
              <a:gd name="connsiteX15" fmla="*/ 4416670 w 5382816"/>
              <a:gd name="connsiteY15" fmla="*/ 286861 h 1593963"/>
              <a:gd name="connsiteX16" fmla="*/ 4140627 w 5382816"/>
              <a:gd name="connsiteY16" fmla="*/ 734554 h 1593963"/>
              <a:gd name="connsiteX17" fmla="*/ 4140627 w 5382816"/>
              <a:gd name="connsiteY17" fmla="*/ 926422 h 1593963"/>
              <a:gd name="connsiteX0" fmla="*/ 4140627 w 5382816"/>
              <a:gd name="connsiteY0" fmla="*/ 926422 h 1593963"/>
              <a:gd name="connsiteX1" fmla="*/ 2719917 w 5382816"/>
              <a:gd name="connsiteY1" fmla="*/ 901700 h 1593963"/>
              <a:gd name="connsiteX2" fmla="*/ 2516717 w 5382816"/>
              <a:gd name="connsiteY2" fmla="*/ 685800 h 1593963"/>
              <a:gd name="connsiteX3" fmla="*/ 2346355 w 5382816"/>
              <a:gd name="connsiteY3" fmla="*/ 478730 h 1593963"/>
              <a:gd name="connsiteX4" fmla="*/ 1794272 w 5382816"/>
              <a:gd name="connsiteY4" fmla="*/ 158949 h 1593963"/>
              <a:gd name="connsiteX5" fmla="*/ 1656251 w 5382816"/>
              <a:gd name="connsiteY5" fmla="*/ 31037 h 1593963"/>
              <a:gd name="connsiteX6" fmla="*/ 1253067 w 5382816"/>
              <a:gd name="connsiteY6" fmla="*/ 12700 h 1593963"/>
              <a:gd name="connsiteX7" fmla="*/ 1132417 w 5382816"/>
              <a:gd name="connsiteY7" fmla="*/ 0 h 1593963"/>
              <a:gd name="connsiteX8" fmla="*/ 674145 w 5382816"/>
              <a:gd name="connsiteY8" fmla="*/ 0 h 1593963"/>
              <a:gd name="connsiteX9" fmla="*/ 226127 w 5382816"/>
              <a:gd name="connsiteY9" fmla="*/ 0 h 1593963"/>
              <a:gd name="connsiteX10" fmla="*/ 2117 w 5382816"/>
              <a:gd name="connsiteY10" fmla="*/ 0 h 1593963"/>
              <a:gd name="connsiteX11" fmla="*/ 7040 w 5382816"/>
              <a:gd name="connsiteY11" fmla="*/ 1593742 h 1593963"/>
              <a:gd name="connsiteX12" fmla="*/ 60754 w 5382816"/>
              <a:gd name="connsiteY12" fmla="*/ 1593963 h 1593963"/>
              <a:gd name="connsiteX13" fmla="*/ 5369529 w 5382816"/>
              <a:gd name="connsiteY13" fmla="*/ 1582192 h 1593963"/>
              <a:gd name="connsiteX14" fmla="*/ 5382816 w 5382816"/>
              <a:gd name="connsiteY14" fmla="*/ 350817 h 1593963"/>
              <a:gd name="connsiteX15" fmla="*/ 4416670 w 5382816"/>
              <a:gd name="connsiteY15" fmla="*/ 286861 h 1593963"/>
              <a:gd name="connsiteX16" fmla="*/ 4278649 w 5382816"/>
              <a:gd name="connsiteY16" fmla="*/ 734553 h 1593963"/>
              <a:gd name="connsiteX17" fmla="*/ 4140627 w 5382816"/>
              <a:gd name="connsiteY17" fmla="*/ 926422 h 1593963"/>
              <a:gd name="connsiteX0" fmla="*/ 4140627 w 5382816"/>
              <a:gd name="connsiteY0" fmla="*/ 926422 h 1593963"/>
              <a:gd name="connsiteX1" fmla="*/ 2719917 w 5382816"/>
              <a:gd name="connsiteY1" fmla="*/ 901700 h 1593963"/>
              <a:gd name="connsiteX2" fmla="*/ 2516717 w 5382816"/>
              <a:gd name="connsiteY2" fmla="*/ 685800 h 1593963"/>
              <a:gd name="connsiteX3" fmla="*/ 2346355 w 5382816"/>
              <a:gd name="connsiteY3" fmla="*/ 478730 h 1593963"/>
              <a:gd name="connsiteX4" fmla="*/ 1794272 w 5382816"/>
              <a:gd name="connsiteY4" fmla="*/ 158949 h 1593963"/>
              <a:gd name="connsiteX5" fmla="*/ 1656251 w 5382816"/>
              <a:gd name="connsiteY5" fmla="*/ 31037 h 1593963"/>
              <a:gd name="connsiteX6" fmla="*/ 1253067 w 5382816"/>
              <a:gd name="connsiteY6" fmla="*/ 12700 h 1593963"/>
              <a:gd name="connsiteX7" fmla="*/ 1132417 w 5382816"/>
              <a:gd name="connsiteY7" fmla="*/ 0 h 1593963"/>
              <a:gd name="connsiteX8" fmla="*/ 674145 w 5382816"/>
              <a:gd name="connsiteY8" fmla="*/ 0 h 1593963"/>
              <a:gd name="connsiteX9" fmla="*/ 226127 w 5382816"/>
              <a:gd name="connsiteY9" fmla="*/ 0 h 1593963"/>
              <a:gd name="connsiteX10" fmla="*/ 2117 w 5382816"/>
              <a:gd name="connsiteY10" fmla="*/ 0 h 1593963"/>
              <a:gd name="connsiteX11" fmla="*/ 7040 w 5382816"/>
              <a:gd name="connsiteY11" fmla="*/ 1593742 h 1593963"/>
              <a:gd name="connsiteX12" fmla="*/ 60754 w 5382816"/>
              <a:gd name="connsiteY12" fmla="*/ 1593963 h 1593963"/>
              <a:gd name="connsiteX13" fmla="*/ 5369529 w 5382816"/>
              <a:gd name="connsiteY13" fmla="*/ 1582192 h 1593963"/>
              <a:gd name="connsiteX14" fmla="*/ 5382816 w 5382816"/>
              <a:gd name="connsiteY14" fmla="*/ 350817 h 1593963"/>
              <a:gd name="connsiteX15" fmla="*/ 4554690 w 5382816"/>
              <a:gd name="connsiteY15" fmla="*/ 350817 h 1593963"/>
              <a:gd name="connsiteX16" fmla="*/ 4278649 w 5382816"/>
              <a:gd name="connsiteY16" fmla="*/ 734553 h 1593963"/>
              <a:gd name="connsiteX17" fmla="*/ 4140627 w 5382816"/>
              <a:gd name="connsiteY17" fmla="*/ 926422 h 1593963"/>
              <a:gd name="connsiteX0" fmla="*/ 4140627 w 5382816"/>
              <a:gd name="connsiteY0" fmla="*/ 926422 h 1593963"/>
              <a:gd name="connsiteX1" fmla="*/ 2719917 w 5382816"/>
              <a:gd name="connsiteY1" fmla="*/ 901700 h 1593963"/>
              <a:gd name="connsiteX2" fmla="*/ 2516717 w 5382816"/>
              <a:gd name="connsiteY2" fmla="*/ 685800 h 1593963"/>
              <a:gd name="connsiteX3" fmla="*/ 2346355 w 5382816"/>
              <a:gd name="connsiteY3" fmla="*/ 478730 h 1593963"/>
              <a:gd name="connsiteX4" fmla="*/ 1794272 w 5382816"/>
              <a:gd name="connsiteY4" fmla="*/ 158949 h 1593963"/>
              <a:gd name="connsiteX5" fmla="*/ 1656251 w 5382816"/>
              <a:gd name="connsiteY5" fmla="*/ 31037 h 1593963"/>
              <a:gd name="connsiteX6" fmla="*/ 1253067 w 5382816"/>
              <a:gd name="connsiteY6" fmla="*/ 12700 h 1593963"/>
              <a:gd name="connsiteX7" fmla="*/ 1132417 w 5382816"/>
              <a:gd name="connsiteY7" fmla="*/ 0 h 1593963"/>
              <a:gd name="connsiteX8" fmla="*/ 674145 w 5382816"/>
              <a:gd name="connsiteY8" fmla="*/ 0 h 1593963"/>
              <a:gd name="connsiteX9" fmla="*/ 226127 w 5382816"/>
              <a:gd name="connsiteY9" fmla="*/ 0 h 1593963"/>
              <a:gd name="connsiteX10" fmla="*/ 2117 w 5382816"/>
              <a:gd name="connsiteY10" fmla="*/ 0 h 1593963"/>
              <a:gd name="connsiteX11" fmla="*/ 7040 w 5382816"/>
              <a:gd name="connsiteY11" fmla="*/ 1593742 h 1593963"/>
              <a:gd name="connsiteX12" fmla="*/ 60754 w 5382816"/>
              <a:gd name="connsiteY12" fmla="*/ 1593963 h 1593963"/>
              <a:gd name="connsiteX13" fmla="*/ 5382816 w 5382816"/>
              <a:gd name="connsiteY13" fmla="*/ 1186739 h 1593963"/>
              <a:gd name="connsiteX14" fmla="*/ 5382816 w 5382816"/>
              <a:gd name="connsiteY14" fmla="*/ 350817 h 1593963"/>
              <a:gd name="connsiteX15" fmla="*/ 4554690 w 5382816"/>
              <a:gd name="connsiteY15" fmla="*/ 350817 h 1593963"/>
              <a:gd name="connsiteX16" fmla="*/ 4278649 w 5382816"/>
              <a:gd name="connsiteY16" fmla="*/ 734553 h 1593963"/>
              <a:gd name="connsiteX17" fmla="*/ 4140627 w 5382816"/>
              <a:gd name="connsiteY17" fmla="*/ 926422 h 1593963"/>
              <a:gd name="connsiteX0" fmla="*/ 4140627 w 5382816"/>
              <a:gd name="connsiteY0" fmla="*/ 926422 h 1593742"/>
              <a:gd name="connsiteX1" fmla="*/ 2719917 w 5382816"/>
              <a:gd name="connsiteY1" fmla="*/ 901700 h 1593742"/>
              <a:gd name="connsiteX2" fmla="*/ 2516717 w 5382816"/>
              <a:gd name="connsiteY2" fmla="*/ 685800 h 1593742"/>
              <a:gd name="connsiteX3" fmla="*/ 2346355 w 5382816"/>
              <a:gd name="connsiteY3" fmla="*/ 478730 h 1593742"/>
              <a:gd name="connsiteX4" fmla="*/ 1794272 w 5382816"/>
              <a:gd name="connsiteY4" fmla="*/ 158949 h 1593742"/>
              <a:gd name="connsiteX5" fmla="*/ 1656251 w 5382816"/>
              <a:gd name="connsiteY5" fmla="*/ 31037 h 1593742"/>
              <a:gd name="connsiteX6" fmla="*/ 1253067 w 5382816"/>
              <a:gd name="connsiteY6" fmla="*/ 12700 h 1593742"/>
              <a:gd name="connsiteX7" fmla="*/ 1132417 w 5382816"/>
              <a:gd name="connsiteY7" fmla="*/ 0 h 1593742"/>
              <a:gd name="connsiteX8" fmla="*/ 674145 w 5382816"/>
              <a:gd name="connsiteY8" fmla="*/ 0 h 1593742"/>
              <a:gd name="connsiteX9" fmla="*/ 226127 w 5382816"/>
              <a:gd name="connsiteY9" fmla="*/ 0 h 1593742"/>
              <a:gd name="connsiteX10" fmla="*/ 2117 w 5382816"/>
              <a:gd name="connsiteY10" fmla="*/ 0 h 1593742"/>
              <a:gd name="connsiteX11" fmla="*/ 7040 w 5382816"/>
              <a:gd name="connsiteY11" fmla="*/ 1593742 h 1593742"/>
              <a:gd name="connsiteX12" fmla="*/ 0 w 5382816"/>
              <a:gd name="connsiteY12" fmla="*/ 1186739 h 1593742"/>
              <a:gd name="connsiteX13" fmla="*/ 5382816 w 5382816"/>
              <a:gd name="connsiteY13" fmla="*/ 1186739 h 1593742"/>
              <a:gd name="connsiteX14" fmla="*/ 5382816 w 5382816"/>
              <a:gd name="connsiteY14" fmla="*/ 350817 h 1593742"/>
              <a:gd name="connsiteX15" fmla="*/ 4554690 w 5382816"/>
              <a:gd name="connsiteY15" fmla="*/ 350817 h 1593742"/>
              <a:gd name="connsiteX16" fmla="*/ 4278649 w 5382816"/>
              <a:gd name="connsiteY16" fmla="*/ 734553 h 1593742"/>
              <a:gd name="connsiteX17" fmla="*/ 4140627 w 5382816"/>
              <a:gd name="connsiteY17" fmla="*/ 926422 h 1593742"/>
              <a:gd name="connsiteX0" fmla="*/ 4140627 w 5382816"/>
              <a:gd name="connsiteY0" fmla="*/ 926422 h 1593742"/>
              <a:gd name="connsiteX1" fmla="*/ 2719917 w 5382816"/>
              <a:gd name="connsiteY1" fmla="*/ 901700 h 1593742"/>
              <a:gd name="connsiteX2" fmla="*/ 2516717 w 5382816"/>
              <a:gd name="connsiteY2" fmla="*/ 685800 h 1593742"/>
              <a:gd name="connsiteX3" fmla="*/ 2346355 w 5382816"/>
              <a:gd name="connsiteY3" fmla="*/ 478730 h 1593742"/>
              <a:gd name="connsiteX4" fmla="*/ 1794272 w 5382816"/>
              <a:gd name="connsiteY4" fmla="*/ 158949 h 1593742"/>
              <a:gd name="connsiteX5" fmla="*/ 1253067 w 5382816"/>
              <a:gd name="connsiteY5" fmla="*/ 12700 h 1593742"/>
              <a:gd name="connsiteX6" fmla="*/ 1132417 w 5382816"/>
              <a:gd name="connsiteY6" fmla="*/ 0 h 1593742"/>
              <a:gd name="connsiteX7" fmla="*/ 674145 w 5382816"/>
              <a:gd name="connsiteY7" fmla="*/ 0 h 1593742"/>
              <a:gd name="connsiteX8" fmla="*/ 226127 w 5382816"/>
              <a:gd name="connsiteY8" fmla="*/ 0 h 1593742"/>
              <a:gd name="connsiteX9" fmla="*/ 2117 w 5382816"/>
              <a:gd name="connsiteY9" fmla="*/ 0 h 1593742"/>
              <a:gd name="connsiteX10" fmla="*/ 7040 w 5382816"/>
              <a:gd name="connsiteY10" fmla="*/ 1593742 h 1593742"/>
              <a:gd name="connsiteX11" fmla="*/ 0 w 5382816"/>
              <a:gd name="connsiteY11" fmla="*/ 1186739 h 1593742"/>
              <a:gd name="connsiteX12" fmla="*/ 5382816 w 5382816"/>
              <a:gd name="connsiteY12" fmla="*/ 1186739 h 1593742"/>
              <a:gd name="connsiteX13" fmla="*/ 5382816 w 5382816"/>
              <a:gd name="connsiteY13" fmla="*/ 350817 h 1593742"/>
              <a:gd name="connsiteX14" fmla="*/ 4554690 w 5382816"/>
              <a:gd name="connsiteY14" fmla="*/ 350817 h 1593742"/>
              <a:gd name="connsiteX15" fmla="*/ 4278649 w 5382816"/>
              <a:gd name="connsiteY15" fmla="*/ 734553 h 1593742"/>
              <a:gd name="connsiteX16" fmla="*/ 4140627 w 5382816"/>
              <a:gd name="connsiteY16" fmla="*/ 926422 h 1593742"/>
              <a:gd name="connsiteX0" fmla="*/ 5037410 w 6279599"/>
              <a:gd name="connsiteY0" fmla="*/ 926422 h 1186739"/>
              <a:gd name="connsiteX1" fmla="*/ 3616700 w 6279599"/>
              <a:gd name="connsiteY1" fmla="*/ 901700 h 1186739"/>
              <a:gd name="connsiteX2" fmla="*/ 3413500 w 6279599"/>
              <a:gd name="connsiteY2" fmla="*/ 685800 h 1186739"/>
              <a:gd name="connsiteX3" fmla="*/ 3243138 w 6279599"/>
              <a:gd name="connsiteY3" fmla="*/ 478730 h 1186739"/>
              <a:gd name="connsiteX4" fmla="*/ 2691055 w 6279599"/>
              <a:gd name="connsiteY4" fmla="*/ 158949 h 1186739"/>
              <a:gd name="connsiteX5" fmla="*/ 2149850 w 6279599"/>
              <a:gd name="connsiteY5" fmla="*/ 12700 h 1186739"/>
              <a:gd name="connsiteX6" fmla="*/ 2029200 w 6279599"/>
              <a:gd name="connsiteY6" fmla="*/ 0 h 1186739"/>
              <a:gd name="connsiteX7" fmla="*/ 1570928 w 6279599"/>
              <a:gd name="connsiteY7" fmla="*/ 0 h 1186739"/>
              <a:gd name="connsiteX8" fmla="*/ 1122910 w 6279599"/>
              <a:gd name="connsiteY8" fmla="*/ 0 h 1186739"/>
              <a:gd name="connsiteX9" fmla="*/ 898900 w 6279599"/>
              <a:gd name="connsiteY9" fmla="*/ 0 h 1186739"/>
              <a:gd name="connsiteX10" fmla="*/ 896783 w 6279599"/>
              <a:gd name="connsiteY10" fmla="*/ 1186739 h 1186739"/>
              <a:gd name="connsiteX11" fmla="*/ 6279599 w 6279599"/>
              <a:gd name="connsiteY11" fmla="*/ 1186739 h 1186739"/>
              <a:gd name="connsiteX12" fmla="*/ 6279599 w 6279599"/>
              <a:gd name="connsiteY12" fmla="*/ 350817 h 1186739"/>
              <a:gd name="connsiteX13" fmla="*/ 5451473 w 6279599"/>
              <a:gd name="connsiteY13" fmla="*/ 350817 h 1186739"/>
              <a:gd name="connsiteX14" fmla="*/ 5175432 w 6279599"/>
              <a:gd name="connsiteY14" fmla="*/ 734553 h 1186739"/>
              <a:gd name="connsiteX15" fmla="*/ 5037410 w 6279599"/>
              <a:gd name="connsiteY15" fmla="*/ 926422 h 1186739"/>
              <a:gd name="connsiteX0" fmla="*/ 4140627 w 5382816"/>
              <a:gd name="connsiteY0" fmla="*/ 926422 h 1186739"/>
              <a:gd name="connsiteX1" fmla="*/ 2719917 w 5382816"/>
              <a:gd name="connsiteY1" fmla="*/ 901700 h 1186739"/>
              <a:gd name="connsiteX2" fmla="*/ 2516717 w 5382816"/>
              <a:gd name="connsiteY2" fmla="*/ 685800 h 1186739"/>
              <a:gd name="connsiteX3" fmla="*/ 2346355 w 5382816"/>
              <a:gd name="connsiteY3" fmla="*/ 478730 h 1186739"/>
              <a:gd name="connsiteX4" fmla="*/ 1794272 w 5382816"/>
              <a:gd name="connsiteY4" fmla="*/ 158949 h 1186739"/>
              <a:gd name="connsiteX5" fmla="*/ 1253067 w 5382816"/>
              <a:gd name="connsiteY5" fmla="*/ 12700 h 1186739"/>
              <a:gd name="connsiteX6" fmla="*/ 1132417 w 5382816"/>
              <a:gd name="connsiteY6" fmla="*/ 0 h 1186739"/>
              <a:gd name="connsiteX7" fmla="*/ 674145 w 5382816"/>
              <a:gd name="connsiteY7" fmla="*/ 0 h 1186739"/>
              <a:gd name="connsiteX8" fmla="*/ 226127 w 5382816"/>
              <a:gd name="connsiteY8" fmla="*/ 0 h 1186739"/>
              <a:gd name="connsiteX9" fmla="*/ 2117 w 5382816"/>
              <a:gd name="connsiteY9" fmla="*/ 0 h 1186739"/>
              <a:gd name="connsiteX10" fmla="*/ 0 w 5382816"/>
              <a:gd name="connsiteY10" fmla="*/ 1186739 h 1186739"/>
              <a:gd name="connsiteX11" fmla="*/ 5382816 w 5382816"/>
              <a:gd name="connsiteY11" fmla="*/ 1186739 h 1186739"/>
              <a:gd name="connsiteX12" fmla="*/ 5382816 w 5382816"/>
              <a:gd name="connsiteY12" fmla="*/ 350817 h 1186739"/>
              <a:gd name="connsiteX13" fmla="*/ 4554690 w 5382816"/>
              <a:gd name="connsiteY13" fmla="*/ 350817 h 1186739"/>
              <a:gd name="connsiteX14" fmla="*/ 4278649 w 5382816"/>
              <a:gd name="connsiteY14" fmla="*/ 734553 h 1186739"/>
              <a:gd name="connsiteX15" fmla="*/ 4140627 w 5382816"/>
              <a:gd name="connsiteY15" fmla="*/ 926422 h 1186739"/>
              <a:gd name="connsiteX0" fmla="*/ 4140627 w 5382816"/>
              <a:gd name="connsiteY0" fmla="*/ 926422 h 1186739"/>
              <a:gd name="connsiteX1" fmla="*/ 2719917 w 5382816"/>
              <a:gd name="connsiteY1" fmla="*/ 901700 h 1186739"/>
              <a:gd name="connsiteX2" fmla="*/ 2516717 w 5382816"/>
              <a:gd name="connsiteY2" fmla="*/ 685800 h 1186739"/>
              <a:gd name="connsiteX3" fmla="*/ 2346355 w 5382816"/>
              <a:gd name="connsiteY3" fmla="*/ 478730 h 1186739"/>
              <a:gd name="connsiteX4" fmla="*/ 1794272 w 5382816"/>
              <a:gd name="connsiteY4" fmla="*/ 158949 h 1186739"/>
              <a:gd name="connsiteX5" fmla="*/ 1253067 w 5382816"/>
              <a:gd name="connsiteY5" fmla="*/ 12700 h 1186739"/>
              <a:gd name="connsiteX6" fmla="*/ 1132417 w 5382816"/>
              <a:gd name="connsiteY6" fmla="*/ 0 h 1186739"/>
              <a:gd name="connsiteX7" fmla="*/ 674145 w 5382816"/>
              <a:gd name="connsiteY7" fmla="*/ 0 h 1186739"/>
              <a:gd name="connsiteX8" fmla="*/ 226127 w 5382816"/>
              <a:gd name="connsiteY8" fmla="*/ 0 h 1186739"/>
              <a:gd name="connsiteX9" fmla="*/ 0 w 5382816"/>
              <a:gd name="connsiteY9" fmla="*/ 1186739 h 1186739"/>
              <a:gd name="connsiteX10" fmla="*/ 5382816 w 5382816"/>
              <a:gd name="connsiteY10" fmla="*/ 1186739 h 1186739"/>
              <a:gd name="connsiteX11" fmla="*/ 5382816 w 5382816"/>
              <a:gd name="connsiteY11" fmla="*/ 350817 h 1186739"/>
              <a:gd name="connsiteX12" fmla="*/ 4554690 w 5382816"/>
              <a:gd name="connsiteY12" fmla="*/ 350817 h 1186739"/>
              <a:gd name="connsiteX13" fmla="*/ 4278649 w 5382816"/>
              <a:gd name="connsiteY13" fmla="*/ 734553 h 1186739"/>
              <a:gd name="connsiteX14" fmla="*/ 4140627 w 5382816"/>
              <a:gd name="connsiteY14" fmla="*/ 926422 h 1186739"/>
              <a:gd name="connsiteX0" fmla="*/ 4141062 w 5383251"/>
              <a:gd name="connsiteY0" fmla="*/ 926422 h 1186739"/>
              <a:gd name="connsiteX1" fmla="*/ 2720352 w 5383251"/>
              <a:gd name="connsiteY1" fmla="*/ 901700 h 1186739"/>
              <a:gd name="connsiteX2" fmla="*/ 2517152 w 5383251"/>
              <a:gd name="connsiteY2" fmla="*/ 685800 h 1186739"/>
              <a:gd name="connsiteX3" fmla="*/ 2346790 w 5383251"/>
              <a:gd name="connsiteY3" fmla="*/ 478730 h 1186739"/>
              <a:gd name="connsiteX4" fmla="*/ 1794707 w 5383251"/>
              <a:gd name="connsiteY4" fmla="*/ 158949 h 1186739"/>
              <a:gd name="connsiteX5" fmla="*/ 1253502 w 5383251"/>
              <a:gd name="connsiteY5" fmla="*/ 12700 h 1186739"/>
              <a:gd name="connsiteX6" fmla="*/ 1132852 w 5383251"/>
              <a:gd name="connsiteY6" fmla="*/ 0 h 1186739"/>
              <a:gd name="connsiteX7" fmla="*/ 674580 w 5383251"/>
              <a:gd name="connsiteY7" fmla="*/ 0 h 1186739"/>
              <a:gd name="connsiteX8" fmla="*/ 0 w 5383251"/>
              <a:gd name="connsiteY8" fmla="*/ 425152 h 1186739"/>
              <a:gd name="connsiteX9" fmla="*/ 435 w 5383251"/>
              <a:gd name="connsiteY9" fmla="*/ 1186739 h 1186739"/>
              <a:gd name="connsiteX10" fmla="*/ 5383251 w 5383251"/>
              <a:gd name="connsiteY10" fmla="*/ 1186739 h 1186739"/>
              <a:gd name="connsiteX11" fmla="*/ 5383251 w 5383251"/>
              <a:gd name="connsiteY11" fmla="*/ 350817 h 1186739"/>
              <a:gd name="connsiteX12" fmla="*/ 4555125 w 5383251"/>
              <a:gd name="connsiteY12" fmla="*/ 350817 h 1186739"/>
              <a:gd name="connsiteX13" fmla="*/ 4279084 w 5383251"/>
              <a:gd name="connsiteY13" fmla="*/ 734553 h 1186739"/>
              <a:gd name="connsiteX14" fmla="*/ 4141062 w 5383251"/>
              <a:gd name="connsiteY14" fmla="*/ 926422 h 1186739"/>
              <a:gd name="connsiteX0" fmla="*/ 4141062 w 5383251"/>
              <a:gd name="connsiteY0" fmla="*/ 926422 h 1186739"/>
              <a:gd name="connsiteX1" fmla="*/ 2720352 w 5383251"/>
              <a:gd name="connsiteY1" fmla="*/ 901700 h 1186739"/>
              <a:gd name="connsiteX2" fmla="*/ 2517152 w 5383251"/>
              <a:gd name="connsiteY2" fmla="*/ 685800 h 1186739"/>
              <a:gd name="connsiteX3" fmla="*/ 2346790 w 5383251"/>
              <a:gd name="connsiteY3" fmla="*/ 478730 h 1186739"/>
              <a:gd name="connsiteX4" fmla="*/ 1794707 w 5383251"/>
              <a:gd name="connsiteY4" fmla="*/ 158949 h 1186739"/>
              <a:gd name="connsiteX5" fmla="*/ 1253502 w 5383251"/>
              <a:gd name="connsiteY5" fmla="*/ 12700 h 1186739"/>
              <a:gd name="connsiteX6" fmla="*/ 1132852 w 5383251"/>
              <a:gd name="connsiteY6" fmla="*/ 0 h 1186739"/>
              <a:gd name="connsiteX7" fmla="*/ 0 w 5383251"/>
              <a:gd name="connsiteY7" fmla="*/ 425152 h 1186739"/>
              <a:gd name="connsiteX8" fmla="*/ 435 w 5383251"/>
              <a:gd name="connsiteY8" fmla="*/ 1186739 h 1186739"/>
              <a:gd name="connsiteX9" fmla="*/ 5383251 w 5383251"/>
              <a:gd name="connsiteY9" fmla="*/ 1186739 h 1186739"/>
              <a:gd name="connsiteX10" fmla="*/ 5383251 w 5383251"/>
              <a:gd name="connsiteY10" fmla="*/ 350817 h 1186739"/>
              <a:gd name="connsiteX11" fmla="*/ 4555125 w 5383251"/>
              <a:gd name="connsiteY11" fmla="*/ 350817 h 1186739"/>
              <a:gd name="connsiteX12" fmla="*/ 4279084 w 5383251"/>
              <a:gd name="connsiteY12" fmla="*/ 734553 h 1186739"/>
              <a:gd name="connsiteX13" fmla="*/ 4141062 w 5383251"/>
              <a:gd name="connsiteY13" fmla="*/ 926422 h 1186739"/>
              <a:gd name="connsiteX0" fmla="*/ 4141062 w 5383251"/>
              <a:gd name="connsiteY0" fmla="*/ 926422 h 1186739"/>
              <a:gd name="connsiteX1" fmla="*/ 2720352 w 5383251"/>
              <a:gd name="connsiteY1" fmla="*/ 901700 h 1186739"/>
              <a:gd name="connsiteX2" fmla="*/ 2517152 w 5383251"/>
              <a:gd name="connsiteY2" fmla="*/ 685800 h 1186739"/>
              <a:gd name="connsiteX3" fmla="*/ 2346790 w 5383251"/>
              <a:gd name="connsiteY3" fmla="*/ 478730 h 1186739"/>
              <a:gd name="connsiteX4" fmla="*/ 1794707 w 5383251"/>
              <a:gd name="connsiteY4" fmla="*/ 158949 h 1186739"/>
              <a:gd name="connsiteX5" fmla="*/ 1132852 w 5383251"/>
              <a:gd name="connsiteY5" fmla="*/ 0 h 1186739"/>
              <a:gd name="connsiteX6" fmla="*/ 0 w 5383251"/>
              <a:gd name="connsiteY6" fmla="*/ 425152 h 1186739"/>
              <a:gd name="connsiteX7" fmla="*/ 435 w 5383251"/>
              <a:gd name="connsiteY7" fmla="*/ 1186739 h 1186739"/>
              <a:gd name="connsiteX8" fmla="*/ 5383251 w 5383251"/>
              <a:gd name="connsiteY8" fmla="*/ 1186739 h 1186739"/>
              <a:gd name="connsiteX9" fmla="*/ 5383251 w 5383251"/>
              <a:gd name="connsiteY9" fmla="*/ 350817 h 1186739"/>
              <a:gd name="connsiteX10" fmla="*/ 4555125 w 5383251"/>
              <a:gd name="connsiteY10" fmla="*/ 350817 h 1186739"/>
              <a:gd name="connsiteX11" fmla="*/ 4279084 w 5383251"/>
              <a:gd name="connsiteY11" fmla="*/ 734553 h 1186739"/>
              <a:gd name="connsiteX12" fmla="*/ 4141062 w 5383251"/>
              <a:gd name="connsiteY12" fmla="*/ 926422 h 1186739"/>
              <a:gd name="connsiteX0" fmla="*/ 4141062 w 5383251"/>
              <a:gd name="connsiteY0" fmla="*/ 767473 h 1027790"/>
              <a:gd name="connsiteX1" fmla="*/ 2720352 w 5383251"/>
              <a:gd name="connsiteY1" fmla="*/ 742751 h 1027790"/>
              <a:gd name="connsiteX2" fmla="*/ 2517152 w 5383251"/>
              <a:gd name="connsiteY2" fmla="*/ 526851 h 1027790"/>
              <a:gd name="connsiteX3" fmla="*/ 2346790 w 5383251"/>
              <a:gd name="connsiteY3" fmla="*/ 319781 h 1027790"/>
              <a:gd name="connsiteX4" fmla="*/ 1794707 w 5383251"/>
              <a:gd name="connsiteY4" fmla="*/ 0 h 1027790"/>
              <a:gd name="connsiteX5" fmla="*/ 0 w 5383251"/>
              <a:gd name="connsiteY5" fmla="*/ 266203 h 1027790"/>
              <a:gd name="connsiteX6" fmla="*/ 435 w 5383251"/>
              <a:gd name="connsiteY6" fmla="*/ 1027790 h 1027790"/>
              <a:gd name="connsiteX7" fmla="*/ 5383251 w 5383251"/>
              <a:gd name="connsiteY7" fmla="*/ 1027790 h 1027790"/>
              <a:gd name="connsiteX8" fmla="*/ 5383251 w 5383251"/>
              <a:gd name="connsiteY8" fmla="*/ 191868 h 1027790"/>
              <a:gd name="connsiteX9" fmla="*/ 4555125 w 5383251"/>
              <a:gd name="connsiteY9" fmla="*/ 191868 h 1027790"/>
              <a:gd name="connsiteX10" fmla="*/ 4279084 w 5383251"/>
              <a:gd name="connsiteY10" fmla="*/ 575604 h 1027790"/>
              <a:gd name="connsiteX11" fmla="*/ 4141062 w 5383251"/>
              <a:gd name="connsiteY11" fmla="*/ 767473 h 1027790"/>
              <a:gd name="connsiteX0" fmla="*/ 4141062 w 5383251"/>
              <a:gd name="connsiteY0" fmla="*/ 575605 h 835922"/>
              <a:gd name="connsiteX1" fmla="*/ 2720352 w 5383251"/>
              <a:gd name="connsiteY1" fmla="*/ 550883 h 835922"/>
              <a:gd name="connsiteX2" fmla="*/ 2517152 w 5383251"/>
              <a:gd name="connsiteY2" fmla="*/ 334983 h 835922"/>
              <a:gd name="connsiteX3" fmla="*/ 2346790 w 5383251"/>
              <a:gd name="connsiteY3" fmla="*/ 127913 h 835922"/>
              <a:gd name="connsiteX4" fmla="*/ 0 w 5383251"/>
              <a:gd name="connsiteY4" fmla="*/ 74335 h 835922"/>
              <a:gd name="connsiteX5" fmla="*/ 435 w 5383251"/>
              <a:gd name="connsiteY5" fmla="*/ 835922 h 835922"/>
              <a:gd name="connsiteX6" fmla="*/ 5383251 w 5383251"/>
              <a:gd name="connsiteY6" fmla="*/ 835922 h 835922"/>
              <a:gd name="connsiteX7" fmla="*/ 5383251 w 5383251"/>
              <a:gd name="connsiteY7" fmla="*/ 0 h 835922"/>
              <a:gd name="connsiteX8" fmla="*/ 4555125 w 5383251"/>
              <a:gd name="connsiteY8" fmla="*/ 0 h 835922"/>
              <a:gd name="connsiteX9" fmla="*/ 4279084 w 5383251"/>
              <a:gd name="connsiteY9" fmla="*/ 383736 h 835922"/>
              <a:gd name="connsiteX10" fmla="*/ 4141062 w 5383251"/>
              <a:gd name="connsiteY10" fmla="*/ 575605 h 835922"/>
              <a:gd name="connsiteX0" fmla="*/ 4141062 w 5383251"/>
              <a:gd name="connsiteY0" fmla="*/ 575605 h 835922"/>
              <a:gd name="connsiteX1" fmla="*/ 2720352 w 5383251"/>
              <a:gd name="connsiteY1" fmla="*/ 550883 h 835922"/>
              <a:gd name="connsiteX2" fmla="*/ 2517152 w 5383251"/>
              <a:gd name="connsiteY2" fmla="*/ 334983 h 835922"/>
              <a:gd name="connsiteX3" fmla="*/ 2346791 w 5383251"/>
              <a:gd name="connsiteY3" fmla="*/ 66445 h 835922"/>
              <a:gd name="connsiteX4" fmla="*/ 0 w 5383251"/>
              <a:gd name="connsiteY4" fmla="*/ 74335 h 835922"/>
              <a:gd name="connsiteX5" fmla="*/ 435 w 5383251"/>
              <a:gd name="connsiteY5" fmla="*/ 835922 h 835922"/>
              <a:gd name="connsiteX6" fmla="*/ 5383251 w 5383251"/>
              <a:gd name="connsiteY6" fmla="*/ 835922 h 835922"/>
              <a:gd name="connsiteX7" fmla="*/ 5383251 w 5383251"/>
              <a:gd name="connsiteY7" fmla="*/ 0 h 835922"/>
              <a:gd name="connsiteX8" fmla="*/ 4555125 w 5383251"/>
              <a:gd name="connsiteY8" fmla="*/ 0 h 835922"/>
              <a:gd name="connsiteX9" fmla="*/ 4279084 w 5383251"/>
              <a:gd name="connsiteY9" fmla="*/ 383736 h 835922"/>
              <a:gd name="connsiteX10" fmla="*/ 4141062 w 5383251"/>
              <a:gd name="connsiteY10" fmla="*/ 575605 h 835922"/>
              <a:gd name="connsiteX0" fmla="*/ 4140627 w 5382816"/>
              <a:gd name="connsiteY0" fmla="*/ 575605 h 835922"/>
              <a:gd name="connsiteX1" fmla="*/ 2719917 w 5382816"/>
              <a:gd name="connsiteY1" fmla="*/ 550883 h 835922"/>
              <a:gd name="connsiteX2" fmla="*/ 2516717 w 5382816"/>
              <a:gd name="connsiteY2" fmla="*/ 334983 h 835922"/>
              <a:gd name="connsiteX3" fmla="*/ 2346356 w 5382816"/>
              <a:gd name="connsiteY3" fmla="*/ 66445 h 835922"/>
              <a:gd name="connsiteX4" fmla="*/ 1343316 w 5382816"/>
              <a:gd name="connsiteY4" fmla="*/ 58968 h 835922"/>
              <a:gd name="connsiteX5" fmla="*/ 0 w 5382816"/>
              <a:gd name="connsiteY5" fmla="*/ 835922 h 835922"/>
              <a:gd name="connsiteX6" fmla="*/ 5382816 w 5382816"/>
              <a:gd name="connsiteY6" fmla="*/ 835922 h 835922"/>
              <a:gd name="connsiteX7" fmla="*/ 5382816 w 5382816"/>
              <a:gd name="connsiteY7" fmla="*/ 0 h 835922"/>
              <a:gd name="connsiteX8" fmla="*/ 4554690 w 5382816"/>
              <a:gd name="connsiteY8" fmla="*/ 0 h 835922"/>
              <a:gd name="connsiteX9" fmla="*/ 4278649 w 5382816"/>
              <a:gd name="connsiteY9" fmla="*/ 383736 h 835922"/>
              <a:gd name="connsiteX10" fmla="*/ 4140627 w 5382816"/>
              <a:gd name="connsiteY10" fmla="*/ 575605 h 835922"/>
              <a:gd name="connsiteX0" fmla="*/ 2797310 w 4039499"/>
              <a:gd name="connsiteY0" fmla="*/ 575605 h 835922"/>
              <a:gd name="connsiteX1" fmla="*/ 1376600 w 4039499"/>
              <a:gd name="connsiteY1" fmla="*/ 550883 h 835922"/>
              <a:gd name="connsiteX2" fmla="*/ 1173400 w 4039499"/>
              <a:gd name="connsiteY2" fmla="*/ 334983 h 835922"/>
              <a:gd name="connsiteX3" fmla="*/ 1003039 w 4039499"/>
              <a:gd name="connsiteY3" fmla="*/ 66445 h 835922"/>
              <a:gd name="connsiteX4" fmla="*/ -1 w 4039499"/>
              <a:gd name="connsiteY4" fmla="*/ 58968 h 835922"/>
              <a:gd name="connsiteX5" fmla="*/ 297310 w 4039499"/>
              <a:gd name="connsiteY5" fmla="*/ 820556 h 835922"/>
              <a:gd name="connsiteX6" fmla="*/ 4039499 w 4039499"/>
              <a:gd name="connsiteY6" fmla="*/ 835922 h 835922"/>
              <a:gd name="connsiteX7" fmla="*/ 4039499 w 4039499"/>
              <a:gd name="connsiteY7" fmla="*/ 0 h 835922"/>
              <a:gd name="connsiteX8" fmla="*/ 3211373 w 4039499"/>
              <a:gd name="connsiteY8" fmla="*/ 0 h 835922"/>
              <a:gd name="connsiteX9" fmla="*/ 2935332 w 4039499"/>
              <a:gd name="connsiteY9" fmla="*/ 383736 h 835922"/>
              <a:gd name="connsiteX10" fmla="*/ 2797310 w 4039499"/>
              <a:gd name="connsiteY10" fmla="*/ 575605 h 835922"/>
              <a:gd name="connsiteX0" fmla="*/ 2516061 w 3758250"/>
              <a:gd name="connsiteY0" fmla="*/ 575605 h 835922"/>
              <a:gd name="connsiteX1" fmla="*/ 1095351 w 3758250"/>
              <a:gd name="connsiteY1" fmla="*/ 550883 h 835922"/>
              <a:gd name="connsiteX2" fmla="*/ 892151 w 3758250"/>
              <a:gd name="connsiteY2" fmla="*/ 334983 h 835922"/>
              <a:gd name="connsiteX3" fmla="*/ 721790 w 3758250"/>
              <a:gd name="connsiteY3" fmla="*/ 66445 h 835922"/>
              <a:gd name="connsiteX4" fmla="*/ 0 w 3758250"/>
              <a:gd name="connsiteY4" fmla="*/ 58968 h 835922"/>
              <a:gd name="connsiteX5" fmla="*/ 16061 w 3758250"/>
              <a:gd name="connsiteY5" fmla="*/ 820556 h 835922"/>
              <a:gd name="connsiteX6" fmla="*/ 3758250 w 3758250"/>
              <a:gd name="connsiteY6" fmla="*/ 835922 h 835922"/>
              <a:gd name="connsiteX7" fmla="*/ 3758250 w 3758250"/>
              <a:gd name="connsiteY7" fmla="*/ 0 h 835922"/>
              <a:gd name="connsiteX8" fmla="*/ 2930124 w 3758250"/>
              <a:gd name="connsiteY8" fmla="*/ 0 h 835922"/>
              <a:gd name="connsiteX9" fmla="*/ 2654083 w 3758250"/>
              <a:gd name="connsiteY9" fmla="*/ 383736 h 835922"/>
              <a:gd name="connsiteX10" fmla="*/ 2516061 w 3758250"/>
              <a:gd name="connsiteY10" fmla="*/ 575605 h 835922"/>
              <a:gd name="connsiteX0" fmla="*/ 2516061 w 3758250"/>
              <a:gd name="connsiteY0" fmla="*/ 575605 h 835922"/>
              <a:gd name="connsiteX1" fmla="*/ 1026340 w 3758250"/>
              <a:gd name="connsiteY1" fmla="*/ 635749 h 835922"/>
              <a:gd name="connsiteX2" fmla="*/ 892151 w 3758250"/>
              <a:gd name="connsiteY2" fmla="*/ 334983 h 835922"/>
              <a:gd name="connsiteX3" fmla="*/ 721790 w 3758250"/>
              <a:gd name="connsiteY3" fmla="*/ 66445 h 835922"/>
              <a:gd name="connsiteX4" fmla="*/ 0 w 3758250"/>
              <a:gd name="connsiteY4" fmla="*/ 58968 h 835922"/>
              <a:gd name="connsiteX5" fmla="*/ 16061 w 3758250"/>
              <a:gd name="connsiteY5" fmla="*/ 820556 h 835922"/>
              <a:gd name="connsiteX6" fmla="*/ 3758250 w 3758250"/>
              <a:gd name="connsiteY6" fmla="*/ 835922 h 835922"/>
              <a:gd name="connsiteX7" fmla="*/ 3758250 w 3758250"/>
              <a:gd name="connsiteY7" fmla="*/ 0 h 835922"/>
              <a:gd name="connsiteX8" fmla="*/ 2930124 w 3758250"/>
              <a:gd name="connsiteY8" fmla="*/ 0 h 835922"/>
              <a:gd name="connsiteX9" fmla="*/ 2654083 w 3758250"/>
              <a:gd name="connsiteY9" fmla="*/ 383736 h 835922"/>
              <a:gd name="connsiteX10" fmla="*/ 2516061 w 3758250"/>
              <a:gd name="connsiteY10" fmla="*/ 575605 h 835922"/>
              <a:gd name="connsiteX0" fmla="*/ 2498808 w 3758250"/>
              <a:gd name="connsiteY0" fmla="*/ 643498 h 835922"/>
              <a:gd name="connsiteX1" fmla="*/ 1026340 w 3758250"/>
              <a:gd name="connsiteY1" fmla="*/ 635749 h 835922"/>
              <a:gd name="connsiteX2" fmla="*/ 892151 w 3758250"/>
              <a:gd name="connsiteY2" fmla="*/ 334983 h 835922"/>
              <a:gd name="connsiteX3" fmla="*/ 721790 w 3758250"/>
              <a:gd name="connsiteY3" fmla="*/ 66445 h 835922"/>
              <a:gd name="connsiteX4" fmla="*/ 0 w 3758250"/>
              <a:gd name="connsiteY4" fmla="*/ 58968 h 835922"/>
              <a:gd name="connsiteX5" fmla="*/ 16061 w 3758250"/>
              <a:gd name="connsiteY5" fmla="*/ 820556 h 835922"/>
              <a:gd name="connsiteX6" fmla="*/ 3758250 w 3758250"/>
              <a:gd name="connsiteY6" fmla="*/ 835922 h 835922"/>
              <a:gd name="connsiteX7" fmla="*/ 3758250 w 3758250"/>
              <a:gd name="connsiteY7" fmla="*/ 0 h 835922"/>
              <a:gd name="connsiteX8" fmla="*/ 2930124 w 3758250"/>
              <a:gd name="connsiteY8" fmla="*/ 0 h 835922"/>
              <a:gd name="connsiteX9" fmla="*/ 2654083 w 3758250"/>
              <a:gd name="connsiteY9" fmla="*/ 383736 h 835922"/>
              <a:gd name="connsiteX10" fmla="*/ 2498808 w 3758250"/>
              <a:gd name="connsiteY10" fmla="*/ 643498 h 83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58250" h="835922">
                <a:moveTo>
                  <a:pt x="2498808" y="643498"/>
                </a:moveTo>
                <a:lnTo>
                  <a:pt x="1026340" y="635749"/>
                </a:lnTo>
                <a:lnTo>
                  <a:pt x="892151" y="334983"/>
                </a:lnTo>
                <a:lnTo>
                  <a:pt x="721790" y="66445"/>
                </a:lnTo>
                <a:lnTo>
                  <a:pt x="0" y="58968"/>
                </a:lnTo>
                <a:lnTo>
                  <a:pt x="16061" y="820556"/>
                </a:lnTo>
                <a:lnTo>
                  <a:pt x="3758250" y="835922"/>
                </a:lnTo>
                <a:lnTo>
                  <a:pt x="3758250" y="0"/>
                </a:lnTo>
                <a:lnTo>
                  <a:pt x="2930124" y="0"/>
                </a:lnTo>
                <a:lnTo>
                  <a:pt x="2654083" y="383736"/>
                </a:lnTo>
                <a:lnTo>
                  <a:pt x="2498808" y="643498"/>
                </a:lnTo>
                <a:close/>
              </a:path>
            </a:pathLst>
          </a:cu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45" name="TextBox 80"/>
          <p:cNvSpPr txBox="1">
            <a:spLocks noChangeArrowheads="1"/>
          </p:cNvSpPr>
          <p:nvPr/>
        </p:nvSpPr>
        <p:spPr bwMode="auto">
          <a:xfrm>
            <a:off x="6324600" y="5124450"/>
            <a:ext cx="2819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FF00"/>
                </a:solidFill>
              </a:rPr>
              <a:t>4) Lakes dry out</a:t>
            </a:r>
          </a:p>
          <a:p>
            <a:pPr eaLnBrk="1" hangingPunct="1"/>
            <a:endParaRPr lang="en-US" b="1" dirty="0">
              <a:solidFill>
                <a:srgbClr val="FFFF00"/>
              </a:solidFill>
            </a:endParaRPr>
          </a:p>
          <a:p>
            <a:pPr eaLnBrk="1" hangingPunct="1"/>
            <a:r>
              <a:rPr lang="en-US" b="1" dirty="0">
                <a:solidFill>
                  <a:srgbClr val="FFFF00"/>
                </a:solidFill>
              </a:rPr>
              <a:t>5) </a:t>
            </a:r>
            <a:r>
              <a:rPr lang="en-US" b="1" dirty="0" smtClean="0">
                <a:solidFill>
                  <a:srgbClr val="FFFF00"/>
                </a:solidFill>
              </a:rPr>
              <a:t>Materials precipitate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88" name="Oval 187"/>
          <p:cNvSpPr/>
          <p:nvPr/>
        </p:nvSpPr>
        <p:spPr>
          <a:xfrm>
            <a:off x="652463" y="3502025"/>
            <a:ext cx="228600" cy="2286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9" name="Hexagon 188"/>
          <p:cNvSpPr/>
          <p:nvPr/>
        </p:nvSpPr>
        <p:spPr>
          <a:xfrm rot="5400000">
            <a:off x="840581" y="3036095"/>
            <a:ext cx="301625" cy="258762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90" name="Hexagon 189"/>
          <p:cNvSpPr/>
          <p:nvPr/>
        </p:nvSpPr>
        <p:spPr>
          <a:xfrm rot="5400000">
            <a:off x="429419" y="3245644"/>
            <a:ext cx="301625" cy="258763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91" name="Oval 190"/>
          <p:cNvSpPr/>
          <p:nvPr/>
        </p:nvSpPr>
        <p:spPr>
          <a:xfrm>
            <a:off x="812800" y="3306763"/>
            <a:ext cx="228600" cy="2286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938213" y="3529013"/>
            <a:ext cx="188912" cy="1905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3" name="Rectangle 192"/>
          <p:cNvSpPr/>
          <p:nvPr/>
        </p:nvSpPr>
        <p:spPr>
          <a:xfrm>
            <a:off x="1069975" y="3289300"/>
            <a:ext cx="188913" cy="188913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447675" y="3551238"/>
            <a:ext cx="188913" cy="1905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1311275" y="3268663"/>
            <a:ext cx="228600" cy="2286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6" name="Hexagon 195"/>
          <p:cNvSpPr/>
          <p:nvPr/>
        </p:nvSpPr>
        <p:spPr>
          <a:xfrm rot="5400000">
            <a:off x="1131094" y="3464719"/>
            <a:ext cx="301625" cy="258763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97" name="Hexagon 196"/>
          <p:cNvSpPr/>
          <p:nvPr/>
        </p:nvSpPr>
        <p:spPr>
          <a:xfrm rot="5400000">
            <a:off x="1450181" y="4026695"/>
            <a:ext cx="301625" cy="258762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98" name="Hexagon 197"/>
          <p:cNvSpPr/>
          <p:nvPr/>
        </p:nvSpPr>
        <p:spPr>
          <a:xfrm rot="5400000">
            <a:off x="2516981" y="4255295"/>
            <a:ext cx="301625" cy="258762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99" name="Hexagon 198"/>
          <p:cNvSpPr/>
          <p:nvPr/>
        </p:nvSpPr>
        <p:spPr>
          <a:xfrm rot="5400000">
            <a:off x="2231231" y="4468020"/>
            <a:ext cx="301625" cy="258762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00" name="Hexagon 199"/>
          <p:cNvSpPr/>
          <p:nvPr/>
        </p:nvSpPr>
        <p:spPr>
          <a:xfrm rot="5400000">
            <a:off x="1877219" y="4255294"/>
            <a:ext cx="301625" cy="258763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01" name="Circular Arrow 200"/>
          <p:cNvSpPr/>
          <p:nvPr/>
        </p:nvSpPr>
        <p:spPr>
          <a:xfrm rot="3817408" flipH="1">
            <a:off x="2867025" y="2359025"/>
            <a:ext cx="2333625" cy="2009775"/>
          </a:xfrm>
          <a:prstGeom prst="circularArrow">
            <a:avLst>
              <a:gd name="adj1" fmla="val 12591"/>
              <a:gd name="adj2" fmla="val 1208688"/>
              <a:gd name="adj3" fmla="val 20359361"/>
              <a:gd name="adj4" fmla="val 11366077"/>
              <a:gd name="adj5" fmla="val 12336"/>
            </a:avLst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Freeform 73"/>
          <p:cNvSpPr/>
          <p:nvPr/>
        </p:nvSpPr>
        <p:spPr>
          <a:xfrm>
            <a:off x="3886200" y="4121150"/>
            <a:ext cx="2074863" cy="938213"/>
          </a:xfrm>
          <a:custGeom>
            <a:avLst/>
            <a:gdLst>
              <a:gd name="connsiteX0" fmla="*/ 2908300 w 4648200"/>
              <a:gd name="connsiteY0" fmla="*/ 1187450 h 1689100"/>
              <a:gd name="connsiteX1" fmla="*/ 2717800 w 4648200"/>
              <a:gd name="connsiteY1" fmla="*/ 901700 h 1689100"/>
              <a:gd name="connsiteX2" fmla="*/ 2514600 w 4648200"/>
              <a:gd name="connsiteY2" fmla="*/ 685800 h 1689100"/>
              <a:gd name="connsiteX3" fmla="*/ 2165350 w 4648200"/>
              <a:gd name="connsiteY3" fmla="*/ 488950 h 1689100"/>
              <a:gd name="connsiteX4" fmla="*/ 1631950 w 4648200"/>
              <a:gd name="connsiteY4" fmla="*/ 196850 h 1689100"/>
              <a:gd name="connsiteX5" fmla="*/ 1409700 w 4648200"/>
              <a:gd name="connsiteY5" fmla="*/ 69850 h 1689100"/>
              <a:gd name="connsiteX6" fmla="*/ 1250950 w 4648200"/>
              <a:gd name="connsiteY6" fmla="*/ 12700 h 1689100"/>
              <a:gd name="connsiteX7" fmla="*/ 1130300 w 4648200"/>
              <a:gd name="connsiteY7" fmla="*/ 0 h 1689100"/>
              <a:gd name="connsiteX8" fmla="*/ 628650 w 4648200"/>
              <a:gd name="connsiteY8" fmla="*/ 69850 h 1689100"/>
              <a:gd name="connsiteX9" fmla="*/ 215900 w 4648200"/>
              <a:gd name="connsiteY9" fmla="*/ 88900 h 1689100"/>
              <a:gd name="connsiteX10" fmla="*/ 6350 w 4648200"/>
              <a:gd name="connsiteY10" fmla="*/ 158750 h 1689100"/>
              <a:gd name="connsiteX11" fmla="*/ 0 w 4648200"/>
              <a:gd name="connsiteY11" fmla="*/ 1689100 h 1689100"/>
              <a:gd name="connsiteX12" fmla="*/ 4635500 w 4648200"/>
              <a:gd name="connsiteY12" fmla="*/ 1663700 h 1689100"/>
              <a:gd name="connsiteX13" fmla="*/ 4648200 w 4648200"/>
              <a:gd name="connsiteY13" fmla="*/ 558800 h 1689100"/>
              <a:gd name="connsiteX14" fmla="*/ 3822700 w 4648200"/>
              <a:gd name="connsiteY14" fmla="*/ 1187450 h 1689100"/>
              <a:gd name="connsiteX15" fmla="*/ 2908300 w 4648200"/>
              <a:gd name="connsiteY15" fmla="*/ 1187450 h 1689100"/>
              <a:gd name="connsiteX0" fmla="*/ 2908300 w 4648200"/>
              <a:gd name="connsiteY0" fmla="*/ 1187450 h 1689100"/>
              <a:gd name="connsiteX1" fmla="*/ 2717800 w 4648200"/>
              <a:gd name="connsiteY1" fmla="*/ 901700 h 1689100"/>
              <a:gd name="connsiteX2" fmla="*/ 2514600 w 4648200"/>
              <a:gd name="connsiteY2" fmla="*/ 685800 h 1689100"/>
              <a:gd name="connsiteX3" fmla="*/ 2165350 w 4648200"/>
              <a:gd name="connsiteY3" fmla="*/ 488950 h 1689100"/>
              <a:gd name="connsiteX4" fmla="*/ 1631950 w 4648200"/>
              <a:gd name="connsiteY4" fmla="*/ 196850 h 1689100"/>
              <a:gd name="connsiteX5" fmla="*/ 1409700 w 4648200"/>
              <a:gd name="connsiteY5" fmla="*/ 69850 h 1689100"/>
              <a:gd name="connsiteX6" fmla="*/ 1250950 w 4648200"/>
              <a:gd name="connsiteY6" fmla="*/ 12700 h 1689100"/>
              <a:gd name="connsiteX7" fmla="*/ 1130300 w 4648200"/>
              <a:gd name="connsiteY7" fmla="*/ 0 h 1689100"/>
              <a:gd name="connsiteX8" fmla="*/ 628650 w 4648200"/>
              <a:gd name="connsiteY8" fmla="*/ 69850 h 1689100"/>
              <a:gd name="connsiteX9" fmla="*/ 215900 w 4648200"/>
              <a:gd name="connsiteY9" fmla="*/ 88900 h 1689100"/>
              <a:gd name="connsiteX10" fmla="*/ 6350 w 4648200"/>
              <a:gd name="connsiteY10" fmla="*/ 158750 h 1689100"/>
              <a:gd name="connsiteX11" fmla="*/ 0 w 4648200"/>
              <a:gd name="connsiteY11" fmla="*/ 1689100 h 1689100"/>
              <a:gd name="connsiteX12" fmla="*/ 4635500 w 4648200"/>
              <a:gd name="connsiteY12" fmla="*/ 1663700 h 1689100"/>
              <a:gd name="connsiteX13" fmla="*/ 4648200 w 4648200"/>
              <a:gd name="connsiteY13" fmla="*/ 558800 h 1689100"/>
              <a:gd name="connsiteX14" fmla="*/ 4498860 w 4648200"/>
              <a:gd name="connsiteY14" fmla="*/ 1149350 h 1689100"/>
              <a:gd name="connsiteX15" fmla="*/ 2908300 w 4648200"/>
              <a:gd name="connsiteY15" fmla="*/ 1187450 h 1689100"/>
              <a:gd name="connsiteX0" fmla="*/ 2908300 w 5618908"/>
              <a:gd name="connsiteY0" fmla="*/ 1187450 h 1689100"/>
              <a:gd name="connsiteX1" fmla="*/ 2717800 w 5618908"/>
              <a:gd name="connsiteY1" fmla="*/ 901700 h 1689100"/>
              <a:gd name="connsiteX2" fmla="*/ 2514600 w 5618908"/>
              <a:gd name="connsiteY2" fmla="*/ 685800 h 1689100"/>
              <a:gd name="connsiteX3" fmla="*/ 2165350 w 5618908"/>
              <a:gd name="connsiteY3" fmla="*/ 488950 h 1689100"/>
              <a:gd name="connsiteX4" fmla="*/ 1631950 w 5618908"/>
              <a:gd name="connsiteY4" fmla="*/ 196850 h 1689100"/>
              <a:gd name="connsiteX5" fmla="*/ 1409700 w 5618908"/>
              <a:gd name="connsiteY5" fmla="*/ 69850 h 1689100"/>
              <a:gd name="connsiteX6" fmla="*/ 1250950 w 5618908"/>
              <a:gd name="connsiteY6" fmla="*/ 12700 h 1689100"/>
              <a:gd name="connsiteX7" fmla="*/ 1130300 w 5618908"/>
              <a:gd name="connsiteY7" fmla="*/ 0 h 1689100"/>
              <a:gd name="connsiteX8" fmla="*/ 628650 w 5618908"/>
              <a:gd name="connsiteY8" fmla="*/ 69850 h 1689100"/>
              <a:gd name="connsiteX9" fmla="*/ 215900 w 5618908"/>
              <a:gd name="connsiteY9" fmla="*/ 88900 h 1689100"/>
              <a:gd name="connsiteX10" fmla="*/ 6350 w 5618908"/>
              <a:gd name="connsiteY10" fmla="*/ 158750 h 1689100"/>
              <a:gd name="connsiteX11" fmla="*/ 0 w 5618908"/>
              <a:gd name="connsiteY11" fmla="*/ 1689100 h 1689100"/>
              <a:gd name="connsiteX12" fmla="*/ 5618908 w 5618908"/>
              <a:gd name="connsiteY12" fmla="*/ 1682750 h 1689100"/>
              <a:gd name="connsiteX13" fmla="*/ 4648200 w 5618908"/>
              <a:gd name="connsiteY13" fmla="*/ 558800 h 1689100"/>
              <a:gd name="connsiteX14" fmla="*/ 4498860 w 5618908"/>
              <a:gd name="connsiteY14" fmla="*/ 1149350 h 1689100"/>
              <a:gd name="connsiteX15" fmla="*/ 2908300 w 5618908"/>
              <a:gd name="connsiteY15" fmla="*/ 1187450 h 1689100"/>
              <a:gd name="connsiteX0" fmla="*/ 2908300 w 5618908"/>
              <a:gd name="connsiteY0" fmla="*/ 1187450 h 1689100"/>
              <a:gd name="connsiteX1" fmla="*/ 2717800 w 5618908"/>
              <a:gd name="connsiteY1" fmla="*/ 901700 h 1689100"/>
              <a:gd name="connsiteX2" fmla="*/ 2514600 w 5618908"/>
              <a:gd name="connsiteY2" fmla="*/ 685800 h 1689100"/>
              <a:gd name="connsiteX3" fmla="*/ 2165350 w 5618908"/>
              <a:gd name="connsiteY3" fmla="*/ 488950 h 1689100"/>
              <a:gd name="connsiteX4" fmla="*/ 1631950 w 5618908"/>
              <a:gd name="connsiteY4" fmla="*/ 196850 h 1689100"/>
              <a:gd name="connsiteX5" fmla="*/ 1409700 w 5618908"/>
              <a:gd name="connsiteY5" fmla="*/ 69850 h 1689100"/>
              <a:gd name="connsiteX6" fmla="*/ 1250950 w 5618908"/>
              <a:gd name="connsiteY6" fmla="*/ 12700 h 1689100"/>
              <a:gd name="connsiteX7" fmla="*/ 1130300 w 5618908"/>
              <a:gd name="connsiteY7" fmla="*/ 0 h 1689100"/>
              <a:gd name="connsiteX8" fmla="*/ 628650 w 5618908"/>
              <a:gd name="connsiteY8" fmla="*/ 69850 h 1689100"/>
              <a:gd name="connsiteX9" fmla="*/ 215900 w 5618908"/>
              <a:gd name="connsiteY9" fmla="*/ 88900 h 1689100"/>
              <a:gd name="connsiteX10" fmla="*/ 6350 w 5618908"/>
              <a:gd name="connsiteY10" fmla="*/ 158750 h 1689100"/>
              <a:gd name="connsiteX11" fmla="*/ 0 w 5618908"/>
              <a:gd name="connsiteY11" fmla="*/ 1689100 h 1689100"/>
              <a:gd name="connsiteX12" fmla="*/ 5618908 w 5618908"/>
              <a:gd name="connsiteY12" fmla="*/ 1682750 h 1689100"/>
              <a:gd name="connsiteX13" fmla="*/ 5320229 w 5618908"/>
              <a:gd name="connsiteY13" fmla="*/ 6350 h 1689100"/>
              <a:gd name="connsiteX14" fmla="*/ 4498860 w 5618908"/>
              <a:gd name="connsiteY14" fmla="*/ 1149350 h 1689100"/>
              <a:gd name="connsiteX15" fmla="*/ 2908300 w 5618908"/>
              <a:gd name="connsiteY15" fmla="*/ 1187450 h 1689100"/>
              <a:gd name="connsiteX0" fmla="*/ 2908300 w 5394898"/>
              <a:gd name="connsiteY0" fmla="*/ 1187450 h 1689100"/>
              <a:gd name="connsiteX1" fmla="*/ 2717800 w 5394898"/>
              <a:gd name="connsiteY1" fmla="*/ 901700 h 1689100"/>
              <a:gd name="connsiteX2" fmla="*/ 2514600 w 5394898"/>
              <a:gd name="connsiteY2" fmla="*/ 685800 h 1689100"/>
              <a:gd name="connsiteX3" fmla="*/ 2165350 w 5394898"/>
              <a:gd name="connsiteY3" fmla="*/ 488950 h 1689100"/>
              <a:gd name="connsiteX4" fmla="*/ 1631950 w 5394898"/>
              <a:gd name="connsiteY4" fmla="*/ 196850 h 1689100"/>
              <a:gd name="connsiteX5" fmla="*/ 1409700 w 5394898"/>
              <a:gd name="connsiteY5" fmla="*/ 69850 h 1689100"/>
              <a:gd name="connsiteX6" fmla="*/ 1250950 w 5394898"/>
              <a:gd name="connsiteY6" fmla="*/ 12700 h 1689100"/>
              <a:gd name="connsiteX7" fmla="*/ 1130300 w 5394898"/>
              <a:gd name="connsiteY7" fmla="*/ 0 h 1689100"/>
              <a:gd name="connsiteX8" fmla="*/ 628650 w 5394898"/>
              <a:gd name="connsiteY8" fmla="*/ 69850 h 1689100"/>
              <a:gd name="connsiteX9" fmla="*/ 215900 w 5394898"/>
              <a:gd name="connsiteY9" fmla="*/ 88900 h 1689100"/>
              <a:gd name="connsiteX10" fmla="*/ 6350 w 5394898"/>
              <a:gd name="connsiteY10" fmla="*/ 158750 h 1689100"/>
              <a:gd name="connsiteX11" fmla="*/ 0 w 5394898"/>
              <a:gd name="connsiteY11" fmla="*/ 1689100 h 1689100"/>
              <a:gd name="connsiteX12" fmla="*/ 5394898 w 5394898"/>
              <a:gd name="connsiteY12" fmla="*/ 1682750 h 1689100"/>
              <a:gd name="connsiteX13" fmla="*/ 5320229 w 5394898"/>
              <a:gd name="connsiteY13" fmla="*/ 6350 h 1689100"/>
              <a:gd name="connsiteX14" fmla="*/ 4498860 w 5394898"/>
              <a:gd name="connsiteY14" fmla="*/ 1149350 h 1689100"/>
              <a:gd name="connsiteX15" fmla="*/ 2908300 w 5394898"/>
              <a:gd name="connsiteY15" fmla="*/ 1187450 h 1689100"/>
              <a:gd name="connsiteX0" fmla="*/ 2908300 w 5394898"/>
              <a:gd name="connsiteY0" fmla="*/ 1187450 h 1689100"/>
              <a:gd name="connsiteX1" fmla="*/ 2717800 w 5394898"/>
              <a:gd name="connsiteY1" fmla="*/ 901700 h 1689100"/>
              <a:gd name="connsiteX2" fmla="*/ 2514600 w 5394898"/>
              <a:gd name="connsiteY2" fmla="*/ 685800 h 1689100"/>
              <a:gd name="connsiteX3" fmla="*/ 2165350 w 5394898"/>
              <a:gd name="connsiteY3" fmla="*/ 488950 h 1689100"/>
              <a:gd name="connsiteX4" fmla="*/ 1631950 w 5394898"/>
              <a:gd name="connsiteY4" fmla="*/ 196850 h 1689100"/>
              <a:gd name="connsiteX5" fmla="*/ 1409700 w 5394898"/>
              <a:gd name="connsiteY5" fmla="*/ 69850 h 1689100"/>
              <a:gd name="connsiteX6" fmla="*/ 1250950 w 5394898"/>
              <a:gd name="connsiteY6" fmla="*/ 12700 h 1689100"/>
              <a:gd name="connsiteX7" fmla="*/ 1130300 w 5394898"/>
              <a:gd name="connsiteY7" fmla="*/ 0 h 1689100"/>
              <a:gd name="connsiteX8" fmla="*/ 628650 w 5394898"/>
              <a:gd name="connsiteY8" fmla="*/ 69850 h 1689100"/>
              <a:gd name="connsiteX9" fmla="*/ 224010 w 5394898"/>
              <a:gd name="connsiteY9" fmla="*/ 0 h 1689100"/>
              <a:gd name="connsiteX10" fmla="*/ 6350 w 5394898"/>
              <a:gd name="connsiteY10" fmla="*/ 158750 h 1689100"/>
              <a:gd name="connsiteX11" fmla="*/ 0 w 5394898"/>
              <a:gd name="connsiteY11" fmla="*/ 1689100 h 1689100"/>
              <a:gd name="connsiteX12" fmla="*/ 5394898 w 5394898"/>
              <a:gd name="connsiteY12" fmla="*/ 1682750 h 1689100"/>
              <a:gd name="connsiteX13" fmla="*/ 5320229 w 5394898"/>
              <a:gd name="connsiteY13" fmla="*/ 6350 h 1689100"/>
              <a:gd name="connsiteX14" fmla="*/ 4498860 w 5394898"/>
              <a:gd name="connsiteY14" fmla="*/ 1149350 h 1689100"/>
              <a:gd name="connsiteX15" fmla="*/ 2908300 w 5394898"/>
              <a:gd name="connsiteY15" fmla="*/ 1187450 h 1689100"/>
              <a:gd name="connsiteX0" fmla="*/ 2908300 w 5394898"/>
              <a:gd name="connsiteY0" fmla="*/ 1187450 h 1689100"/>
              <a:gd name="connsiteX1" fmla="*/ 2717800 w 5394898"/>
              <a:gd name="connsiteY1" fmla="*/ 901700 h 1689100"/>
              <a:gd name="connsiteX2" fmla="*/ 2514600 w 5394898"/>
              <a:gd name="connsiteY2" fmla="*/ 685800 h 1689100"/>
              <a:gd name="connsiteX3" fmla="*/ 2165350 w 5394898"/>
              <a:gd name="connsiteY3" fmla="*/ 488950 h 1689100"/>
              <a:gd name="connsiteX4" fmla="*/ 1631950 w 5394898"/>
              <a:gd name="connsiteY4" fmla="*/ 196850 h 1689100"/>
              <a:gd name="connsiteX5" fmla="*/ 1409700 w 5394898"/>
              <a:gd name="connsiteY5" fmla="*/ 69850 h 1689100"/>
              <a:gd name="connsiteX6" fmla="*/ 1250950 w 5394898"/>
              <a:gd name="connsiteY6" fmla="*/ 12700 h 1689100"/>
              <a:gd name="connsiteX7" fmla="*/ 1130300 w 5394898"/>
              <a:gd name="connsiteY7" fmla="*/ 0 h 1689100"/>
              <a:gd name="connsiteX8" fmla="*/ 672029 w 5394898"/>
              <a:gd name="connsiteY8" fmla="*/ 76200 h 1689100"/>
              <a:gd name="connsiteX9" fmla="*/ 224010 w 5394898"/>
              <a:gd name="connsiteY9" fmla="*/ 0 h 1689100"/>
              <a:gd name="connsiteX10" fmla="*/ 6350 w 5394898"/>
              <a:gd name="connsiteY10" fmla="*/ 158750 h 1689100"/>
              <a:gd name="connsiteX11" fmla="*/ 0 w 5394898"/>
              <a:gd name="connsiteY11" fmla="*/ 1689100 h 1689100"/>
              <a:gd name="connsiteX12" fmla="*/ 5394898 w 5394898"/>
              <a:gd name="connsiteY12" fmla="*/ 1682750 h 1689100"/>
              <a:gd name="connsiteX13" fmla="*/ 5320229 w 5394898"/>
              <a:gd name="connsiteY13" fmla="*/ 6350 h 1689100"/>
              <a:gd name="connsiteX14" fmla="*/ 4498860 w 5394898"/>
              <a:gd name="connsiteY14" fmla="*/ 1149350 h 1689100"/>
              <a:gd name="connsiteX15" fmla="*/ 2908300 w 5394898"/>
              <a:gd name="connsiteY15" fmla="*/ 1187450 h 1689100"/>
              <a:gd name="connsiteX0" fmla="*/ 2910417 w 5397015"/>
              <a:gd name="connsiteY0" fmla="*/ 1187450 h 1689100"/>
              <a:gd name="connsiteX1" fmla="*/ 2719917 w 5397015"/>
              <a:gd name="connsiteY1" fmla="*/ 901700 h 1689100"/>
              <a:gd name="connsiteX2" fmla="*/ 2516717 w 5397015"/>
              <a:gd name="connsiteY2" fmla="*/ 685800 h 1689100"/>
              <a:gd name="connsiteX3" fmla="*/ 2167467 w 5397015"/>
              <a:gd name="connsiteY3" fmla="*/ 488950 h 1689100"/>
              <a:gd name="connsiteX4" fmla="*/ 1634067 w 5397015"/>
              <a:gd name="connsiteY4" fmla="*/ 196850 h 1689100"/>
              <a:gd name="connsiteX5" fmla="*/ 1411817 w 5397015"/>
              <a:gd name="connsiteY5" fmla="*/ 69850 h 1689100"/>
              <a:gd name="connsiteX6" fmla="*/ 1253067 w 5397015"/>
              <a:gd name="connsiteY6" fmla="*/ 12700 h 1689100"/>
              <a:gd name="connsiteX7" fmla="*/ 1132417 w 5397015"/>
              <a:gd name="connsiteY7" fmla="*/ 0 h 1689100"/>
              <a:gd name="connsiteX8" fmla="*/ 674146 w 5397015"/>
              <a:gd name="connsiteY8" fmla="*/ 76200 h 1689100"/>
              <a:gd name="connsiteX9" fmla="*/ 226127 w 5397015"/>
              <a:gd name="connsiteY9" fmla="*/ 0 h 1689100"/>
              <a:gd name="connsiteX10" fmla="*/ 2117 w 5397015"/>
              <a:gd name="connsiteY10" fmla="*/ 0 h 1689100"/>
              <a:gd name="connsiteX11" fmla="*/ 2117 w 5397015"/>
              <a:gd name="connsiteY11" fmla="*/ 1689100 h 1689100"/>
              <a:gd name="connsiteX12" fmla="*/ 5397015 w 5397015"/>
              <a:gd name="connsiteY12" fmla="*/ 1682750 h 1689100"/>
              <a:gd name="connsiteX13" fmla="*/ 5322346 w 5397015"/>
              <a:gd name="connsiteY13" fmla="*/ 6350 h 1689100"/>
              <a:gd name="connsiteX14" fmla="*/ 4500977 w 5397015"/>
              <a:gd name="connsiteY14" fmla="*/ 1149350 h 1689100"/>
              <a:gd name="connsiteX15" fmla="*/ 2910417 w 5397015"/>
              <a:gd name="connsiteY15" fmla="*/ 1187450 h 1689100"/>
              <a:gd name="connsiteX0" fmla="*/ 2910417 w 5397015"/>
              <a:gd name="connsiteY0" fmla="*/ 1339850 h 1841500"/>
              <a:gd name="connsiteX1" fmla="*/ 2719917 w 5397015"/>
              <a:gd name="connsiteY1" fmla="*/ 1054100 h 1841500"/>
              <a:gd name="connsiteX2" fmla="*/ 2516717 w 5397015"/>
              <a:gd name="connsiteY2" fmla="*/ 838200 h 1841500"/>
              <a:gd name="connsiteX3" fmla="*/ 2167467 w 5397015"/>
              <a:gd name="connsiteY3" fmla="*/ 641350 h 1841500"/>
              <a:gd name="connsiteX4" fmla="*/ 1634067 w 5397015"/>
              <a:gd name="connsiteY4" fmla="*/ 349250 h 1841500"/>
              <a:gd name="connsiteX5" fmla="*/ 1411817 w 5397015"/>
              <a:gd name="connsiteY5" fmla="*/ 222250 h 1841500"/>
              <a:gd name="connsiteX6" fmla="*/ 1253067 w 5397015"/>
              <a:gd name="connsiteY6" fmla="*/ 165100 h 1841500"/>
              <a:gd name="connsiteX7" fmla="*/ 1132417 w 5397015"/>
              <a:gd name="connsiteY7" fmla="*/ 152400 h 1841500"/>
              <a:gd name="connsiteX8" fmla="*/ 674145 w 5397015"/>
              <a:gd name="connsiteY8" fmla="*/ 0 h 1841500"/>
              <a:gd name="connsiteX9" fmla="*/ 226127 w 5397015"/>
              <a:gd name="connsiteY9" fmla="*/ 152400 h 1841500"/>
              <a:gd name="connsiteX10" fmla="*/ 2117 w 5397015"/>
              <a:gd name="connsiteY10" fmla="*/ 152400 h 1841500"/>
              <a:gd name="connsiteX11" fmla="*/ 2117 w 5397015"/>
              <a:gd name="connsiteY11" fmla="*/ 1841500 h 1841500"/>
              <a:gd name="connsiteX12" fmla="*/ 5397015 w 5397015"/>
              <a:gd name="connsiteY12" fmla="*/ 1835150 h 1841500"/>
              <a:gd name="connsiteX13" fmla="*/ 5322346 w 5397015"/>
              <a:gd name="connsiteY13" fmla="*/ 158750 h 1841500"/>
              <a:gd name="connsiteX14" fmla="*/ 4500977 w 5397015"/>
              <a:gd name="connsiteY14" fmla="*/ 1301750 h 1841500"/>
              <a:gd name="connsiteX15" fmla="*/ 2910417 w 5397015"/>
              <a:gd name="connsiteY15" fmla="*/ 1339850 h 1841500"/>
              <a:gd name="connsiteX0" fmla="*/ 2910417 w 5397015"/>
              <a:gd name="connsiteY0" fmla="*/ 1492250 h 1993900"/>
              <a:gd name="connsiteX1" fmla="*/ 2719917 w 5397015"/>
              <a:gd name="connsiteY1" fmla="*/ 1206500 h 1993900"/>
              <a:gd name="connsiteX2" fmla="*/ 2516717 w 5397015"/>
              <a:gd name="connsiteY2" fmla="*/ 990600 h 1993900"/>
              <a:gd name="connsiteX3" fmla="*/ 2167467 w 5397015"/>
              <a:gd name="connsiteY3" fmla="*/ 793750 h 1993900"/>
              <a:gd name="connsiteX4" fmla="*/ 1634067 w 5397015"/>
              <a:gd name="connsiteY4" fmla="*/ 501650 h 1993900"/>
              <a:gd name="connsiteX5" fmla="*/ 1411817 w 5397015"/>
              <a:gd name="connsiteY5" fmla="*/ 374650 h 1993900"/>
              <a:gd name="connsiteX6" fmla="*/ 1253067 w 5397015"/>
              <a:gd name="connsiteY6" fmla="*/ 317500 h 1993900"/>
              <a:gd name="connsiteX7" fmla="*/ 1132417 w 5397015"/>
              <a:gd name="connsiteY7" fmla="*/ 304800 h 1993900"/>
              <a:gd name="connsiteX8" fmla="*/ 674145 w 5397015"/>
              <a:gd name="connsiteY8" fmla="*/ 0 h 1993900"/>
              <a:gd name="connsiteX9" fmla="*/ 226127 w 5397015"/>
              <a:gd name="connsiteY9" fmla="*/ 304800 h 1993900"/>
              <a:gd name="connsiteX10" fmla="*/ 2117 w 5397015"/>
              <a:gd name="connsiteY10" fmla="*/ 304800 h 1993900"/>
              <a:gd name="connsiteX11" fmla="*/ 2117 w 5397015"/>
              <a:gd name="connsiteY11" fmla="*/ 1993900 h 1993900"/>
              <a:gd name="connsiteX12" fmla="*/ 5397015 w 5397015"/>
              <a:gd name="connsiteY12" fmla="*/ 1987550 h 1993900"/>
              <a:gd name="connsiteX13" fmla="*/ 5322346 w 5397015"/>
              <a:gd name="connsiteY13" fmla="*/ 311150 h 1993900"/>
              <a:gd name="connsiteX14" fmla="*/ 4500977 w 5397015"/>
              <a:gd name="connsiteY14" fmla="*/ 1454150 h 1993900"/>
              <a:gd name="connsiteX15" fmla="*/ 2910417 w 5397015"/>
              <a:gd name="connsiteY15" fmla="*/ 1492250 h 1993900"/>
              <a:gd name="connsiteX0" fmla="*/ 2910417 w 5397015"/>
              <a:gd name="connsiteY0" fmla="*/ 1187450 h 1689100"/>
              <a:gd name="connsiteX1" fmla="*/ 2719917 w 5397015"/>
              <a:gd name="connsiteY1" fmla="*/ 901700 h 1689100"/>
              <a:gd name="connsiteX2" fmla="*/ 2516717 w 5397015"/>
              <a:gd name="connsiteY2" fmla="*/ 685800 h 1689100"/>
              <a:gd name="connsiteX3" fmla="*/ 2167467 w 5397015"/>
              <a:gd name="connsiteY3" fmla="*/ 488950 h 1689100"/>
              <a:gd name="connsiteX4" fmla="*/ 1634067 w 5397015"/>
              <a:gd name="connsiteY4" fmla="*/ 196850 h 1689100"/>
              <a:gd name="connsiteX5" fmla="*/ 1411817 w 5397015"/>
              <a:gd name="connsiteY5" fmla="*/ 69850 h 1689100"/>
              <a:gd name="connsiteX6" fmla="*/ 1253067 w 5397015"/>
              <a:gd name="connsiteY6" fmla="*/ 12700 h 1689100"/>
              <a:gd name="connsiteX7" fmla="*/ 1132417 w 5397015"/>
              <a:gd name="connsiteY7" fmla="*/ 0 h 1689100"/>
              <a:gd name="connsiteX8" fmla="*/ 674145 w 5397015"/>
              <a:gd name="connsiteY8" fmla="*/ 0 h 1689100"/>
              <a:gd name="connsiteX9" fmla="*/ 226127 w 5397015"/>
              <a:gd name="connsiteY9" fmla="*/ 0 h 1689100"/>
              <a:gd name="connsiteX10" fmla="*/ 2117 w 5397015"/>
              <a:gd name="connsiteY10" fmla="*/ 0 h 1689100"/>
              <a:gd name="connsiteX11" fmla="*/ 2117 w 5397015"/>
              <a:gd name="connsiteY11" fmla="*/ 1689100 h 1689100"/>
              <a:gd name="connsiteX12" fmla="*/ 5397015 w 5397015"/>
              <a:gd name="connsiteY12" fmla="*/ 1682750 h 1689100"/>
              <a:gd name="connsiteX13" fmla="*/ 5322346 w 5397015"/>
              <a:gd name="connsiteY13" fmla="*/ 6350 h 1689100"/>
              <a:gd name="connsiteX14" fmla="*/ 4500977 w 5397015"/>
              <a:gd name="connsiteY14" fmla="*/ 1149350 h 1689100"/>
              <a:gd name="connsiteX15" fmla="*/ 2910417 w 5397015"/>
              <a:gd name="connsiteY15" fmla="*/ 1187450 h 1689100"/>
              <a:gd name="connsiteX0" fmla="*/ 2910417 w 5397015"/>
              <a:gd name="connsiteY0" fmla="*/ 1187450 h 1689100"/>
              <a:gd name="connsiteX1" fmla="*/ 2719917 w 5397015"/>
              <a:gd name="connsiteY1" fmla="*/ 901700 h 1689100"/>
              <a:gd name="connsiteX2" fmla="*/ 2516717 w 5397015"/>
              <a:gd name="connsiteY2" fmla="*/ 685800 h 1689100"/>
              <a:gd name="connsiteX3" fmla="*/ 2167467 w 5397015"/>
              <a:gd name="connsiteY3" fmla="*/ 488950 h 1689100"/>
              <a:gd name="connsiteX4" fmla="*/ 1634067 w 5397015"/>
              <a:gd name="connsiteY4" fmla="*/ 196850 h 1689100"/>
              <a:gd name="connsiteX5" fmla="*/ 1411817 w 5397015"/>
              <a:gd name="connsiteY5" fmla="*/ 69850 h 1689100"/>
              <a:gd name="connsiteX6" fmla="*/ 1253067 w 5397015"/>
              <a:gd name="connsiteY6" fmla="*/ 12700 h 1689100"/>
              <a:gd name="connsiteX7" fmla="*/ 1132417 w 5397015"/>
              <a:gd name="connsiteY7" fmla="*/ 0 h 1689100"/>
              <a:gd name="connsiteX8" fmla="*/ 674145 w 5397015"/>
              <a:gd name="connsiteY8" fmla="*/ 0 h 1689100"/>
              <a:gd name="connsiteX9" fmla="*/ 226127 w 5397015"/>
              <a:gd name="connsiteY9" fmla="*/ 0 h 1689100"/>
              <a:gd name="connsiteX10" fmla="*/ 2117 w 5397015"/>
              <a:gd name="connsiteY10" fmla="*/ 0 h 1689100"/>
              <a:gd name="connsiteX11" fmla="*/ 2117 w 5397015"/>
              <a:gd name="connsiteY11" fmla="*/ 1689100 h 1689100"/>
              <a:gd name="connsiteX12" fmla="*/ 5397015 w 5397015"/>
              <a:gd name="connsiteY12" fmla="*/ 1682750 h 1689100"/>
              <a:gd name="connsiteX13" fmla="*/ 5322346 w 5397015"/>
              <a:gd name="connsiteY13" fmla="*/ 6350 h 1689100"/>
              <a:gd name="connsiteX14" fmla="*/ 4495480 w 5397015"/>
              <a:gd name="connsiteY14" fmla="*/ 1199839 h 1689100"/>
              <a:gd name="connsiteX15" fmla="*/ 2910417 w 5397015"/>
              <a:gd name="connsiteY15" fmla="*/ 1187450 h 1689100"/>
              <a:gd name="connsiteX0" fmla="*/ 2910417 w 5397015"/>
              <a:gd name="connsiteY0" fmla="*/ 1220369 h 1722019"/>
              <a:gd name="connsiteX1" fmla="*/ 2719917 w 5397015"/>
              <a:gd name="connsiteY1" fmla="*/ 934619 h 1722019"/>
              <a:gd name="connsiteX2" fmla="*/ 2516717 w 5397015"/>
              <a:gd name="connsiteY2" fmla="*/ 718719 h 1722019"/>
              <a:gd name="connsiteX3" fmla="*/ 2167467 w 5397015"/>
              <a:gd name="connsiteY3" fmla="*/ 521869 h 1722019"/>
              <a:gd name="connsiteX4" fmla="*/ 1634067 w 5397015"/>
              <a:gd name="connsiteY4" fmla="*/ 229769 h 1722019"/>
              <a:gd name="connsiteX5" fmla="*/ 1411817 w 5397015"/>
              <a:gd name="connsiteY5" fmla="*/ 102769 h 1722019"/>
              <a:gd name="connsiteX6" fmla="*/ 1253067 w 5397015"/>
              <a:gd name="connsiteY6" fmla="*/ 45619 h 1722019"/>
              <a:gd name="connsiteX7" fmla="*/ 1132417 w 5397015"/>
              <a:gd name="connsiteY7" fmla="*/ 32919 h 1722019"/>
              <a:gd name="connsiteX8" fmla="*/ 674145 w 5397015"/>
              <a:gd name="connsiteY8" fmla="*/ 32919 h 1722019"/>
              <a:gd name="connsiteX9" fmla="*/ 226127 w 5397015"/>
              <a:gd name="connsiteY9" fmla="*/ 32919 h 1722019"/>
              <a:gd name="connsiteX10" fmla="*/ 2117 w 5397015"/>
              <a:gd name="connsiteY10" fmla="*/ 32919 h 1722019"/>
              <a:gd name="connsiteX11" fmla="*/ 2117 w 5397015"/>
              <a:gd name="connsiteY11" fmla="*/ 1722019 h 1722019"/>
              <a:gd name="connsiteX12" fmla="*/ 5397015 w 5397015"/>
              <a:gd name="connsiteY12" fmla="*/ 1715669 h 1722019"/>
              <a:gd name="connsiteX13" fmla="*/ 5382815 w 5397015"/>
              <a:gd name="connsiteY13" fmla="*/ 0 h 1722019"/>
              <a:gd name="connsiteX14" fmla="*/ 4495480 w 5397015"/>
              <a:gd name="connsiteY14" fmla="*/ 1232758 h 1722019"/>
              <a:gd name="connsiteX15" fmla="*/ 2910417 w 5397015"/>
              <a:gd name="connsiteY15" fmla="*/ 1220369 h 1722019"/>
              <a:gd name="connsiteX0" fmla="*/ 2910417 w 5382815"/>
              <a:gd name="connsiteY0" fmla="*/ 1220369 h 1722019"/>
              <a:gd name="connsiteX1" fmla="*/ 2719917 w 5382815"/>
              <a:gd name="connsiteY1" fmla="*/ 934619 h 1722019"/>
              <a:gd name="connsiteX2" fmla="*/ 2516717 w 5382815"/>
              <a:gd name="connsiteY2" fmla="*/ 718719 h 1722019"/>
              <a:gd name="connsiteX3" fmla="*/ 2167467 w 5382815"/>
              <a:gd name="connsiteY3" fmla="*/ 521869 h 1722019"/>
              <a:gd name="connsiteX4" fmla="*/ 1634067 w 5382815"/>
              <a:gd name="connsiteY4" fmla="*/ 229769 h 1722019"/>
              <a:gd name="connsiteX5" fmla="*/ 1411817 w 5382815"/>
              <a:gd name="connsiteY5" fmla="*/ 102769 h 1722019"/>
              <a:gd name="connsiteX6" fmla="*/ 1253067 w 5382815"/>
              <a:gd name="connsiteY6" fmla="*/ 45619 h 1722019"/>
              <a:gd name="connsiteX7" fmla="*/ 1132417 w 5382815"/>
              <a:gd name="connsiteY7" fmla="*/ 32919 h 1722019"/>
              <a:gd name="connsiteX8" fmla="*/ 674145 w 5382815"/>
              <a:gd name="connsiteY8" fmla="*/ 32919 h 1722019"/>
              <a:gd name="connsiteX9" fmla="*/ 226127 w 5382815"/>
              <a:gd name="connsiteY9" fmla="*/ 32919 h 1722019"/>
              <a:gd name="connsiteX10" fmla="*/ 2117 w 5382815"/>
              <a:gd name="connsiteY10" fmla="*/ 32919 h 1722019"/>
              <a:gd name="connsiteX11" fmla="*/ 2117 w 5382815"/>
              <a:gd name="connsiteY11" fmla="*/ 1722019 h 1722019"/>
              <a:gd name="connsiteX12" fmla="*/ 5369529 w 5382815"/>
              <a:gd name="connsiteY12" fmla="*/ 1615111 h 1722019"/>
              <a:gd name="connsiteX13" fmla="*/ 5382815 w 5382815"/>
              <a:gd name="connsiteY13" fmla="*/ 0 h 1722019"/>
              <a:gd name="connsiteX14" fmla="*/ 4495480 w 5382815"/>
              <a:gd name="connsiteY14" fmla="*/ 1232758 h 1722019"/>
              <a:gd name="connsiteX15" fmla="*/ 2910417 w 5382815"/>
              <a:gd name="connsiteY15" fmla="*/ 1220369 h 1722019"/>
              <a:gd name="connsiteX0" fmla="*/ 2910417 w 5382815"/>
              <a:gd name="connsiteY0" fmla="*/ 1220369 h 1722019"/>
              <a:gd name="connsiteX1" fmla="*/ 2719917 w 5382815"/>
              <a:gd name="connsiteY1" fmla="*/ 934619 h 1722019"/>
              <a:gd name="connsiteX2" fmla="*/ 2516717 w 5382815"/>
              <a:gd name="connsiteY2" fmla="*/ 718719 h 1722019"/>
              <a:gd name="connsiteX3" fmla="*/ 2167467 w 5382815"/>
              <a:gd name="connsiteY3" fmla="*/ 521869 h 1722019"/>
              <a:gd name="connsiteX4" fmla="*/ 1634067 w 5382815"/>
              <a:gd name="connsiteY4" fmla="*/ 229769 h 1722019"/>
              <a:gd name="connsiteX5" fmla="*/ 1411817 w 5382815"/>
              <a:gd name="connsiteY5" fmla="*/ 102769 h 1722019"/>
              <a:gd name="connsiteX6" fmla="*/ 1253067 w 5382815"/>
              <a:gd name="connsiteY6" fmla="*/ 45619 h 1722019"/>
              <a:gd name="connsiteX7" fmla="*/ 1132417 w 5382815"/>
              <a:gd name="connsiteY7" fmla="*/ 32919 h 1722019"/>
              <a:gd name="connsiteX8" fmla="*/ 674145 w 5382815"/>
              <a:gd name="connsiteY8" fmla="*/ 32919 h 1722019"/>
              <a:gd name="connsiteX9" fmla="*/ 226127 w 5382815"/>
              <a:gd name="connsiteY9" fmla="*/ 32919 h 1722019"/>
              <a:gd name="connsiteX10" fmla="*/ 2117 w 5382815"/>
              <a:gd name="connsiteY10" fmla="*/ 32919 h 1722019"/>
              <a:gd name="connsiteX11" fmla="*/ 2117 w 5382815"/>
              <a:gd name="connsiteY11" fmla="*/ 1722019 h 1722019"/>
              <a:gd name="connsiteX12" fmla="*/ 60754 w 5382815"/>
              <a:gd name="connsiteY12" fmla="*/ 1626882 h 1722019"/>
              <a:gd name="connsiteX13" fmla="*/ 5369529 w 5382815"/>
              <a:gd name="connsiteY13" fmla="*/ 1615111 h 1722019"/>
              <a:gd name="connsiteX14" fmla="*/ 5382815 w 5382815"/>
              <a:gd name="connsiteY14" fmla="*/ 0 h 1722019"/>
              <a:gd name="connsiteX15" fmla="*/ 4495480 w 5382815"/>
              <a:gd name="connsiteY15" fmla="*/ 1232758 h 1722019"/>
              <a:gd name="connsiteX16" fmla="*/ 2910417 w 5382815"/>
              <a:gd name="connsiteY16" fmla="*/ 1220369 h 1722019"/>
              <a:gd name="connsiteX0" fmla="*/ 2910417 w 5382815"/>
              <a:gd name="connsiteY0" fmla="*/ 1220369 h 1626882"/>
              <a:gd name="connsiteX1" fmla="*/ 2719917 w 5382815"/>
              <a:gd name="connsiteY1" fmla="*/ 934619 h 1626882"/>
              <a:gd name="connsiteX2" fmla="*/ 2516717 w 5382815"/>
              <a:gd name="connsiteY2" fmla="*/ 718719 h 1626882"/>
              <a:gd name="connsiteX3" fmla="*/ 2167467 w 5382815"/>
              <a:gd name="connsiteY3" fmla="*/ 521869 h 1626882"/>
              <a:gd name="connsiteX4" fmla="*/ 1634067 w 5382815"/>
              <a:gd name="connsiteY4" fmla="*/ 229769 h 1626882"/>
              <a:gd name="connsiteX5" fmla="*/ 1411817 w 5382815"/>
              <a:gd name="connsiteY5" fmla="*/ 102769 h 1626882"/>
              <a:gd name="connsiteX6" fmla="*/ 1253067 w 5382815"/>
              <a:gd name="connsiteY6" fmla="*/ 45619 h 1626882"/>
              <a:gd name="connsiteX7" fmla="*/ 1132417 w 5382815"/>
              <a:gd name="connsiteY7" fmla="*/ 32919 h 1626882"/>
              <a:gd name="connsiteX8" fmla="*/ 674145 w 5382815"/>
              <a:gd name="connsiteY8" fmla="*/ 32919 h 1626882"/>
              <a:gd name="connsiteX9" fmla="*/ 226127 w 5382815"/>
              <a:gd name="connsiteY9" fmla="*/ 32919 h 1626882"/>
              <a:gd name="connsiteX10" fmla="*/ 2117 w 5382815"/>
              <a:gd name="connsiteY10" fmla="*/ 32919 h 1626882"/>
              <a:gd name="connsiteX11" fmla="*/ 7040 w 5382815"/>
              <a:gd name="connsiteY11" fmla="*/ 1626661 h 1626882"/>
              <a:gd name="connsiteX12" fmla="*/ 60754 w 5382815"/>
              <a:gd name="connsiteY12" fmla="*/ 1626882 h 1626882"/>
              <a:gd name="connsiteX13" fmla="*/ 5369529 w 5382815"/>
              <a:gd name="connsiteY13" fmla="*/ 1615111 h 1626882"/>
              <a:gd name="connsiteX14" fmla="*/ 5382815 w 5382815"/>
              <a:gd name="connsiteY14" fmla="*/ 0 h 1626882"/>
              <a:gd name="connsiteX15" fmla="*/ 4495480 w 5382815"/>
              <a:gd name="connsiteY15" fmla="*/ 1232758 h 1626882"/>
              <a:gd name="connsiteX16" fmla="*/ 2910417 w 5382815"/>
              <a:gd name="connsiteY16" fmla="*/ 1220369 h 1626882"/>
              <a:gd name="connsiteX0" fmla="*/ 2910417 w 5382815"/>
              <a:gd name="connsiteY0" fmla="*/ 1220369 h 1626882"/>
              <a:gd name="connsiteX1" fmla="*/ 2719917 w 5382815"/>
              <a:gd name="connsiteY1" fmla="*/ 934619 h 1626882"/>
              <a:gd name="connsiteX2" fmla="*/ 2516717 w 5382815"/>
              <a:gd name="connsiteY2" fmla="*/ 718719 h 1626882"/>
              <a:gd name="connsiteX3" fmla="*/ 2167467 w 5382815"/>
              <a:gd name="connsiteY3" fmla="*/ 521869 h 1626882"/>
              <a:gd name="connsiteX4" fmla="*/ 1794272 w 5382815"/>
              <a:gd name="connsiteY4" fmla="*/ 191868 h 1626882"/>
              <a:gd name="connsiteX5" fmla="*/ 1411817 w 5382815"/>
              <a:gd name="connsiteY5" fmla="*/ 102769 h 1626882"/>
              <a:gd name="connsiteX6" fmla="*/ 1253067 w 5382815"/>
              <a:gd name="connsiteY6" fmla="*/ 45619 h 1626882"/>
              <a:gd name="connsiteX7" fmla="*/ 1132417 w 5382815"/>
              <a:gd name="connsiteY7" fmla="*/ 32919 h 1626882"/>
              <a:gd name="connsiteX8" fmla="*/ 674145 w 5382815"/>
              <a:gd name="connsiteY8" fmla="*/ 32919 h 1626882"/>
              <a:gd name="connsiteX9" fmla="*/ 226127 w 5382815"/>
              <a:gd name="connsiteY9" fmla="*/ 32919 h 1626882"/>
              <a:gd name="connsiteX10" fmla="*/ 2117 w 5382815"/>
              <a:gd name="connsiteY10" fmla="*/ 32919 h 1626882"/>
              <a:gd name="connsiteX11" fmla="*/ 7040 w 5382815"/>
              <a:gd name="connsiteY11" fmla="*/ 1626661 h 1626882"/>
              <a:gd name="connsiteX12" fmla="*/ 60754 w 5382815"/>
              <a:gd name="connsiteY12" fmla="*/ 1626882 h 1626882"/>
              <a:gd name="connsiteX13" fmla="*/ 5369529 w 5382815"/>
              <a:gd name="connsiteY13" fmla="*/ 1615111 h 1626882"/>
              <a:gd name="connsiteX14" fmla="*/ 5382815 w 5382815"/>
              <a:gd name="connsiteY14" fmla="*/ 0 h 1626882"/>
              <a:gd name="connsiteX15" fmla="*/ 4495480 w 5382815"/>
              <a:gd name="connsiteY15" fmla="*/ 1232758 h 1626882"/>
              <a:gd name="connsiteX16" fmla="*/ 2910417 w 5382815"/>
              <a:gd name="connsiteY16" fmla="*/ 1220369 h 1626882"/>
              <a:gd name="connsiteX0" fmla="*/ 2910417 w 5382815"/>
              <a:gd name="connsiteY0" fmla="*/ 1220369 h 1626882"/>
              <a:gd name="connsiteX1" fmla="*/ 2719917 w 5382815"/>
              <a:gd name="connsiteY1" fmla="*/ 934619 h 1626882"/>
              <a:gd name="connsiteX2" fmla="*/ 2516717 w 5382815"/>
              <a:gd name="connsiteY2" fmla="*/ 718719 h 1626882"/>
              <a:gd name="connsiteX3" fmla="*/ 2167467 w 5382815"/>
              <a:gd name="connsiteY3" fmla="*/ 521869 h 1626882"/>
              <a:gd name="connsiteX4" fmla="*/ 1794272 w 5382815"/>
              <a:gd name="connsiteY4" fmla="*/ 191868 h 1626882"/>
              <a:gd name="connsiteX5" fmla="*/ 1656251 w 5382815"/>
              <a:gd name="connsiteY5" fmla="*/ 63956 h 1626882"/>
              <a:gd name="connsiteX6" fmla="*/ 1253067 w 5382815"/>
              <a:gd name="connsiteY6" fmla="*/ 45619 h 1626882"/>
              <a:gd name="connsiteX7" fmla="*/ 1132417 w 5382815"/>
              <a:gd name="connsiteY7" fmla="*/ 32919 h 1626882"/>
              <a:gd name="connsiteX8" fmla="*/ 674145 w 5382815"/>
              <a:gd name="connsiteY8" fmla="*/ 32919 h 1626882"/>
              <a:gd name="connsiteX9" fmla="*/ 226127 w 5382815"/>
              <a:gd name="connsiteY9" fmla="*/ 32919 h 1626882"/>
              <a:gd name="connsiteX10" fmla="*/ 2117 w 5382815"/>
              <a:gd name="connsiteY10" fmla="*/ 32919 h 1626882"/>
              <a:gd name="connsiteX11" fmla="*/ 7040 w 5382815"/>
              <a:gd name="connsiteY11" fmla="*/ 1626661 h 1626882"/>
              <a:gd name="connsiteX12" fmla="*/ 60754 w 5382815"/>
              <a:gd name="connsiteY12" fmla="*/ 1626882 h 1626882"/>
              <a:gd name="connsiteX13" fmla="*/ 5369529 w 5382815"/>
              <a:gd name="connsiteY13" fmla="*/ 1615111 h 1626882"/>
              <a:gd name="connsiteX14" fmla="*/ 5382815 w 5382815"/>
              <a:gd name="connsiteY14" fmla="*/ 0 h 1626882"/>
              <a:gd name="connsiteX15" fmla="*/ 4495480 w 5382815"/>
              <a:gd name="connsiteY15" fmla="*/ 1232758 h 1626882"/>
              <a:gd name="connsiteX16" fmla="*/ 2910417 w 5382815"/>
              <a:gd name="connsiteY16" fmla="*/ 1220369 h 1626882"/>
              <a:gd name="connsiteX0" fmla="*/ 2910417 w 5382815"/>
              <a:gd name="connsiteY0" fmla="*/ 1220369 h 1626882"/>
              <a:gd name="connsiteX1" fmla="*/ 2719917 w 5382815"/>
              <a:gd name="connsiteY1" fmla="*/ 934619 h 1626882"/>
              <a:gd name="connsiteX2" fmla="*/ 2516717 w 5382815"/>
              <a:gd name="connsiteY2" fmla="*/ 718719 h 1626882"/>
              <a:gd name="connsiteX3" fmla="*/ 2346355 w 5382815"/>
              <a:gd name="connsiteY3" fmla="*/ 511649 h 1626882"/>
              <a:gd name="connsiteX4" fmla="*/ 1794272 w 5382815"/>
              <a:gd name="connsiteY4" fmla="*/ 191868 h 1626882"/>
              <a:gd name="connsiteX5" fmla="*/ 1656251 w 5382815"/>
              <a:gd name="connsiteY5" fmla="*/ 63956 h 1626882"/>
              <a:gd name="connsiteX6" fmla="*/ 1253067 w 5382815"/>
              <a:gd name="connsiteY6" fmla="*/ 45619 h 1626882"/>
              <a:gd name="connsiteX7" fmla="*/ 1132417 w 5382815"/>
              <a:gd name="connsiteY7" fmla="*/ 32919 h 1626882"/>
              <a:gd name="connsiteX8" fmla="*/ 674145 w 5382815"/>
              <a:gd name="connsiteY8" fmla="*/ 32919 h 1626882"/>
              <a:gd name="connsiteX9" fmla="*/ 226127 w 5382815"/>
              <a:gd name="connsiteY9" fmla="*/ 32919 h 1626882"/>
              <a:gd name="connsiteX10" fmla="*/ 2117 w 5382815"/>
              <a:gd name="connsiteY10" fmla="*/ 32919 h 1626882"/>
              <a:gd name="connsiteX11" fmla="*/ 7040 w 5382815"/>
              <a:gd name="connsiteY11" fmla="*/ 1626661 h 1626882"/>
              <a:gd name="connsiteX12" fmla="*/ 60754 w 5382815"/>
              <a:gd name="connsiteY12" fmla="*/ 1626882 h 1626882"/>
              <a:gd name="connsiteX13" fmla="*/ 5369529 w 5382815"/>
              <a:gd name="connsiteY13" fmla="*/ 1615111 h 1626882"/>
              <a:gd name="connsiteX14" fmla="*/ 5382815 w 5382815"/>
              <a:gd name="connsiteY14" fmla="*/ 0 h 1626882"/>
              <a:gd name="connsiteX15" fmla="*/ 4495480 w 5382815"/>
              <a:gd name="connsiteY15" fmla="*/ 1232758 h 1626882"/>
              <a:gd name="connsiteX16" fmla="*/ 2910417 w 5382815"/>
              <a:gd name="connsiteY16" fmla="*/ 1220369 h 1626882"/>
              <a:gd name="connsiteX0" fmla="*/ 4140627 w 5382815"/>
              <a:gd name="connsiteY0" fmla="*/ 959341 h 1626882"/>
              <a:gd name="connsiteX1" fmla="*/ 2719917 w 5382815"/>
              <a:gd name="connsiteY1" fmla="*/ 934619 h 1626882"/>
              <a:gd name="connsiteX2" fmla="*/ 2516717 w 5382815"/>
              <a:gd name="connsiteY2" fmla="*/ 718719 h 1626882"/>
              <a:gd name="connsiteX3" fmla="*/ 2346355 w 5382815"/>
              <a:gd name="connsiteY3" fmla="*/ 511649 h 1626882"/>
              <a:gd name="connsiteX4" fmla="*/ 1794272 w 5382815"/>
              <a:gd name="connsiteY4" fmla="*/ 191868 h 1626882"/>
              <a:gd name="connsiteX5" fmla="*/ 1656251 w 5382815"/>
              <a:gd name="connsiteY5" fmla="*/ 63956 h 1626882"/>
              <a:gd name="connsiteX6" fmla="*/ 1253067 w 5382815"/>
              <a:gd name="connsiteY6" fmla="*/ 45619 h 1626882"/>
              <a:gd name="connsiteX7" fmla="*/ 1132417 w 5382815"/>
              <a:gd name="connsiteY7" fmla="*/ 32919 h 1626882"/>
              <a:gd name="connsiteX8" fmla="*/ 674145 w 5382815"/>
              <a:gd name="connsiteY8" fmla="*/ 32919 h 1626882"/>
              <a:gd name="connsiteX9" fmla="*/ 226127 w 5382815"/>
              <a:gd name="connsiteY9" fmla="*/ 32919 h 1626882"/>
              <a:gd name="connsiteX10" fmla="*/ 2117 w 5382815"/>
              <a:gd name="connsiteY10" fmla="*/ 32919 h 1626882"/>
              <a:gd name="connsiteX11" fmla="*/ 7040 w 5382815"/>
              <a:gd name="connsiteY11" fmla="*/ 1626661 h 1626882"/>
              <a:gd name="connsiteX12" fmla="*/ 60754 w 5382815"/>
              <a:gd name="connsiteY12" fmla="*/ 1626882 h 1626882"/>
              <a:gd name="connsiteX13" fmla="*/ 5369529 w 5382815"/>
              <a:gd name="connsiteY13" fmla="*/ 1615111 h 1626882"/>
              <a:gd name="connsiteX14" fmla="*/ 5382815 w 5382815"/>
              <a:gd name="connsiteY14" fmla="*/ 0 h 1626882"/>
              <a:gd name="connsiteX15" fmla="*/ 4495480 w 5382815"/>
              <a:gd name="connsiteY15" fmla="*/ 1232758 h 1626882"/>
              <a:gd name="connsiteX16" fmla="*/ 4140627 w 5382815"/>
              <a:gd name="connsiteY16" fmla="*/ 959341 h 1626882"/>
              <a:gd name="connsiteX0" fmla="*/ 4140627 w 5382815"/>
              <a:gd name="connsiteY0" fmla="*/ 959341 h 1626882"/>
              <a:gd name="connsiteX1" fmla="*/ 2719917 w 5382815"/>
              <a:gd name="connsiteY1" fmla="*/ 934619 h 1626882"/>
              <a:gd name="connsiteX2" fmla="*/ 2516717 w 5382815"/>
              <a:gd name="connsiteY2" fmla="*/ 718719 h 1626882"/>
              <a:gd name="connsiteX3" fmla="*/ 2346355 w 5382815"/>
              <a:gd name="connsiteY3" fmla="*/ 511649 h 1626882"/>
              <a:gd name="connsiteX4" fmla="*/ 1794272 w 5382815"/>
              <a:gd name="connsiteY4" fmla="*/ 191868 h 1626882"/>
              <a:gd name="connsiteX5" fmla="*/ 1656251 w 5382815"/>
              <a:gd name="connsiteY5" fmla="*/ 63956 h 1626882"/>
              <a:gd name="connsiteX6" fmla="*/ 1253067 w 5382815"/>
              <a:gd name="connsiteY6" fmla="*/ 45619 h 1626882"/>
              <a:gd name="connsiteX7" fmla="*/ 1132417 w 5382815"/>
              <a:gd name="connsiteY7" fmla="*/ 32919 h 1626882"/>
              <a:gd name="connsiteX8" fmla="*/ 674145 w 5382815"/>
              <a:gd name="connsiteY8" fmla="*/ 32919 h 1626882"/>
              <a:gd name="connsiteX9" fmla="*/ 226127 w 5382815"/>
              <a:gd name="connsiteY9" fmla="*/ 32919 h 1626882"/>
              <a:gd name="connsiteX10" fmla="*/ 2117 w 5382815"/>
              <a:gd name="connsiteY10" fmla="*/ 32919 h 1626882"/>
              <a:gd name="connsiteX11" fmla="*/ 7040 w 5382815"/>
              <a:gd name="connsiteY11" fmla="*/ 1626661 h 1626882"/>
              <a:gd name="connsiteX12" fmla="*/ 60754 w 5382815"/>
              <a:gd name="connsiteY12" fmla="*/ 1626882 h 1626882"/>
              <a:gd name="connsiteX13" fmla="*/ 5369529 w 5382815"/>
              <a:gd name="connsiteY13" fmla="*/ 1615111 h 1626882"/>
              <a:gd name="connsiteX14" fmla="*/ 5382815 w 5382815"/>
              <a:gd name="connsiteY14" fmla="*/ 0 h 1626882"/>
              <a:gd name="connsiteX15" fmla="*/ 4140627 w 5382815"/>
              <a:gd name="connsiteY15" fmla="*/ 767473 h 1626882"/>
              <a:gd name="connsiteX16" fmla="*/ 4140627 w 5382815"/>
              <a:gd name="connsiteY16" fmla="*/ 959341 h 1626882"/>
              <a:gd name="connsiteX0" fmla="*/ 4140627 w 5382815"/>
              <a:gd name="connsiteY0" fmla="*/ 959341 h 1626882"/>
              <a:gd name="connsiteX1" fmla="*/ 2719917 w 5382815"/>
              <a:gd name="connsiteY1" fmla="*/ 934619 h 1626882"/>
              <a:gd name="connsiteX2" fmla="*/ 2516717 w 5382815"/>
              <a:gd name="connsiteY2" fmla="*/ 718719 h 1626882"/>
              <a:gd name="connsiteX3" fmla="*/ 2346355 w 5382815"/>
              <a:gd name="connsiteY3" fmla="*/ 511649 h 1626882"/>
              <a:gd name="connsiteX4" fmla="*/ 1794272 w 5382815"/>
              <a:gd name="connsiteY4" fmla="*/ 191868 h 1626882"/>
              <a:gd name="connsiteX5" fmla="*/ 1656251 w 5382815"/>
              <a:gd name="connsiteY5" fmla="*/ 63956 h 1626882"/>
              <a:gd name="connsiteX6" fmla="*/ 1253067 w 5382815"/>
              <a:gd name="connsiteY6" fmla="*/ 45619 h 1626882"/>
              <a:gd name="connsiteX7" fmla="*/ 1132417 w 5382815"/>
              <a:gd name="connsiteY7" fmla="*/ 32919 h 1626882"/>
              <a:gd name="connsiteX8" fmla="*/ 674145 w 5382815"/>
              <a:gd name="connsiteY8" fmla="*/ 32919 h 1626882"/>
              <a:gd name="connsiteX9" fmla="*/ 226127 w 5382815"/>
              <a:gd name="connsiteY9" fmla="*/ 32919 h 1626882"/>
              <a:gd name="connsiteX10" fmla="*/ 2117 w 5382815"/>
              <a:gd name="connsiteY10" fmla="*/ 32919 h 1626882"/>
              <a:gd name="connsiteX11" fmla="*/ 7040 w 5382815"/>
              <a:gd name="connsiteY11" fmla="*/ 1626661 h 1626882"/>
              <a:gd name="connsiteX12" fmla="*/ 60754 w 5382815"/>
              <a:gd name="connsiteY12" fmla="*/ 1626882 h 1626882"/>
              <a:gd name="connsiteX13" fmla="*/ 5369529 w 5382815"/>
              <a:gd name="connsiteY13" fmla="*/ 1615111 h 1626882"/>
              <a:gd name="connsiteX14" fmla="*/ 4830731 w 5382815"/>
              <a:gd name="connsiteY14" fmla="*/ 63956 h 1626882"/>
              <a:gd name="connsiteX15" fmla="*/ 5382815 w 5382815"/>
              <a:gd name="connsiteY15" fmla="*/ 0 h 1626882"/>
              <a:gd name="connsiteX16" fmla="*/ 4140627 w 5382815"/>
              <a:gd name="connsiteY16" fmla="*/ 767473 h 1626882"/>
              <a:gd name="connsiteX17" fmla="*/ 4140627 w 5382815"/>
              <a:gd name="connsiteY17" fmla="*/ 959341 h 1626882"/>
              <a:gd name="connsiteX0" fmla="*/ 4140627 w 5382815"/>
              <a:gd name="connsiteY0" fmla="*/ 1087253 h 1754794"/>
              <a:gd name="connsiteX1" fmla="*/ 2719917 w 5382815"/>
              <a:gd name="connsiteY1" fmla="*/ 1062531 h 1754794"/>
              <a:gd name="connsiteX2" fmla="*/ 2516717 w 5382815"/>
              <a:gd name="connsiteY2" fmla="*/ 846631 h 1754794"/>
              <a:gd name="connsiteX3" fmla="*/ 2346355 w 5382815"/>
              <a:gd name="connsiteY3" fmla="*/ 639561 h 1754794"/>
              <a:gd name="connsiteX4" fmla="*/ 1794272 w 5382815"/>
              <a:gd name="connsiteY4" fmla="*/ 319780 h 1754794"/>
              <a:gd name="connsiteX5" fmla="*/ 1656251 w 5382815"/>
              <a:gd name="connsiteY5" fmla="*/ 191868 h 1754794"/>
              <a:gd name="connsiteX6" fmla="*/ 1253067 w 5382815"/>
              <a:gd name="connsiteY6" fmla="*/ 173531 h 1754794"/>
              <a:gd name="connsiteX7" fmla="*/ 1132417 w 5382815"/>
              <a:gd name="connsiteY7" fmla="*/ 160831 h 1754794"/>
              <a:gd name="connsiteX8" fmla="*/ 674145 w 5382815"/>
              <a:gd name="connsiteY8" fmla="*/ 160831 h 1754794"/>
              <a:gd name="connsiteX9" fmla="*/ 226127 w 5382815"/>
              <a:gd name="connsiteY9" fmla="*/ 160831 h 1754794"/>
              <a:gd name="connsiteX10" fmla="*/ 2117 w 5382815"/>
              <a:gd name="connsiteY10" fmla="*/ 160831 h 1754794"/>
              <a:gd name="connsiteX11" fmla="*/ 7040 w 5382815"/>
              <a:gd name="connsiteY11" fmla="*/ 1754573 h 1754794"/>
              <a:gd name="connsiteX12" fmla="*/ 60754 w 5382815"/>
              <a:gd name="connsiteY12" fmla="*/ 1754794 h 1754794"/>
              <a:gd name="connsiteX13" fmla="*/ 5369529 w 5382815"/>
              <a:gd name="connsiteY13" fmla="*/ 1743023 h 1754794"/>
              <a:gd name="connsiteX14" fmla="*/ 4830731 w 5382815"/>
              <a:gd name="connsiteY14" fmla="*/ 191868 h 1754794"/>
              <a:gd name="connsiteX15" fmla="*/ 4140627 w 5382815"/>
              <a:gd name="connsiteY15" fmla="*/ 0 h 1754794"/>
              <a:gd name="connsiteX16" fmla="*/ 5382815 w 5382815"/>
              <a:gd name="connsiteY16" fmla="*/ 127912 h 1754794"/>
              <a:gd name="connsiteX17" fmla="*/ 4140627 w 5382815"/>
              <a:gd name="connsiteY17" fmla="*/ 895385 h 1754794"/>
              <a:gd name="connsiteX18" fmla="*/ 4140627 w 5382815"/>
              <a:gd name="connsiteY18" fmla="*/ 1087253 h 1754794"/>
              <a:gd name="connsiteX0" fmla="*/ 4140627 w 5382815"/>
              <a:gd name="connsiteY0" fmla="*/ 959341 h 1626882"/>
              <a:gd name="connsiteX1" fmla="*/ 2719917 w 5382815"/>
              <a:gd name="connsiteY1" fmla="*/ 934619 h 1626882"/>
              <a:gd name="connsiteX2" fmla="*/ 2516717 w 5382815"/>
              <a:gd name="connsiteY2" fmla="*/ 718719 h 1626882"/>
              <a:gd name="connsiteX3" fmla="*/ 2346355 w 5382815"/>
              <a:gd name="connsiteY3" fmla="*/ 511649 h 1626882"/>
              <a:gd name="connsiteX4" fmla="*/ 1794272 w 5382815"/>
              <a:gd name="connsiteY4" fmla="*/ 191868 h 1626882"/>
              <a:gd name="connsiteX5" fmla="*/ 1656251 w 5382815"/>
              <a:gd name="connsiteY5" fmla="*/ 63956 h 1626882"/>
              <a:gd name="connsiteX6" fmla="*/ 1253067 w 5382815"/>
              <a:gd name="connsiteY6" fmla="*/ 45619 h 1626882"/>
              <a:gd name="connsiteX7" fmla="*/ 1132417 w 5382815"/>
              <a:gd name="connsiteY7" fmla="*/ 32919 h 1626882"/>
              <a:gd name="connsiteX8" fmla="*/ 674145 w 5382815"/>
              <a:gd name="connsiteY8" fmla="*/ 32919 h 1626882"/>
              <a:gd name="connsiteX9" fmla="*/ 226127 w 5382815"/>
              <a:gd name="connsiteY9" fmla="*/ 32919 h 1626882"/>
              <a:gd name="connsiteX10" fmla="*/ 2117 w 5382815"/>
              <a:gd name="connsiteY10" fmla="*/ 32919 h 1626882"/>
              <a:gd name="connsiteX11" fmla="*/ 7040 w 5382815"/>
              <a:gd name="connsiteY11" fmla="*/ 1626661 h 1626882"/>
              <a:gd name="connsiteX12" fmla="*/ 60754 w 5382815"/>
              <a:gd name="connsiteY12" fmla="*/ 1626882 h 1626882"/>
              <a:gd name="connsiteX13" fmla="*/ 5369529 w 5382815"/>
              <a:gd name="connsiteY13" fmla="*/ 1615111 h 1626882"/>
              <a:gd name="connsiteX14" fmla="*/ 4830731 w 5382815"/>
              <a:gd name="connsiteY14" fmla="*/ 63956 h 1626882"/>
              <a:gd name="connsiteX15" fmla="*/ 5382815 w 5382815"/>
              <a:gd name="connsiteY15" fmla="*/ 0 h 1626882"/>
              <a:gd name="connsiteX16" fmla="*/ 4140627 w 5382815"/>
              <a:gd name="connsiteY16" fmla="*/ 767473 h 1626882"/>
              <a:gd name="connsiteX17" fmla="*/ 4140627 w 5382815"/>
              <a:gd name="connsiteY17" fmla="*/ 959341 h 1626882"/>
              <a:gd name="connsiteX0" fmla="*/ 4140627 w 6256540"/>
              <a:gd name="connsiteY0" fmla="*/ 959341 h 1626882"/>
              <a:gd name="connsiteX1" fmla="*/ 2719917 w 6256540"/>
              <a:gd name="connsiteY1" fmla="*/ 934619 h 1626882"/>
              <a:gd name="connsiteX2" fmla="*/ 2516717 w 6256540"/>
              <a:gd name="connsiteY2" fmla="*/ 718719 h 1626882"/>
              <a:gd name="connsiteX3" fmla="*/ 2346355 w 6256540"/>
              <a:gd name="connsiteY3" fmla="*/ 511649 h 1626882"/>
              <a:gd name="connsiteX4" fmla="*/ 1794272 w 6256540"/>
              <a:gd name="connsiteY4" fmla="*/ 191868 h 1626882"/>
              <a:gd name="connsiteX5" fmla="*/ 1656251 w 6256540"/>
              <a:gd name="connsiteY5" fmla="*/ 63956 h 1626882"/>
              <a:gd name="connsiteX6" fmla="*/ 1253067 w 6256540"/>
              <a:gd name="connsiteY6" fmla="*/ 45619 h 1626882"/>
              <a:gd name="connsiteX7" fmla="*/ 1132417 w 6256540"/>
              <a:gd name="connsiteY7" fmla="*/ 32919 h 1626882"/>
              <a:gd name="connsiteX8" fmla="*/ 674145 w 6256540"/>
              <a:gd name="connsiteY8" fmla="*/ 32919 h 1626882"/>
              <a:gd name="connsiteX9" fmla="*/ 226127 w 6256540"/>
              <a:gd name="connsiteY9" fmla="*/ 32919 h 1626882"/>
              <a:gd name="connsiteX10" fmla="*/ 2117 w 6256540"/>
              <a:gd name="connsiteY10" fmla="*/ 32919 h 1626882"/>
              <a:gd name="connsiteX11" fmla="*/ 7040 w 6256540"/>
              <a:gd name="connsiteY11" fmla="*/ 1626661 h 1626882"/>
              <a:gd name="connsiteX12" fmla="*/ 60754 w 6256540"/>
              <a:gd name="connsiteY12" fmla="*/ 1626882 h 1626882"/>
              <a:gd name="connsiteX13" fmla="*/ 5369529 w 6256540"/>
              <a:gd name="connsiteY13" fmla="*/ 1615111 h 1626882"/>
              <a:gd name="connsiteX14" fmla="*/ 5382815 w 6256540"/>
              <a:gd name="connsiteY14" fmla="*/ 0 h 1626882"/>
              <a:gd name="connsiteX15" fmla="*/ 4140627 w 6256540"/>
              <a:gd name="connsiteY15" fmla="*/ 767473 h 1626882"/>
              <a:gd name="connsiteX16" fmla="*/ 4140627 w 6256540"/>
              <a:gd name="connsiteY16" fmla="*/ 959341 h 1626882"/>
              <a:gd name="connsiteX0" fmla="*/ 4140627 w 6294300"/>
              <a:gd name="connsiteY0" fmla="*/ 1034158 h 1701699"/>
              <a:gd name="connsiteX1" fmla="*/ 2719917 w 6294300"/>
              <a:gd name="connsiteY1" fmla="*/ 1009436 h 1701699"/>
              <a:gd name="connsiteX2" fmla="*/ 2516717 w 6294300"/>
              <a:gd name="connsiteY2" fmla="*/ 793536 h 1701699"/>
              <a:gd name="connsiteX3" fmla="*/ 2346355 w 6294300"/>
              <a:gd name="connsiteY3" fmla="*/ 586466 h 1701699"/>
              <a:gd name="connsiteX4" fmla="*/ 1794272 w 6294300"/>
              <a:gd name="connsiteY4" fmla="*/ 266685 h 1701699"/>
              <a:gd name="connsiteX5" fmla="*/ 1656251 w 6294300"/>
              <a:gd name="connsiteY5" fmla="*/ 138773 h 1701699"/>
              <a:gd name="connsiteX6" fmla="*/ 1253067 w 6294300"/>
              <a:gd name="connsiteY6" fmla="*/ 120436 h 1701699"/>
              <a:gd name="connsiteX7" fmla="*/ 1132417 w 6294300"/>
              <a:gd name="connsiteY7" fmla="*/ 107736 h 1701699"/>
              <a:gd name="connsiteX8" fmla="*/ 674145 w 6294300"/>
              <a:gd name="connsiteY8" fmla="*/ 107736 h 1701699"/>
              <a:gd name="connsiteX9" fmla="*/ 226127 w 6294300"/>
              <a:gd name="connsiteY9" fmla="*/ 107736 h 1701699"/>
              <a:gd name="connsiteX10" fmla="*/ 2117 w 6294300"/>
              <a:gd name="connsiteY10" fmla="*/ 107736 h 1701699"/>
              <a:gd name="connsiteX11" fmla="*/ 7040 w 6294300"/>
              <a:gd name="connsiteY11" fmla="*/ 1701478 h 1701699"/>
              <a:gd name="connsiteX12" fmla="*/ 60754 w 6294300"/>
              <a:gd name="connsiteY12" fmla="*/ 1701699 h 1701699"/>
              <a:gd name="connsiteX13" fmla="*/ 5369529 w 6294300"/>
              <a:gd name="connsiteY13" fmla="*/ 1689928 h 1701699"/>
              <a:gd name="connsiteX14" fmla="*/ 5520836 w 6294300"/>
              <a:gd name="connsiteY14" fmla="*/ 394597 h 1701699"/>
              <a:gd name="connsiteX15" fmla="*/ 5382815 w 6294300"/>
              <a:gd name="connsiteY15" fmla="*/ 74817 h 1701699"/>
              <a:gd name="connsiteX16" fmla="*/ 4140627 w 6294300"/>
              <a:gd name="connsiteY16" fmla="*/ 842290 h 1701699"/>
              <a:gd name="connsiteX17" fmla="*/ 4140627 w 6294300"/>
              <a:gd name="connsiteY17" fmla="*/ 1034158 h 1701699"/>
              <a:gd name="connsiteX0" fmla="*/ 4140627 w 6294300"/>
              <a:gd name="connsiteY0" fmla="*/ 1034158 h 1701699"/>
              <a:gd name="connsiteX1" fmla="*/ 2719917 w 6294300"/>
              <a:gd name="connsiteY1" fmla="*/ 1009436 h 1701699"/>
              <a:gd name="connsiteX2" fmla="*/ 2516717 w 6294300"/>
              <a:gd name="connsiteY2" fmla="*/ 793536 h 1701699"/>
              <a:gd name="connsiteX3" fmla="*/ 2346355 w 6294300"/>
              <a:gd name="connsiteY3" fmla="*/ 586466 h 1701699"/>
              <a:gd name="connsiteX4" fmla="*/ 1794272 w 6294300"/>
              <a:gd name="connsiteY4" fmla="*/ 266685 h 1701699"/>
              <a:gd name="connsiteX5" fmla="*/ 1656251 w 6294300"/>
              <a:gd name="connsiteY5" fmla="*/ 138773 h 1701699"/>
              <a:gd name="connsiteX6" fmla="*/ 1253067 w 6294300"/>
              <a:gd name="connsiteY6" fmla="*/ 120436 h 1701699"/>
              <a:gd name="connsiteX7" fmla="*/ 1132417 w 6294300"/>
              <a:gd name="connsiteY7" fmla="*/ 107736 h 1701699"/>
              <a:gd name="connsiteX8" fmla="*/ 674145 w 6294300"/>
              <a:gd name="connsiteY8" fmla="*/ 107736 h 1701699"/>
              <a:gd name="connsiteX9" fmla="*/ 226127 w 6294300"/>
              <a:gd name="connsiteY9" fmla="*/ 107736 h 1701699"/>
              <a:gd name="connsiteX10" fmla="*/ 2117 w 6294300"/>
              <a:gd name="connsiteY10" fmla="*/ 107736 h 1701699"/>
              <a:gd name="connsiteX11" fmla="*/ 7040 w 6294300"/>
              <a:gd name="connsiteY11" fmla="*/ 1701478 h 1701699"/>
              <a:gd name="connsiteX12" fmla="*/ 60754 w 6294300"/>
              <a:gd name="connsiteY12" fmla="*/ 1701699 h 1701699"/>
              <a:gd name="connsiteX13" fmla="*/ 5369529 w 6294300"/>
              <a:gd name="connsiteY13" fmla="*/ 1689928 h 1701699"/>
              <a:gd name="connsiteX14" fmla="*/ 5520836 w 6294300"/>
              <a:gd name="connsiteY14" fmla="*/ 394597 h 1701699"/>
              <a:gd name="connsiteX15" fmla="*/ 5382815 w 6294300"/>
              <a:gd name="connsiteY15" fmla="*/ 74817 h 1701699"/>
              <a:gd name="connsiteX16" fmla="*/ 4140627 w 6294300"/>
              <a:gd name="connsiteY16" fmla="*/ 842290 h 1701699"/>
              <a:gd name="connsiteX17" fmla="*/ 4140627 w 6294300"/>
              <a:gd name="connsiteY17" fmla="*/ 1034158 h 1701699"/>
              <a:gd name="connsiteX0" fmla="*/ 4140627 w 6294300"/>
              <a:gd name="connsiteY0" fmla="*/ 1034158 h 1904673"/>
              <a:gd name="connsiteX1" fmla="*/ 2719917 w 6294300"/>
              <a:gd name="connsiteY1" fmla="*/ 1009436 h 1904673"/>
              <a:gd name="connsiteX2" fmla="*/ 2516717 w 6294300"/>
              <a:gd name="connsiteY2" fmla="*/ 793536 h 1904673"/>
              <a:gd name="connsiteX3" fmla="*/ 2346355 w 6294300"/>
              <a:gd name="connsiteY3" fmla="*/ 586466 h 1904673"/>
              <a:gd name="connsiteX4" fmla="*/ 1794272 w 6294300"/>
              <a:gd name="connsiteY4" fmla="*/ 266685 h 1904673"/>
              <a:gd name="connsiteX5" fmla="*/ 1656251 w 6294300"/>
              <a:gd name="connsiteY5" fmla="*/ 138773 h 1904673"/>
              <a:gd name="connsiteX6" fmla="*/ 1253067 w 6294300"/>
              <a:gd name="connsiteY6" fmla="*/ 120436 h 1904673"/>
              <a:gd name="connsiteX7" fmla="*/ 1132417 w 6294300"/>
              <a:gd name="connsiteY7" fmla="*/ 107736 h 1904673"/>
              <a:gd name="connsiteX8" fmla="*/ 674145 w 6294300"/>
              <a:gd name="connsiteY8" fmla="*/ 107736 h 1904673"/>
              <a:gd name="connsiteX9" fmla="*/ 226127 w 6294300"/>
              <a:gd name="connsiteY9" fmla="*/ 107736 h 1904673"/>
              <a:gd name="connsiteX10" fmla="*/ 2117 w 6294300"/>
              <a:gd name="connsiteY10" fmla="*/ 107736 h 1904673"/>
              <a:gd name="connsiteX11" fmla="*/ 7040 w 6294300"/>
              <a:gd name="connsiteY11" fmla="*/ 1701478 h 1904673"/>
              <a:gd name="connsiteX12" fmla="*/ 60754 w 6294300"/>
              <a:gd name="connsiteY12" fmla="*/ 1701699 h 1904673"/>
              <a:gd name="connsiteX13" fmla="*/ 5369529 w 6294300"/>
              <a:gd name="connsiteY13" fmla="*/ 1689928 h 1904673"/>
              <a:gd name="connsiteX14" fmla="*/ 5520836 w 6294300"/>
              <a:gd name="connsiteY14" fmla="*/ 394597 h 1904673"/>
              <a:gd name="connsiteX15" fmla="*/ 5382815 w 6294300"/>
              <a:gd name="connsiteY15" fmla="*/ 74817 h 1904673"/>
              <a:gd name="connsiteX16" fmla="*/ 4140627 w 6294300"/>
              <a:gd name="connsiteY16" fmla="*/ 842290 h 1904673"/>
              <a:gd name="connsiteX17" fmla="*/ 4140627 w 6294300"/>
              <a:gd name="connsiteY17" fmla="*/ 1034158 h 1904673"/>
              <a:gd name="connsiteX0" fmla="*/ 4140627 w 6294300"/>
              <a:gd name="connsiteY0" fmla="*/ 1034158 h 1904673"/>
              <a:gd name="connsiteX1" fmla="*/ 2719917 w 6294300"/>
              <a:gd name="connsiteY1" fmla="*/ 1009436 h 1904673"/>
              <a:gd name="connsiteX2" fmla="*/ 2516717 w 6294300"/>
              <a:gd name="connsiteY2" fmla="*/ 793536 h 1904673"/>
              <a:gd name="connsiteX3" fmla="*/ 2346355 w 6294300"/>
              <a:gd name="connsiteY3" fmla="*/ 586466 h 1904673"/>
              <a:gd name="connsiteX4" fmla="*/ 1794272 w 6294300"/>
              <a:gd name="connsiteY4" fmla="*/ 266685 h 1904673"/>
              <a:gd name="connsiteX5" fmla="*/ 1656251 w 6294300"/>
              <a:gd name="connsiteY5" fmla="*/ 138773 h 1904673"/>
              <a:gd name="connsiteX6" fmla="*/ 1253067 w 6294300"/>
              <a:gd name="connsiteY6" fmla="*/ 120436 h 1904673"/>
              <a:gd name="connsiteX7" fmla="*/ 1132417 w 6294300"/>
              <a:gd name="connsiteY7" fmla="*/ 107736 h 1904673"/>
              <a:gd name="connsiteX8" fmla="*/ 674145 w 6294300"/>
              <a:gd name="connsiteY8" fmla="*/ 107736 h 1904673"/>
              <a:gd name="connsiteX9" fmla="*/ 226127 w 6294300"/>
              <a:gd name="connsiteY9" fmla="*/ 107736 h 1904673"/>
              <a:gd name="connsiteX10" fmla="*/ 2117 w 6294300"/>
              <a:gd name="connsiteY10" fmla="*/ 107736 h 1904673"/>
              <a:gd name="connsiteX11" fmla="*/ 7040 w 6294300"/>
              <a:gd name="connsiteY11" fmla="*/ 1701478 h 1904673"/>
              <a:gd name="connsiteX12" fmla="*/ 60754 w 6294300"/>
              <a:gd name="connsiteY12" fmla="*/ 1701699 h 1904673"/>
              <a:gd name="connsiteX13" fmla="*/ 5369529 w 6294300"/>
              <a:gd name="connsiteY13" fmla="*/ 1689928 h 1904673"/>
              <a:gd name="connsiteX14" fmla="*/ 5520836 w 6294300"/>
              <a:gd name="connsiteY14" fmla="*/ 394597 h 1904673"/>
              <a:gd name="connsiteX15" fmla="*/ 5382815 w 6294300"/>
              <a:gd name="connsiteY15" fmla="*/ 74817 h 1904673"/>
              <a:gd name="connsiteX16" fmla="*/ 4140627 w 6294300"/>
              <a:gd name="connsiteY16" fmla="*/ 842290 h 1904673"/>
              <a:gd name="connsiteX17" fmla="*/ 4140627 w 6294300"/>
              <a:gd name="connsiteY17" fmla="*/ 1034158 h 1904673"/>
              <a:gd name="connsiteX0" fmla="*/ 4140627 w 6294300"/>
              <a:gd name="connsiteY0" fmla="*/ 1034158 h 1701699"/>
              <a:gd name="connsiteX1" fmla="*/ 2719917 w 6294300"/>
              <a:gd name="connsiteY1" fmla="*/ 1009436 h 1701699"/>
              <a:gd name="connsiteX2" fmla="*/ 2516717 w 6294300"/>
              <a:gd name="connsiteY2" fmla="*/ 793536 h 1701699"/>
              <a:gd name="connsiteX3" fmla="*/ 2346355 w 6294300"/>
              <a:gd name="connsiteY3" fmla="*/ 586466 h 1701699"/>
              <a:gd name="connsiteX4" fmla="*/ 1794272 w 6294300"/>
              <a:gd name="connsiteY4" fmla="*/ 266685 h 1701699"/>
              <a:gd name="connsiteX5" fmla="*/ 1656251 w 6294300"/>
              <a:gd name="connsiteY5" fmla="*/ 138773 h 1701699"/>
              <a:gd name="connsiteX6" fmla="*/ 1253067 w 6294300"/>
              <a:gd name="connsiteY6" fmla="*/ 120436 h 1701699"/>
              <a:gd name="connsiteX7" fmla="*/ 1132417 w 6294300"/>
              <a:gd name="connsiteY7" fmla="*/ 107736 h 1701699"/>
              <a:gd name="connsiteX8" fmla="*/ 674145 w 6294300"/>
              <a:gd name="connsiteY8" fmla="*/ 107736 h 1701699"/>
              <a:gd name="connsiteX9" fmla="*/ 226127 w 6294300"/>
              <a:gd name="connsiteY9" fmla="*/ 107736 h 1701699"/>
              <a:gd name="connsiteX10" fmla="*/ 2117 w 6294300"/>
              <a:gd name="connsiteY10" fmla="*/ 107736 h 1701699"/>
              <a:gd name="connsiteX11" fmla="*/ 7040 w 6294300"/>
              <a:gd name="connsiteY11" fmla="*/ 1701478 h 1701699"/>
              <a:gd name="connsiteX12" fmla="*/ 60754 w 6294300"/>
              <a:gd name="connsiteY12" fmla="*/ 1701699 h 1701699"/>
              <a:gd name="connsiteX13" fmla="*/ 5369529 w 6294300"/>
              <a:gd name="connsiteY13" fmla="*/ 1689928 h 1701699"/>
              <a:gd name="connsiteX14" fmla="*/ 5520836 w 6294300"/>
              <a:gd name="connsiteY14" fmla="*/ 394597 h 1701699"/>
              <a:gd name="connsiteX15" fmla="*/ 5382815 w 6294300"/>
              <a:gd name="connsiteY15" fmla="*/ 74817 h 1701699"/>
              <a:gd name="connsiteX16" fmla="*/ 4140627 w 6294300"/>
              <a:gd name="connsiteY16" fmla="*/ 842290 h 1701699"/>
              <a:gd name="connsiteX17" fmla="*/ 4140627 w 6294300"/>
              <a:gd name="connsiteY17" fmla="*/ 1034158 h 1701699"/>
              <a:gd name="connsiteX0" fmla="*/ 4140627 w 5627607"/>
              <a:gd name="connsiteY0" fmla="*/ 1034158 h 1701699"/>
              <a:gd name="connsiteX1" fmla="*/ 2719917 w 5627607"/>
              <a:gd name="connsiteY1" fmla="*/ 1009436 h 1701699"/>
              <a:gd name="connsiteX2" fmla="*/ 2516717 w 5627607"/>
              <a:gd name="connsiteY2" fmla="*/ 793536 h 1701699"/>
              <a:gd name="connsiteX3" fmla="*/ 2346355 w 5627607"/>
              <a:gd name="connsiteY3" fmla="*/ 586466 h 1701699"/>
              <a:gd name="connsiteX4" fmla="*/ 1794272 w 5627607"/>
              <a:gd name="connsiteY4" fmla="*/ 266685 h 1701699"/>
              <a:gd name="connsiteX5" fmla="*/ 1656251 w 5627607"/>
              <a:gd name="connsiteY5" fmla="*/ 138773 h 1701699"/>
              <a:gd name="connsiteX6" fmla="*/ 1253067 w 5627607"/>
              <a:gd name="connsiteY6" fmla="*/ 120436 h 1701699"/>
              <a:gd name="connsiteX7" fmla="*/ 1132417 w 5627607"/>
              <a:gd name="connsiteY7" fmla="*/ 107736 h 1701699"/>
              <a:gd name="connsiteX8" fmla="*/ 674145 w 5627607"/>
              <a:gd name="connsiteY8" fmla="*/ 107736 h 1701699"/>
              <a:gd name="connsiteX9" fmla="*/ 226127 w 5627607"/>
              <a:gd name="connsiteY9" fmla="*/ 107736 h 1701699"/>
              <a:gd name="connsiteX10" fmla="*/ 2117 w 5627607"/>
              <a:gd name="connsiteY10" fmla="*/ 107736 h 1701699"/>
              <a:gd name="connsiteX11" fmla="*/ 7040 w 5627607"/>
              <a:gd name="connsiteY11" fmla="*/ 1701478 h 1701699"/>
              <a:gd name="connsiteX12" fmla="*/ 60754 w 5627607"/>
              <a:gd name="connsiteY12" fmla="*/ 1701699 h 1701699"/>
              <a:gd name="connsiteX13" fmla="*/ 5369529 w 5627607"/>
              <a:gd name="connsiteY13" fmla="*/ 1689928 h 1701699"/>
              <a:gd name="connsiteX14" fmla="*/ 5520836 w 5627607"/>
              <a:gd name="connsiteY14" fmla="*/ 394597 h 1701699"/>
              <a:gd name="connsiteX15" fmla="*/ 5382815 w 5627607"/>
              <a:gd name="connsiteY15" fmla="*/ 74817 h 1701699"/>
              <a:gd name="connsiteX16" fmla="*/ 4140627 w 5627607"/>
              <a:gd name="connsiteY16" fmla="*/ 842290 h 1701699"/>
              <a:gd name="connsiteX17" fmla="*/ 4140627 w 5627607"/>
              <a:gd name="connsiteY17" fmla="*/ 1034158 h 1701699"/>
              <a:gd name="connsiteX0" fmla="*/ 4140627 w 5523050"/>
              <a:gd name="connsiteY0" fmla="*/ 1034158 h 1701699"/>
              <a:gd name="connsiteX1" fmla="*/ 2719917 w 5523050"/>
              <a:gd name="connsiteY1" fmla="*/ 1009436 h 1701699"/>
              <a:gd name="connsiteX2" fmla="*/ 2516717 w 5523050"/>
              <a:gd name="connsiteY2" fmla="*/ 793536 h 1701699"/>
              <a:gd name="connsiteX3" fmla="*/ 2346355 w 5523050"/>
              <a:gd name="connsiteY3" fmla="*/ 586466 h 1701699"/>
              <a:gd name="connsiteX4" fmla="*/ 1794272 w 5523050"/>
              <a:gd name="connsiteY4" fmla="*/ 266685 h 1701699"/>
              <a:gd name="connsiteX5" fmla="*/ 1656251 w 5523050"/>
              <a:gd name="connsiteY5" fmla="*/ 138773 h 1701699"/>
              <a:gd name="connsiteX6" fmla="*/ 1253067 w 5523050"/>
              <a:gd name="connsiteY6" fmla="*/ 120436 h 1701699"/>
              <a:gd name="connsiteX7" fmla="*/ 1132417 w 5523050"/>
              <a:gd name="connsiteY7" fmla="*/ 107736 h 1701699"/>
              <a:gd name="connsiteX8" fmla="*/ 674145 w 5523050"/>
              <a:gd name="connsiteY8" fmla="*/ 107736 h 1701699"/>
              <a:gd name="connsiteX9" fmla="*/ 226127 w 5523050"/>
              <a:gd name="connsiteY9" fmla="*/ 107736 h 1701699"/>
              <a:gd name="connsiteX10" fmla="*/ 2117 w 5523050"/>
              <a:gd name="connsiteY10" fmla="*/ 107736 h 1701699"/>
              <a:gd name="connsiteX11" fmla="*/ 7040 w 5523050"/>
              <a:gd name="connsiteY11" fmla="*/ 1701478 h 1701699"/>
              <a:gd name="connsiteX12" fmla="*/ 60754 w 5523050"/>
              <a:gd name="connsiteY12" fmla="*/ 1701699 h 1701699"/>
              <a:gd name="connsiteX13" fmla="*/ 5369529 w 5523050"/>
              <a:gd name="connsiteY13" fmla="*/ 1689928 h 1701699"/>
              <a:gd name="connsiteX14" fmla="*/ 5520836 w 5523050"/>
              <a:gd name="connsiteY14" fmla="*/ 394597 h 1701699"/>
              <a:gd name="connsiteX15" fmla="*/ 4692711 w 5523050"/>
              <a:gd name="connsiteY15" fmla="*/ 74817 h 1701699"/>
              <a:gd name="connsiteX16" fmla="*/ 4140627 w 5523050"/>
              <a:gd name="connsiteY16" fmla="*/ 842290 h 1701699"/>
              <a:gd name="connsiteX17" fmla="*/ 4140627 w 5523050"/>
              <a:gd name="connsiteY17" fmla="*/ 1034158 h 1701699"/>
              <a:gd name="connsiteX0" fmla="*/ 4140627 w 5520837"/>
              <a:gd name="connsiteY0" fmla="*/ 959341 h 1626882"/>
              <a:gd name="connsiteX1" fmla="*/ 2719917 w 5520837"/>
              <a:gd name="connsiteY1" fmla="*/ 934619 h 1626882"/>
              <a:gd name="connsiteX2" fmla="*/ 2516717 w 5520837"/>
              <a:gd name="connsiteY2" fmla="*/ 718719 h 1626882"/>
              <a:gd name="connsiteX3" fmla="*/ 2346355 w 5520837"/>
              <a:gd name="connsiteY3" fmla="*/ 511649 h 1626882"/>
              <a:gd name="connsiteX4" fmla="*/ 1794272 w 5520837"/>
              <a:gd name="connsiteY4" fmla="*/ 191868 h 1626882"/>
              <a:gd name="connsiteX5" fmla="*/ 1656251 w 5520837"/>
              <a:gd name="connsiteY5" fmla="*/ 63956 h 1626882"/>
              <a:gd name="connsiteX6" fmla="*/ 1253067 w 5520837"/>
              <a:gd name="connsiteY6" fmla="*/ 45619 h 1626882"/>
              <a:gd name="connsiteX7" fmla="*/ 1132417 w 5520837"/>
              <a:gd name="connsiteY7" fmla="*/ 32919 h 1626882"/>
              <a:gd name="connsiteX8" fmla="*/ 674145 w 5520837"/>
              <a:gd name="connsiteY8" fmla="*/ 32919 h 1626882"/>
              <a:gd name="connsiteX9" fmla="*/ 226127 w 5520837"/>
              <a:gd name="connsiteY9" fmla="*/ 32919 h 1626882"/>
              <a:gd name="connsiteX10" fmla="*/ 2117 w 5520837"/>
              <a:gd name="connsiteY10" fmla="*/ 32919 h 1626882"/>
              <a:gd name="connsiteX11" fmla="*/ 7040 w 5520837"/>
              <a:gd name="connsiteY11" fmla="*/ 1626661 h 1626882"/>
              <a:gd name="connsiteX12" fmla="*/ 60754 w 5520837"/>
              <a:gd name="connsiteY12" fmla="*/ 1626882 h 1626882"/>
              <a:gd name="connsiteX13" fmla="*/ 5369529 w 5520837"/>
              <a:gd name="connsiteY13" fmla="*/ 1615111 h 1626882"/>
              <a:gd name="connsiteX14" fmla="*/ 5520836 w 5520837"/>
              <a:gd name="connsiteY14" fmla="*/ 319780 h 1626882"/>
              <a:gd name="connsiteX15" fmla="*/ 4692711 w 5520837"/>
              <a:gd name="connsiteY15" fmla="*/ 0 h 1626882"/>
              <a:gd name="connsiteX16" fmla="*/ 4140627 w 5520837"/>
              <a:gd name="connsiteY16" fmla="*/ 767473 h 1626882"/>
              <a:gd name="connsiteX17" fmla="*/ 4140627 w 5520837"/>
              <a:gd name="connsiteY17" fmla="*/ 959341 h 1626882"/>
              <a:gd name="connsiteX0" fmla="*/ 4140627 w 5382816"/>
              <a:gd name="connsiteY0" fmla="*/ 959341 h 1626882"/>
              <a:gd name="connsiteX1" fmla="*/ 2719917 w 5382816"/>
              <a:gd name="connsiteY1" fmla="*/ 934619 h 1626882"/>
              <a:gd name="connsiteX2" fmla="*/ 2516717 w 5382816"/>
              <a:gd name="connsiteY2" fmla="*/ 718719 h 1626882"/>
              <a:gd name="connsiteX3" fmla="*/ 2346355 w 5382816"/>
              <a:gd name="connsiteY3" fmla="*/ 511649 h 1626882"/>
              <a:gd name="connsiteX4" fmla="*/ 1794272 w 5382816"/>
              <a:gd name="connsiteY4" fmla="*/ 191868 h 1626882"/>
              <a:gd name="connsiteX5" fmla="*/ 1656251 w 5382816"/>
              <a:gd name="connsiteY5" fmla="*/ 63956 h 1626882"/>
              <a:gd name="connsiteX6" fmla="*/ 1253067 w 5382816"/>
              <a:gd name="connsiteY6" fmla="*/ 45619 h 1626882"/>
              <a:gd name="connsiteX7" fmla="*/ 1132417 w 5382816"/>
              <a:gd name="connsiteY7" fmla="*/ 32919 h 1626882"/>
              <a:gd name="connsiteX8" fmla="*/ 674145 w 5382816"/>
              <a:gd name="connsiteY8" fmla="*/ 32919 h 1626882"/>
              <a:gd name="connsiteX9" fmla="*/ 226127 w 5382816"/>
              <a:gd name="connsiteY9" fmla="*/ 32919 h 1626882"/>
              <a:gd name="connsiteX10" fmla="*/ 2117 w 5382816"/>
              <a:gd name="connsiteY10" fmla="*/ 32919 h 1626882"/>
              <a:gd name="connsiteX11" fmla="*/ 7040 w 5382816"/>
              <a:gd name="connsiteY11" fmla="*/ 1626661 h 1626882"/>
              <a:gd name="connsiteX12" fmla="*/ 60754 w 5382816"/>
              <a:gd name="connsiteY12" fmla="*/ 1626882 h 1626882"/>
              <a:gd name="connsiteX13" fmla="*/ 5369529 w 5382816"/>
              <a:gd name="connsiteY13" fmla="*/ 1615111 h 1626882"/>
              <a:gd name="connsiteX14" fmla="*/ 5382816 w 5382816"/>
              <a:gd name="connsiteY14" fmla="*/ 383736 h 1626882"/>
              <a:gd name="connsiteX15" fmla="*/ 4692711 w 5382816"/>
              <a:gd name="connsiteY15" fmla="*/ 0 h 1626882"/>
              <a:gd name="connsiteX16" fmla="*/ 4140627 w 5382816"/>
              <a:gd name="connsiteY16" fmla="*/ 767473 h 1626882"/>
              <a:gd name="connsiteX17" fmla="*/ 4140627 w 5382816"/>
              <a:gd name="connsiteY17" fmla="*/ 959341 h 1626882"/>
              <a:gd name="connsiteX0" fmla="*/ 4140627 w 5382816"/>
              <a:gd name="connsiteY0" fmla="*/ 926422 h 1593963"/>
              <a:gd name="connsiteX1" fmla="*/ 2719917 w 5382816"/>
              <a:gd name="connsiteY1" fmla="*/ 901700 h 1593963"/>
              <a:gd name="connsiteX2" fmla="*/ 2516717 w 5382816"/>
              <a:gd name="connsiteY2" fmla="*/ 685800 h 1593963"/>
              <a:gd name="connsiteX3" fmla="*/ 2346355 w 5382816"/>
              <a:gd name="connsiteY3" fmla="*/ 478730 h 1593963"/>
              <a:gd name="connsiteX4" fmla="*/ 1794272 w 5382816"/>
              <a:gd name="connsiteY4" fmla="*/ 158949 h 1593963"/>
              <a:gd name="connsiteX5" fmla="*/ 1656251 w 5382816"/>
              <a:gd name="connsiteY5" fmla="*/ 31037 h 1593963"/>
              <a:gd name="connsiteX6" fmla="*/ 1253067 w 5382816"/>
              <a:gd name="connsiteY6" fmla="*/ 12700 h 1593963"/>
              <a:gd name="connsiteX7" fmla="*/ 1132417 w 5382816"/>
              <a:gd name="connsiteY7" fmla="*/ 0 h 1593963"/>
              <a:gd name="connsiteX8" fmla="*/ 674145 w 5382816"/>
              <a:gd name="connsiteY8" fmla="*/ 0 h 1593963"/>
              <a:gd name="connsiteX9" fmla="*/ 226127 w 5382816"/>
              <a:gd name="connsiteY9" fmla="*/ 0 h 1593963"/>
              <a:gd name="connsiteX10" fmla="*/ 2117 w 5382816"/>
              <a:gd name="connsiteY10" fmla="*/ 0 h 1593963"/>
              <a:gd name="connsiteX11" fmla="*/ 7040 w 5382816"/>
              <a:gd name="connsiteY11" fmla="*/ 1593742 h 1593963"/>
              <a:gd name="connsiteX12" fmla="*/ 60754 w 5382816"/>
              <a:gd name="connsiteY12" fmla="*/ 1593963 h 1593963"/>
              <a:gd name="connsiteX13" fmla="*/ 5369529 w 5382816"/>
              <a:gd name="connsiteY13" fmla="*/ 1582192 h 1593963"/>
              <a:gd name="connsiteX14" fmla="*/ 5382816 w 5382816"/>
              <a:gd name="connsiteY14" fmla="*/ 350817 h 1593963"/>
              <a:gd name="connsiteX15" fmla="*/ 4416670 w 5382816"/>
              <a:gd name="connsiteY15" fmla="*/ 286861 h 1593963"/>
              <a:gd name="connsiteX16" fmla="*/ 4140627 w 5382816"/>
              <a:gd name="connsiteY16" fmla="*/ 734554 h 1593963"/>
              <a:gd name="connsiteX17" fmla="*/ 4140627 w 5382816"/>
              <a:gd name="connsiteY17" fmla="*/ 926422 h 1593963"/>
              <a:gd name="connsiteX0" fmla="*/ 4140627 w 5382816"/>
              <a:gd name="connsiteY0" fmla="*/ 926422 h 1593963"/>
              <a:gd name="connsiteX1" fmla="*/ 2719917 w 5382816"/>
              <a:gd name="connsiteY1" fmla="*/ 901700 h 1593963"/>
              <a:gd name="connsiteX2" fmla="*/ 2516717 w 5382816"/>
              <a:gd name="connsiteY2" fmla="*/ 685800 h 1593963"/>
              <a:gd name="connsiteX3" fmla="*/ 2346355 w 5382816"/>
              <a:gd name="connsiteY3" fmla="*/ 478730 h 1593963"/>
              <a:gd name="connsiteX4" fmla="*/ 1794272 w 5382816"/>
              <a:gd name="connsiteY4" fmla="*/ 158949 h 1593963"/>
              <a:gd name="connsiteX5" fmla="*/ 1656251 w 5382816"/>
              <a:gd name="connsiteY5" fmla="*/ 31037 h 1593963"/>
              <a:gd name="connsiteX6" fmla="*/ 1253067 w 5382816"/>
              <a:gd name="connsiteY6" fmla="*/ 12700 h 1593963"/>
              <a:gd name="connsiteX7" fmla="*/ 1132417 w 5382816"/>
              <a:gd name="connsiteY7" fmla="*/ 0 h 1593963"/>
              <a:gd name="connsiteX8" fmla="*/ 674145 w 5382816"/>
              <a:gd name="connsiteY8" fmla="*/ 0 h 1593963"/>
              <a:gd name="connsiteX9" fmla="*/ 226127 w 5382816"/>
              <a:gd name="connsiteY9" fmla="*/ 0 h 1593963"/>
              <a:gd name="connsiteX10" fmla="*/ 2117 w 5382816"/>
              <a:gd name="connsiteY10" fmla="*/ 0 h 1593963"/>
              <a:gd name="connsiteX11" fmla="*/ 7040 w 5382816"/>
              <a:gd name="connsiteY11" fmla="*/ 1593742 h 1593963"/>
              <a:gd name="connsiteX12" fmla="*/ 60754 w 5382816"/>
              <a:gd name="connsiteY12" fmla="*/ 1593963 h 1593963"/>
              <a:gd name="connsiteX13" fmla="*/ 5369529 w 5382816"/>
              <a:gd name="connsiteY13" fmla="*/ 1582192 h 1593963"/>
              <a:gd name="connsiteX14" fmla="*/ 5382816 w 5382816"/>
              <a:gd name="connsiteY14" fmla="*/ 350817 h 1593963"/>
              <a:gd name="connsiteX15" fmla="*/ 4416670 w 5382816"/>
              <a:gd name="connsiteY15" fmla="*/ 286861 h 1593963"/>
              <a:gd name="connsiteX16" fmla="*/ 4278649 w 5382816"/>
              <a:gd name="connsiteY16" fmla="*/ 734553 h 1593963"/>
              <a:gd name="connsiteX17" fmla="*/ 4140627 w 5382816"/>
              <a:gd name="connsiteY17" fmla="*/ 926422 h 1593963"/>
              <a:gd name="connsiteX0" fmla="*/ 4140627 w 5382816"/>
              <a:gd name="connsiteY0" fmla="*/ 926422 h 1593963"/>
              <a:gd name="connsiteX1" fmla="*/ 2719917 w 5382816"/>
              <a:gd name="connsiteY1" fmla="*/ 901700 h 1593963"/>
              <a:gd name="connsiteX2" fmla="*/ 2516717 w 5382816"/>
              <a:gd name="connsiteY2" fmla="*/ 685800 h 1593963"/>
              <a:gd name="connsiteX3" fmla="*/ 2346355 w 5382816"/>
              <a:gd name="connsiteY3" fmla="*/ 478730 h 1593963"/>
              <a:gd name="connsiteX4" fmla="*/ 1794272 w 5382816"/>
              <a:gd name="connsiteY4" fmla="*/ 158949 h 1593963"/>
              <a:gd name="connsiteX5" fmla="*/ 1656251 w 5382816"/>
              <a:gd name="connsiteY5" fmla="*/ 31037 h 1593963"/>
              <a:gd name="connsiteX6" fmla="*/ 1253067 w 5382816"/>
              <a:gd name="connsiteY6" fmla="*/ 12700 h 1593963"/>
              <a:gd name="connsiteX7" fmla="*/ 1132417 w 5382816"/>
              <a:gd name="connsiteY7" fmla="*/ 0 h 1593963"/>
              <a:gd name="connsiteX8" fmla="*/ 674145 w 5382816"/>
              <a:gd name="connsiteY8" fmla="*/ 0 h 1593963"/>
              <a:gd name="connsiteX9" fmla="*/ 226127 w 5382816"/>
              <a:gd name="connsiteY9" fmla="*/ 0 h 1593963"/>
              <a:gd name="connsiteX10" fmla="*/ 2117 w 5382816"/>
              <a:gd name="connsiteY10" fmla="*/ 0 h 1593963"/>
              <a:gd name="connsiteX11" fmla="*/ 7040 w 5382816"/>
              <a:gd name="connsiteY11" fmla="*/ 1593742 h 1593963"/>
              <a:gd name="connsiteX12" fmla="*/ 60754 w 5382816"/>
              <a:gd name="connsiteY12" fmla="*/ 1593963 h 1593963"/>
              <a:gd name="connsiteX13" fmla="*/ 5369529 w 5382816"/>
              <a:gd name="connsiteY13" fmla="*/ 1582192 h 1593963"/>
              <a:gd name="connsiteX14" fmla="*/ 5382816 w 5382816"/>
              <a:gd name="connsiteY14" fmla="*/ 350817 h 1593963"/>
              <a:gd name="connsiteX15" fmla="*/ 4554690 w 5382816"/>
              <a:gd name="connsiteY15" fmla="*/ 350817 h 1593963"/>
              <a:gd name="connsiteX16" fmla="*/ 4278649 w 5382816"/>
              <a:gd name="connsiteY16" fmla="*/ 734553 h 1593963"/>
              <a:gd name="connsiteX17" fmla="*/ 4140627 w 5382816"/>
              <a:gd name="connsiteY17" fmla="*/ 926422 h 1593963"/>
              <a:gd name="connsiteX0" fmla="*/ 4140627 w 5382816"/>
              <a:gd name="connsiteY0" fmla="*/ 926422 h 1593963"/>
              <a:gd name="connsiteX1" fmla="*/ 2719917 w 5382816"/>
              <a:gd name="connsiteY1" fmla="*/ 901700 h 1593963"/>
              <a:gd name="connsiteX2" fmla="*/ 2516717 w 5382816"/>
              <a:gd name="connsiteY2" fmla="*/ 685800 h 1593963"/>
              <a:gd name="connsiteX3" fmla="*/ 2346355 w 5382816"/>
              <a:gd name="connsiteY3" fmla="*/ 478730 h 1593963"/>
              <a:gd name="connsiteX4" fmla="*/ 1794272 w 5382816"/>
              <a:gd name="connsiteY4" fmla="*/ 158949 h 1593963"/>
              <a:gd name="connsiteX5" fmla="*/ 1656251 w 5382816"/>
              <a:gd name="connsiteY5" fmla="*/ 31037 h 1593963"/>
              <a:gd name="connsiteX6" fmla="*/ 1253067 w 5382816"/>
              <a:gd name="connsiteY6" fmla="*/ 12700 h 1593963"/>
              <a:gd name="connsiteX7" fmla="*/ 1132417 w 5382816"/>
              <a:gd name="connsiteY7" fmla="*/ 0 h 1593963"/>
              <a:gd name="connsiteX8" fmla="*/ 674145 w 5382816"/>
              <a:gd name="connsiteY8" fmla="*/ 0 h 1593963"/>
              <a:gd name="connsiteX9" fmla="*/ 226127 w 5382816"/>
              <a:gd name="connsiteY9" fmla="*/ 0 h 1593963"/>
              <a:gd name="connsiteX10" fmla="*/ 2117 w 5382816"/>
              <a:gd name="connsiteY10" fmla="*/ 0 h 1593963"/>
              <a:gd name="connsiteX11" fmla="*/ 7040 w 5382816"/>
              <a:gd name="connsiteY11" fmla="*/ 1593742 h 1593963"/>
              <a:gd name="connsiteX12" fmla="*/ 60754 w 5382816"/>
              <a:gd name="connsiteY12" fmla="*/ 1593963 h 1593963"/>
              <a:gd name="connsiteX13" fmla="*/ 5382816 w 5382816"/>
              <a:gd name="connsiteY13" fmla="*/ 1186739 h 1593963"/>
              <a:gd name="connsiteX14" fmla="*/ 5382816 w 5382816"/>
              <a:gd name="connsiteY14" fmla="*/ 350817 h 1593963"/>
              <a:gd name="connsiteX15" fmla="*/ 4554690 w 5382816"/>
              <a:gd name="connsiteY15" fmla="*/ 350817 h 1593963"/>
              <a:gd name="connsiteX16" fmla="*/ 4278649 w 5382816"/>
              <a:gd name="connsiteY16" fmla="*/ 734553 h 1593963"/>
              <a:gd name="connsiteX17" fmla="*/ 4140627 w 5382816"/>
              <a:gd name="connsiteY17" fmla="*/ 926422 h 1593963"/>
              <a:gd name="connsiteX0" fmla="*/ 4140627 w 5382816"/>
              <a:gd name="connsiteY0" fmla="*/ 926422 h 1593742"/>
              <a:gd name="connsiteX1" fmla="*/ 2719917 w 5382816"/>
              <a:gd name="connsiteY1" fmla="*/ 901700 h 1593742"/>
              <a:gd name="connsiteX2" fmla="*/ 2516717 w 5382816"/>
              <a:gd name="connsiteY2" fmla="*/ 685800 h 1593742"/>
              <a:gd name="connsiteX3" fmla="*/ 2346355 w 5382816"/>
              <a:gd name="connsiteY3" fmla="*/ 478730 h 1593742"/>
              <a:gd name="connsiteX4" fmla="*/ 1794272 w 5382816"/>
              <a:gd name="connsiteY4" fmla="*/ 158949 h 1593742"/>
              <a:gd name="connsiteX5" fmla="*/ 1656251 w 5382816"/>
              <a:gd name="connsiteY5" fmla="*/ 31037 h 1593742"/>
              <a:gd name="connsiteX6" fmla="*/ 1253067 w 5382816"/>
              <a:gd name="connsiteY6" fmla="*/ 12700 h 1593742"/>
              <a:gd name="connsiteX7" fmla="*/ 1132417 w 5382816"/>
              <a:gd name="connsiteY7" fmla="*/ 0 h 1593742"/>
              <a:gd name="connsiteX8" fmla="*/ 674145 w 5382816"/>
              <a:gd name="connsiteY8" fmla="*/ 0 h 1593742"/>
              <a:gd name="connsiteX9" fmla="*/ 226127 w 5382816"/>
              <a:gd name="connsiteY9" fmla="*/ 0 h 1593742"/>
              <a:gd name="connsiteX10" fmla="*/ 2117 w 5382816"/>
              <a:gd name="connsiteY10" fmla="*/ 0 h 1593742"/>
              <a:gd name="connsiteX11" fmla="*/ 7040 w 5382816"/>
              <a:gd name="connsiteY11" fmla="*/ 1593742 h 1593742"/>
              <a:gd name="connsiteX12" fmla="*/ 0 w 5382816"/>
              <a:gd name="connsiteY12" fmla="*/ 1186739 h 1593742"/>
              <a:gd name="connsiteX13" fmla="*/ 5382816 w 5382816"/>
              <a:gd name="connsiteY13" fmla="*/ 1186739 h 1593742"/>
              <a:gd name="connsiteX14" fmla="*/ 5382816 w 5382816"/>
              <a:gd name="connsiteY14" fmla="*/ 350817 h 1593742"/>
              <a:gd name="connsiteX15" fmla="*/ 4554690 w 5382816"/>
              <a:gd name="connsiteY15" fmla="*/ 350817 h 1593742"/>
              <a:gd name="connsiteX16" fmla="*/ 4278649 w 5382816"/>
              <a:gd name="connsiteY16" fmla="*/ 734553 h 1593742"/>
              <a:gd name="connsiteX17" fmla="*/ 4140627 w 5382816"/>
              <a:gd name="connsiteY17" fmla="*/ 926422 h 1593742"/>
              <a:gd name="connsiteX0" fmla="*/ 4140627 w 5382816"/>
              <a:gd name="connsiteY0" fmla="*/ 926422 h 1593742"/>
              <a:gd name="connsiteX1" fmla="*/ 2719917 w 5382816"/>
              <a:gd name="connsiteY1" fmla="*/ 901700 h 1593742"/>
              <a:gd name="connsiteX2" fmla="*/ 2516717 w 5382816"/>
              <a:gd name="connsiteY2" fmla="*/ 685800 h 1593742"/>
              <a:gd name="connsiteX3" fmla="*/ 2346355 w 5382816"/>
              <a:gd name="connsiteY3" fmla="*/ 478730 h 1593742"/>
              <a:gd name="connsiteX4" fmla="*/ 1794272 w 5382816"/>
              <a:gd name="connsiteY4" fmla="*/ 158949 h 1593742"/>
              <a:gd name="connsiteX5" fmla="*/ 1253067 w 5382816"/>
              <a:gd name="connsiteY5" fmla="*/ 12700 h 1593742"/>
              <a:gd name="connsiteX6" fmla="*/ 1132417 w 5382816"/>
              <a:gd name="connsiteY6" fmla="*/ 0 h 1593742"/>
              <a:gd name="connsiteX7" fmla="*/ 674145 w 5382816"/>
              <a:gd name="connsiteY7" fmla="*/ 0 h 1593742"/>
              <a:gd name="connsiteX8" fmla="*/ 226127 w 5382816"/>
              <a:gd name="connsiteY8" fmla="*/ 0 h 1593742"/>
              <a:gd name="connsiteX9" fmla="*/ 2117 w 5382816"/>
              <a:gd name="connsiteY9" fmla="*/ 0 h 1593742"/>
              <a:gd name="connsiteX10" fmla="*/ 7040 w 5382816"/>
              <a:gd name="connsiteY10" fmla="*/ 1593742 h 1593742"/>
              <a:gd name="connsiteX11" fmla="*/ 0 w 5382816"/>
              <a:gd name="connsiteY11" fmla="*/ 1186739 h 1593742"/>
              <a:gd name="connsiteX12" fmla="*/ 5382816 w 5382816"/>
              <a:gd name="connsiteY12" fmla="*/ 1186739 h 1593742"/>
              <a:gd name="connsiteX13" fmla="*/ 5382816 w 5382816"/>
              <a:gd name="connsiteY13" fmla="*/ 350817 h 1593742"/>
              <a:gd name="connsiteX14" fmla="*/ 4554690 w 5382816"/>
              <a:gd name="connsiteY14" fmla="*/ 350817 h 1593742"/>
              <a:gd name="connsiteX15" fmla="*/ 4278649 w 5382816"/>
              <a:gd name="connsiteY15" fmla="*/ 734553 h 1593742"/>
              <a:gd name="connsiteX16" fmla="*/ 4140627 w 5382816"/>
              <a:gd name="connsiteY16" fmla="*/ 926422 h 1593742"/>
              <a:gd name="connsiteX0" fmla="*/ 5037410 w 6279599"/>
              <a:gd name="connsiteY0" fmla="*/ 926422 h 1186739"/>
              <a:gd name="connsiteX1" fmla="*/ 3616700 w 6279599"/>
              <a:gd name="connsiteY1" fmla="*/ 901700 h 1186739"/>
              <a:gd name="connsiteX2" fmla="*/ 3413500 w 6279599"/>
              <a:gd name="connsiteY2" fmla="*/ 685800 h 1186739"/>
              <a:gd name="connsiteX3" fmla="*/ 3243138 w 6279599"/>
              <a:gd name="connsiteY3" fmla="*/ 478730 h 1186739"/>
              <a:gd name="connsiteX4" fmla="*/ 2691055 w 6279599"/>
              <a:gd name="connsiteY4" fmla="*/ 158949 h 1186739"/>
              <a:gd name="connsiteX5" fmla="*/ 2149850 w 6279599"/>
              <a:gd name="connsiteY5" fmla="*/ 12700 h 1186739"/>
              <a:gd name="connsiteX6" fmla="*/ 2029200 w 6279599"/>
              <a:gd name="connsiteY6" fmla="*/ 0 h 1186739"/>
              <a:gd name="connsiteX7" fmla="*/ 1570928 w 6279599"/>
              <a:gd name="connsiteY7" fmla="*/ 0 h 1186739"/>
              <a:gd name="connsiteX8" fmla="*/ 1122910 w 6279599"/>
              <a:gd name="connsiteY8" fmla="*/ 0 h 1186739"/>
              <a:gd name="connsiteX9" fmla="*/ 898900 w 6279599"/>
              <a:gd name="connsiteY9" fmla="*/ 0 h 1186739"/>
              <a:gd name="connsiteX10" fmla="*/ 896783 w 6279599"/>
              <a:gd name="connsiteY10" fmla="*/ 1186739 h 1186739"/>
              <a:gd name="connsiteX11" fmla="*/ 6279599 w 6279599"/>
              <a:gd name="connsiteY11" fmla="*/ 1186739 h 1186739"/>
              <a:gd name="connsiteX12" fmla="*/ 6279599 w 6279599"/>
              <a:gd name="connsiteY12" fmla="*/ 350817 h 1186739"/>
              <a:gd name="connsiteX13" fmla="*/ 5451473 w 6279599"/>
              <a:gd name="connsiteY13" fmla="*/ 350817 h 1186739"/>
              <a:gd name="connsiteX14" fmla="*/ 5175432 w 6279599"/>
              <a:gd name="connsiteY14" fmla="*/ 734553 h 1186739"/>
              <a:gd name="connsiteX15" fmla="*/ 5037410 w 6279599"/>
              <a:gd name="connsiteY15" fmla="*/ 926422 h 1186739"/>
              <a:gd name="connsiteX0" fmla="*/ 4140627 w 5382816"/>
              <a:gd name="connsiteY0" fmla="*/ 926422 h 1186739"/>
              <a:gd name="connsiteX1" fmla="*/ 2719917 w 5382816"/>
              <a:gd name="connsiteY1" fmla="*/ 901700 h 1186739"/>
              <a:gd name="connsiteX2" fmla="*/ 2516717 w 5382816"/>
              <a:gd name="connsiteY2" fmla="*/ 685800 h 1186739"/>
              <a:gd name="connsiteX3" fmla="*/ 2346355 w 5382816"/>
              <a:gd name="connsiteY3" fmla="*/ 478730 h 1186739"/>
              <a:gd name="connsiteX4" fmla="*/ 1794272 w 5382816"/>
              <a:gd name="connsiteY4" fmla="*/ 158949 h 1186739"/>
              <a:gd name="connsiteX5" fmla="*/ 1253067 w 5382816"/>
              <a:gd name="connsiteY5" fmla="*/ 12700 h 1186739"/>
              <a:gd name="connsiteX6" fmla="*/ 1132417 w 5382816"/>
              <a:gd name="connsiteY6" fmla="*/ 0 h 1186739"/>
              <a:gd name="connsiteX7" fmla="*/ 674145 w 5382816"/>
              <a:gd name="connsiteY7" fmla="*/ 0 h 1186739"/>
              <a:gd name="connsiteX8" fmla="*/ 226127 w 5382816"/>
              <a:gd name="connsiteY8" fmla="*/ 0 h 1186739"/>
              <a:gd name="connsiteX9" fmla="*/ 2117 w 5382816"/>
              <a:gd name="connsiteY9" fmla="*/ 0 h 1186739"/>
              <a:gd name="connsiteX10" fmla="*/ 0 w 5382816"/>
              <a:gd name="connsiteY10" fmla="*/ 1186739 h 1186739"/>
              <a:gd name="connsiteX11" fmla="*/ 5382816 w 5382816"/>
              <a:gd name="connsiteY11" fmla="*/ 1186739 h 1186739"/>
              <a:gd name="connsiteX12" fmla="*/ 5382816 w 5382816"/>
              <a:gd name="connsiteY12" fmla="*/ 350817 h 1186739"/>
              <a:gd name="connsiteX13" fmla="*/ 4554690 w 5382816"/>
              <a:gd name="connsiteY13" fmla="*/ 350817 h 1186739"/>
              <a:gd name="connsiteX14" fmla="*/ 4278649 w 5382816"/>
              <a:gd name="connsiteY14" fmla="*/ 734553 h 1186739"/>
              <a:gd name="connsiteX15" fmla="*/ 4140627 w 5382816"/>
              <a:gd name="connsiteY15" fmla="*/ 926422 h 1186739"/>
              <a:gd name="connsiteX0" fmla="*/ 4140627 w 5382816"/>
              <a:gd name="connsiteY0" fmla="*/ 926422 h 1186739"/>
              <a:gd name="connsiteX1" fmla="*/ 2719917 w 5382816"/>
              <a:gd name="connsiteY1" fmla="*/ 901700 h 1186739"/>
              <a:gd name="connsiteX2" fmla="*/ 2516717 w 5382816"/>
              <a:gd name="connsiteY2" fmla="*/ 685800 h 1186739"/>
              <a:gd name="connsiteX3" fmla="*/ 2346355 w 5382816"/>
              <a:gd name="connsiteY3" fmla="*/ 478730 h 1186739"/>
              <a:gd name="connsiteX4" fmla="*/ 1794272 w 5382816"/>
              <a:gd name="connsiteY4" fmla="*/ 158949 h 1186739"/>
              <a:gd name="connsiteX5" fmla="*/ 1253067 w 5382816"/>
              <a:gd name="connsiteY5" fmla="*/ 12700 h 1186739"/>
              <a:gd name="connsiteX6" fmla="*/ 1132417 w 5382816"/>
              <a:gd name="connsiteY6" fmla="*/ 0 h 1186739"/>
              <a:gd name="connsiteX7" fmla="*/ 674145 w 5382816"/>
              <a:gd name="connsiteY7" fmla="*/ 0 h 1186739"/>
              <a:gd name="connsiteX8" fmla="*/ 226127 w 5382816"/>
              <a:gd name="connsiteY8" fmla="*/ 0 h 1186739"/>
              <a:gd name="connsiteX9" fmla="*/ 0 w 5382816"/>
              <a:gd name="connsiteY9" fmla="*/ 1186739 h 1186739"/>
              <a:gd name="connsiteX10" fmla="*/ 5382816 w 5382816"/>
              <a:gd name="connsiteY10" fmla="*/ 1186739 h 1186739"/>
              <a:gd name="connsiteX11" fmla="*/ 5382816 w 5382816"/>
              <a:gd name="connsiteY11" fmla="*/ 350817 h 1186739"/>
              <a:gd name="connsiteX12" fmla="*/ 4554690 w 5382816"/>
              <a:gd name="connsiteY12" fmla="*/ 350817 h 1186739"/>
              <a:gd name="connsiteX13" fmla="*/ 4278649 w 5382816"/>
              <a:gd name="connsiteY13" fmla="*/ 734553 h 1186739"/>
              <a:gd name="connsiteX14" fmla="*/ 4140627 w 5382816"/>
              <a:gd name="connsiteY14" fmla="*/ 926422 h 1186739"/>
              <a:gd name="connsiteX0" fmla="*/ 4141062 w 5383251"/>
              <a:gd name="connsiteY0" fmla="*/ 926422 h 1186739"/>
              <a:gd name="connsiteX1" fmla="*/ 2720352 w 5383251"/>
              <a:gd name="connsiteY1" fmla="*/ 901700 h 1186739"/>
              <a:gd name="connsiteX2" fmla="*/ 2517152 w 5383251"/>
              <a:gd name="connsiteY2" fmla="*/ 685800 h 1186739"/>
              <a:gd name="connsiteX3" fmla="*/ 2346790 w 5383251"/>
              <a:gd name="connsiteY3" fmla="*/ 478730 h 1186739"/>
              <a:gd name="connsiteX4" fmla="*/ 1794707 w 5383251"/>
              <a:gd name="connsiteY4" fmla="*/ 158949 h 1186739"/>
              <a:gd name="connsiteX5" fmla="*/ 1253502 w 5383251"/>
              <a:gd name="connsiteY5" fmla="*/ 12700 h 1186739"/>
              <a:gd name="connsiteX6" fmla="*/ 1132852 w 5383251"/>
              <a:gd name="connsiteY6" fmla="*/ 0 h 1186739"/>
              <a:gd name="connsiteX7" fmla="*/ 674580 w 5383251"/>
              <a:gd name="connsiteY7" fmla="*/ 0 h 1186739"/>
              <a:gd name="connsiteX8" fmla="*/ 0 w 5383251"/>
              <a:gd name="connsiteY8" fmla="*/ 425152 h 1186739"/>
              <a:gd name="connsiteX9" fmla="*/ 435 w 5383251"/>
              <a:gd name="connsiteY9" fmla="*/ 1186739 h 1186739"/>
              <a:gd name="connsiteX10" fmla="*/ 5383251 w 5383251"/>
              <a:gd name="connsiteY10" fmla="*/ 1186739 h 1186739"/>
              <a:gd name="connsiteX11" fmla="*/ 5383251 w 5383251"/>
              <a:gd name="connsiteY11" fmla="*/ 350817 h 1186739"/>
              <a:gd name="connsiteX12" fmla="*/ 4555125 w 5383251"/>
              <a:gd name="connsiteY12" fmla="*/ 350817 h 1186739"/>
              <a:gd name="connsiteX13" fmla="*/ 4279084 w 5383251"/>
              <a:gd name="connsiteY13" fmla="*/ 734553 h 1186739"/>
              <a:gd name="connsiteX14" fmla="*/ 4141062 w 5383251"/>
              <a:gd name="connsiteY14" fmla="*/ 926422 h 1186739"/>
              <a:gd name="connsiteX0" fmla="*/ 4141062 w 5383251"/>
              <a:gd name="connsiteY0" fmla="*/ 926422 h 1186739"/>
              <a:gd name="connsiteX1" fmla="*/ 2720352 w 5383251"/>
              <a:gd name="connsiteY1" fmla="*/ 901700 h 1186739"/>
              <a:gd name="connsiteX2" fmla="*/ 2517152 w 5383251"/>
              <a:gd name="connsiteY2" fmla="*/ 685800 h 1186739"/>
              <a:gd name="connsiteX3" fmla="*/ 2346790 w 5383251"/>
              <a:gd name="connsiteY3" fmla="*/ 478730 h 1186739"/>
              <a:gd name="connsiteX4" fmla="*/ 1794707 w 5383251"/>
              <a:gd name="connsiteY4" fmla="*/ 158949 h 1186739"/>
              <a:gd name="connsiteX5" fmla="*/ 1253502 w 5383251"/>
              <a:gd name="connsiteY5" fmla="*/ 12700 h 1186739"/>
              <a:gd name="connsiteX6" fmla="*/ 1132852 w 5383251"/>
              <a:gd name="connsiteY6" fmla="*/ 0 h 1186739"/>
              <a:gd name="connsiteX7" fmla="*/ 0 w 5383251"/>
              <a:gd name="connsiteY7" fmla="*/ 425152 h 1186739"/>
              <a:gd name="connsiteX8" fmla="*/ 435 w 5383251"/>
              <a:gd name="connsiteY8" fmla="*/ 1186739 h 1186739"/>
              <a:gd name="connsiteX9" fmla="*/ 5383251 w 5383251"/>
              <a:gd name="connsiteY9" fmla="*/ 1186739 h 1186739"/>
              <a:gd name="connsiteX10" fmla="*/ 5383251 w 5383251"/>
              <a:gd name="connsiteY10" fmla="*/ 350817 h 1186739"/>
              <a:gd name="connsiteX11" fmla="*/ 4555125 w 5383251"/>
              <a:gd name="connsiteY11" fmla="*/ 350817 h 1186739"/>
              <a:gd name="connsiteX12" fmla="*/ 4279084 w 5383251"/>
              <a:gd name="connsiteY12" fmla="*/ 734553 h 1186739"/>
              <a:gd name="connsiteX13" fmla="*/ 4141062 w 5383251"/>
              <a:gd name="connsiteY13" fmla="*/ 926422 h 1186739"/>
              <a:gd name="connsiteX0" fmla="*/ 4141062 w 5383251"/>
              <a:gd name="connsiteY0" fmla="*/ 926422 h 1186739"/>
              <a:gd name="connsiteX1" fmla="*/ 2720352 w 5383251"/>
              <a:gd name="connsiteY1" fmla="*/ 901700 h 1186739"/>
              <a:gd name="connsiteX2" fmla="*/ 2517152 w 5383251"/>
              <a:gd name="connsiteY2" fmla="*/ 685800 h 1186739"/>
              <a:gd name="connsiteX3" fmla="*/ 2346790 w 5383251"/>
              <a:gd name="connsiteY3" fmla="*/ 478730 h 1186739"/>
              <a:gd name="connsiteX4" fmla="*/ 1794707 w 5383251"/>
              <a:gd name="connsiteY4" fmla="*/ 158949 h 1186739"/>
              <a:gd name="connsiteX5" fmla="*/ 1132852 w 5383251"/>
              <a:gd name="connsiteY5" fmla="*/ 0 h 1186739"/>
              <a:gd name="connsiteX6" fmla="*/ 0 w 5383251"/>
              <a:gd name="connsiteY6" fmla="*/ 425152 h 1186739"/>
              <a:gd name="connsiteX7" fmla="*/ 435 w 5383251"/>
              <a:gd name="connsiteY7" fmla="*/ 1186739 h 1186739"/>
              <a:gd name="connsiteX8" fmla="*/ 5383251 w 5383251"/>
              <a:gd name="connsiteY8" fmla="*/ 1186739 h 1186739"/>
              <a:gd name="connsiteX9" fmla="*/ 5383251 w 5383251"/>
              <a:gd name="connsiteY9" fmla="*/ 350817 h 1186739"/>
              <a:gd name="connsiteX10" fmla="*/ 4555125 w 5383251"/>
              <a:gd name="connsiteY10" fmla="*/ 350817 h 1186739"/>
              <a:gd name="connsiteX11" fmla="*/ 4279084 w 5383251"/>
              <a:gd name="connsiteY11" fmla="*/ 734553 h 1186739"/>
              <a:gd name="connsiteX12" fmla="*/ 4141062 w 5383251"/>
              <a:gd name="connsiteY12" fmla="*/ 926422 h 1186739"/>
              <a:gd name="connsiteX0" fmla="*/ 4141062 w 5383251"/>
              <a:gd name="connsiteY0" fmla="*/ 767473 h 1027790"/>
              <a:gd name="connsiteX1" fmla="*/ 2720352 w 5383251"/>
              <a:gd name="connsiteY1" fmla="*/ 742751 h 1027790"/>
              <a:gd name="connsiteX2" fmla="*/ 2517152 w 5383251"/>
              <a:gd name="connsiteY2" fmla="*/ 526851 h 1027790"/>
              <a:gd name="connsiteX3" fmla="*/ 2346790 w 5383251"/>
              <a:gd name="connsiteY3" fmla="*/ 319781 h 1027790"/>
              <a:gd name="connsiteX4" fmla="*/ 1794707 w 5383251"/>
              <a:gd name="connsiteY4" fmla="*/ 0 h 1027790"/>
              <a:gd name="connsiteX5" fmla="*/ 0 w 5383251"/>
              <a:gd name="connsiteY5" fmla="*/ 266203 h 1027790"/>
              <a:gd name="connsiteX6" fmla="*/ 435 w 5383251"/>
              <a:gd name="connsiteY6" fmla="*/ 1027790 h 1027790"/>
              <a:gd name="connsiteX7" fmla="*/ 5383251 w 5383251"/>
              <a:gd name="connsiteY7" fmla="*/ 1027790 h 1027790"/>
              <a:gd name="connsiteX8" fmla="*/ 5383251 w 5383251"/>
              <a:gd name="connsiteY8" fmla="*/ 191868 h 1027790"/>
              <a:gd name="connsiteX9" fmla="*/ 4555125 w 5383251"/>
              <a:gd name="connsiteY9" fmla="*/ 191868 h 1027790"/>
              <a:gd name="connsiteX10" fmla="*/ 4279084 w 5383251"/>
              <a:gd name="connsiteY10" fmla="*/ 575604 h 1027790"/>
              <a:gd name="connsiteX11" fmla="*/ 4141062 w 5383251"/>
              <a:gd name="connsiteY11" fmla="*/ 767473 h 1027790"/>
              <a:gd name="connsiteX0" fmla="*/ 4141062 w 5383251"/>
              <a:gd name="connsiteY0" fmla="*/ 575605 h 835922"/>
              <a:gd name="connsiteX1" fmla="*/ 2720352 w 5383251"/>
              <a:gd name="connsiteY1" fmla="*/ 550883 h 835922"/>
              <a:gd name="connsiteX2" fmla="*/ 2517152 w 5383251"/>
              <a:gd name="connsiteY2" fmla="*/ 334983 h 835922"/>
              <a:gd name="connsiteX3" fmla="*/ 2346790 w 5383251"/>
              <a:gd name="connsiteY3" fmla="*/ 127913 h 835922"/>
              <a:gd name="connsiteX4" fmla="*/ 0 w 5383251"/>
              <a:gd name="connsiteY4" fmla="*/ 74335 h 835922"/>
              <a:gd name="connsiteX5" fmla="*/ 435 w 5383251"/>
              <a:gd name="connsiteY5" fmla="*/ 835922 h 835922"/>
              <a:gd name="connsiteX6" fmla="*/ 5383251 w 5383251"/>
              <a:gd name="connsiteY6" fmla="*/ 835922 h 835922"/>
              <a:gd name="connsiteX7" fmla="*/ 5383251 w 5383251"/>
              <a:gd name="connsiteY7" fmla="*/ 0 h 835922"/>
              <a:gd name="connsiteX8" fmla="*/ 4555125 w 5383251"/>
              <a:gd name="connsiteY8" fmla="*/ 0 h 835922"/>
              <a:gd name="connsiteX9" fmla="*/ 4279084 w 5383251"/>
              <a:gd name="connsiteY9" fmla="*/ 383736 h 835922"/>
              <a:gd name="connsiteX10" fmla="*/ 4141062 w 5383251"/>
              <a:gd name="connsiteY10" fmla="*/ 575605 h 835922"/>
              <a:gd name="connsiteX0" fmla="*/ 4141062 w 5383251"/>
              <a:gd name="connsiteY0" fmla="*/ 575605 h 835922"/>
              <a:gd name="connsiteX1" fmla="*/ 2720352 w 5383251"/>
              <a:gd name="connsiteY1" fmla="*/ 550883 h 835922"/>
              <a:gd name="connsiteX2" fmla="*/ 2517152 w 5383251"/>
              <a:gd name="connsiteY2" fmla="*/ 334983 h 835922"/>
              <a:gd name="connsiteX3" fmla="*/ 2346791 w 5383251"/>
              <a:gd name="connsiteY3" fmla="*/ 66445 h 835922"/>
              <a:gd name="connsiteX4" fmla="*/ 0 w 5383251"/>
              <a:gd name="connsiteY4" fmla="*/ 74335 h 835922"/>
              <a:gd name="connsiteX5" fmla="*/ 435 w 5383251"/>
              <a:gd name="connsiteY5" fmla="*/ 835922 h 835922"/>
              <a:gd name="connsiteX6" fmla="*/ 5383251 w 5383251"/>
              <a:gd name="connsiteY6" fmla="*/ 835922 h 835922"/>
              <a:gd name="connsiteX7" fmla="*/ 5383251 w 5383251"/>
              <a:gd name="connsiteY7" fmla="*/ 0 h 835922"/>
              <a:gd name="connsiteX8" fmla="*/ 4555125 w 5383251"/>
              <a:gd name="connsiteY8" fmla="*/ 0 h 835922"/>
              <a:gd name="connsiteX9" fmla="*/ 4279084 w 5383251"/>
              <a:gd name="connsiteY9" fmla="*/ 383736 h 835922"/>
              <a:gd name="connsiteX10" fmla="*/ 4141062 w 5383251"/>
              <a:gd name="connsiteY10" fmla="*/ 575605 h 835922"/>
              <a:gd name="connsiteX0" fmla="*/ 4140627 w 5382816"/>
              <a:gd name="connsiteY0" fmla="*/ 575605 h 835922"/>
              <a:gd name="connsiteX1" fmla="*/ 2719917 w 5382816"/>
              <a:gd name="connsiteY1" fmla="*/ 550883 h 835922"/>
              <a:gd name="connsiteX2" fmla="*/ 2516717 w 5382816"/>
              <a:gd name="connsiteY2" fmla="*/ 334983 h 835922"/>
              <a:gd name="connsiteX3" fmla="*/ 2346356 w 5382816"/>
              <a:gd name="connsiteY3" fmla="*/ 66445 h 835922"/>
              <a:gd name="connsiteX4" fmla="*/ 1343316 w 5382816"/>
              <a:gd name="connsiteY4" fmla="*/ 58968 h 835922"/>
              <a:gd name="connsiteX5" fmla="*/ 0 w 5382816"/>
              <a:gd name="connsiteY5" fmla="*/ 835922 h 835922"/>
              <a:gd name="connsiteX6" fmla="*/ 5382816 w 5382816"/>
              <a:gd name="connsiteY6" fmla="*/ 835922 h 835922"/>
              <a:gd name="connsiteX7" fmla="*/ 5382816 w 5382816"/>
              <a:gd name="connsiteY7" fmla="*/ 0 h 835922"/>
              <a:gd name="connsiteX8" fmla="*/ 4554690 w 5382816"/>
              <a:gd name="connsiteY8" fmla="*/ 0 h 835922"/>
              <a:gd name="connsiteX9" fmla="*/ 4278649 w 5382816"/>
              <a:gd name="connsiteY9" fmla="*/ 383736 h 835922"/>
              <a:gd name="connsiteX10" fmla="*/ 4140627 w 5382816"/>
              <a:gd name="connsiteY10" fmla="*/ 575605 h 835922"/>
              <a:gd name="connsiteX0" fmla="*/ 2797310 w 4039499"/>
              <a:gd name="connsiteY0" fmla="*/ 575605 h 835922"/>
              <a:gd name="connsiteX1" fmla="*/ 1376600 w 4039499"/>
              <a:gd name="connsiteY1" fmla="*/ 550883 h 835922"/>
              <a:gd name="connsiteX2" fmla="*/ 1173400 w 4039499"/>
              <a:gd name="connsiteY2" fmla="*/ 334983 h 835922"/>
              <a:gd name="connsiteX3" fmla="*/ 1003039 w 4039499"/>
              <a:gd name="connsiteY3" fmla="*/ 66445 h 835922"/>
              <a:gd name="connsiteX4" fmla="*/ -1 w 4039499"/>
              <a:gd name="connsiteY4" fmla="*/ 58968 h 835922"/>
              <a:gd name="connsiteX5" fmla="*/ 297310 w 4039499"/>
              <a:gd name="connsiteY5" fmla="*/ 820556 h 835922"/>
              <a:gd name="connsiteX6" fmla="*/ 4039499 w 4039499"/>
              <a:gd name="connsiteY6" fmla="*/ 835922 h 835922"/>
              <a:gd name="connsiteX7" fmla="*/ 4039499 w 4039499"/>
              <a:gd name="connsiteY7" fmla="*/ 0 h 835922"/>
              <a:gd name="connsiteX8" fmla="*/ 3211373 w 4039499"/>
              <a:gd name="connsiteY8" fmla="*/ 0 h 835922"/>
              <a:gd name="connsiteX9" fmla="*/ 2935332 w 4039499"/>
              <a:gd name="connsiteY9" fmla="*/ 383736 h 835922"/>
              <a:gd name="connsiteX10" fmla="*/ 2797310 w 4039499"/>
              <a:gd name="connsiteY10" fmla="*/ 575605 h 835922"/>
              <a:gd name="connsiteX0" fmla="*/ 2516061 w 3758250"/>
              <a:gd name="connsiteY0" fmla="*/ 575605 h 835922"/>
              <a:gd name="connsiteX1" fmla="*/ 1095351 w 3758250"/>
              <a:gd name="connsiteY1" fmla="*/ 550883 h 835922"/>
              <a:gd name="connsiteX2" fmla="*/ 892151 w 3758250"/>
              <a:gd name="connsiteY2" fmla="*/ 334983 h 835922"/>
              <a:gd name="connsiteX3" fmla="*/ 721790 w 3758250"/>
              <a:gd name="connsiteY3" fmla="*/ 66445 h 835922"/>
              <a:gd name="connsiteX4" fmla="*/ 0 w 3758250"/>
              <a:gd name="connsiteY4" fmla="*/ 58968 h 835922"/>
              <a:gd name="connsiteX5" fmla="*/ 16061 w 3758250"/>
              <a:gd name="connsiteY5" fmla="*/ 820556 h 835922"/>
              <a:gd name="connsiteX6" fmla="*/ 3758250 w 3758250"/>
              <a:gd name="connsiteY6" fmla="*/ 835922 h 835922"/>
              <a:gd name="connsiteX7" fmla="*/ 3758250 w 3758250"/>
              <a:gd name="connsiteY7" fmla="*/ 0 h 835922"/>
              <a:gd name="connsiteX8" fmla="*/ 2930124 w 3758250"/>
              <a:gd name="connsiteY8" fmla="*/ 0 h 835922"/>
              <a:gd name="connsiteX9" fmla="*/ 2654083 w 3758250"/>
              <a:gd name="connsiteY9" fmla="*/ 383736 h 835922"/>
              <a:gd name="connsiteX10" fmla="*/ 2516061 w 3758250"/>
              <a:gd name="connsiteY10" fmla="*/ 575605 h 835922"/>
              <a:gd name="connsiteX0" fmla="*/ 2516061 w 3758250"/>
              <a:gd name="connsiteY0" fmla="*/ 575605 h 835922"/>
              <a:gd name="connsiteX1" fmla="*/ 1095352 w 3758250"/>
              <a:gd name="connsiteY1" fmla="*/ 635749 h 835922"/>
              <a:gd name="connsiteX2" fmla="*/ 892151 w 3758250"/>
              <a:gd name="connsiteY2" fmla="*/ 334983 h 835922"/>
              <a:gd name="connsiteX3" fmla="*/ 721790 w 3758250"/>
              <a:gd name="connsiteY3" fmla="*/ 66445 h 835922"/>
              <a:gd name="connsiteX4" fmla="*/ 0 w 3758250"/>
              <a:gd name="connsiteY4" fmla="*/ 58968 h 835922"/>
              <a:gd name="connsiteX5" fmla="*/ 16061 w 3758250"/>
              <a:gd name="connsiteY5" fmla="*/ 820556 h 835922"/>
              <a:gd name="connsiteX6" fmla="*/ 3758250 w 3758250"/>
              <a:gd name="connsiteY6" fmla="*/ 835922 h 835922"/>
              <a:gd name="connsiteX7" fmla="*/ 3758250 w 3758250"/>
              <a:gd name="connsiteY7" fmla="*/ 0 h 835922"/>
              <a:gd name="connsiteX8" fmla="*/ 2930124 w 3758250"/>
              <a:gd name="connsiteY8" fmla="*/ 0 h 835922"/>
              <a:gd name="connsiteX9" fmla="*/ 2654083 w 3758250"/>
              <a:gd name="connsiteY9" fmla="*/ 383736 h 835922"/>
              <a:gd name="connsiteX10" fmla="*/ 2516061 w 3758250"/>
              <a:gd name="connsiteY10" fmla="*/ 575605 h 835922"/>
              <a:gd name="connsiteX0" fmla="*/ 2533314 w 3758250"/>
              <a:gd name="connsiteY0" fmla="*/ 635011 h 835922"/>
              <a:gd name="connsiteX1" fmla="*/ 1095352 w 3758250"/>
              <a:gd name="connsiteY1" fmla="*/ 635749 h 835922"/>
              <a:gd name="connsiteX2" fmla="*/ 892151 w 3758250"/>
              <a:gd name="connsiteY2" fmla="*/ 334983 h 835922"/>
              <a:gd name="connsiteX3" fmla="*/ 721790 w 3758250"/>
              <a:gd name="connsiteY3" fmla="*/ 66445 h 835922"/>
              <a:gd name="connsiteX4" fmla="*/ 0 w 3758250"/>
              <a:gd name="connsiteY4" fmla="*/ 58968 h 835922"/>
              <a:gd name="connsiteX5" fmla="*/ 16061 w 3758250"/>
              <a:gd name="connsiteY5" fmla="*/ 820556 h 835922"/>
              <a:gd name="connsiteX6" fmla="*/ 3758250 w 3758250"/>
              <a:gd name="connsiteY6" fmla="*/ 835922 h 835922"/>
              <a:gd name="connsiteX7" fmla="*/ 3758250 w 3758250"/>
              <a:gd name="connsiteY7" fmla="*/ 0 h 835922"/>
              <a:gd name="connsiteX8" fmla="*/ 2930124 w 3758250"/>
              <a:gd name="connsiteY8" fmla="*/ 0 h 835922"/>
              <a:gd name="connsiteX9" fmla="*/ 2654083 w 3758250"/>
              <a:gd name="connsiteY9" fmla="*/ 383736 h 835922"/>
              <a:gd name="connsiteX10" fmla="*/ 2533314 w 3758250"/>
              <a:gd name="connsiteY10" fmla="*/ 635011 h 83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58250" h="835922">
                <a:moveTo>
                  <a:pt x="2533314" y="635011"/>
                </a:moveTo>
                <a:lnTo>
                  <a:pt x="1095352" y="635749"/>
                </a:lnTo>
                <a:lnTo>
                  <a:pt x="892151" y="334983"/>
                </a:lnTo>
                <a:lnTo>
                  <a:pt x="721790" y="66445"/>
                </a:lnTo>
                <a:lnTo>
                  <a:pt x="0" y="58968"/>
                </a:lnTo>
                <a:lnTo>
                  <a:pt x="16061" y="820556"/>
                </a:lnTo>
                <a:lnTo>
                  <a:pt x="3758250" y="835922"/>
                </a:lnTo>
                <a:lnTo>
                  <a:pt x="3758250" y="0"/>
                </a:lnTo>
                <a:lnTo>
                  <a:pt x="2930124" y="0"/>
                </a:lnTo>
                <a:lnTo>
                  <a:pt x="2654083" y="383736"/>
                </a:lnTo>
                <a:lnTo>
                  <a:pt x="2533314" y="635011"/>
                </a:lnTo>
                <a:close/>
              </a:path>
            </a:pathLst>
          </a:cu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" name="Hexagon 80"/>
          <p:cNvSpPr/>
          <p:nvPr/>
        </p:nvSpPr>
        <p:spPr>
          <a:xfrm rot="5400000">
            <a:off x="4902200" y="4519612"/>
            <a:ext cx="301625" cy="258763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3066" name="Rectangle 82"/>
          <p:cNvSpPr>
            <a:spLocks noChangeArrowheads="1"/>
          </p:cNvSpPr>
          <p:nvPr/>
        </p:nvSpPr>
        <p:spPr bwMode="auto">
          <a:xfrm>
            <a:off x="3810000" y="5124450"/>
            <a:ext cx="243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3) Soluble </a:t>
            </a:r>
            <a:r>
              <a:rPr lang="en-US" b="1" dirty="0" smtClean="0">
                <a:solidFill>
                  <a:srgbClr val="FFFF00"/>
                </a:solidFill>
              </a:rPr>
              <a:t>organics </a:t>
            </a:r>
          </a:p>
        </p:txBody>
      </p:sp>
      <p:sp>
        <p:nvSpPr>
          <p:cNvPr id="84" name="Right Arrow 83"/>
          <p:cNvSpPr/>
          <p:nvPr/>
        </p:nvSpPr>
        <p:spPr>
          <a:xfrm>
            <a:off x="3533775" y="4445000"/>
            <a:ext cx="304800" cy="381000"/>
          </a:xfrm>
          <a:prstGeom prst="rightArrow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5" name="Right Arrow 84"/>
          <p:cNvSpPr/>
          <p:nvPr/>
        </p:nvSpPr>
        <p:spPr>
          <a:xfrm>
            <a:off x="6067425" y="4464050"/>
            <a:ext cx="304800" cy="381000"/>
          </a:xfrm>
          <a:prstGeom prst="rightArrow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Hexagon 61"/>
          <p:cNvSpPr/>
          <p:nvPr/>
        </p:nvSpPr>
        <p:spPr>
          <a:xfrm rot="5400000">
            <a:off x="4558506" y="4533106"/>
            <a:ext cx="301625" cy="258763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3" name="Hexagon 62"/>
          <p:cNvSpPr/>
          <p:nvPr/>
        </p:nvSpPr>
        <p:spPr>
          <a:xfrm rot="5400000">
            <a:off x="7049838" y="4593431"/>
            <a:ext cx="301625" cy="258763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5" name="Hexagon 64"/>
          <p:cNvSpPr/>
          <p:nvPr/>
        </p:nvSpPr>
        <p:spPr>
          <a:xfrm rot="5400000">
            <a:off x="7427942" y="4582319"/>
            <a:ext cx="301625" cy="258763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pic>
        <p:nvPicPr>
          <p:cNvPr id="60" name="Picture 10" descr="White-Sands-playa-lake-from-top-of-dune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12132" y="13648"/>
            <a:ext cx="4131868" cy="115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53033" y="1158945"/>
            <a:ext cx="1635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Terrestrial playa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837001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49"/>
          <p:cNvSpPr/>
          <p:nvPr/>
        </p:nvSpPr>
        <p:spPr bwMode="auto">
          <a:xfrm>
            <a:off x="2377776" y="4442225"/>
            <a:ext cx="1203686" cy="1265641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3" name="Right Arrow 112"/>
          <p:cNvSpPr/>
          <p:nvPr/>
        </p:nvSpPr>
        <p:spPr bwMode="auto">
          <a:xfrm rot="4657784">
            <a:off x="799311" y="2972428"/>
            <a:ext cx="617248" cy="690967"/>
          </a:xfrm>
          <a:prstGeom prst="rightArrow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304800"/>
            <a:ext cx="8534400" cy="1066800"/>
          </a:xfrm>
          <a:noFill/>
        </p:spPr>
        <p:txBody>
          <a:bodyPr>
            <a:normAutofit/>
          </a:bodyPr>
          <a:lstStyle/>
          <a:p>
            <a:pPr algn="l" eaLnBrk="1" hangingPunct="1"/>
            <a:r>
              <a:rPr lang="en-US" sz="3200" b="1" dirty="0" smtClean="0">
                <a:latin typeface="Arial" charset="0"/>
                <a:cs typeface="Arial" charset="0"/>
              </a:rPr>
              <a:t>Evaporation of a 10 m deep saturated aromatic-rich ethane </a:t>
            </a:r>
            <a:r>
              <a:rPr lang="en-US" sz="3200" b="1" dirty="0" smtClean="0">
                <a:latin typeface="Arial" charset="0"/>
                <a:cs typeface="Arial" charset="0"/>
                <a:sym typeface="Wingdings" panose="05000000000000000000" pitchFamily="2" charset="2"/>
              </a:rPr>
              <a:t> </a:t>
            </a:r>
            <a:r>
              <a:rPr lang="en-US" sz="3200" b="1" dirty="0" smtClean="0">
                <a:latin typeface="Arial" charset="0"/>
                <a:cs typeface="Arial" charset="0"/>
              </a:rPr>
              <a:t>playa deposit</a:t>
            </a:r>
            <a:endParaRPr lang="en-US" sz="1800" b="1" dirty="0" smtClean="0">
              <a:latin typeface="Arial" charset="0"/>
              <a:cs typeface="Arial" charset="0"/>
            </a:endParaRPr>
          </a:p>
        </p:txBody>
      </p:sp>
      <p:sp>
        <p:nvSpPr>
          <p:cNvPr id="2458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264275"/>
            <a:ext cx="2133600" cy="365125"/>
          </a:xfrm>
        </p:spPr>
        <p:txBody>
          <a:bodyPr/>
          <a:lstStyle/>
          <a:p>
            <a:pPr>
              <a:defRPr/>
            </a:pPr>
            <a:fld id="{50B42720-7D38-4FD6-957A-8DF529CF0FE1}" type="slidenum">
              <a:rPr lang="en-US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32</a:t>
            </a:fld>
            <a:endParaRPr 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242"/>
          <p:cNvSpPr txBox="1">
            <a:spLocks noChangeArrowheads="1"/>
          </p:cNvSpPr>
          <p:nvPr/>
        </p:nvSpPr>
        <p:spPr bwMode="auto">
          <a:xfrm>
            <a:off x="509053" y="5945806"/>
            <a:ext cx="11977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/>
              <a:t>Fluvial </a:t>
            </a:r>
          </a:p>
          <a:p>
            <a:pPr>
              <a:defRPr/>
            </a:pPr>
            <a:r>
              <a:rPr lang="en-US" b="1" dirty="0" smtClean="0"/>
              <a:t>transport</a:t>
            </a:r>
            <a:endParaRPr lang="en-US" b="1" dirty="0"/>
          </a:p>
        </p:txBody>
      </p:sp>
      <p:sp>
        <p:nvSpPr>
          <p:cNvPr id="44" name="Right Arrow 43"/>
          <p:cNvSpPr/>
          <p:nvPr/>
        </p:nvSpPr>
        <p:spPr bwMode="auto">
          <a:xfrm rot="3317378">
            <a:off x="478070" y="2336306"/>
            <a:ext cx="587873" cy="690966"/>
          </a:xfrm>
          <a:prstGeom prst="rightArrow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Hexagon 44"/>
          <p:cNvSpPr>
            <a:spLocks noChangeAspect="1"/>
          </p:cNvSpPr>
          <p:nvPr/>
        </p:nvSpPr>
        <p:spPr bwMode="auto">
          <a:xfrm rot="5400000">
            <a:off x="752804" y="2865723"/>
            <a:ext cx="198486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4" name="Rectangle 83"/>
          <p:cNvSpPr/>
          <p:nvPr/>
        </p:nvSpPr>
        <p:spPr bwMode="auto">
          <a:xfrm>
            <a:off x="6014508" y="5331284"/>
            <a:ext cx="429802" cy="13419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C000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6014508" y="5073485"/>
            <a:ext cx="429802" cy="24106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C000"/>
              </a:solidFill>
            </a:endParaRPr>
          </a:p>
        </p:txBody>
      </p:sp>
      <p:sp>
        <p:nvSpPr>
          <p:cNvPr id="87" name="TextBox 76"/>
          <p:cNvSpPr txBox="1">
            <a:spLocks noChangeArrowheads="1"/>
          </p:cNvSpPr>
          <p:nvPr/>
        </p:nvSpPr>
        <p:spPr bwMode="auto">
          <a:xfrm>
            <a:off x="6733892" y="5457685"/>
            <a:ext cx="19207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 smtClean="0"/>
              <a:t>0.4 </a:t>
            </a:r>
            <a:r>
              <a:rPr lang="en-US" b="1" dirty="0">
                <a:sym typeface="Symbol"/>
              </a:rPr>
              <a:t></a:t>
            </a:r>
            <a:r>
              <a:rPr lang="en-US" b="1" dirty="0" smtClean="0"/>
              <a:t>m biphenyl</a:t>
            </a:r>
            <a:endParaRPr lang="en-US" b="1" dirty="0"/>
          </a:p>
        </p:txBody>
      </p:sp>
      <p:sp>
        <p:nvSpPr>
          <p:cNvPr id="88" name="TextBox 79"/>
          <p:cNvSpPr txBox="1">
            <a:spLocks noChangeArrowheads="1"/>
          </p:cNvSpPr>
          <p:nvPr/>
        </p:nvSpPr>
        <p:spPr bwMode="auto">
          <a:xfrm>
            <a:off x="6700675" y="5021989"/>
            <a:ext cx="23310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 smtClean="0"/>
              <a:t>1.4 </a:t>
            </a:r>
            <a:r>
              <a:rPr lang="en-US" b="1" dirty="0" smtClean="0">
                <a:sym typeface="Symbol"/>
              </a:rPr>
              <a:t></a:t>
            </a:r>
            <a:r>
              <a:rPr lang="en-US" b="1" dirty="0" smtClean="0"/>
              <a:t>m naphthalene</a:t>
            </a:r>
            <a:endParaRPr lang="en-US" b="1" dirty="0"/>
          </a:p>
        </p:txBody>
      </p:sp>
      <p:sp>
        <p:nvSpPr>
          <p:cNvPr id="89" name="TextBox 87"/>
          <p:cNvSpPr txBox="1">
            <a:spLocks noChangeArrowheads="1"/>
          </p:cNvSpPr>
          <p:nvPr/>
        </p:nvSpPr>
        <p:spPr bwMode="auto">
          <a:xfrm>
            <a:off x="6700675" y="3500655"/>
            <a:ext cx="19591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 smtClean="0"/>
              <a:t>213 </a:t>
            </a:r>
            <a:r>
              <a:rPr lang="en-US" b="1" dirty="0" smtClean="0">
                <a:sym typeface="Symbol"/>
              </a:rPr>
              <a:t></a:t>
            </a:r>
            <a:r>
              <a:rPr lang="en-US" b="1" dirty="0" smtClean="0"/>
              <a:t>m benzene</a:t>
            </a:r>
            <a:endParaRPr lang="en-US" b="1" dirty="0"/>
          </a:p>
        </p:txBody>
      </p:sp>
      <p:sp>
        <p:nvSpPr>
          <p:cNvPr id="90" name="TextBox 91"/>
          <p:cNvSpPr txBox="1">
            <a:spLocks noChangeArrowheads="1"/>
          </p:cNvSpPr>
          <p:nvPr/>
        </p:nvSpPr>
        <p:spPr bwMode="auto">
          <a:xfrm>
            <a:off x="6393444" y="1472418"/>
            <a:ext cx="257365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 smtClean="0"/>
              <a:t>10 m deep ethane</a:t>
            </a:r>
          </a:p>
          <a:p>
            <a:pPr algn="ctr" eaLnBrk="1" hangingPunct="1"/>
            <a:r>
              <a:rPr lang="en-US" b="1" dirty="0" smtClean="0"/>
              <a:t>soluble aromatic </a:t>
            </a:r>
            <a:r>
              <a:rPr lang="en-US" b="1" dirty="0" err="1" smtClean="0"/>
              <a:t>evaporite</a:t>
            </a:r>
            <a:r>
              <a:rPr lang="en-US" b="1" dirty="0" smtClean="0"/>
              <a:t>  load</a:t>
            </a:r>
            <a:endParaRPr lang="en-US" b="1" u="sng" dirty="0"/>
          </a:p>
        </p:txBody>
      </p:sp>
      <p:cxnSp>
        <p:nvCxnSpPr>
          <p:cNvPr id="91" name="Straight Connector 90"/>
          <p:cNvCxnSpPr>
            <a:stCxn id="86" idx="3"/>
            <a:endCxn id="88" idx="1"/>
          </p:cNvCxnSpPr>
          <p:nvPr/>
        </p:nvCxnSpPr>
        <p:spPr>
          <a:xfrm>
            <a:off x="6444310" y="5194019"/>
            <a:ext cx="256365" cy="126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/>
          <p:cNvSpPr/>
          <p:nvPr/>
        </p:nvSpPr>
        <p:spPr>
          <a:xfrm>
            <a:off x="6014508" y="2336086"/>
            <a:ext cx="429802" cy="2728000"/>
          </a:xfrm>
          <a:prstGeom prst="rect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93" name="Straight Connector 92"/>
          <p:cNvCxnSpPr>
            <a:stCxn id="92" idx="3"/>
            <a:endCxn id="89" idx="1"/>
          </p:cNvCxnSpPr>
          <p:nvPr/>
        </p:nvCxnSpPr>
        <p:spPr>
          <a:xfrm flipV="1">
            <a:off x="6444310" y="3685321"/>
            <a:ext cx="256365" cy="147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84" idx="3"/>
            <a:endCxn id="87" idx="1"/>
          </p:cNvCxnSpPr>
          <p:nvPr/>
        </p:nvCxnSpPr>
        <p:spPr>
          <a:xfrm>
            <a:off x="6444310" y="5398381"/>
            <a:ext cx="289582" cy="24397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Freeform 94"/>
          <p:cNvSpPr/>
          <p:nvPr/>
        </p:nvSpPr>
        <p:spPr>
          <a:xfrm>
            <a:off x="5315195" y="2282996"/>
            <a:ext cx="686441" cy="3165751"/>
          </a:xfrm>
          <a:custGeom>
            <a:avLst/>
            <a:gdLst>
              <a:gd name="connsiteX0" fmla="*/ 821635 w 848139"/>
              <a:gd name="connsiteY0" fmla="*/ 0 h 2279374"/>
              <a:gd name="connsiteX1" fmla="*/ 848139 w 848139"/>
              <a:gd name="connsiteY1" fmla="*/ 2279374 h 2279374"/>
              <a:gd name="connsiteX2" fmla="*/ 0 w 848139"/>
              <a:gd name="connsiteY2" fmla="*/ 2067339 h 2279374"/>
              <a:gd name="connsiteX3" fmla="*/ 0 w 848139"/>
              <a:gd name="connsiteY3" fmla="*/ 1908313 h 2279374"/>
              <a:gd name="connsiteX4" fmla="*/ 821635 w 848139"/>
              <a:gd name="connsiteY4" fmla="*/ 0 h 2279374"/>
              <a:gd name="connsiteX0" fmla="*/ 848140 w 848140"/>
              <a:gd name="connsiteY0" fmla="*/ 0 h 2266122"/>
              <a:gd name="connsiteX1" fmla="*/ 848139 w 848140"/>
              <a:gd name="connsiteY1" fmla="*/ 2266122 h 2266122"/>
              <a:gd name="connsiteX2" fmla="*/ 0 w 848140"/>
              <a:gd name="connsiteY2" fmla="*/ 2054087 h 2266122"/>
              <a:gd name="connsiteX3" fmla="*/ 0 w 848140"/>
              <a:gd name="connsiteY3" fmla="*/ 1895061 h 2266122"/>
              <a:gd name="connsiteX4" fmla="*/ 848140 w 848140"/>
              <a:gd name="connsiteY4" fmla="*/ 0 h 2266122"/>
              <a:gd name="connsiteX0" fmla="*/ 924773 w 924773"/>
              <a:gd name="connsiteY0" fmla="*/ 0 h 2266122"/>
              <a:gd name="connsiteX1" fmla="*/ 924772 w 924773"/>
              <a:gd name="connsiteY1" fmla="*/ 2266122 h 2266122"/>
              <a:gd name="connsiteX2" fmla="*/ 0 w 924773"/>
              <a:gd name="connsiteY2" fmla="*/ 2122092 h 2266122"/>
              <a:gd name="connsiteX3" fmla="*/ 76633 w 924773"/>
              <a:gd name="connsiteY3" fmla="*/ 1895061 h 2266122"/>
              <a:gd name="connsiteX4" fmla="*/ 924773 w 924773"/>
              <a:gd name="connsiteY4" fmla="*/ 0 h 2266122"/>
              <a:gd name="connsiteX0" fmla="*/ 941802 w 941802"/>
              <a:gd name="connsiteY0" fmla="*/ 0 h 2266122"/>
              <a:gd name="connsiteX1" fmla="*/ 941801 w 941802"/>
              <a:gd name="connsiteY1" fmla="*/ 2266122 h 2266122"/>
              <a:gd name="connsiteX2" fmla="*/ 17029 w 941802"/>
              <a:gd name="connsiteY2" fmla="*/ 2122092 h 2266122"/>
              <a:gd name="connsiteX3" fmla="*/ 0 w 941802"/>
              <a:gd name="connsiteY3" fmla="*/ 1861058 h 2266122"/>
              <a:gd name="connsiteX4" fmla="*/ 941802 w 941802"/>
              <a:gd name="connsiteY4" fmla="*/ 0 h 2266122"/>
              <a:gd name="connsiteX0" fmla="*/ 967348 w 967348"/>
              <a:gd name="connsiteY0" fmla="*/ 0 h 2266122"/>
              <a:gd name="connsiteX1" fmla="*/ 967347 w 967348"/>
              <a:gd name="connsiteY1" fmla="*/ 2266122 h 2266122"/>
              <a:gd name="connsiteX2" fmla="*/ 0 w 967348"/>
              <a:gd name="connsiteY2" fmla="*/ 2105091 h 2266122"/>
              <a:gd name="connsiteX3" fmla="*/ 25546 w 967348"/>
              <a:gd name="connsiteY3" fmla="*/ 1861058 h 2266122"/>
              <a:gd name="connsiteX4" fmla="*/ 967348 w 967348"/>
              <a:gd name="connsiteY4" fmla="*/ 0 h 2266122"/>
              <a:gd name="connsiteX0" fmla="*/ 984377 w 984377"/>
              <a:gd name="connsiteY0" fmla="*/ 0 h 2266122"/>
              <a:gd name="connsiteX1" fmla="*/ 984376 w 984377"/>
              <a:gd name="connsiteY1" fmla="*/ 2266122 h 2266122"/>
              <a:gd name="connsiteX2" fmla="*/ 17029 w 984377"/>
              <a:gd name="connsiteY2" fmla="*/ 2105091 h 2266122"/>
              <a:gd name="connsiteX3" fmla="*/ 0 w 984377"/>
              <a:gd name="connsiteY3" fmla="*/ 1839807 h 2266122"/>
              <a:gd name="connsiteX4" fmla="*/ 984377 w 984377"/>
              <a:gd name="connsiteY4" fmla="*/ 0 h 2266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377" h="2266122">
                <a:moveTo>
                  <a:pt x="984377" y="0"/>
                </a:moveTo>
                <a:cubicBezTo>
                  <a:pt x="984377" y="755374"/>
                  <a:pt x="984376" y="1510748"/>
                  <a:pt x="984376" y="2266122"/>
                </a:cubicBezTo>
                <a:lnTo>
                  <a:pt x="17029" y="2105091"/>
                </a:lnTo>
                <a:lnTo>
                  <a:pt x="0" y="1839807"/>
                </a:lnTo>
                <a:lnTo>
                  <a:pt x="984377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 bwMode="auto">
          <a:xfrm>
            <a:off x="1097520" y="3053016"/>
            <a:ext cx="177591" cy="17759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Rectangle 113"/>
          <p:cNvSpPr/>
          <p:nvPr/>
        </p:nvSpPr>
        <p:spPr bwMode="auto">
          <a:xfrm>
            <a:off x="836293" y="3120610"/>
            <a:ext cx="177591" cy="17759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5" name="Hexagon 114"/>
          <p:cNvSpPr>
            <a:spLocks noChangeAspect="1"/>
          </p:cNvSpPr>
          <p:nvPr/>
        </p:nvSpPr>
        <p:spPr bwMode="auto">
          <a:xfrm rot="5400000">
            <a:off x="1002692" y="3327612"/>
            <a:ext cx="198485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9155" y="5426221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sludge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119" name="Rectangle 118"/>
          <p:cNvSpPr/>
          <p:nvPr/>
        </p:nvSpPr>
        <p:spPr bwMode="auto">
          <a:xfrm>
            <a:off x="548913" y="3599223"/>
            <a:ext cx="1203686" cy="2108644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1061505" y="5474138"/>
            <a:ext cx="177592" cy="17759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1" name="Rectangle 120"/>
          <p:cNvSpPr/>
          <p:nvPr/>
        </p:nvSpPr>
        <p:spPr bwMode="auto">
          <a:xfrm>
            <a:off x="838175" y="5476858"/>
            <a:ext cx="177592" cy="179084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" name="Rectangle 121"/>
          <p:cNvSpPr/>
          <p:nvPr/>
        </p:nvSpPr>
        <p:spPr bwMode="auto">
          <a:xfrm>
            <a:off x="836683" y="5252556"/>
            <a:ext cx="179084" cy="179084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3" name="Rectangle 122"/>
          <p:cNvSpPr/>
          <p:nvPr/>
        </p:nvSpPr>
        <p:spPr bwMode="auto">
          <a:xfrm>
            <a:off x="1511514" y="5482878"/>
            <a:ext cx="177591" cy="17759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4" name="Hexagon 123"/>
          <p:cNvSpPr>
            <a:spLocks noChangeAspect="1"/>
          </p:cNvSpPr>
          <p:nvPr/>
        </p:nvSpPr>
        <p:spPr bwMode="auto">
          <a:xfrm rot="5400000">
            <a:off x="1222394" y="4254933"/>
            <a:ext cx="198486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25" name="Hexagon 124"/>
          <p:cNvSpPr>
            <a:spLocks noChangeAspect="1"/>
          </p:cNvSpPr>
          <p:nvPr/>
        </p:nvSpPr>
        <p:spPr bwMode="auto">
          <a:xfrm rot="5400000">
            <a:off x="609589" y="5478350"/>
            <a:ext cx="196993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26" name="Hexagon 125"/>
          <p:cNvSpPr>
            <a:spLocks noChangeAspect="1"/>
          </p:cNvSpPr>
          <p:nvPr/>
        </p:nvSpPr>
        <p:spPr bwMode="auto">
          <a:xfrm rot="5400000">
            <a:off x="1004575" y="4657812"/>
            <a:ext cx="198485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27" name="Hexagon 126"/>
          <p:cNvSpPr>
            <a:spLocks noChangeAspect="1"/>
          </p:cNvSpPr>
          <p:nvPr/>
        </p:nvSpPr>
        <p:spPr bwMode="auto">
          <a:xfrm rot="5400000">
            <a:off x="1362345" y="4943264"/>
            <a:ext cx="198485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28" name="Hexagon 127"/>
          <p:cNvSpPr>
            <a:spLocks noChangeAspect="1"/>
          </p:cNvSpPr>
          <p:nvPr/>
        </p:nvSpPr>
        <p:spPr bwMode="auto">
          <a:xfrm rot="5400000">
            <a:off x="683737" y="5022757"/>
            <a:ext cx="198485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29" name="Hexagon 128"/>
          <p:cNvSpPr>
            <a:spLocks noChangeAspect="1"/>
          </p:cNvSpPr>
          <p:nvPr/>
        </p:nvSpPr>
        <p:spPr bwMode="auto">
          <a:xfrm rot="5400000">
            <a:off x="682570" y="4100528"/>
            <a:ext cx="196993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30" name="Hexagon 129"/>
          <p:cNvSpPr>
            <a:spLocks noChangeAspect="1"/>
          </p:cNvSpPr>
          <p:nvPr/>
        </p:nvSpPr>
        <p:spPr bwMode="auto">
          <a:xfrm rot="5400000">
            <a:off x="1037755" y="5251470"/>
            <a:ext cx="198486" cy="177592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31" name="Hexagon 130"/>
          <p:cNvSpPr>
            <a:spLocks noChangeAspect="1"/>
          </p:cNvSpPr>
          <p:nvPr/>
        </p:nvSpPr>
        <p:spPr bwMode="auto">
          <a:xfrm rot="5400000">
            <a:off x="1500321" y="5252216"/>
            <a:ext cx="198486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32" name="Hexagon 131"/>
          <p:cNvSpPr>
            <a:spLocks noChangeAspect="1"/>
          </p:cNvSpPr>
          <p:nvPr/>
        </p:nvSpPr>
        <p:spPr bwMode="auto">
          <a:xfrm rot="5400000">
            <a:off x="1275040" y="5474138"/>
            <a:ext cx="198486" cy="177592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546620" y="5701039"/>
            <a:ext cx="1205980" cy="1663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Hexagon 133"/>
          <p:cNvSpPr>
            <a:spLocks noChangeAspect="1"/>
          </p:cNvSpPr>
          <p:nvPr/>
        </p:nvSpPr>
        <p:spPr bwMode="auto">
          <a:xfrm rot="5400000">
            <a:off x="1475765" y="3810303"/>
            <a:ext cx="198486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35" name="Rectangle 134"/>
          <p:cNvSpPr/>
          <p:nvPr/>
        </p:nvSpPr>
        <p:spPr bwMode="auto">
          <a:xfrm>
            <a:off x="1283995" y="5251471"/>
            <a:ext cx="179084" cy="177591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6" name="Rectangle 135"/>
          <p:cNvSpPr/>
          <p:nvPr/>
        </p:nvSpPr>
        <p:spPr bwMode="auto">
          <a:xfrm>
            <a:off x="617052" y="5252556"/>
            <a:ext cx="179084" cy="177591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7" name="Rectangle 136"/>
          <p:cNvSpPr/>
          <p:nvPr/>
        </p:nvSpPr>
        <p:spPr bwMode="auto">
          <a:xfrm>
            <a:off x="749380" y="2559104"/>
            <a:ext cx="177591" cy="17759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8" name="TextBox 243"/>
          <p:cNvSpPr txBox="1">
            <a:spLocks noChangeArrowheads="1"/>
          </p:cNvSpPr>
          <p:nvPr/>
        </p:nvSpPr>
        <p:spPr bwMode="auto">
          <a:xfrm>
            <a:off x="2209800" y="5941222"/>
            <a:ext cx="16919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/>
              <a:t>Evaporation / </a:t>
            </a:r>
            <a:r>
              <a:rPr lang="en-US" b="1" dirty="0"/>
              <a:t>precipitation</a:t>
            </a:r>
          </a:p>
        </p:txBody>
      </p:sp>
      <p:sp>
        <p:nvSpPr>
          <p:cNvPr id="141" name="Hexagon 140"/>
          <p:cNvSpPr>
            <a:spLocks noChangeAspect="1"/>
          </p:cNvSpPr>
          <p:nvPr/>
        </p:nvSpPr>
        <p:spPr bwMode="auto">
          <a:xfrm rot="5400000">
            <a:off x="2654353" y="4985952"/>
            <a:ext cx="198485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2890368" y="5437331"/>
            <a:ext cx="177592" cy="17759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8" name="Rectangle 157"/>
          <p:cNvSpPr/>
          <p:nvPr/>
        </p:nvSpPr>
        <p:spPr bwMode="auto">
          <a:xfrm>
            <a:off x="2667038" y="5440051"/>
            <a:ext cx="177592" cy="179084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2" name="Rectangle 161"/>
          <p:cNvSpPr/>
          <p:nvPr/>
        </p:nvSpPr>
        <p:spPr bwMode="auto">
          <a:xfrm>
            <a:off x="2665546" y="5215749"/>
            <a:ext cx="179084" cy="179084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" name="Rectangle 162"/>
          <p:cNvSpPr/>
          <p:nvPr/>
        </p:nvSpPr>
        <p:spPr bwMode="auto">
          <a:xfrm>
            <a:off x="3340377" y="5446071"/>
            <a:ext cx="177591" cy="17759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5" name="Hexagon 164"/>
          <p:cNvSpPr>
            <a:spLocks noChangeAspect="1"/>
          </p:cNvSpPr>
          <p:nvPr/>
        </p:nvSpPr>
        <p:spPr bwMode="auto">
          <a:xfrm rot="5400000">
            <a:off x="3286405" y="4521762"/>
            <a:ext cx="198486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68" name="Hexagon 167"/>
          <p:cNvSpPr>
            <a:spLocks noChangeAspect="1"/>
          </p:cNvSpPr>
          <p:nvPr/>
        </p:nvSpPr>
        <p:spPr bwMode="auto">
          <a:xfrm rot="5400000">
            <a:off x="2438452" y="5441543"/>
            <a:ext cx="196993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69" name="Hexagon 168"/>
          <p:cNvSpPr>
            <a:spLocks noChangeAspect="1"/>
          </p:cNvSpPr>
          <p:nvPr/>
        </p:nvSpPr>
        <p:spPr bwMode="auto">
          <a:xfrm rot="5400000">
            <a:off x="2777822" y="4621006"/>
            <a:ext cx="198485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70" name="Hexagon 169"/>
          <p:cNvSpPr>
            <a:spLocks noChangeAspect="1"/>
          </p:cNvSpPr>
          <p:nvPr/>
        </p:nvSpPr>
        <p:spPr bwMode="auto">
          <a:xfrm rot="5400000">
            <a:off x="2880667" y="4985953"/>
            <a:ext cx="198485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78" name="Hexagon 177"/>
          <p:cNvSpPr>
            <a:spLocks noChangeAspect="1"/>
          </p:cNvSpPr>
          <p:nvPr/>
        </p:nvSpPr>
        <p:spPr bwMode="auto">
          <a:xfrm rot="5400000">
            <a:off x="2417405" y="4985951"/>
            <a:ext cx="198485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79" name="Hexagon 178"/>
          <p:cNvSpPr>
            <a:spLocks noChangeAspect="1"/>
          </p:cNvSpPr>
          <p:nvPr/>
        </p:nvSpPr>
        <p:spPr bwMode="auto">
          <a:xfrm rot="5400000">
            <a:off x="3100697" y="4985954"/>
            <a:ext cx="196993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06" name="Hexagon 205"/>
          <p:cNvSpPr>
            <a:spLocks noChangeAspect="1"/>
          </p:cNvSpPr>
          <p:nvPr/>
        </p:nvSpPr>
        <p:spPr bwMode="auto">
          <a:xfrm rot="5400000">
            <a:off x="2866618" y="5214663"/>
            <a:ext cx="198486" cy="177592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07" name="Hexagon 206"/>
          <p:cNvSpPr>
            <a:spLocks noChangeAspect="1"/>
          </p:cNvSpPr>
          <p:nvPr/>
        </p:nvSpPr>
        <p:spPr bwMode="auto">
          <a:xfrm rot="5400000">
            <a:off x="3329184" y="5215409"/>
            <a:ext cx="198486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08" name="Hexagon 207"/>
          <p:cNvSpPr>
            <a:spLocks noChangeAspect="1"/>
          </p:cNvSpPr>
          <p:nvPr/>
        </p:nvSpPr>
        <p:spPr bwMode="auto">
          <a:xfrm rot="5400000">
            <a:off x="3103903" y="5437331"/>
            <a:ext cx="198486" cy="177592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09" name="Rectangle 208"/>
          <p:cNvSpPr/>
          <p:nvPr/>
        </p:nvSpPr>
        <p:spPr>
          <a:xfrm>
            <a:off x="2377776" y="5701039"/>
            <a:ext cx="1205980" cy="1663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Hexagon 209"/>
          <p:cNvSpPr>
            <a:spLocks noChangeAspect="1"/>
          </p:cNvSpPr>
          <p:nvPr/>
        </p:nvSpPr>
        <p:spPr bwMode="auto">
          <a:xfrm rot="5400000">
            <a:off x="3330675" y="4985207"/>
            <a:ext cx="198486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11" name="Rectangle 210"/>
          <p:cNvSpPr/>
          <p:nvPr/>
        </p:nvSpPr>
        <p:spPr bwMode="auto">
          <a:xfrm>
            <a:off x="3112858" y="5214664"/>
            <a:ext cx="179084" cy="177591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2" name="Rectangle 211"/>
          <p:cNvSpPr/>
          <p:nvPr/>
        </p:nvSpPr>
        <p:spPr bwMode="auto">
          <a:xfrm>
            <a:off x="2445915" y="5215749"/>
            <a:ext cx="179084" cy="177591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3" name="Right Arrow 212"/>
          <p:cNvSpPr/>
          <p:nvPr/>
        </p:nvSpPr>
        <p:spPr bwMode="auto">
          <a:xfrm rot="16200000">
            <a:off x="2875307" y="3917176"/>
            <a:ext cx="286535" cy="692459"/>
          </a:xfrm>
          <a:prstGeom prst="rightArrow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6" name="Right Arrow 215"/>
          <p:cNvSpPr/>
          <p:nvPr/>
        </p:nvSpPr>
        <p:spPr bwMode="auto">
          <a:xfrm rot="16200000">
            <a:off x="2851534" y="3611183"/>
            <a:ext cx="286535" cy="690966"/>
          </a:xfrm>
          <a:prstGeom prst="rightArrow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7" name="Right Arrow 216"/>
          <p:cNvSpPr/>
          <p:nvPr/>
        </p:nvSpPr>
        <p:spPr bwMode="auto">
          <a:xfrm rot="16200000">
            <a:off x="2836641" y="3297693"/>
            <a:ext cx="286535" cy="692459"/>
          </a:xfrm>
          <a:prstGeom prst="rightArrow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9" name="TextBox 243"/>
          <p:cNvSpPr txBox="1">
            <a:spLocks noChangeArrowheads="1"/>
          </p:cNvSpPr>
          <p:nvPr/>
        </p:nvSpPr>
        <p:spPr bwMode="auto">
          <a:xfrm>
            <a:off x="4131514" y="5967415"/>
            <a:ext cx="14289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err="1" smtClean="0"/>
              <a:t>Evaporite</a:t>
            </a:r>
            <a:r>
              <a:rPr lang="en-US" b="1" dirty="0" smtClean="0"/>
              <a:t> deposit</a:t>
            </a:r>
            <a:endParaRPr lang="en-US" b="1" dirty="0"/>
          </a:p>
        </p:txBody>
      </p:sp>
      <p:sp>
        <p:nvSpPr>
          <p:cNvPr id="220" name="Hexagon 219"/>
          <p:cNvSpPr>
            <a:spLocks noChangeAspect="1"/>
          </p:cNvSpPr>
          <p:nvPr/>
        </p:nvSpPr>
        <p:spPr bwMode="auto">
          <a:xfrm rot="5400000">
            <a:off x="4330753" y="5041372"/>
            <a:ext cx="198485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4264418" y="544483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sludge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222" name="Rectangle 221"/>
          <p:cNvSpPr/>
          <p:nvPr/>
        </p:nvSpPr>
        <p:spPr>
          <a:xfrm>
            <a:off x="4566768" y="5492751"/>
            <a:ext cx="177592" cy="17759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3" name="Rectangle 222"/>
          <p:cNvSpPr/>
          <p:nvPr/>
        </p:nvSpPr>
        <p:spPr bwMode="auto">
          <a:xfrm>
            <a:off x="4343438" y="5495471"/>
            <a:ext cx="177592" cy="179084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4" name="Rectangle 223"/>
          <p:cNvSpPr/>
          <p:nvPr/>
        </p:nvSpPr>
        <p:spPr bwMode="auto">
          <a:xfrm>
            <a:off x="4341946" y="5271169"/>
            <a:ext cx="179084" cy="179084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" name="Rectangle 224"/>
          <p:cNvSpPr/>
          <p:nvPr/>
        </p:nvSpPr>
        <p:spPr bwMode="auto">
          <a:xfrm>
            <a:off x="5016777" y="5501491"/>
            <a:ext cx="177591" cy="17759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6" name="Hexagon 225"/>
          <p:cNvSpPr>
            <a:spLocks noChangeAspect="1"/>
          </p:cNvSpPr>
          <p:nvPr/>
        </p:nvSpPr>
        <p:spPr bwMode="auto">
          <a:xfrm rot="5400000">
            <a:off x="4333737" y="4834696"/>
            <a:ext cx="198486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27" name="Hexagon 226"/>
          <p:cNvSpPr>
            <a:spLocks noChangeAspect="1"/>
          </p:cNvSpPr>
          <p:nvPr/>
        </p:nvSpPr>
        <p:spPr bwMode="auto">
          <a:xfrm rot="5400000">
            <a:off x="4114852" y="5496963"/>
            <a:ext cx="196993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28" name="Hexagon 227"/>
          <p:cNvSpPr>
            <a:spLocks noChangeAspect="1"/>
          </p:cNvSpPr>
          <p:nvPr/>
        </p:nvSpPr>
        <p:spPr bwMode="auto">
          <a:xfrm rot="5400000">
            <a:off x="4093805" y="4834697"/>
            <a:ext cx="198485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29" name="Hexagon 228"/>
          <p:cNvSpPr>
            <a:spLocks noChangeAspect="1"/>
          </p:cNvSpPr>
          <p:nvPr/>
        </p:nvSpPr>
        <p:spPr bwMode="auto">
          <a:xfrm rot="5400000">
            <a:off x="4557067" y="5041373"/>
            <a:ext cx="198485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30" name="Hexagon 229"/>
          <p:cNvSpPr>
            <a:spLocks noChangeAspect="1"/>
          </p:cNvSpPr>
          <p:nvPr/>
        </p:nvSpPr>
        <p:spPr bwMode="auto">
          <a:xfrm rot="5400000">
            <a:off x="4093805" y="5041371"/>
            <a:ext cx="198485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31" name="Hexagon 230"/>
          <p:cNvSpPr>
            <a:spLocks noChangeAspect="1"/>
          </p:cNvSpPr>
          <p:nvPr/>
        </p:nvSpPr>
        <p:spPr bwMode="auto">
          <a:xfrm rot="5400000">
            <a:off x="4777097" y="5041374"/>
            <a:ext cx="196993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32" name="Hexagon 231"/>
          <p:cNvSpPr>
            <a:spLocks noChangeAspect="1"/>
          </p:cNvSpPr>
          <p:nvPr/>
        </p:nvSpPr>
        <p:spPr bwMode="auto">
          <a:xfrm rot="5400000">
            <a:off x="4543018" y="5270083"/>
            <a:ext cx="198486" cy="177592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33" name="Hexagon 232"/>
          <p:cNvSpPr>
            <a:spLocks noChangeAspect="1"/>
          </p:cNvSpPr>
          <p:nvPr/>
        </p:nvSpPr>
        <p:spPr bwMode="auto">
          <a:xfrm rot="5400000">
            <a:off x="5005584" y="5270829"/>
            <a:ext cx="198486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34" name="Hexagon 233"/>
          <p:cNvSpPr>
            <a:spLocks noChangeAspect="1"/>
          </p:cNvSpPr>
          <p:nvPr/>
        </p:nvSpPr>
        <p:spPr bwMode="auto">
          <a:xfrm rot="5400000">
            <a:off x="4780303" y="5492751"/>
            <a:ext cx="198486" cy="177592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35" name="Rectangle 234"/>
          <p:cNvSpPr/>
          <p:nvPr/>
        </p:nvSpPr>
        <p:spPr>
          <a:xfrm>
            <a:off x="4051883" y="5719652"/>
            <a:ext cx="1205980" cy="1663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Hexagon 235"/>
          <p:cNvSpPr>
            <a:spLocks noChangeAspect="1"/>
          </p:cNvSpPr>
          <p:nvPr/>
        </p:nvSpPr>
        <p:spPr bwMode="auto">
          <a:xfrm rot="5400000">
            <a:off x="5007075" y="5040627"/>
            <a:ext cx="198486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37" name="Rectangle 236"/>
          <p:cNvSpPr/>
          <p:nvPr/>
        </p:nvSpPr>
        <p:spPr bwMode="auto">
          <a:xfrm>
            <a:off x="4789258" y="5270084"/>
            <a:ext cx="179084" cy="177591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8" name="Rectangle 237"/>
          <p:cNvSpPr/>
          <p:nvPr/>
        </p:nvSpPr>
        <p:spPr bwMode="auto">
          <a:xfrm>
            <a:off x="4122315" y="5271169"/>
            <a:ext cx="179084" cy="177591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2" name="Hexagon 241"/>
          <p:cNvSpPr>
            <a:spLocks noChangeAspect="1"/>
          </p:cNvSpPr>
          <p:nvPr/>
        </p:nvSpPr>
        <p:spPr bwMode="auto">
          <a:xfrm rot="5400000">
            <a:off x="4330752" y="4620945"/>
            <a:ext cx="198485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43" name="Hexagon 242"/>
          <p:cNvSpPr>
            <a:spLocks noChangeAspect="1"/>
          </p:cNvSpPr>
          <p:nvPr/>
        </p:nvSpPr>
        <p:spPr bwMode="auto">
          <a:xfrm rot="5400000">
            <a:off x="4557066" y="4620946"/>
            <a:ext cx="198485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44" name="Hexagon 243"/>
          <p:cNvSpPr>
            <a:spLocks noChangeAspect="1"/>
          </p:cNvSpPr>
          <p:nvPr/>
        </p:nvSpPr>
        <p:spPr bwMode="auto">
          <a:xfrm rot="5400000">
            <a:off x="4093804" y="4620944"/>
            <a:ext cx="198485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45" name="Hexagon 244"/>
          <p:cNvSpPr>
            <a:spLocks noChangeAspect="1"/>
          </p:cNvSpPr>
          <p:nvPr/>
        </p:nvSpPr>
        <p:spPr bwMode="auto">
          <a:xfrm rot="5400000">
            <a:off x="4777096" y="4620947"/>
            <a:ext cx="196993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50" name="Hexagon 249"/>
          <p:cNvSpPr>
            <a:spLocks noChangeAspect="1"/>
          </p:cNvSpPr>
          <p:nvPr/>
        </p:nvSpPr>
        <p:spPr bwMode="auto">
          <a:xfrm rot="5400000">
            <a:off x="5007074" y="4620200"/>
            <a:ext cx="198486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51" name="Hexagon 250"/>
          <p:cNvSpPr>
            <a:spLocks noChangeAspect="1"/>
          </p:cNvSpPr>
          <p:nvPr/>
        </p:nvSpPr>
        <p:spPr bwMode="auto">
          <a:xfrm rot="5400000">
            <a:off x="4555575" y="4824271"/>
            <a:ext cx="198486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52" name="Hexagon 251"/>
          <p:cNvSpPr>
            <a:spLocks noChangeAspect="1"/>
          </p:cNvSpPr>
          <p:nvPr/>
        </p:nvSpPr>
        <p:spPr bwMode="auto">
          <a:xfrm rot="5400000">
            <a:off x="4775643" y="4823253"/>
            <a:ext cx="198486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53" name="Hexagon 252"/>
          <p:cNvSpPr>
            <a:spLocks noChangeAspect="1"/>
          </p:cNvSpPr>
          <p:nvPr/>
        </p:nvSpPr>
        <p:spPr bwMode="auto">
          <a:xfrm rot="5400000">
            <a:off x="5026347" y="4827075"/>
            <a:ext cx="198486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905000" y="5010546"/>
            <a:ext cx="304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/>
          <p:nvPr/>
        </p:nvCxnSpPr>
        <p:spPr>
          <a:xfrm>
            <a:off x="3747083" y="5029434"/>
            <a:ext cx="304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16200000">
            <a:off x="-1002810" y="4338827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Saturated 10 m ethane</a:t>
            </a:r>
            <a:endParaRPr lang="en-US" b="1" dirty="0"/>
          </a:p>
        </p:txBody>
      </p:sp>
      <p:sp>
        <p:nvSpPr>
          <p:cNvPr id="256" name="Rectangle 255"/>
          <p:cNvSpPr/>
          <p:nvPr/>
        </p:nvSpPr>
        <p:spPr>
          <a:xfrm>
            <a:off x="2618346" y="1934083"/>
            <a:ext cx="2372097" cy="704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7" name="Rectangle 256"/>
          <p:cNvSpPr/>
          <p:nvPr/>
        </p:nvSpPr>
        <p:spPr>
          <a:xfrm>
            <a:off x="2841432" y="2064900"/>
            <a:ext cx="177592" cy="17759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8" name="Hexagon 257"/>
          <p:cNvSpPr>
            <a:spLocks noChangeAspect="1"/>
          </p:cNvSpPr>
          <p:nvPr/>
        </p:nvSpPr>
        <p:spPr bwMode="auto">
          <a:xfrm rot="5400000">
            <a:off x="2830239" y="2362627"/>
            <a:ext cx="198486" cy="176100"/>
          </a:xfrm>
          <a:prstGeom prst="hexagon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61" name="TextBox 81"/>
          <p:cNvSpPr txBox="1">
            <a:spLocks noChangeArrowheads="1"/>
          </p:cNvSpPr>
          <p:nvPr/>
        </p:nvSpPr>
        <p:spPr bwMode="auto">
          <a:xfrm>
            <a:off x="3056333" y="2026099"/>
            <a:ext cx="19341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 smtClean="0"/>
              <a:t>insoluble </a:t>
            </a:r>
            <a:r>
              <a:rPr lang="en-US" altLang="en-US" sz="1400" b="1" dirty="0" err="1" smtClean="0"/>
              <a:t>clastics</a:t>
            </a:r>
            <a:endParaRPr lang="en-US" altLang="en-US" sz="1400" b="1" baseline="-25000" dirty="0"/>
          </a:p>
        </p:txBody>
      </p:sp>
      <p:sp>
        <p:nvSpPr>
          <p:cNvPr id="262" name="TextBox 81"/>
          <p:cNvSpPr txBox="1">
            <a:spLocks noChangeArrowheads="1"/>
          </p:cNvSpPr>
          <p:nvPr/>
        </p:nvSpPr>
        <p:spPr bwMode="auto">
          <a:xfrm>
            <a:off x="3056333" y="2309649"/>
            <a:ext cx="20057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 smtClean="0"/>
              <a:t>aromatic molecules</a:t>
            </a:r>
            <a:endParaRPr lang="en-US" altLang="en-US" sz="1400" b="1" baseline="-25000" dirty="0"/>
          </a:p>
        </p:txBody>
      </p:sp>
      <p:sp>
        <p:nvSpPr>
          <p:cNvPr id="101" name="TextBox 243"/>
          <p:cNvSpPr txBox="1">
            <a:spLocks noChangeArrowheads="1"/>
          </p:cNvSpPr>
          <p:nvPr/>
        </p:nvSpPr>
        <p:spPr bwMode="auto">
          <a:xfrm>
            <a:off x="5776333" y="5618056"/>
            <a:ext cx="10602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i="1" dirty="0" smtClean="0">
                <a:solidFill>
                  <a:srgbClr val="FF0000"/>
                </a:solidFill>
              </a:rPr>
              <a:t>clastic</a:t>
            </a:r>
          </a:p>
          <a:p>
            <a:pPr>
              <a:defRPr/>
            </a:pPr>
            <a:r>
              <a:rPr lang="en-US" b="1" i="1" dirty="0" smtClean="0">
                <a:solidFill>
                  <a:srgbClr val="FF0000"/>
                </a:solidFill>
              </a:rPr>
              <a:t>sludge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>
            <a:off x="5315195" y="5501491"/>
            <a:ext cx="401821" cy="38547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373420" y="6617271"/>
            <a:ext cx="49968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Malaska et al., Workshop on the Habitability of Icy Worlds (2014), Abstract 4020.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482701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264275"/>
            <a:ext cx="4381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E3DD96E-09D1-4210-8721-B4C84B0BECB5}" type="slidenum">
              <a:rPr lang="en-US" sz="10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000" smtClean="0"/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13716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Observed Ontario Lacus </a:t>
            </a:r>
            <a:r>
              <a:rPr lang="en-US" sz="32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evaporite</a:t>
            </a:r>
            <a:r>
              <a:rPr lang="en-US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deposits</a:t>
            </a:r>
            <a:br>
              <a:rPr lang="en-US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Hyperspectral imaging shows "Bathtub ring"</a:t>
            </a:r>
          </a:p>
        </p:txBody>
      </p:sp>
      <p:sp>
        <p:nvSpPr>
          <p:cNvPr id="21508" name="TextBox 86"/>
          <p:cNvSpPr txBox="1">
            <a:spLocks noChangeArrowheads="1"/>
          </p:cNvSpPr>
          <p:nvPr/>
        </p:nvSpPr>
        <p:spPr bwMode="auto">
          <a:xfrm>
            <a:off x="260350" y="6172200"/>
            <a:ext cx="83343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28600" indent="-228600">
              <a:defRPr/>
            </a:pPr>
            <a:r>
              <a:rPr lang="en-US" sz="1000" b="1" dirty="0" smtClean="0"/>
              <a:t>Reference:</a:t>
            </a:r>
            <a:endParaRPr lang="en-US" sz="1000" b="1" dirty="0"/>
          </a:p>
          <a:p>
            <a:pPr marL="228600" indent="-228600">
              <a:defRPr/>
            </a:pPr>
            <a:r>
              <a:rPr lang="en-US" sz="1000" b="1" dirty="0"/>
              <a:t>Barnes et al., </a:t>
            </a:r>
            <a:r>
              <a:rPr lang="en-US" sz="1000" b="1" dirty="0" err="1"/>
              <a:t>Icarus</a:t>
            </a:r>
            <a:r>
              <a:rPr lang="en-US" sz="1000" b="1" dirty="0"/>
              <a:t> 201 (2009) 217-225.  "Shoreline features of Titan’s Ontario Lacus from </a:t>
            </a:r>
            <a:r>
              <a:rPr lang="en-US" sz="1000" b="1" i="1" dirty="0"/>
              <a:t>Cassini/VIMS </a:t>
            </a:r>
            <a:r>
              <a:rPr lang="en-US" sz="1000" b="1" dirty="0"/>
              <a:t>observations." (Fig. 4 and 6) </a:t>
            </a:r>
          </a:p>
          <a:p>
            <a:pPr>
              <a:defRPr/>
            </a:pPr>
            <a:r>
              <a:rPr lang="en-US" sz="1000" b="1" dirty="0"/>
              <a:t>doi:10.1016/j.icarus.2008.12.028</a:t>
            </a:r>
            <a:r>
              <a:rPr lang="en-US" sz="1000" dirty="0"/>
              <a:t> </a:t>
            </a:r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025" y="1219200"/>
            <a:ext cx="40925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42545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Box 7"/>
          <p:cNvSpPr txBox="1">
            <a:spLocks noChangeArrowheads="1"/>
          </p:cNvSpPr>
          <p:nvPr/>
        </p:nvSpPr>
        <p:spPr bwMode="auto">
          <a:xfrm>
            <a:off x="373062" y="4953000"/>
            <a:ext cx="419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/>
              <a:t>Ontario Lacus VIMS cubes from T38 </a:t>
            </a:r>
          </a:p>
        </p:txBody>
      </p:sp>
      <p:sp>
        <p:nvSpPr>
          <p:cNvPr id="40968" name="TextBox 8"/>
          <p:cNvSpPr txBox="1">
            <a:spLocks noChangeArrowheads="1"/>
          </p:cNvSpPr>
          <p:nvPr/>
        </p:nvSpPr>
        <p:spPr bwMode="auto">
          <a:xfrm>
            <a:off x="6781800" y="4953000"/>
            <a:ext cx="2209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/>
              <a:t>Unit 3 is </a:t>
            </a:r>
            <a:r>
              <a:rPr lang="en-US" b="1" dirty="0" smtClean="0"/>
              <a:t>5 micron bright </a:t>
            </a:r>
            <a:r>
              <a:rPr lang="en-US" b="1" dirty="0"/>
              <a:t>organic </a:t>
            </a:r>
            <a:r>
              <a:rPr lang="en-US" b="1" dirty="0" err="1"/>
              <a:t>evaporite</a:t>
            </a:r>
            <a:r>
              <a:rPr lang="en-US" b="1" dirty="0"/>
              <a:t> </a:t>
            </a:r>
            <a:r>
              <a:rPr lang="en-US" b="1" dirty="0" smtClean="0"/>
              <a:t>deposit</a:t>
            </a:r>
            <a:endParaRPr lang="en-US" b="1" dirty="0"/>
          </a:p>
        </p:txBody>
      </p:sp>
      <p:sp>
        <p:nvSpPr>
          <p:cNvPr id="40969" name="TextBox 9"/>
          <p:cNvSpPr txBox="1">
            <a:spLocks noChangeArrowheads="1"/>
          </p:cNvSpPr>
          <p:nvPr/>
        </p:nvSpPr>
        <p:spPr bwMode="auto">
          <a:xfrm>
            <a:off x="4572000" y="4953000"/>
            <a:ext cx="2438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Unit 2 is dark organic mudflat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172200" y="3581400"/>
            <a:ext cx="2057400" cy="1447800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0968" idx="0"/>
          </p:cNvCxnSpPr>
          <p:nvPr/>
        </p:nvCxnSpPr>
        <p:spPr>
          <a:xfrm flipV="1">
            <a:off x="7886700" y="3657600"/>
            <a:ext cx="723900" cy="129540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04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400800"/>
            <a:ext cx="2133600" cy="365125"/>
          </a:xfrm>
        </p:spPr>
        <p:txBody>
          <a:bodyPr/>
          <a:lstStyle/>
          <a:p>
            <a:pPr>
              <a:defRPr/>
            </a:pPr>
            <a:fld id="{2334D1F5-4535-48E6-90E3-77AA16B262C8}" type="slidenum">
              <a:rPr lang="en-US" sz="1000">
                <a:latin typeface="Arial" pitchFamily="34" charset="0"/>
                <a:cs typeface="Arial" pitchFamily="34" charset="0"/>
              </a:rPr>
              <a:pPr>
                <a:defRPr/>
              </a:pPr>
              <a:t>34</a:t>
            </a:fld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987" name="Title 1"/>
          <p:cNvSpPr>
            <a:spLocks noGrp="1"/>
          </p:cNvSpPr>
          <p:nvPr>
            <p:ph type="title"/>
          </p:nvPr>
        </p:nvSpPr>
        <p:spPr>
          <a:xfrm>
            <a:off x="381000" y="260350"/>
            <a:ext cx="8686800" cy="1314450"/>
          </a:xfrm>
        </p:spPr>
        <p:txBody>
          <a:bodyPr/>
          <a:lstStyle/>
          <a:p>
            <a:pPr algn="l" eaLnBrk="1" hangingPunct="1"/>
            <a:r>
              <a:rPr lang="en-US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Some Titan dry lakebeds have 5 </a:t>
            </a:r>
            <a:r>
              <a:rPr lang="en-US" sz="3200" b="1" dirty="0" smtClean="0">
                <a:solidFill>
                  <a:srgbClr val="FFFF00"/>
                </a:solidFill>
                <a:latin typeface="Symbol" pitchFamily="18" charset="2"/>
                <a:cs typeface="Arial" charset="0"/>
              </a:rPr>
              <a:t>m</a:t>
            </a:r>
            <a:r>
              <a:rPr lang="en-US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m bright </a:t>
            </a:r>
            <a:r>
              <a:rPr lang="en-US" sz="32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evaporite</a:t>
            </a:r>
            <a:r>
              <a:rPr lang="en-US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, some don't</a:t>
            </a:r>
            <a:r>
              <a:rPr lang="en-US" sz="3200" b="1" dirty="0">
                <a:solidFill>
                  <a:srgbClr val="FFFF00"/>
                </a:solidFill>
                <a:latin typeface="Arial" charset="0"/>
                <a:cs typeface="Arial" charset="0"/>
              </a:rPr>
              <a:t/>
            </a:r>
            <a:br>
              <a:rPr lang="en-US" sz="3200" b="1" dirty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en-US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SAR radar image + hyperspectral imaging of Titan northern lakes</a:t>
            </a:r>
            <a:endParaRPr lang="en-US" sz="2400" b="1" dirty="0" smtClean="0">
              <a:solidFill>
                <a:srgbClr val="66FF33"/>
              </a:solidFill>
              <a:latin typeface="Arial" charset="0"/>
              <a:cs typeface="Arial" charset="0"/>
            </a:endParaRPr>
          </a:p>
        </p:txBody>
      </p:sp>
      <p:sp>
        <p:nvSpPr>
          <p:cNvPr id="41988" name="TextBox 39"/>
          <p:cNvSpPr txBox="1">
            <a:spLocks noChangeArrowheads="1"/>
          </p:cNvSpPr>
          <p:nvPr/>
        </p:nvSpPr>
        <p:spPr bwMode="auto">
          <a:xfrm>
            <a:off x="285750" y="6348413"/>
            <a:ext cx="38290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 b="1"/>
              <a:t>Barnes et al., Icarus 216 (2011) 136-140. (Figure 2 in text)</a:t>
            </a:r>
          </a:p>
        </p:txBody>
      </p:sp>
      <p:sp>
        <p:nvSpPr>
          <p:cNvPr id="41989" name="TextBox 16"/>
          <p:cNvSpPr txBox="1">
            <a:spLocks noChangeArrowheads="1"/>
          </p:cNvSpPr>
          <p:nvPr/>
        </p:nvSpPr>
        <p:spPr bwMode="auto">
          <a:xfrm>
            <a:off x="381000" y="1695450"/>
            <a:ext cx="68419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 smtClean="0"/>
              <a:t>Cassini SAR </a:t>
            </a:r>
            <a:r>
              <a:rPr lang="en-US" sz="2000" b="1" dirty="0"/>
              <a:t>RADAR + VIMS RGB[5 </a:t>
            </a:r>
            <a:r>
              <a:rPr lang="en-US" sz="2000" b="1" dirty="0">
                <a:latin typeface="Symbol" pitchFamily="18" charset="2"/>
              </a:rPr>
              <a:t>m</a:t>
            </a:r>
            <a:r>
              <a:rPr lang="en-US" sz="2000" b="1" dirty="0"/>
              <a:t>m, 2 </a:t>
            </a:r>
            <a:r>
              <a:rPr lang="en-US" sz="2000" b="1" dirty="0">
                <a:latin typeface="Symbol" pitchFamily="18" charset="2"/>
              </a:rPr>
              <a:t>m</a:t>
            </a:r>
            <a:r>
              <a:rPr lang="en-US" sz="2000" b="1" dirty="0"/>
              <a:t>m, 1.28 </a:t>
            </a:r>
            <a:r>
              <a:rPr lang="en-US" sz="2000" b="1" dirty="0">
                <a:latin typeface="Symbol" pitchFamily="18" charset="2"/>
              </a:rPr>
              <a:t>m</a:t>
            </a:r>
            <a:r>
              <a:rPr lang="en-US" sz="2000" b="1" dirty="0"/>
              <a:t>m]</a:t>
            </a:r>
          </a:p>
        </p:txBody>
      </p:sp>
      <p:sp>
        <p:nvSpPr>
          <p:cNvPr id="41990" name="TextBox 14"/>
          <p:cNvSpPr txBox="1">
            <a:spLocks noChangeArrowheads="1"/>
          </p:cNvSpPr>
          <p:nvPr/>
        </p:nvSpPr>
        <p:spPr bwMode="auto">
          <a:xfrm>
            <a:off x="10512425" y="441325"/>
            <a:ext cx="61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FF00"/>
                </a:solidFill>
              </a:rPr>
              <a:t>Dry</a:t>
            </a:r>
          </a:p>
        </p:txBody>
      </p:sp>
      <p:pic>
        <p:nvPicPr>
          <p:cNvPr id="4199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2305601"/>
            <a:ext cx="2909888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194300" y="4509051"/>
            <a:ext cx="1530350" cy="166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1993" name="TextBox 20"/>
          <p:cNvSpPr txBox="1">
            <a:spLocks noChangeArrowheads="1"/>
          </p:cNvSpPr>
          <p:nvPr/>
        </p:nvSpPr>
        <p:spPr bwMode="auto">
          <a:xfrm>
            <a:off x="5457825" y="4685264"/>
            <a:ext cx="9699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25 km</a:t>
            </a:r>
          </a:p>
        </p:txBody>
      </p:sp>
      <p:pic>
        <p:nvPicPr>
          <p:cNvPr id="4199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287079"/>
            <a:ext cx="3030538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373188" y="4369879"/>
            <a:ext cx="1531937" cy="165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1996" name="TextBox 23"/>
          <p:cNvSpPr txBox="1">
            <a:spLocks noChangeArrowheads="1"/>
          </p:cNvSpPr>
          <p:nvPr/>
        </p:nvSpPr>
        <p:spPr bwMode="auto">
          <a:xfrm>
            <a:off x="1636713" y="4546092"/>
            <a:ext cx="96996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25 km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90244" y="5058854"/>
            <a:ext cx="154401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tx1">
                    <a:lumMod val="95000"/>
                  </a:schemeClr>
                </a:solidFill>
              </a:rPr>
              <a:t>Dry </a:t>
            </a:r>
            <a:r>
              <a:rPr lang="en-US" sz="2000" b="1" dirty="0" smtClean="0">
                <a:solidFill>
                  <a:schemeClr val="tx1">
                    <a:lumMod val="95000"/>
                  </a:schemeClr>
                </a:solidFill>
              </a:rPr>
              <a:t>lake</a:t>
            </a:r>
            <a:endParaRPr lang="en-US" sz="2000" b="1" dirty="0">
              <a:solidFill>
                <a:schemeClr val="tx1">
                  <a:lumMod val="95000"/>
                </a:schemeClr>
              </a:solidFill>
            </a:endParaRPr>
          </a:p>
          <a:p>
            <a:pPr algn="ctr">
              <a:defRPr/>
            </a:pPr>
            <a:r>
              <a:rPr lang="en-US" sz="2000" b="1" dirty="0">
                <a:solidFill>
                  <a:schemeClr val="tx1">
                    <a:lumMod val="95000"/>
                  </a:schemeClr>
                </a:solidFill>
              </a:rPr>
              <a:t>+ </a:t>
            </a:r>
            <a:r>
              <a:rPr lang="en-US" sz="2000" b="1" dirty="0" err="1">
                <a:solidFill>
                  <a:schemeClr val="tx1">
                    <a:lumMod val="95000"/>
                  </a:schemeClr>
                </a:solidFill>
              </a:rPr>
              <a:t>evaporite</a:t>
            </a:r>
            <a:endParaRPr lang="en-US" sz="20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01423" y="5216282"/>
            <a:ext cx="177965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tx1">
                    <a:lumMod val="95000"/>
                  </a:schemeClr>
                </a:solidFill>
              </a:rPr>
              <a:t>Dry </a:t>
            </a:r>
            <a:r>
              <a:rPr lang="en-US" sz="2000" b="1" dirty="0" smtClean="0">
                <a:solidFill>
                  <a:schemeClr val="tx1">
                    <a:lumMod val="95000"/>
                  </a:schemeClr>
                </a:solidFill>
              </a:rPr>
              <a:t>lake </a:t>
            </a:r>
            <a:r>
              <a:rPr lang="en-US" sz="2000" b="1" dirty="0">
                <a:solidFill>
                  <a:schemeClr val="tx1">
                    <a:lumMod val="95000"/>
                  </a:schemeClr>
                </a:solidFill>
              </a:rPr>
              <a:t>only</a:t>
            </a:r>
          </a:p>
        </p:txBody>
      </p:sp>
      <p:sp>
        <p:nvSpPr>
          <p:cNvPr id="41999" name="TextBox 27"/>
          <p:cNvSpPr txBox="1">
            <a:spLocks noChangeArrowheads="1"/>
          </p:cNvSpPr>
          <p:nvPr/>
        </p:nvSpPr>
        <p:spPr bwMode="auto">
          <a:xfrm>
            <a:off x="2465387" y="5848290"/>
            <a:ext cx="4588115" cy="40011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FF00"/>
                </a:solidFill>
              </a:rPr>
              <a:t>Closed drainage vs. open drainage?</a:t>
            </a:r>
          </a:p>
        </p:txBody>
      </p:sp>
    </p:spTree>
    <p:extLst>
      <p:ext uri="{BB962C8B-B14F-4D97-AF65-F5344CB8AC3E}">
        <p14:creationId xmlns:p14="http://schemas.microsoft.com/office/powerpoint/2010/main" val="3299062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Around-titan-sequence-(faked)-50percent-re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053583"/>
            <a:ext cx="5257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400800"/>
            <a:ext cx="2133600" cy="365125"/>
          </a:xfrm>
        </p:spPr>
        <p:txBody>
          <a:bodyPr/>
          <a:lstStyle/>
          <a:p>
            <a:pPr>
              <a:defRPr/>
            </a:pPr>
            <a:fld id="{2334D1F5-4535-48E6-90E3-77AA16B262C8}" type="slidenum">
              <a:rPr lang="en-US" sz="1000">
                <a:latin typeface="Arial" pitchFamily="34" charset="0"/>
                <a:cs typeface="Arial" pitchFamily="34" charset="0"/>
              </a:rPr>
              <a:pPr>
                <a:defRPr/>
              </a:pPr>
              <a:t>35</a:t>
            </a:fld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990" name="TextBox 14"/>
          <p:cNvSpPr txBox="1">
            <a:spLocks noChangeArrowheads="1"/>
          </p:cNvSpPr>
          <p:nvPr/>
        </p:nvSpPr>
        <p:spPr bwMode="auto">
          <a:xfrm>
            <a:off x="10512425" y="441325"/>
            <a:ext cx="61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FF00"/>
                </a:solidFill>
              </a:rPr>
              <a:t>Dry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368" y="269875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Titan observations</a:t>
            </a:r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6004351"/>
            <a:ext cx="8166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Evidence for dissolution geology from Cassini RADAR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26988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/>
          <p:cNvSpPr txBox="1">
            <a:spLocks noGrp="1"/>
          </p:cNvSpPr>
          <p:nvPr/>
        </p:nvSpPr>
        <p:spPr bwMode="auto">
          <a:xfrm>
            <a:off x="8610600" y="6492875"/>
            <a:ext cx="4381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D7E8FC3D-F0F5-4E22-90FB-E2D5B257A774}" type="slidenum">
              <a:rPr lang="en-US" sz="1000"/>
              <a:pPr algn="r" eaLnBrk="1" hangingPunct="1"/>
              <a:t>36</a:t>
            </a:fld>
            <a:endParaRPr lang="en-US" sz="1000"/>
          </a:p>
        </p:txBody>
      </p:sp>
      <p:sp>
        <p:nvSpPr>
          <p:cNvPr id="30723" name="Title 1"/>
          <p:cNvSpPr>
            <a:spLocks noGrp="1"/>
          </p:cNvSpPr>
          <p:nvPr>
            <p:ph type="title" idx="4294967295"/>
          </p:nvPr>
        </p:nvSpPr>
        <p:spPr>
          <a:xfrm>
            <a:off x="76200" y="777875"/>
            <a:ext cx="8991600" cy="914400"/>
          </a:xfrm>
        </p:spPr>
        <p:txBody>
          <a:bodyPr/>
          <a:lstStyle/>
          <a:p>
            <a:pPr algn="l" eaLnBrk="1" hangingPunct="1"/>
            <a:r>
              <a:rPr lang="en-US" sz="3200" b="1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Geomorphological evidence </a:t>
            </a:r>
            <a:br>
              <a:rPr lang="en-US" sz="3200" b="1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en-US" sz="3200" b="1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for dissolution geology on Titan</a:t>
            </a:r>
            <a:br>
              <a:rPr lang="en-US" sz="3200" b="1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en-US" sz="2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Karst-like features near </a:t>
            </a:r>
            <a:r>
              <a:rPr lang="en-US" sz="20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Sikun</a:t>
            </a:r>
            <a:r>
              <a:rPr lang="en-US" sz="2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Labyrinthus</a:t>
            </a:r>
            <a:r>
              <a:rPr lang="en-US" sz="2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, Titan [77.9 S, 29.8 W] </a:t>
            </a:r>
            <a:r>
              <a:rPr lang="en-US" sz="2800" b="1" dirty="0" smtClean="0">
                <a:latin typeface="Arial" charset="0"/>
                <a:cs typeface="Arial" charset="0"/>
              </a:rPr>
              <a:t/>
            </a:r>
            <a:br>
              <a:rPr lang="en-US" sz="2800" b="1" dirty="0" smtClean="0">
                <a:latin typeface="Arial" charset="0"/>
                <a:cs typeface="Arial" charset="0"/>
              </a:rPr>
            </a:br>
            <a:endParaRPr lang="en-US" sz="2800" b="1" dirty="0" smtClean="0">
              <a:solidFill>
                <a:srgbClr val="FFC000"/>
              </a:solidFill>
              <a:latin typeface="Arial" charset="0"/>
              <a:cs typeface="Arial" charset="0"/>
            </a:endParaRPr>
          </a:p>
        </p:txBody>
      </p:sp>
      <p:pic>
        <p:nvPicPr>
          <p:cNvPr id="30724" name="Picture 9" descr="Sikun-Labyrinthus-II-(better)--sideways-50-perce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58950"/>
            <a:ext cx="9144000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2400" y="1692275"/>
            <a:ext cx="838200" cy="91440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419600" y="2682875"/>
            <a:ext cx="1981200" cy="1219200"/>
          </a:xfrm>
          <a:prstGeom prst="rect">
            <a:avLst/>
          </a:prstGeom>
          <a:noFill/>
          <a:ln w="476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28800" y="3140075"/>
            <a:ext cx="1143000" cy="990600"/>
          </a:xfrm>
          <a:prstGeom prst="rect">
            <a:avLst/>
          </a:prstGeom>
          <a:noFill/>
          <a:ln w="47625">
            <a:solidFill>
              <a:srgbClr val="A66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04800" y="3902075"/>
            <a:ext cx="1143000" cy="914400"/>
          </a:xfrm>
          <a:prstGeom prst="rect">
            <a:avLst/>
          </a:prstGeom>
          <a:noFill/>
          <a:ln w="476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200400" y="2835275"/>
            <a:ext cx="1143000" cy="1066800"/>
          </a:xfrm>
          <a:prstGeom prst="rect">
            <a:avLst/>
          </a:prstGeom>
          <a:noFill/>
          <a:ln w="4762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30" name="TextBox 23"/>
          <p:cNvSpPr txBox="1">
            <a:spLocks noChangeArrowheads="1"/>
          </p:cNvSpPr>
          <p:nvPr/>
        </p:nvSpPr>
        <p:spPr bwMode="auto">
          <a:xfrm>
            <a:off x="3352800" y="6416675"/>
            <a:ext cx="189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Labyrinth Karst</a:t>
            </a:r>
          </a:p>
        </p:txBody>
      </p:sp>
      <p:cxnSp>
        <p:nvCxnSpPr>
          <p:cNvPr id="26" name="Straight Connector 25"/>
          <p:cNvCxnSpPr>
            <a:stCxn id="23" idx="2"/>
            <a:endCxn id="30730" idx="0"/>
          </p:cNvCxnSpPr>
          <p:nvPr/>
        </p:nvCxnSpPr>
        <p:spPr>
          <a:xfrm>
            <a:off x="3771900" y="3902075"/>
            <a:ext cx="525463" cy="2514600"/>
          </a:xfrm>
          <a:prstGeom prst="line">
            <a:avLst/>
          </a:prstGeom>
          <a:ln w="508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30733" idx="0"/>
          </p:cNvCxnSpPr>
          <p:nvPr/>
        </p:nvCxnSpPr>
        <p:spPr>
          <a:xfrm>
            <a:off x="2438400" y="4130675"/>
            <a:ext cx="674688" cy="1447800"/>
          </a:xfrm>
          <a:prstGeom prst="line">
            <a:avLst/>
          </a:prstGeom>
          <a:ln w="50800">
            <a:solidFill>
              <a:srgbClr val="A66B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3" name="TextBox 32"/>
          <p:cNvSpPr txBox="1">
            <a:spLocks noChangeArrowheads="1"/>
          </p:cNvSpPr>
          <p:nvPr/>
        </p:nvSpPr>
        <p:spPr bwMode="auto">
          <a:xfrm>
            <a:off x="2362200" y="5578475"/>
            <a:ext cx="1501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Tower Karst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990600" y="2606675"/>
            <a:ext cx="1219200" cy="36576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5" name="TextBox 47"/>
          <p:cNvSpPr txBox="1">
            <a:spLocks noChangeArrowheads="1"/>
          </p:cNvSpPr>
          <p:nvPr/>
        </p:nvSpPr>
        <p:spPr bwMode="auto">
          <a:xfrm>
            <a:off x="1219200" y="6416675"/>
            <a:ext cx="1941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Polygonal Karst</a:t>
            </a:r>
          </a:p>
        </p:txBody>
      </p:sp>
      <p:cxnSp>
        <p:nvCxnSpPr>
          <p:cNvPr id="50" name="Straight Connector 49"/>
          <p:cNvCxnSpPr>
            <a:stCxn id="22" idx="2"/>
          </p:cNvCxnSpPr>
          <p:nvPr/>
        </p:nvCxnSpPr>
        <p:spPr>
          <a:xfrm>
            <a:off x="876300" y="4816475"/>
            <a:ext cx="114300" cy="76200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7" name="TextBox 52"/>
          <p:cNvSpPr txBox="1">
            <a:spLocks noChangeArrowheads="1"/>
          </p:cNvSpPr>
          <p:nvPr/>
        </p:nvSpPr>
        <p:spPr bwMode="auto">
          <a:xfrm>
            <a:off x="76200" y="5654675"/>
            <a:ext cx="190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Corrosion Plain</a:t>
            </a:r>
          </a:p>
        </p:txBody>
      </p:sp>
      <p:cxnSp>
        <p:nvCxnSpPr>
          <p:cNvPr id="54" name="Straight Connector 53"/>
          <p:cNvCxnSpPr>
            <a:endCxn id="30739" idx="0"/>
          </p:cNvCxnSpPr>
          <p:nvPr/>
        </p:nvCxnSpPr>
        <p:spPr>
          <a:xfrm>
            <a:off x="5334000" y="3978275"/>
            <a:ext cx="215900" cy="1600200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9" name="TextBox 55"/>
          <p:cNvSpPr txBox="1">
            <a:spLocks noChangeArrowheads="1"/>
          </p:cNvSpPr>
          <p:nvPr/>
        </p:nvSpPr>
        <p:spPr bwMode="auto">
          <a:xfrm>
            <a:off x="5181600" y="5578475"/>
            <a:ext cx="73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Polje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934200" y="1920875"/>
            <a:ext cx="1371600" cy="1447800"/>
          </a:xfrm>
          <a:prstGeom prst="rect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9" name="Straight Connector 58"/>
          <p:cNvCxnSpPr>
            <a:endCxn id="30742" idx="0"/>
          </p:cNvCxnSpPr>
          <p:nvPr/>
        </p:nvCxnSpPr>
        <p:spPr>
          <a:xfrm flipH="1">
            <a:off x="6526213" y="3368675"/>
            <a:ext cx="1246187" cy="304800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42" name="TextBox 61"/>
          <p:cNvSpPr txBox="1">
            <a:spLocks noChangeArrowheads="1"/>
          </p:cNvSpPr>
          <p:nvPr/>
        </p:nvSpPr>
        <p:spPr bwMode="auto">
          <a:xfrm>
            <a:off x="5562600" y="6416675"/>
            <a:ext cx="1928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Sapping valleys</a:t>
            </a:r>
          </a:p>
        </p:txBody>
      </p:sp>
      <p:sp>
        <p:nvSpPr>
          <p:cNvPr id="30743" name="TextBox 63"/>
          <p:cNvSpPr txBox="1">
            <a:spLocks noChangeArrowheads="1"/>
          </p:cNvSpPr>
          <p:nvPr/>
        </p:nvSpPr>
        <p:spPr bwMode="auto">
          <a:xfrm>
            <a:off x="6919913" y="5578475"/>
            <a:ext cx="22240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/>
              <a:t>Big channel</a:t>
            </a:r>
          </a:p>
          <a:p>
            <a:pPr algn="ctr" eaLnBrk="1" hangingPunct="1"/>
            <a:r>
              <a:rPr lang="en-US" b="1"/>
              <a:t>(Mississippi scale)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 flipV="1">
            <a:off x="8153400" y="5045075"/>
            <a:ext cx="152400" cy="609600"/>
          </a:xfrm>
          <a:prstGeom prst="straightConnector1">
            <a:avLst/>
          </a:prstGeom>
          <a:ln w="50800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04800" y="6525022"/>
            <a:ext cx="571500" cy="18494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" y="615569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 km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21318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324600"/>
            <a:ext cx="5905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5C082A7-1B43-4C77-AC1F-C5E5F71125E3}" type="slidenum">
              <a:rPr lang="en-US" sz="10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000" dirty="0" smtClean="0"/>
          </a:p>
        </p:txBody>
      </p:sp>
      <p:sp>
        <p:nvSpPr>
          <p:cNvPr id="31747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696200" cy="1524000"/>
          </a:xfrm>
        </p:spPr>
        <p:txBody>
          <a:bodyPr/>
          <a:lstStyle/>
          <a:p>
            <a:pPr algn="l" eaLnBrk="1" hangingPunct="1"/>
            <a:r>
              <a:rPr lang="en-US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Polygonal Karst-like terrain on Titan</a:t>
            </a:r>
            <a:br>
              <a:rPr lang="en-US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en-US" sz="2000" b="1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Closed valleys</a:t>
            </a:r>
            <a:br>
              <a:rPr lang="en-US" sz="2000" b="1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en-US" sz="2000" b="1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Structural control of valleys</a:t>
            </a:r>
          </a:p>
        </p:txBody>
      </p:sp>
      <p:pic>
        <p:nvPicPr>
          <p:cNvPr id="31748" name="Picture 23" descr="Figure 17 Polygonal Karst and Darai Hills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5988" y="1600200"/>
            <a:ext cx="381635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48"/>
          <p:cNvSpPr txBox="1">
            <a:spLocks noChangeArrowheads="1"/>
          </p:cNvSpPr>
          <p:nvPr/>
        </p:nvSpPr>
        <p:spPr bwMode="auto">
          <a:xfrm>
            <a:off x="914400" y="5487987"/>
            <a:ext cx="3249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/>
              <a:t>Polygonal Karst-like terrain,</a:t>
            </a:r>
          </a:p>
          <a:p>
            <a:pPr eaLnBrk="1" hangingPunct="1"/>
            <a:r>
              <a:rPr lang="en-US" b="1" dirty="0" err="1" smtClean="0"/>
              <a:t>Ecaz</a:t>
            </a:r>
            <a:r>
              <a:rPr lang="en-US" b="1" dirty="0" smtClean="0"/>
              <a:t> Labyrinth,</a:t>
            </a:r>
            <a:endParaRPr lang="en-US" b="1" dirty="0"/>
          </a:p>
          <a:p>
            <a:pPr eaLnBrk="1" hangingPunct="1"/>
            <a:r>
              <a:rPr lang="en-US" b="1" dirty="0">
                <a:solidFill>
                  <a:srgbClr val="FFC000"/>
                </a:solidFill>
              </a:rPr>
              <a:t>Titan</a:t>
            </a:r>
            <a:r>
              <a:rPr lang="en-US" b="1" dirty="0"/>
              <a:t> </a:t>
            </a:r>
            <a:r>
              <a:rPr lang="en-US" b="1" dirty="0" smtClean="0"/>
              <a:t>[83</a:t>
            </a:r>
            <a:r>
              <a:rPr lang="en-US" b="1" baseline="30000" dirty="0" smtClean="0"/>
              <a:t>o</a:t>
            </a:r>
            <a:r>
              <a:rPr lang="en-US" b="1" dirty="0" smtClean="0"/>
              <a:t>S</a:t>
            </a:r>
            <a:r>
              <a:rPr lang="en-US" b="1" dirty="0"/>
              <a:t>, </a:t>
            </a:r>
            <a:r>
              <a:rPr lang="en-US" b="1" dirty="0" smtClean="0"/>
              <a:t>38</a:t>
            </a:r>
            <a:r>
              <a:rPr lang="en-US" b="1" baseline="30000" dirty="0" smtClean="0"/>
              <a:t>o</a:t>
            </a:r>
            <a:r>
              <a:rPr lang="en-US" b="1" dirty="0" smtClean="0"/>
              <a:t>W</a:t>
            </a:r>
            <a:r>
              <a:rPr lang="en-US" b="1" dirty="0"/>
              <a:t>]</a:t>
            </a:r>
          </a:p>
        </p:txBody>
      </p:sp>
      <p:sp>
        <p:nvSpPr>
          <p:cNvPr id="31750" name="TextBox 48"/>
          <p:cNvSpPr txBox="1">
            <a:spLocks noChangeArrowheads="1"/>
          </p:cNvSpPr>
          <p:nvPr/>
        </p:nvSpPr>
        <p:spPr bwMode="auto">
          <a:xfrm>
            <a:off x="4953000" y="5487987"/>
            <a:ext cx="35829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Polygonal Karst,</a:t>
            </a:r>
          </a:p>
          <a:p>
            <a:pPr eaLnBrk="1" hangingPunct="1"/>
            <a:r>
              <a:rPr lang="en-US" b="1"/>
              <a:t>Darai Hills, Papua New Guinea,</a:t>
            </a:r>
          </a:p>
          <a:p>
            <a:pPr eaLnBrk="1" hangingPunct="1"/>
            <a:r>
              <a:rPr lang="en-US" b="1">
                <a:solidFill>
                  <a:srgbClr val="00B0F0"/>
                </a:solidFill>
              </a:rPr>
              <a:t>Earth</a:t>
            </a:r>
            <a:r>
              <a:rPr lang="en-US" b="1"/>
              <a:t> [6.8</a:t>
            </a:r>
            <a:r>
              <a:rPr lang="en-US" b="1" baseline="30000"/>
              <a:t>o</a:t>
            </a:r>
            <a:r>
              <a:rPr lang="en-US" b="1"/>
              <a:t>S, 143.3</a:t>
            </a:r>
            <a:r>
              <a:rPr lang="en-US" b="1" baseline="30000"/>
              <a:t>o</a:t>
            </a:r>
            <a:r>
              <a:rPr lang="en-US" b="1"/>
              <a:t>E]</a:t>
            </a:r>
          </a:p>
          <a:p>
            <a:pPr eaLnBrk="1" hangingPunct="1"/>
            <a:r>
              <a:rPr lang="en-US" sz="1200" b="1"/>
              <a:t>(figure reproduced from [1])</a:t>
            </a:r>
          </a:p>
        </p:txBody>
      </p:sp>
      <p:sp>
        <p:nvSpPr>
          <p:cNvPr id="31751" name="Text Box 5"/>
          <p:cNvSpPr txBox="1">
            <a:spLocks noChangeArrowheads="1"/>
          </p:cNvSpPr>
          <p:nvPr/>
        </p:nvSpPr>
        <p:spPr bwMode="auto">
          <a:xfrm>
            <a:off x="533400" y="6575425"/>
            <a:ext cx="71247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 b="1" dirty="0"/>
              <a:t>[1] Williams, GSA Bulletin 82 (1972) 761-796. </a:t>
            </a:r>
          </a:p>
        </p:txBody>
      </p:sp>
      <p:pic>
        <p:nvPicPr>
          <p:cNvPr id="31752" name="Picture 1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601787"/>
            <a:ext cx="3733800" cy="3843338"/>
          </a:xfrm>
          <a:prstGeom prst="rect">
            <a:avLst/>
          </a:prstGeom>
          <a:noFill/>
          <a:ln w="476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3" name="TextBox 16"/>
          <p:cNvSpPr txBox="1">
            <a:spLocks noChangeArrowheads="1"/>
          </p:cNvSpPr>
          <p:nvPr/>
        </p:nvSpPr>
        <p:spPr bwMode="auto">
          <a:xfrm>
            <a:off x="685800" y="1841500"/>
            <a:ext cx="35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05125" y="2211387"/>
            <a:ext cx="981075" cy="936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755" name="TextBox 18"/>
          <p:cNvSpPr txBox="1">
            <a:spLocks noChangeArrowheads="1"/>
          </p:cNvSpPr>
          <p:nvPr/>
        </p:nvSpPr>
        <p:spPr bwMode="auto">
          <a:xfrm>
            <a:off x="2971800" y="1830387"/>
            <a:ext cx="911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/>
              <a:t>10 km</a:t>
            </a:r>
          </a:p>
        </p:txBody>
      </p:sp>
    </p:spTree>
    <p:extLst>
      <p:ext uri="{BB962C8B-B14F-4D97-AF65-F5344CB8AC3E}">
        <p14:creationId xmlns:p14="http://schemas.microsoft.com/office/powerpoint/2010/main" val="3771774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5940425" cy="4419600"/>
          </a:xfrm>
          <a:prstGeom prst="rect">
            <a:avLst/>
          </a:prstGeom>
          <a:noFill/>
          <a:ln w="603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>
            <a:off x="5181600" y="2625725"/>
            <a:ext cx="762000" cy="41275"/>
          </a:xfrm>
          <a:prstGeom prst="straightConnector1">
            <a:avLst/>
          </a:prstGeom>
          <a:ln w="50800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267200" y="2895600"/>
            <a:ext cx="533400" cy="4572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424238" y="2012950"/>
            <a:ext cx="506412" cy="796925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71513" y="3895725"/>
            <a:ext cx="215900" cy="1014413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482850" y="1939925"/>
            <a:ext cx="361950" cy="652463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534400" cy="914400"/>
          </a:xfrm>
        </p:spPr>
        <p:txBody>
          <a:bodyPr/>
          <a:lstStyle/>
          <a:p>
            <a:pPr algn="l" eaLnBrk="1" hangingPunct="1"/>
            <a:r>
              <a:rPr lang="en-US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Closed valleys diagnostic for karst</a:t>
            </a:r>
            <a:br>
              <a:rPr lang="en-US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en-US" sz="20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Sikun</a:t>
            </a:r>
            <a:r>
              <a:rPr lang="en-US" sz="2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Labyrinth, Titan</a:t>
            </a:r>
          </a:p>
        </p:txBody>
      </p:sp>
      <p:sp>
        <p:nvSpPr>
          <p:cNvPr id="33801" name="Text Box 5"/>
          <p:cNvSpPr txBox="1">
            <a:spLocks noChangeArrowheads="1"/>
          </p:cNvSpPr>
          <p:nvPr/>
        </p:nvSpPr>
        <p:spPr bwMode="auto">
          <a:xfrm>
            <a:off x="457200" y="6553200"/>
            <a:ext cx="7543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 b="1"/>
              <a:t>[1] Ford, D. and Williams, P. "Karst Hydrology and Geomorphology" (2007), Wiley, Chichester, Great Britain.</a:t>
            </a:r>
          </a:p>
        </p:txBody>
      </p:sp>
      <p:sp>
        <p:nvSpPr>
          <p:cNvPr id="2458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31F93576-A80E-4F7C-9238-C25BB75B564E}" type="slidenum">
              <a:rPr lang="en-US" sz="1000" smtClean="0">
                <a:latin typeface="Arial" pitchFamily="34" charset="0"/>
                <a:cs typeface="Arial" pitchFamily="34" charset="0"/>
              </a:rPr>
              <a:pPr>
                <a:defRPr/>
              </a:pPr>
              <a:t>38</a:t>
            </a:fld>
            <a:endParaRPr lang="en-US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6600" y="5334000"/>
            <a:ext cx="1520825" cy="1444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804" name="TextBox 11"/>
          <p:cNvSpPr txBox="1">
            <a:spLocks noChangeArrowheads="1"/>
          </p:cNvSpPr>
          <p:nvPr/>
        </p:nvSpPr>
        <p:spPr bwMode="auto">
          <a:xfrm>
            <a:off x="3581400" y="4876800"/>
            <a:ext cx="79692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10 km</a:t>
            </a:r>
          </a:p>
        </p:txBody>
      </p:sp>
      <p:pic>
        <p:nvPicPr>
          <p:cNvPr id="33805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1143000"/>
            <a:ext cx="3086100" cy="3124200"/>
          </a:xfrm>
          <a:prstGeom prst="rect">
            <a:avLst/>
          </a:prstGeom>
          <a:noFill/>
          <a:ln w="508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8" name="Rectangle 40"/>
          <p:cNvSpPr>
            <a:spLocks noChangeArrowheads="1"/>
          </p:cNvSpPr>
          <p:nvPr/>
        </p:nvSpPr>
        <p:spPr bwMode="auto">
          <a:xfrm>
            <a:off x="457200" y="5715000"/>
            <a:ext cx="8153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"Karst is always developed when dolines are found and so they can be considered index landforms of karst…" [1]</a:t>
            </a:r>
          </a:p>
        </p:txBody>
      </p:sp>
    </p:spTree>
    <p:extLst>
      <p:ext uri="{BB962C8B-B14F-4D97-AF65-F5344CB8AC3E}">
        <p14:creationId xmlns:p14="http://schemas.microsoft.com/office/powerpoint/2010/main" val="3708691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125" y="200025"/>
            <a:ext cx="8194675" cy="790575"/>
          </a:xfrm>
        </p:spPr>
        <p:txBody>
          <a:bodyPr/>
          <a:lstStyle/>
          <a:p>
            <a:pPr algn="l" eaLnBrk="1" hangingPunct="1"/>
            <a:r>
              <a:rPr lang="en-US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Tower Karst</a:t>
            </a:r>
            <a:r>
              <a:rPr lang="en-US" sz="3200" b="1" baseline="300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[1]</a:t>
            </a:r>
            <a:r>
              <a:rPr lang="en-US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-like terrain on Titan</a:t>
            </a:r>
            <a:endParaRPr lang="en-US" sz="1800" b="1" dirty="0" smtClean="0">
              <a:solidFill>
                <a:srgbClr val="00B0F0"/>
              </a:solidFill>
              <a:latin typeface="Arial" charset="0"/>
              <a:cs typeface="Arial" charset="0"/>
            </a:endParaRPr>
          </a:p>
        </p:txBody>
      </p:sp>
      <p:sp>
        <p:nvSpPr>
          <p:cNvPr id="2458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05BEE59E-6539-4B33-8ADB-702791148D91}" type="slidenum">
              <a:rPr lang="en-US" sz="1000" smtClean="0">
                <a:latin typeface="Arial" pitchFamily="34" charset="0"/>
                <a:cs typeface="Arial" pitchFamily="34" charset="0"/>
              </a:rPr>
              <a:pPr>
                <a:defRPr/>
              </a:pPr>
              <a:t>39</a:t>
            </a:fld>
            <a:endParaRPr lang="en-US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820" name="Rectangle 233"/>
          <p:cNvSpPr>
            <a:spLocks noChangeArrowheads="1"/>
          </p:cNvSpPr>
          <p:nvPr/>
        </p:nvSpPr>
        <p:spPr bwMode="auto">
          <a:xfrm>
            <a:off x="4876800" y="5181600"/>
            <a:ext cx="35052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/>
              <a:t>Tower Karst, Tanpaixiang, Guangxi Province, China </a:t>
            </a:r>
            <a:r>
              <a:rPr lang="en-US" b="1">
                <a:solidFill>
                  <a:srgbClr val="00B0F0"/>
                </a:solidFill>
              </a:rPr>
              <a:t>Earth </a:t>
            </a:r>
            <a:r>
              <a:rPr lang="en-US" b="1"/>
              <a:t>[23.4</a:t>
            </a:r>
            <a:r>
              <a:rPr lang="en-US" b="1" baseline="30000"/>
              <a:t>o</a:t>
            </a:r>
            <a:r>
              <a:rPr lang="en-US" b="1"/>
              <a:t>N, 108.8</a:t>
            </a:r>
            <a:r>
              <a:rPr lang="en-US" b="1" baseline="30000"/>
              <a:t>o</a:t>
            </a:r>
            <a:r>
              <a:rPr lang="en-US" b="1"/>
              <a:t>E]</a:t>
            </a:r>
            <a:endParaRPr lang="en-US" b="1">
              <a:solidFill>
                <a:srgbClr val="00B0F0"/>
              </a:solidFill>
            </a:endParaRPr>
          </a:p>
          <a:p>
            <a:r>
              <a:rPr lang="en-US" sz="1200" b="1"/>
              <a:t>(Google Earth image)</a:t>
            </a:r>
          </a:p>
        </p:txBody>
      </p:sp>
      <p:sp>
        <p:nvSpPr>
          <p:cNvPr id="34821" name="TextBox 48"/>
          <p:cNvSpPr txBox="1">
            <a:spLocks noChangeArrowheads="1"/>
          </p:cNvSpPr>
          <p:nvPr/>
        </p:nvSpPr>
        <p:spPr bwMode="auto">
          <a:xfrm>
            <a:off x="1066800" y="5181600"/>
            <a:ext cx="28905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/>
              <a:t>Tower Karst-like terrain,</a:t>
            </a:r>
          </a:p>
          <a:p>
            <a:pPr eaLnBrk="1" hangingPunct="1"/>
            <a:r>
              <a:rPr lang="en-US" b="1" dirty="0" err="1"/>
              <a:t>Sikun</a:t>
            </a:r>
            <a:r>
              <a:rPr lang="en-US" b="1" dirty="0"/>
              <a:t> </a:t>
            </a:r>
            <a:r>
              <a:rPr lang="en-US" b="1" dirty="0" smtClean="0"/>
              <a:t>Labyrinth region</a:t>
            </a:r>
            <a:r>
              <a:rPr lang="en-US" b="1" dirty="0"/>
              <a:t>,</a:t>
            </a:r>
          </a:p>
          <a:p>
            <a:pPr eaLnBrk="1" hangingPunct="1"/>
            <a:r>
              <a:rPr lang="en-US" b="1" dirty="0">
                <a:solidFill>
                  <a:srgbClr val="FFC000"/>
                </a:solidFill>
              </a:rPr>
              <a:t>Titan</a:t>
            </a:r>
            <a:r>
              <a:rPr lang="en-US" b="1" dirty="0"/>
              <a:t> </a:t>
            </a:r>
            <a:r>
              <a:rPr lang="en-US" b="1" dirty="0" smtClean="0"/>
              <a:t>[80</a:t>
            </a:r>
            <a:r>
              <a:rPr lang="en-US" b="1" baseline="30000" dirty="0" smtClean="0"/>
              <a:t>o</a:t>
            </a:r>
            <a:r>
              <a:rPr lang="en-US" b="1" dirty="0" smtClean="0"/>
              <a:t>S</a:t>
            </a:r>
            <a:r>
              <a:rPr lang="en-US" b="1" dirty="0"/>
              <a:t>, </a:t>
            </a:r>
            <a:r>
              <a:rPr lang="en-US" b="1" dirty="0" smtClean="0"/>
              <a:t>32.3</a:t>
            </a:r>
            <a:r>
              <a:rPr lang="en-US" b="1" baseline="30000" dirty="0" smtClean="0"/>
              <a:t>o</a:t>
            </a:r>
            <a:r>
              <a:rPr lang="en-US" b="1" dirty="0" smtClean="0"/>
              <a:t>W</a:t>
            </a:r>
            <a:r>
              <a:rPr lang="en-US" b="1" dirty="0"/>
              <a:t>]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4822" name="Text Box 5"/>
          <p:cNvSpPr txBox="1">
            <a:spLocks noChangeArrowheads="1"/>
          </p:cNvSpPr>
          <p:nvPr/>
        </p:nvSpPr>
        <p:spPr bwMode="auto">
          <a:xfrm>
            <a:off x="609600" y="6324600"/>
            <a:ext cx="7124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FFFF00"/>
                </a:solidFill>
              </a:rPr>
              <a:t>[1] U.S. EPA. "A Lexicon of Cave and Karst Terminology with Special Reference to Environmental Karst Hydrology" (2002 Edition). U.S. EPA/600/R-02/003, 2002.</a:t>
            </a:r>
          </a:p>
        </p:txBody>
      </p:sp>
      <p:pic>
        <p:nvPicPr>
          <p:cNvPr id="34823" name="Picture 11" descr="Figure 18 Tower karst example.tif"/>
          <p:cNvPicPr>
            <a:picLocks noChangeAspect="1"/>
          </p:cNvPicPr>
          <p:nvPr/>
        </p:nvPicPr>
        <p:blipFill>
          <a:blip r:embed="rId3" cstate="screen">
            <a:lum bright="10000" contrast="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931863"/>
            <a:ext cx="3581400" cy="4249737"/>
          </a:xfrm>
          <a:prstGeom prst="rect">
            <a:avLst/>
          </a:prstGeom>
          <a:noFill/>
          <a:ln w="47625">
            <a:solidFill>
              <a:srgbClr val="A66B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12" descr="Figure 18 Tower karst example.t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750" y="931863"/>
            <a:ext cx="3581400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885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>
            <a:off x="990600" y="3773488"/>
            <a:ext cx="7543800" cy="1752600"/>
          </a:xfrm>
          <a:custGeom>
            <a:avLst/>
            <a:gdLst>
              <a:gd name="connsiteX0" fmla="*/ 2908300 w 4648200"/>
              <a:gd name="connsiteY0" fmla="*/ 1187450 h 1689100"/>
              <a:gd name="connsiteX1" fmla="*/ 2717800 w 4648200"/>
              <a:gd name="connsiteY1" fmla="*/ 901700 h 1689100"/>
              <a:gd name="connsiteX2" fmla="*/ 2514600 w 4648200"/>
              <a:gd name="connsiteY2" fmla="*/ 685800 h 1689100"/>
              <a:gd name="connsiteX3" fmla="*/ 2165350 w 4648200"/>
              <a:gd name="connsiteY3" fmla="*/ 488950 h 1689100"/>
              <a:gd name="connsiteX4" fmla="*/ 1631950 w 4648200"/>
              <a:gd name="connsiteY4" fmla="*/ 196850 h 1689100"/>
              <a:gd name="connsiteX5" fmla="*/ 1409700 w 4648200"/>
              <a:gd name="connsiteY5" fmla="*/ 69850 h 1689100"/>
              <a:gd name="connsiteX6" fmla="*/ 1250950 w 4648200"/>
              <a:gd name="connsiteY6" fmla="*/ 12700 h 1689100"/>
              <a:gd name="connsiteX7" fmla="*/ 1130300 w 4648200"/>
              <a:gd name="connsiteY7" fmla="*/ 0 h 1689100"/>
              <a:gd name="connsiteX8" fmla="*/ 628650 w 4648200"/>
              <a:gd name="connsiteY8" fmla="*/ 69850 h 1689100"/>
              <a:gd name="connsiteX9" fmla="*/ 215900 w 4648200"/>
              <a:gd name="connsiteY9" fmla="*/ 88900 h 1689100"/>
              <a:gd name="connsiteX10" fmla="*/ 6350 w 4648200"/>
              <a:gd name="connsiteY10" fmla="*/ 158750 h 1689100"/>
              <a:gd name="connsiteX11" fmla="*/ 0 w 4648200"/>
              <a:gd name="connsiteY11" fmla="*/ 1689100 h 1689100"/>
              <a:gd name="connsiteX12" fmla="*/ 4635500 w 4648200"/>
              <a:gd name="connsiteY12" fmla="*/ 1663700 h 1689100"/>
              <a:gd name="connsiteX13" fmla="*/ 4648200 w 4648200"/>
              <a:gd name="connsiteY13" fmla="*/ 558800 h 1689100"/>
              <a:gd name="connsiteX14" fmla="*/ 3822700 w 4648200"/>
              <a:gd name="connsiteY14" fmla="*/ 1187450 h 1689100"/>
              <a:gd name="connsiteX15" fmla="*/ 2908300 w 4648200"/>
              <a:gd name="connsiteY15" fmla="*/ 1187450 h 1689100"/>
              <a:gd name="connsiteX0" fmla="*/ 2908300 w 4648200"/>
              <a:gd name="connsiteY0" fmla="*/ 1187450 h 1689100"/>
              <a:gd name="connsiteX1" fmla="*/ 2717800 w 4648200"/>
              <a:gd name="connsiteY1" fmla="*/ 901700 h 1689100"/>
              <a:gd name="connsiteX2" fmla="*/ 2514600 w 4648200"/>
              <a:gd name="connsiteY2" fmla="*/ 685800 h 1689100"/>
              <a:gd name="connsiteX3" fmla="*/ 2165350 w 4648200"/>
              <a:gd name="connsiteY3" fmla="*/ 488950 h 1689100"/>
              <a:gd name="connsiteX4" fmla="*/ 1631950 w 4648200"/>
              <a:gd name="connsiteY4" fmla="*/ 196850 h 1689100"/>
              <a:gd name="connsiteX5" fmla="*/ 1409700 w 4648200"/>
              <a:gd name="connsiteY5" fmla="*/ 69850 h 1689100"/>
              <a:gd name="connsiteX6" fmla="*/ 1250950 w 4648200"/>
              <a:gd name="connsiteY6" fmla="*/ 12700 h 1689100"/>
              <a:gd name="connsiteX7" fmla="*/ 1130300 w 4648200"/>
              <a:gd name="connsiteY7" fmla="*/ 0 h 1689100"/>
              <a:gd name="connsiteX8" fmla="*/ 628650 w 4648200"/>
              <a:gd name="connsiteY8" fmla="*/ 69850 h 1689100"/>
              <a:gd name="connsiteX9" fmla="*/ 215900 w 4648200"/>
              <a:gd name="connsiteY9" fmla="*/ 88900 h 1689100"/>
              <a:gd name="connsiteX10" fmla="*/ 6350 w 4648200"/>
              <a:gd name="connsiteY10" fmla="*/ 158750 h 1689100"/>
              <a:gd name="connsiteX11" fmla="*/ 0 w 4648200"/>
              <a:gd name="connsiteY11" fmla="*/ 1689100 h 1689100"/>
              <a:gd name="connsiteX12" fmla="*/ 4635500 w 4648200"/>
              <a:gd name="connsiteY12" fmla="*/ 1663700 h 1689100"/>
              <a:gd name="connsiteX13" fmla="*/ 4648200 w 4648200"/>
              <a:gd name="connsiteY13" fmla="*/ 558800 h 1689100"/>
              <a:gd name="connsiteX14" fmla="*/ 4498860 w 4648200"/>
              <a:gd name="connsiteY14" fmla="*/ 1149350 h 1689100"/>
              <a:gd name="connsiteX15" fmla="*/ 2908300 w 4648200"/>
              <a:gd name="connsiteY15" fmla="*/ 1187450 h 1689100"/>
              <a:gd name="connsiteX0" fmla="*/ 2908300 w 5618908"/>
              <a:gd name="connsiteY0" fmla="*/ 1187450 h 1689100"/>
              <a:gd name="connsiteX1" fmla="*/ 2717800 w 5618908"/>
              <a:gd name="connsiteY1" fmla="*/ 901700 h 1689100"/>
              <a:gd name="connsiteX2" fmla="*/ 2514600 w 5618908"/>
              <a:gd name="connsiteY2" fmla="*/ 685800 h 1689100"/>
              <a:gd name="connsiteX3" fmla="*/ 2165350 w 5618908"/>
              <a:gd name="connsiteY3" fmla="*/ 488950 h 1689100"/>
              <a:gd name="connsiteX4" fmla="*/ 1631950 w 5618908"/>
              <a:gd name="connsiteY4" fmla="*/ 196850 h 1689100"/>
              <a:gd name="connsiteX5" fmla="*/ 1409700 w 5618908"/>
              <a:gd name="connsiteY5" fmla="*/ 69850 h 1689100"/>
              <a:gd name="connsiteX6" fmla="*/ 1250950 w 5618908"/>
              <a:gd name="connsiteY6" fmla="*/ 12700 h 1689100"/>
              <a:gd name="connsiteX7" fmla="*/ 1130300 w 5618908"/>
              <a:gd name="connsiteY7" fmla="*/ 0 h 1689100"/>
              <a:gd name="connsiteX8" fmla="*/ 628650 w 5618908"/>
              <a:gd name="connsiteY8" fmla="*/ 69850 h 1689100"/>
              <a:gd name="connsiteX9" fmla="*/ 215900 w 5618908"/>
              <a:gd name="connsiteY9" fmla="*/ 88900 h 1689100"/>
              <a:gd name="connsiteX10" fmla="*/ 6350 w 5618908"/>
              <a:gd name="connsiteY10" fmla="*/ 158750 h 1689100"/>
              <a:gd name="connsiteX11" fmla="*/ 0 w 5618908"/>
              <a:gd name="connsiteY11" fmla="*/ 1689100 h 1689100"/>
              <a:gd name="connsiteX12" fmla="*/ 5618908 w 5618908"/>
              <a:gd name="connsiteY12" fmla="*/ 1682750 h 1689100"/>
              <a:gd name="connsiteX13" fmla="*/ 4648200 w 5618908"/>
              <a:gd name="connsiteY13" fmla="*/ 558800 h 1689100"/>
              <a:gd name="connsiteX14" fmla="*/ 4498860 w 5618908"/>
              <a:gd name="connsiteY14" fmla="*/ 1149350 h 1689100"/>
              <a:gd name="connsiteX15" fmla="*/ 2908300 w 5618908"/>
              <a:gd name="connsiteY15" fmla="*/ 1187450 h 1689100"/>
              <a:gd name="connsiteX0" fmla="*/ 2908300 w 5618908"/>
              <a:gd name="connsiteY0" fmla="*/ 1187450 h 1689100"/>
              <a:gd name="connsiteX1" fmla="*/ 2717800 w 5618908"/>
              <a:gd name="connsiteY1" fmla="*/ 901700 h 1689100"/>
              <a:gd name="connsiteX2" fmla="*/ 2514600 w 5618908"/>
              <a:gd name="connsiteY2" fmla="*/ 685800 h 1689100"/>
              <a:gd name="connsiteX3" fmla="*/ 2165350 w 5618908"/>
              <a:gd name="connsiteY3" fmla="*/ 488950 h 1689100"/>
              <a:gd name="connsiteX4" fmla="*/ 1631950 w 5618908"/>
              <a:gd name="connsiteY4" fmla="*/ 196850 h 1689100"/>
              <a:gd name="connsiteX5" fmla="*/ 1409700 w 5618908"/>
              <a:gd name="connsiteY5" fmla="*/ 69850 h 1689100"/>
              <a:gd name="connsiteX6" fmla="*/ 1250950 w 5618908"/>
              <a:gd name="connsiteY6" fmla="*/ 12700 h 1689100"/>
              <a:gd name="connsiteX7" fmla="*/ 1130300 w 5618908"/>
              <a:gd name="connsiteY7" fmla="*/ 0 h 1689100"/>
              <a:gd name="connsiteX8" fmla="*/ 628650 w 5618908"/>
              <a:gd name="connsiteY8" fmla="*/ 69850 h 1689100"/>
              <a:gd name="connsiteX9" fmla="*/ 215900 w 5618908"/>
              <a:gd name="connsiteY9" fmla="*/ 88900 h 1689100"/>
              <a:gd name="connsiteX10" fmla="*/ 6350 w 5618908"/>
              <a:gd name="connsiteY10" fmla="*/ 158750 h 1689100"/>
              <a:gd name="connsiteX11" fmla="*/ 0 w 5618908"/>
              <a:gd name="connsiteY11" fmla="*/ 1689100 h 1689100"/>
              <a:gd name="connsiteX12" fmla="*/ 5618908 w 5618908"/>
              <a:gd name="connsiteY12" fmla="*/ 1682750 h 1689100"/>
              <a:gd name="connsiteX13" fmla="*/ 5320229 w 5618908"/>
              <a:gd name="connsiteY13" fmla="*/ 6350 h 1689100"/>
              <a:gd name="connsiteX14" fmla="*/ 4498860 w 5618908"/>
              <a:gd name="connsiteY14" fmla="*/ 1149350 h 1689100"/>
              <a:gd name="connsiteX15" fmla="*/ 2908300 w 5618908"/>
              <a:gd name="connsiteY15" fmla="*/ 1187450 h 1689100"/>
              <a:gd name="connsiteX0" fmla="*/ 2908300 w 5394898"/>
              <a:gd name="connsiteY0" fmla="*/ 1187450 h 1689100"/>
              <a:gd name="connsiteX1" fmla="*/ 2717800 w 5394898"/>
              <a:gd name="connsiteY1" fmla="*/ 901700 h 1689100"/>
              <a:gd name="connsiteX2" fmla="*/ 2514600 w 5394898"/>
              <a:gd name="connsiteY2" fmla="*/ 685800 h 1689100"/>
              <a:gd name="connsiteX3" fmla="*/ 2165350 w 5394898"/>
              <a:gd name="connsiteY3" fmla="*/ 488950 h 1689100"/>
              <a:gd name="connsiteX4" fmla="*/ 1631950 w 5394898"/>
              <a:gd name="connsiteY4" fmla="*/ 196850 h 1689100"/>
              <a:gd name="connsiteX5" fmla="*/ 1409700 w 5394898"/>
              <a:gd name="connsiteY5" fmla="*/ 69850 h 1689100"/>
              <a:gd name="connsiteX6" fmla="*/ 1250950 w 5394898"/>
              <a:gd name="connsiteY6" fmla="*/ 12700 h 1689100"/>
              <a:gd name="connsiteX7" fmla="*/ 1130300 w 5394898"/>
              <a:gd name="connsiteY7" fmla="*/ 0 h 1689100"/>
              <a:gd name="connsiteX8" fmla="*/ 628650 w 5394898"/>
              <a:gd name="connsiteY8" fmla="*/ 69850 h 1689100"/>
              <a:gd name="connsiteX9" fmla="*/ 215900 w 5394898"/>
              <a:gd name="connsiteY9" fmla="*/ 88900 h 1689100"/>
              <a:gd name="connsiteX10" fmla="*/ 6350 w 5394898"/>
              <a:gd name="connsiteY10" fmla="*/ 158750 h 1689100"/>
              <a:gd name="connsiteX11" fmla="*/ 0 w 5394898"/>
              <a:gd name="connsiteY11" fmla="*/ 1689100 h 1689100"/>
              <a:gd name="connsiteX12" fmla="*/ 5394898 w 5394898"/>
              <a:gd name="connsiteY12" fmla="*/ 1682750 h 1689100"/>
              <a:gd name="connsiteX13" fmla="*/ 5320229 w 5394898"/>
              <a:gd name="connsiteY13" fmla="*/ 6350 h 1689100"/>
              <a:gd name="connsiteX14" fmla="*/ 4498860 w 5394898"/>
              <a:gd name="connsiteY14" fmla="*/ 1149350 h 1689100"/>
              <a:gd name="connsiteX15" fmla="*/ 2908300 w 5394898"/>
              <a:gd name="connsiteY15" fmla="*/ 1187450 h 1689100"/>
              <a:gd name="connsiteX0" fmla="*/ 2908300 w 5394898"/>
              <a:gd name="connsiteY0" fmla="*/ 1187450 h 1689100"/>
              <a:gd name="connsiteX1" fmla="*/ 2717800 w 5394898"/>
              <a:gd name="connsiteY1" fmla="*/ 901700 h 1689100"/>
              <a:gd name="connsiteX2" fmla="*/ 2514600 w 5394898"/>
              <a:gd name="connsiteY2" fmla="*/ 685800 h 1689100"/>
              <a:gd name="connsiteX3" fmla="*/ 2165350 w 5394898"/>
              <a:gd name="connsiteY3" fmla="*/ 488950 h 1689100"/>
              <a:gd name="connsiteX4" fmla="*/ 1631950 w 5394898"/>
              <a:gd name="connsiteY4" fmla="*/ 196850 h 1689100"/>
              <a:gd name="connsiteX5" fmla="*/ 1409700 w 5394898"/>
              <a:gd name="connsiteY5" fmla="*/ 69850 h 1689100"/>
              <a:gd name="connsiteX6" fmla="*/ 1250950 w 5394898"/>
              <a:gd name="connsiteY6" fmla="*/ 12700 h 1689100"/>
              <a:gd name="connsiteX7" fmla="*/ 1130300 w 5394898"/>
              <a:gd name="connsiteY7" fmla="*/ 0 h 1689100"/>
              <a:gd name="connsiteX8" fmla="*/ 628650 w 5394898"/>
              <a:gd name="connsiteY8" fmla="*/ 69850 h 1689100"/>
              <a:gd name="connsiteX9" fmla="*/ 224010 w 5394898"/>
              <a:gd name="connsiteY9" fmla="*/ 0 h 1689100"/>
              <a:gd name="connsiteX10" fmla="*/ 6350 w 5394898"/>
              <a:gd name="connsiteY10" fmla="*/ 158750 h 1689100"/>
              <a:gd name="connsiteX11" fmla="*/ 0 w 5394898"/>
              <a:gd name="connsiteY11" fmla="*/ 1689100 h 1689100"/>
              <a:gd name="connsiteX12" fmla="*/ 5394898 w 5394898"/>
              <a:gd name="connsiteY12" fmla="*/ 1682750 h 1689100"/>
              <a:gd name="connsiteX13" fmla="*/ 5320229 w 5394898"/>
              <a:gd name="connsiteY13" fmla="*/ 6350 h 1689100"/>
              <a:gd name="connsiteX14" fmla="*/ 4498860 w 5394898"/>
              <a:gd name="connsiteY14" fmla="*/ 1149350 h 1689100"/>
              <a:gd name="connsiteX15" fmla="*/ 2908300 w 5394898"/>
              <a:gd name="connsiteY15" fmla="*/ 1187450 h 1689100"/>
              <a:gd name="connsiteX0" fmla="*/ 2908300 w 5394898"/>
              <a:gd name="connsiteY0" fmla="*/ 1187450 h 1689100"/>
              <a:gd name="connsiteX1" fmla="*/ 2717800 w 5394898"/>
              <a:gd name="connsiteY1" fmla="*/ 901700 h 1689100"/>
              <a:gd name="connsiteX2" fmla="*/ 2514600 w 5394898"/>
              <a:gd name="connsiteY2" fmla="*/ 685800 h 1689100"/>
              <a:gd name="connsiteX3" fmla="*/ 2165350 w 5394898"/>
              <a:gd name="connsiteY3" fmla="*/ 488950 h 1689100"/>
              <a:gd name="connsiteX4" fmla="*/ 1631950 w 5394898"/>
              <a:gd name="connsiteY4" fmla="*/ 196850 h 1689100"/>
              <a:gd name="connsiteX5" fmla="*/ 1409700 w 5394898"/>
              <a:gd name="connsiteY5" fmla="*/ 69850 h 1689100"/>
              <a:gd name="connsiteX6" fmla="*/ 1250950 w 5394898"/>
              <a:gd name="connsiteY6" fmla="*/ 12700 h 1689100"/>
              <a:gd name="connsiteX7" fmla="*/ 1130300 w 5394898"/>
              <a:gd name="connsiteY7" fmla="*/ 0 h 1689100"/>
              <a:gd name="connsiteX8" fmla="*/ 672029 w 5394898"/>
              <a:gd name="connsiteY8" fmla="*/ 76200 h 1689100"/>
              <a:gd name="connsiteX9" fmla="*/ 224010 w 5394898"/>
              <a:gd name="connsiteY9" fmla="*/ 0 h 1689100"/>
              <a:gd name="connsiteX10" fmla="*/ 6350 w 5394898"/>
              <a:gd name="connsiteY10" fmla="*/ 158750 h 1689100"/>
              <a:gd name="connsiteX11" fmla="*/ 0 w 5394898"/>
              <a:gd name="connsiteY11" fmla="*/ 1689100 h 1689100"/>
              <a:gd name="connsiteX12" fmla="*/ 5394898 w 5394898"/>
              <a:gd name="connsiteY12" fmla="*/ 1682750 h 1689100"/>
              <a:gd name="connsiteX13" fmla="*/ 5320229 w 5394898"/>
              <a:gd name="connsiteY13" fmla="*/ 6350 h 1689100"/>
              <a:gd name="connsiteX14" fmla="*/ 4498860 w 5394898"/>
              <a:gd name="connsiteY14" fmla="*/ 1149350 h 1689100"/>
              <a:gd name="connsiteX15" fmla="*/ 2908300 w 5394898"/>
              <a:gd name="connsiteY15" fmla="*/ 1187450 h 1689100"/>
              <a:gd name="connsiteX0" fmla="*/ 2910417 w 5397015"/>
              <a:gd name="connsiteY0" fmla="*/ 1187450 h 1689100"/>
              <a:gd name="connsiteX1" fmla="*/ 2719917 w 5397015"/>
              <a:gd name="connsiteY1" fmla="*/ 901700 h 1689100"/>
              <a:gd name="connsiteX2" fmla="*/ 2516717 w 5397015"/>
              <a:gd name="connsiteY2" fmla="*/ 685800 h 1689100"/>
              <a:gd name="connsiteX3" fmla="*/ 2167467 w 5397015"/>
              <a:gd name="connsiteY3" fmla="*/ 488950 h 1689100"/>
              <a:gd name="connsiteX4" fmla="*/ 1634067 w 5397015"/>
              <a:gd name="connsiteY4" fmla="*/ 196850 h 1689100"/>
              <a:gd name="connsiteX5" fmla="*/ 1411817 w 5397015"/>
              <a:gd name="connsiteY5" fmla="*/ 69850 h 1689100"/>
              <a:gd name="connsiteX6" fmla="*/ 1253067 w 5397015"/>
              <a:gd name="connsiteY6" fmla="*/ 12700 h 1689100"/>
              <a:gd name="connsiteX7" fmla="*/ 1132417 w 5397015"/>
              <a:gd name="connsiteY7" fmla="*/ 0 h 1689100"/>
              <a:gd name="connsiteX8" fmla="*/ 674146 w 5397015"/>
              <a:gd name="connsiteY8" fmla="*/ 76200 h 1689100"/>
              <a:gd name="connsiteX9" fmla="*/ 226127 w 5397015"/>
              <a:gd name="connsiteY9" fmla="*/ 0 h 1689100"/>
              <a:gd name="connsiteX10" fmla="*/ 2117 w 5397015"/>
              <a:gd name="connsiteY10" fmla="*/ 0 h 1689100"/>
              <a:gd name="connsiteX11" fmla="*/ 2117 w 5397015"/>
              <a:gd name="connsiteY11" fmla="*/ 1689100 h 1689100"/>
              <a:gd name="connsiteX12" fmla="*/ 5397015 w 5397015"/>
              <a:gd name="connsiteY12" fmla="*/ 1682750 h 1689100"/>
              <a:gd name="connsiteX13" fmla="*/ 5322346 w 5397015"/>
              <a:gd name="connsiteY13" fmla="*/ 6350 h 1689100"/>
              <a:gd name="connsiteX14" fmla="*/ 4500977 w 5397015"/>
              <a:gd name="connsiteY14" fmla="*/ 1149350 h 1689100"/>
              <a:gd name="connsiteX15" fmla="*/ 2910417 w 5397015"/>
              <a:gd name="connsiteY15" fmla="*/ 1187450 h 1689100"/>
              <a:gd name="connsiteX0" fmla="*/ 2910417 w 5397015"/>
              <a:gd name="connsiteY0" fmla="*/ 1339850 h 1841500"/>
              <a:gd name="connsiteX1" fmla="*/ 2719917 w 5397015"/>
              <a:gd name="connsiteY1" fmla="*/ 1054100 h 1841500"/>
              <a:gd name="connsiteX2" fmla="*/ 2516717 w 5397015"/>
              <a:gd name="connsiteY2" fmla="*/ 838200 h 1841500"/>
              <a:gd name="connsiteX3" fmla="*/ 2167467 w 5397015"/>
              <a:gd name="connsiteY3" fmla="*/ 641350 h 1841500"/>
              <a:gd name="connsiteX4" fmla="*/ 1634067 w 5397015"/>
              <a:gd name="connsiteY4" fmla="*/ 349250 h 1841500"/>
              <a:gd name="connsiteX5" fmla="*/ 1411817 w 5397015"/>
              <a:gd name="connsiteY5" fmla="*/ 222250 h 1841500"/>
              <a:gd name="connsiteX6" fmla="*/ 1253067 w 5397015"/>
              <a:gd name="connsiteY6" fmla="*/ 165100 h 1841500"/>
              <a:gd name="connsiteX7" fmla="*/ 1132417 w 5397015"/>
              <a:gd name="connsiteY7" fmla="*/ 152400 h 1841500"/>
              <a:gd name="connsiteX8" fmla="*/ 674145 w 5397015"/>
              <a:gd name="connsiteY8" fmla="*/ 0 h 1841500"/>
              <a:gd name="connsiteX9" fmla="*/ 226127 w 5397015"/>
              <a:gd name="connsiteY9" fmla="*/ 152400 h 1841500"/>
              <a:gd name="connsiteX10" fmla="*/ 2117 w 5397015"/>
              <a:gd name="connsiteY10" fmla="*/ 152400 h 1841500"/>
              <a:gd name="connsiteX11" fmla="*/ 2117 w 5397015"/>
              <a:gd name="connsiteY11" fmla="*/ 1841500 h 1841500"/>
              <a:gd name="connsiteX12" fmla="*/ 5397015 w 5397015"/>
              <a:gd name="connsiteY12" fmla="*/ 1835150 h 1841500"/>
              <a:gd name="connsiteX13" fmla="*/ 5322346 w 5397015"/>
              <a:gd name="connsiteY13" fmla="*/ 158750 h 1841500"/>
              <a:gd name="connsiteX14" fmla="*/ 4500977 w 5397015"/>
              <a:gd name="connsiteY14" fmla="*/ 1301750 h 1841500"/>
              <a:gd name="connsiteX15" fmla="*/ 2910417 w 5397015"/>
              <a:gd name="connsiteY15" fmla="*/ 1339850 h 1841500"/>
              <a:gd name="connsiteX0" fmla="*/ 2910417 w 5397015"/>
              <a:gd name="connsiteY0" fmla="*/ 1492250 h 1993900"/>
              <a:gd name="connsiteX1" fmla="*/ 2719917 w 5397015"/>
              <a:gd name="connsiteY1" fmla="*/ 1206500 h 1993900"/>
              <a:gd name="connsiteX2" fmla="*/ 2516717 w 5397015"/>
              <a:gd name="connsiteY2" fmla="*/ 990600 h 1993900"/>
              <a:gd name="connsiteX3" fmla="*/ 2167467 w 5397015"/>
              <a:gd name="connsiteY3" fmla="*/ 793750 h 1993900"/>
              <a:gd name="connsiteX4" fmla="*/ 1634067 w 5397015"/>
              <a:gd name="connsiteY4" fmla="*/ 501650 h 1993900"/>
              <a:gd name="connsiteX5" fmla="*/ 1411817 w 5397015"/>
              <a:gd name="connsiteY5" fmla="*/ 374650 h 1993900"/>
              <a:gd name="connsiteX6" fmla="*/ 1253067 w 5397015"/>
              <a:gd name="connsiteY6" fmla="*/ 317500 h 1993900"/>
              <a:gd name="connsiteX7" fmla="*/ 1132417 w 5397015"/>
              <a:gd name="connsiteY7" fmla="*/ 304800 h 1993900"/>
              <a:gd name="connsiteX8" fmla="*/ 674145 w 5397015"/>
              <a:gd name="connsiteY8" fmla="*/ 0 h 1993900"/>
              <a:gd name="connsiteX9" fmla="*/ 226127 w 5397015"/>
              <a:gd name="connsiteY9" fmla="*/ 304800 h 1993900"/>
              <a:gd name="connsiteX10" fmla="*/ 2117 w 5397015"/>
              <a:gd name="connsiteY10" fmla="*/ 304800 h 1993900"/>
              <a:gd name="connsiteX11" fmla="*/ 2117 w 5397015"/>
              <a:gd name="connsiteY11" fmla="*/ 1993900 h 1993900"/>
              <a:gd name="connsiteX12" fmla="*/ 5397015 w 5397015"/>
              <a:gd name="connsiteY12" fmla="*/ 1987550 h 1993900"/>
              <a:gd name="connsiteX13" fmla="*/ 5322346 w 5397015"/>
              <a:gd name="connsiteY13" fmla="*/ 311150 h 1993900"/>
              <a:gd name="connsiteX14" fmla="*/ 4500977 w 5397015"/>
              <a:gd name="connsiteY14" fmla="*/ 1454150 h 1993900"/>
              <a:gd name="connsiteX15" fmla="*/ 2910417 w 5397015"/>
              <a:gd name="connsiteY15" fmla="*/ 1492250 h 1993900"/>
              <a:gd name="connsiteX0" fmla="*/ 2910417 w 5397015"/>
              <a:gd name="connsiteY0" fmla="*/ 1187450 h 1689100"/>
              <a:gd name="connsiteX1" fmla="*/ 2719917 w 5397015"/>
              <a:gd name="connsiteY1" fmla="*/ 901700 h 1689100"/>
              <a:gd name="connsiteX2" fmla="*/ 2516717 w 5397015"/>
              <a:gd name="connsiteY2" fmla="*/ 685800 h 1689100"/>
              <a:gd name="connsiteX3" fmla="*/ 2167467 w 5397015"/>
              <a:gd name="connsiteY3" fmla="*/ 488950 h 1689100"/>
              <a:gd name="connsiteX4" fmla="*/ 1634067 w 5397015"/>
              <a:gd name="connsiteY4" fmla="*/ 196850 h 1689100"/>
              <a:gd name="connsiteX5" fmla="*/ 1411817 w 5397015"/>
              <a:gd name="connsiteY5" fmla="*/ 69850 h 1689100"/>
              <a:gd name="connsiteX6" fmla="*/ 1253067 w 5397015"/>
              <a:gd name="connsiteY6" fmla="*/ 12700 h 1689100"/>
              <a:gd name="connsiteX7" fmla="*/ 1132417 w 5397015"/>
              <a:gd name="connsiteY7" fmla="*/ 0 h 1689100"/>
              <a:gd name="connsiteX8" fmla="*/ 674145 w 5397015"/>
              <a:gd name="connsiteY8" fmla="*/ 0 h 1689100"/>
              <a:gd name="connsiteX9" fmla="*/ 226127 w 5397015"/>
              <a:gd name="connsiteY9" fmla="*/ 0 h 1689100"/>
              <a:gd name="connsiteX10" fmla="*/ 2117 w 5397015"/>
              <a:gd name="connsiteY10" fmla="*/ 0 h 1689100"/>
              <a:gd name="connsiteX11" fmla="*/ 2117 w 5397015"/>
              <a:gd name="connsiteY11" fmla="*/ 1689100 h 1689100"/>
              <a:gd name="connsiteX12" fmla="*/ 5397015 w 5397015"/>
              <a:gd name="connsiteY12" fmla="*/ 1682750 h 1689100"/>
              <a:gd name="connsiteX13" fmla="*/ 5322346 w 5397015"/>
              <a:gd name="connsiteY13" fmla="*/ 6350 h 1689100"/>
              <a:gd name="connsiteX14" fmla="*/ 4500977 w 5397015"/>
              <a:gd name="connsiteY14" fmla="*/ 1149350 h 1689100"/>
              <a:gd name="connsiteX15" fmla="*/ 2910417 w 5397015"/>
              <a:gd name="connsiteY15" fmla="*/ 1187450 h 1689100"/>
              <a:gd name="connsiteX0" fmla="*/ 2910417 w 5397015"/>
              <a:gd name="connsiteY0" fmla="*/ 1187450 h 1689100"/>
              <a:gd name="connsiteX1" fmla="*/ 2719917 w 5397015"/>
              <a:gd name="connsiteY1" fmla="*/ 901700 h 1689100"/>
              <a:gd name="connsiteX2" fmla="*/ 2516717 w 5397015"/>
              <a:gd name="connsiteY2" fmla="*/ 685800 h 1689100"/>
              <a:gd name="connsiteX3" fmla="*/ 2167467 w 5397015"/>
              <a:gd name="connsiteY3" fmla="*/ 488950 h 1689100"/>
              <a:gd name="connsiteX4" fmla="*/ 1634067 w 5397015"/>
              <a:gd name="connsiteY4" fmla="*/ 196850 h 1689100"/>
              <a:gd name="connsiteX5" fmla="*/ 1411817 w 5397015"/>
              <a:gd name="connsiteY5" fmla="*/ 69850 h 1689100"/>
              <a:gd name="connsiteX6" fmla="*/ 1253067 w 5397015"/>
              <a:gd name="connsiteY6" fmla="*/ 12700 h 1689100"/>
              <a:gd name="connsiteX7" fmla="*/ 1132417 w 5397015"/>
              <a:gd name="connsiteY7" fmla="*/ 0 h 1689100"/>
              <a:gd name="connsiteX8" fmla="*/ 674145 w 5397015"/>
              <a:gd name="connsiteY8" fmla="*/ 0 h 1689100"/>
              <a:gd name="connsiteX9" fmla="*/ 226127 w 5397015"/>
              <a:gd name="connsiteY9" fmla="*/ 0 h 1689100"/>
              <a:gd name="connsiteX10" fmla="*/ 2117 w 5397015"/>
              <a:gd name="connsiteY10" fmla="*/ 0 h 1689100"/>
              <a:gd name="connsiteX11" fmla="*/ 2117 w 5397015"/>
              <a:gd name="connsiteY11" fmla="*/ 1689100 h 1689100"/>
              <a:gd name="connsiteX12" fmla="*/ 5397015 w 5397015"/>
              <a:gd name="connsiteY12" fmla="*/ 1682750 h 1689100"/>
              <a:gd name="connsiteX13" fmla="*/ 5322346 w 5397015"/>
              <a:gd name="connsiteY13" fmla="*/ 6350 h 1689100"/>
              <a:gd name="connsiteX14" fmla="*/ 4495480 w 5397015"/>
              <a:gd name="connsiteY14" fmla="*/ 1199839 h 1689100"/>
              <a:gd name="connsiteX15" fmla="*/ 2910417 w 5397015"/>
              <a:gd name="connsiteY15" fmla="*/ 1187450 h 1689100"/>
              <a:gd name="connsiteX0" fmla="*/ 2910417 w 5397015"/>
              <a:gd name="connsiteY0" fmla="*/ 1220369 h 1722019"/>
              <a:gd name="connsiteX1" fmla="*/ 2719917 w 5397015"/>
              <a:gd name="connsiteY1" fmla="*/ 934619 h 1722019"/>
              <a:gd name="connsiteX2" fmla="*/ 2516717 w 5397015"/>
              <a:gd name="connsiteY2" fmla="*/ 718719 h 1722019"/>
              <a:gd name="connsiteX3" fmla="*/ 2167467 w 5397015"/>
              <a:gd name="connsiteY3" fmla="*/ 521869 h 1722019"/>
              <a:gd name="connsiteX4" fmla="*/ 1634067 w 5397015"/>
              <a:gd name="connsiteY4" fmla="*/ 229769 h 1722019"/>
              <a:gd name="connsiteX5" fmla="*/ 1411817 w 5397015"/>
              <a:gd name="connsiteY5" fmla="*/ 102769 h 1722019"/>
              <a:gd name="connsiteX6" fmla="*/ 1253067 w 5397015"/>
              <a:gd name="connsiteY6" fmla="*/ 45619 h 1722019"/>
              <a:gd name="connsiteX7" fmla="*/ 1132417 w 5397015"/>
              <a:gd name="connsiteY7" fmla="*/ 32919 h 1722019"/>
              <a:gd name="connsiteX8" fmla="*/ 674145 w 5397015"/>
              <a:gd name="connsiteY8" fmla="*/ 32919 h 1722019"/>
              <a:gd name="connsiteX9" fmla="*/ 226127 w 5397015"/>
              <a:gd name="connsiteY9" fmla="*/ 32919 h 1722019"/>
              <a:gd name="connsiteX10" fmla="*/ 2117 w 5397015"/>
              <a:gd name="connsiteY10" fmla="*/ 32919 h 1722019"/>
              <a:gd name="connsiteX11" fmla="*/ 2117 w 5397015"/>
              <a:gd name="connsiteY11" fmla="*/ 1722019 h 1722019"/>
              <a:gd name="connsiteX12" fmla="*/ 5397015 w 5397015"/>
              <a:gd name="connsiteY12" fmla="*/ 1715669 h 1722019"/>
              <a:gd name="connsiteX13" fmla="*/ 5382815 w 5397015"/>
              <a:gd name="connsiteY13" fmla="*/ 0 h 1722019"/>
              <a:gd name="connsiteX14" fmla="*/ 4495480 w 5397015"/>
              <a:gd name="connsiteY14" fmla="*/ 1232758 h 1722019"/>
              <a:gd name="connsiteX15" fmla="*/ 2910417 w 5397015"/>
              <a:gd name="connsiteY15" fmla="*/ 1220369 h 1722019"/>
              <a:gd name="connsiteX0" fmla="*/ 2910417 w 5382815"/>
              <a:gd name="connsiteY0" fmla="*/ 1220369 h 1722019"/>
              <a:gd name="connsiteX1" fmla="*/ 2719917 w 5382815"/>
              <a:gd name="connsiteY1" fmla="*/ 934619 h 1722019"/>
              <a:gd name="connsiteX2" fmla="*/ 2516717 w 5382815"/>
              <a:gd name="connsiteY2" fmla="*/ 718719 h 1722019"/>
              <a:gd name="connsiteX3" fmla="*/ 2167467 w 5382815"/>
              <a:gd name="connsiteY3" fmla="*/ 521869 h 1722019"/>
              <a:gd name="connsiteX4" fmla="*/ 1634067 w 5382815"/>
              <a:gd name="connsiteY4" fmla="*/ 229769 h 1722019"/>
              <a:gd name="connsiteX5" fmla="*/ 1411817 w 5382815"/>
              <a:gd name="connsiteY5" fmla="*/ 102769 h 1722019"/>
              <a:gd name="connsiteX6" fmla="*/ 1253067 w 5382815"/>
              <a:gd name="connsiteY6" fmla="*/ 45619 h 1722019"/>
              <a:gd name="connsiteX7" fmla="*/ 1132417 w 5382815"/>
              <a:gd name="connsiteY7" fmla="*/ 32919 h 1722019"/>
              <a:gd name="connsiteX8" fmla="*/ 674145 w 5382815"/>
              <a:gd name="connsiteY8" fmla="*/ 32919 h 1722019"/>
              <a:gd name="connsiteX9" fmla="*/ 226127 w 5382815"/>
              <a:gd name="connsiteY9" fmla="*/ 32919 h 1722019"/>
              <a:gd name="connsiteX10" fmla="*/ 2117 w 5382815"/>
              <a:gd name="connsiteY10" fmla="*/ 32919 h 1722019"/>
              <a:gd name="connsiteX11" fmla="*/ 2117 w 5382815"/>
              <a:gd name="connsiteY11" fmla="*/ 1722019 h 1722019"/>
              <a:gd name="connsiteX12" fmla="*/ 5369529 w 5382815"/>
              <a:gd name="connsiteY12" fmla="*/ 1615111 h 1722019"/>
              <a:gd name="connsiteX13" fmla="*/ 5382815 w 5382815"/>
              <a:gd name="connsiteY13" fmla="*/ 0 h 1722019"/>
              <a:gd name="connsiteX14" fmla="*/ 4495480 w 5382815"/>
              <a:gd name="connsiteY14" fmla="*/ 1232758 h 1722019"/>
              <a:gd name="connsiteX15" fmla="*/ 2910417 w 5382815"/>
              <a:gd name="connsiteY15" fmla="*/ 1220369 h 1722019"/>
              <a:gd name="connsiteX0" fmla="*/ 2910417 w 5382815"/>
              <a:gd name="connsiteY0" fmla="*/ 1220369 h 1722019"/>
              <a:gd name="connsiteX1" fmla="*/ 2719917 w 5382815"/>
              <a:gd name="connsiteY1" fmla="*/ 934619 h 1722019"/>
              <a:gd name="connsiteX2" fmla="*/ 2516717 w 5382815"/>
              <a:gd name="connsiteY2" fmla="*/ 718719 h 1722019"/>
              <a:gd name="connsiteX3" fmla="*/ 2167467 w 5382815"/>
              <a:gd name="connsiteY3" fmla="*/ 521869 h 1722019"/>
              <a:gd name="connsiteX4" fmla="*/ 1634067 w 5382815"/>
              <a:gd name="connsiteY4" fmla="*/ 229769 h 1722019"/>
              <a:gd name="connsiteX5" fmla="*/ 1411817 w 5382815"/>
              <a:gd name="connsiteY5" fmla="*/ 102769 h 1722019"/>
              <a:gd name="connsiteX6" fmla="*/ 1253067 w 5382815"/>
              <a:gd name="connsiteY6" fmla="*/ 45619 h 1722019"/>
              <a:gd name="connsiteX7" fmla="*/ 1132417 w 5382815"/>
              <a:gd name="connsiteY7" fmla="*/ 32919 h 1722019"/>
              <a:gd name="connsiteX8" fmla="*/ 674145 w 5382815"/>
              <a:gd name="connsiteY8" fmla="*/ 32919 h 1722019"/>
              <a:gd name="connsiteX9" fmla="*/ 226127 w 5382815"/>
              <a:gd name="connsiteY9" fmla="*/ 32919 h 1722019"/>
              <a:gd name="connsiteX10" fmla="*/ 2117 w 5382815"/>
              <a:gd name="connsiteY10" fmla="*/ 32919 h 1722019"/>
              <a:gd name="connsiteX11" fmla="*/ 2117 w 5382815"/>
              <a:gd name="connsiteY11" fmla="*/ 1722019 h 1722019"/>
              <a:gd name="connsiteX12" fmla="*/ 60754 w 5382815"/>
              <a:gd name="connsiteY12" fmla="*/ 1626882 h 1722019"/>
              <a:gd name="connsiteX13" fmla="*/ 5369529 w 5382815"/>
              <a:gd name="connsiteY13" fmla="*/ 1615111 h 1722019"/>
              <a:gd name="connsiteX14" fmla="*/ 5382815 w 5382815"/>
              <a:gd name="connsiteY14" fmla="*/ 0 h 1722019"/>
              <a:gd name="connsiteX15" fmla="*/ 4495480 w 5382815"/>
              <a:gd name="connsiteY15" fmla="*/ 1232758 h 1722019"/>
              <a:gd name="connsiteX16" fmla="*/ 2910417 w 5382815"/>
              <a:gd name="connsiteY16" fmla="*/ 1220369 h 1722019"/>
              <a:gd name="connsiteX0" fmla="*/ 2910417 w 5382815"/>
              <a:gd name="connsiteY0" fmla="*/ 1220369 h 1626882"/>
              <a:gd name="connsiteX1" fmla="*/ 2719917 w 5382815"/>
              <a:gd name="connsiteY1" fmla="*/ 934619 h 1626882"/>
              <a:gd name="connsiteX2" fmla="*/ 2516717 w 5382815"/>
              <a:gd name="connsiteY2" fmla="*/ 718719 h 1626882"/>
              <a:gd name="connsiteX3" fmla="*/ 2167467 w 5382815"/>
              <a:gd name="connsiteY3" fmla="*/ 521869 h 1626882"/>
              <a:gd name="connsiteX4" fmla="*/ 1634067 w 5382815"/>
              <a:gd name="connsiteY4" fmla="*/ 229769 h 1626882"/>
              <a:gd name="connsiteX5" fmla="*/ 1411817 w 5382815"/>
              <a:gd name="connsiteY5" fmla="*/ 102769 h 1626882"/>
              <a:gd name="connsiteX6" fmla="*/ 1253067 w 5382815"/>
              <a:gd name="connsiteY6" fmla="*/ 45619 h 1626882"/>
              <a:gd name="connsiteX7" fmla="*/ 1132417 w 5382815"/>
              <a:gd name="connsiteY7" fmla="*/ 32919 h 1626882"/>
              <a:gd name="connsiteX8" fmla="*/ 674145 w 5382815"/>
              <a:gd name="connsiteY8" fmla="*/ 32919 h 1626882"/>
              <a:gd name="connsiteX9" fmla="*/ 226127 w 5382815"/>
              <a:gd name="connsiteY9" fmla="*/ 32919 h 1626882"/>
              <a:gd name="connsiteX10" fmla="*/ 2117 w 5382815"/>
              <a:gd name="connsiteY10" fmla="*/ 32919 h 1626882"/>
              <a:gd name="connsiteX11" fmla="*/ 7040 w 5382815"/>
              <a:gd name="connsiteY11" fmla="*/ 1626661 h 1626882"/>
              <a:gd name="connsiteX12" fmla="*/ 60754 w 5382815"/>
              <a:gd name="connsiteY12" fmla="*/ 1626882 h 1626882"/>
              <a:gd name="connsiteX13" fmla="*/ 5369529 w 5382815"/>
              <a:gd name="connsiteY13" fmla="*/ 1615111 h 1626882"/>
              <a:gd name="connsiteX14" fmla="*/ 5382815 w 5382815"/>
              <a:gd name="connsiteY14" fmla="*/ 0 h 1626882"/>
              <a:gd name="connsiteX15" fmla="*/ 4495480 w 5382815"/>
              <a:gd name="connsiteY15" fmla="*/ 1232758 h 1626882"/>
              <a:gd name="connsiteX16" fmla="*/ 2910417 w 5382815"/>
              <a:gd name="connsiteY16" fmla="*/ 1220369 h 1626882"/>
              <a:gd name="connsiteX0" fmla="*/ 2910417 w 5382815"/>
              <a:gd name="connsiteY0" fmla="*/ 1220369 h 1626882"/>
              <a:gd name="connsiteX1" fmla="*/ 2719917 w 5382815"/>
              <a:gd name="connsiteY1" fmla="*/ 934619 h 1626882"/>
              <a:gd name="connsiteX2" fmla="*/ 2516717 w 5382815"/>
              <a:gd name="connsiteY2" fmla="*/ 718719 h 1626882"/>
              <a:gd name="connsiteX3" fmla="*/ 2167467 w 5382815"/>
              <a:gd name="connsiteY3" fmla="*/ 521869 h 1626882"/>
              <a:gd name="connsiteX4" fmla="*/ 1634067 w 5382815"/>
              <a:gd name="connsiteY4" fmla="*/ 229769 h 1626882"/>
              <a:gd name="connsiteX5" fmla="*/ 1411817 w 5382815"/>
              <a:gd name="connsiteY5" fmla="*/ 102769 h 1626882"/>
              <a:gd name="connsiteX6" fmla="*/ 1253067 w 5382815"/>
              <a:gd name="connsiteY6" fmla="*/ 45619 h 1626882"/>
              <a:gd name="connsiteX7" fmla="*/ 1132417 w 5382815"/>
              <a:gd name="connsiteY7" fmla="*/ 32919 h 1626882"/>
              <a:gd name="connsiteX8" fmla="*/ 674145 w 5382815"/>
              <a:gd name="connsiteY8" fmla="*/ 32919 h 1626882"/>
              <a:gd name="connsiteX9" fmla="*/ 226127 w 5382815"/>
              <a:gd name="connsiteY9" fmla="*/ 32919 h 1626882"/>
              <a:gd name="connsiteX10" fmla="*/ 2117 w 5382815"/>
              <a:gd name="connsiteY10" fmla="*/ 32919 h 1626882"/>
              <a:gd name="connsiteX11" fmla="*/ 7040 w 5382815"/>
              <a:gd name="connsiteY11" fmla="*/ 1626661 h 1626882"/>
              <a:gd name="connsiteX12" fmla="*/ 60754 w 5382815"/>
              <a:gd name="connsiteY12" fmla="*/ 1626882 h 1626882"/>
              <a:gd name="connsiteX13" fmla="*/ 5369529 w 5382815"/>
              <a:gd name="connsiteY13" fmla="*/ 1615111 h 1626882"/>
              <a:gd name="connsiteX14" fmla="*/ 5382815 w 5382815"/>
              <a:gd name="connsiteY14" fmla="*/ 1023297 h 1626882"/>
              <a:gd name="connsiteX15" fmla="*/ 5382815 w 5382815"/>
              <a:gd name="connsiteY15" fmla="*/ 0 h 1626882"/>
              <a:gd name="connsiteX16" fmla="*/ 4495480 w 5382815"/>
              <a:gd name="connsiteY16" fmla="*/ 1232758 h 1626882"/>
              <a:gd name="connsiteX17" fmla="*/ 2910417 w 5382815"/>
              <a:gd name="connsiteY17" fmla="*/ 1220369 h 1626882"/>
              <a:gd name="connsiteX0" fmla="*/ 2910417 w 5382815"/>
              <a:gd name="connsiteY0" fmla="*/ 1187450 h 1593963"/>
              <a:gd name="connsiteX1" fmla="*/ 2719917 w 5382815"/>
              <a:gd name="connsiteY1" fmla="*/ 901700 h 1593963"/>
              <a:gd name="connsiteX2" fmla="*/ 2516717 w 5382815"/>
              <a:gd name="connsiteY2" fmla="*/ 685800 h 1593963"/>
              <a:gd name="connsiteX3" fmla="*/ 2167467 w 5382815"/>
              <a:gd name="connsiteY3" fmla="*/ 488950 h 1593963"/>
              <a:gd name="connsiteX4" fmla="*/ 1634067 w 5382815"/>
              <a:gd name="connsiteY4" fmla="*/ 196850 h 1593963"/>
              <a:gd name="connsiteX5" fmla="*/ 1411817 w 5382815"/>
              <a:gd name="connsiteY5" fmla="*/ 69850 h 1593963"/>
              <a:gd name="connsiteX6" fmla="*/ 1253067 w 5382815"/>
              <a:gd name="connsiteY6" fmla="*/ 12700 h 1593963"/>
              <a:gd name="connsiteX7" fmla="*/ 1132417 w 5382815"/>
              <a:gd name="connsiteY7" fmla="*/ 0 h 1593963"/>
              <a:gd name="connsiteX8" fmla="*/ 674145 w 5382815"/>
              <a:gd name="connsiteY8" fmla="*/ 0 h 1593963"/>
              <a:gd name="connsiteX9" fmla="*/ 226127 w 5382815"/>
              <a:gd name="connsiteY9" fmla="*/ 0 h 1593963"/>
              <a:gd name="connsiteX10" fmla="*/ 2117 w 5382815"/>
              <a:gd name="connsiteY10" fmla="*/ 0 h 1593963"/>
              <a:gd name="connsiteX11" fmla="*/ 7040 w 5382815"/>
              <a:gd name="connsiteY11" fmla="*/ 1593742 h 1593963"/>
              <a:gd name="connsiteX12" fmla="*/ 60754 w 5382815"/>
              <a:gd name="connsiteY12" fmla="*/ 1593963 h 1593963"/>
              <a:gd name="connsiteX13" fmla="*/ 5369529 w 5382815"/>
              <a:gd name="connsiteY13" fmla="*/ 1582192 h 1593963"/>
              <a:gd name="connsiteX14" fmla="*/ 5382815 w 5382815"/>
              <a:gd name="connsiteY14" fmla="*/ 990378 h 1593963"/>
              <a:gd name="connsiteX15" fmla="*/ 5016993 w 5382815"/>
              <a:gd name="connsiteY15" fmla="*/ 1118290 h 1593963"/>
              <a:gd name="connsiteX16" fmla="*/ 4495480 w 5382815"/>
              <a:gd name="connsiteY16" fmla="*/ 1199839 h 1593963"/>
              <a:gd name="connsiteX17" fmla="*/ 2910417 w 5382815"/>
              <a:gd name="connsiteY17" fmla="*/ 1187450 h 1593963"/>
              <a:gd name="connsiteX0" fmla="*/ 2910417 w 5382815"/>
              <a:gd name="connsiteY0" fmla="*/ 1187450 h 1707342"/>
              <a:gd name="connsiteX1" fmla="*/ 2719917 w 5382815"/>
              <a:gd name="connsiteY1" fmla="*/ 901700 h 1707342"/>
              <a:gd name="connsiteX2" fmla="*/ 2516717 w 5382815"/>
              <a:gd name="connsiteY2" fmla="*/ 685800 h 1707342"/>
              <a:gd name="connsiteX3" fmla="*/ 2167467 w 5382815"/>
              <a:gd name="connsiteY3" fmla="*/ 488950 h 1707342"/>
              <a:gd name="connsiteX4" fmla="*/ 1634067 w 5382815"/>
              <a:gd name="connsiteY4" fmla="*/ 196850 h 1707342"/>
              <a:gd name="connsiteX5" fmla="*/ 1411817 w 5382815"/>
              <a:gd name="connsiteY5" fmla="*/ 69850 h 1707342"/>
              <a:gd name="connsiteX6" fmla="*/ 1253067 w 5382815"/>
              <a:gd name="connsiteY6" fmla="*/ 12700 h 1707342"/>
              <a:gd name="connsiteX7" fmla="*/ 1132417 w 5382815"/>
              <a:gd name="connsiteY7" fmla="*/ 0 h 1707342"/>
              <a:gd name="connsiteX8" fmla="*/ 674145 w 5382815"/>
              <a:gd name="connsiteY8" fmla="*/ 0 h 1707342"/>
              <a:gd name="connsiteX9" fmla="*/ 226127 w 5382815"/>
              <a:gd name="connsiteY9" fmla="*/ 0 h 1707342"/>
              <a:gd name="connsiteX10" fmla="*/ 2117 w 5382815"/>
              <a:gd name="connsiteY10" fmla="*/ 0 h 1707342"/>
              <a:gd name="connsiteX11" fmla="*/ 7040 w 5382815"/>
              <a:gd name="connsiteY11" fmla="*/ 1593742 h 1707342"/>
              <a:gd name="connsiteX12" fmla="*/ 60754 w 5382815"/>
              <a:gd name="connsiteY12" fmla="*/ 1593963 h 1707342"/>
              <a:gd name="connsiteX13" fmla="*/ 5369529 w 5382815"/>
              <a:gd name="connsiteY13" fmla="*/ 1582192 h 1707342"/>
              <a:gd name="connsiteX14" fmla="*/ 5382815 w 5382815"/>
              <a:gd name="connsiteY14" fmla="*/ 1182245 h 1707342"/>
              <a:gd name="connsiteX15" fmla="*/ 5016993 w 5382815"/>
              <a:gd name="connsiteY15" fmla="*/ 1118290 h 1707342"/>
              <a:gd name="connsiteX16" fmla="*/ 4495480 w 5382815"/>
              <a:gd name="connsiteY16" fmla="*/ 1199839 h 1707342"/>
              <a:gd name="connsiteX17" fmla="*/ 2910417 w 5382815"/>
              <a:gd name="connsiteY17" fmla="*/ 1187450 h 1707342"/>
              <a:gd name="connsiteX0" fmla="*/ 2910417 w 5382815"/>
              <a:gd name="connsiteY0" fmla="*/ 1187450 h 1707342"/>
              <a:gd name="connsiteX1" fmla="*/ 2719917 w 5382815"/>
              <a:gd name="connsiteY1" fmla="*/ 901700 h 1707342"/>
              <a:gd name="connsiteX2" fmla="*/ 2516717 w 5382815"/>
              <a:gd name="connsiteY2" fmla="*/ 685800 h 1707342"/>
              <a:gd name="connsiteX3" fmla="*/ 2167467 w 5382815"/>
              <a:gd name="connsiteY3" fmla="*/ 488950 h 1707342"/>
              <a:gd name="connsiteX4" fmla="*/ 1634067 w 5382815"/>
              <a:gd name="connsiteY4" fmla="*/ 196850 h 1707342"/>
              <a:gd name="connsiteX5" fmla="*/ 1411817 w 5382815"/>
              <a:gd name="connsiteY5" fmla="*/ 69850 h 1707342"/>
              <a:gd name="connsiteX6" fmla="*/ 1253067 w 5382815"/>
              <a:gd name="connsiteY6" fmla="*/ 12700 h 1707342"/>
              <a:gd name="connsiteX7" fmla="*/ 1132417 w 5382815"/>
              <a:gd name="connsiteY7" fmla="*/ 0 h 1707342"/>
              <a:gd name="connsiteX8" fmla="*/ 674145 w 5382815"/>
              <a:gd name="connsiteY8" fmla="*/ 0 h 1707342"/>
              <a:gd name="connsiteX9" fmla="*/ 226127 w 5382815"/>
              <a:gd name="connsiteY9" fmla="*/ 0 h 1707342"/>
              <a:gd name="connsiteX10" fmla="*/ 2117 w 5382815"/>
              <a:gd name="connsiteY10" fmla="*/ 0 h 1707342"/>
              <a:gd name="connsiteX11" fmla="*/ 7040 w 5382815"/>
              <a:gd name="connsiteY11" fmla="*/ 1593742 h 1707342"/>
              <a:gd name="connsiteX12" fmla="*/ 60754 w 5382815"/>
              <a:gd name="connsiteY12" fmla="*/ 1593963 h 1707342"/>
              <a:gd name="connsiteX13" fmla="*/ 5369529 w 5382815"/>
              <a:gd name="connsiteY13" fmla="*/ 1582192 h 1707342"/>
              <a:gd name="connsiteX14" fmla="*/ 5382815 w 5382815"/>
              <a:gd name="connsiteY14" fmla="*/ 1182245 h 1707342"/>
              <a:gd name="connsiteX15" fmla="*/ 5016993 w 5382815"/>
              <a:gd name="connsiteY15" fmla="*/ 1182245 h 1707342"/>
              <a:gd name="connsiteX16" fmla="*/ 5016993 w 5382815"/>
              <a:gd name="connsiteY16" fmla="*/ 1118290 h 1707342"/>
              <a:gd name="connsiteX17" fmla="*/ 4495480 w 5382815"/>
              <a:gd name="connsiteY17" fmla="*/ 1199839 h 1707342"/>
              <a:gd name="connsiteX18" fmla="*/ 2910417 w 5382815"/>
              <a:gd name="connsiteY18" fmla="*/ 1187450 h 1707342"/>
              <a:gd name="connsiteX0" fmla="*/ 2910417 w 5382815"/>
              <a:gd name="connsiteY0" fmla="*/ 1187450 h 1707342"/>
              <a:gd name="connsiteX1" fmla="*/ 2719917 w 5382815"/>
              <a:gd name="connsiteY1" fmla="*/ 901700 h 1707342"/>
              <a:gd name="connsiteX2" fmla="*/ 2516717 w 5382815"/>
              <a:gd name="connsiteY2" fmla="*/ 685800 h 1707342"/>
              <a:gd name="connsiteX3" fmla="*/ 2167467 w 5382815"/>
              <a:gd name="connsiteY3" fmla="*/ 488950 h 1707342"/>
              <a:gd name="connsiteX4" fmla="*/ 1634067 w 5382815"/>
              <a:gd name="connsiteY4" fmla="*/ 196850 h 1707342"/>
              <a:gd name="connsiteX5" fmla="*/ 1411817 w 5382815"/>
              <a:gd name="connsiteY5" fmla="*/ 69850 h 1707342"/>
              <a:gd name="connsiteX6" fmla="*/ 1253067 w 5382815"/>
              <a:gd name="connsiteY6" fmla="*/ 12700 h 1707342"/>
              <a:gd name="connsiteX7" fmla="*/ 1132417 w 5382815"/>
              <a:gd name="connsiteY7" fmla="*/ 0 h 1707342"/>
              <a:gd name="connsiteX8" fmla="*/ 674145 w 5382815"/>
              <a:gd name="connsiteY8" fmla="*/ 0 h 1707342"/>
              <a:gd name="connsiteX9" fmla="*/ 226127 w 5382815"/>
              <a:gd name="connsiteY9" fmla="*/ 0 h 1707342"/>
              <a:gd name="connsiteX10" fmla="*/ 2117 w 5382815"/>
              <a:gd name="connsiteY10" fmla="*/ 0 h 1707342"/>
              <a:gd name="connsiteX11" fmla="*/ 7040 w 5382815"/>
              <a:gd name="connsiteY11" fmla="*/ 1593742 h 1707342"/>
              <a:gd name="connsiteX12" fmla="*/ 60754 w 5382815"/>
              <a:gd name="connsiteY12" fmla="*/ 1593963 h 1707342"/>
              <a:gd name="connsiteX13" fmla="*/ 5369529 w 5382815"/>
              <a:gd name="connsiteY13" fmla="*/ 1582192 h 1707342"/>
              <a:gd name="connsiteX14" fmla="*/ 5382815 w 5382815"/>
              <a:gd name="connsiteY14" fmla="*/ 1182245 h 1707342"/>
              <a:gd name="connsiteX15" fmla="*/ 5016993 w 5382815"/>
              <a:gd name="connsiteY15" fmla="*/ 1182245 h 1707342"/>
              <a:gd name="connsiteX16" fmla="*/ 4755691 w 5382815"/>
              <a:gd name="connsiteY16" fmla="*/ 1182245 h 1707342"/>
              <a:gd name="connsiteX17" fmla="*/ 4495480 w 5382815"/>
              <a:gd name="connsiteY17" fmla="*/ 1199839 h 1707342"/>
              <a:gd name="connsiteX18" fmla="*/ 2910417 w 5382815"/>
              <a:gd name="connsiteY18" fmla="*/ 1187450 h 1707342"/>
              <a:gd name="connsiteX0" fmla="*/ 2910417 w 5382815"/>
              <a:gd name="connsiteY0" fmla="*/ 1187450 h 1707342"/>
              <a:gd name="connsiteX1" fmla="*/ 2719917 w 5382815"/>
              <a:gd name="connsiteY1" fmla="*/ 901700 h 1707342"/>
              <a:gd name="connsiteX2" fmla="*/ 2516717 w 5382815"/>
              <a:gd name="connsiteY2" fmla="*/ 685800 h 1707342"/>
              <a:gd name="connsiteX3" fmla="*/ 2167467 w 5382815"/>
              <a:gd name="connsiteY3" fmla="*/ 488950 h 1707342"/>
              <a:gd name="connsiteX4" fmla="*/ 1634067 w 5382815"/>
              <a:gd name="connsiteY4" fmla="*/ 196850 h 1707342"/>
              <a:gd name="connsiteX5" fmla="*/ 1411817 w 5382815"/>
              <a:gd name="connsiteY5" fmla="*/ 69850 h 1707342"/>
              <a:gd name="connsiteX6" fmla="*/ 1253067 w 5382815"/>
              <a:gd name="connsiteY6" fmla="*/ 12700 h 1707342"/>
              <a:gd name="connsiteX7" fmla="*/ 1132417 w 5382815"/>
              <a:gd name="connsiteY7" fmla="*/ 0 h 1707342"/>
              <a:gd name="connsiteX8" fmla="*/ 674145 w 5382815"/>
              <a:gd name="connsiteY8" fmla="*/ 0 h 1707342"/>
              <a:gd name="connsiteX9" fmla="*/ 226127 w 5382815"/>
              <a:gd name="connsiteY9" fmla="*/ 0 h 1707342"/>
              <a:gd name="connsiteX10" fmla="*/ 2117 w 5382815"/>
              <a:gd name="connsiteY10" fmla="*/ 0 h 1707342"/>
              <a:gd name="connsiteX11" fmla="*/ 7040 w 5382815"/>
              <a:gd name="connsiteY11" fmla="*/ 1593742 h 1707342"/>
              <a:gd name="connsiteX12" fmla="*/ 60754 w 5382815"/>
              <a:gd name="connsiteY12" fmla="*/ 1593963 h 1707342"/>
              <a:gd name="connsiteX13" fmla="*/ 5369529 w 5382815"/>
              <a:gd name="connsiteY13" fmla="*/ 1582192 h 1707342"/>
              <a:gd name="connsiteX14" fmla="*/ 5382815 w 5382815"/>
              <a:gd name="connsiteY14" fmla="*/ 1182245 h 1707342"/>
              <a:gd name="connsiteX15" fmla="*/ 5016993 w 5382815"/>
              <a:gd name="connsiteY15" fmla="*/ 1182245 h 1707342"/>
              <a:gd name="connsiteX16" fmla="*/ 4755691 w 5382815"/>
              <a:gd name="connsiteY16" fmla="*/ 1182245 h 1707342"/>
              <a:gd name="connsiteX17" fmla="*/ 4285348 w 5382815"/>
              <a:gd name="connsiteY17" fmla="*/ 1182245 h 1707342"/>
              <a:gd name="connsiteX18" fmla="*/ 2910417 w 5382815"/>
              <a:gd name="connsiteY18" fmla="*/ 1187450 h 1707342"/>
              <a:gd name="connsiteX0" fmla="*/ 2926579 w 5382815"/>
              <a:gd name="connsiteY0" fmla="*/ 1118289 h 1707342"/>
              <a:gd name="connsiteX1" fmla="*/ 2719917 w 5382815"/>
              <a:gd name="connsiteY1" fmla="*/ 901700 h 1707342"/>
              <a:gd name="connsiteX2" fmla="*/ 2516717 w 5382815"/>
              <a:gd name="connsiteY2" fmla="*/ 685800 h 1707342"/>
              <a:gd name="connsiteX3" fmla="*/ 2167467 w 5382815"/>
              <a:gd name="connsiteY3" fmla="*/ 488950 h 1707342"/>
              <a:gd name="connsiteX4" fmla="*/ 1634067 w 5382815"/>
              <a:gd name="connsiteY4" fmla="*/ 196850 h 1707342"/>
              <a:gd name="connsiteX5" fmla="*/ 1411817 w 5382815"/>
              <a:gd name="connsiteY5" fmla="*/ 69850 h 1707342"/>
              <a:gd name="connsiteX6" fmla="*/ 1253067 w 5382815"/>
              <a:gd name="connsiteY6" fmla="*/ 12700 h 1707342"/>
              <a:gd name="connsiteX7" fmla="*/ 1132417 w 5382815"/>
              <a:gd name="connsiteY7" fmla="*/ 0 h 1707342"/>
              <a:gd name="connsiteX8" fmla="*/ 674145 w 5382815"/>
              <a:gd name="connsiteY8" fmla="*/ 0 h 1707342"/>
              <a:gd name="connsiteX9" fmla="*/ 226127 w 5382815"/>
              <a:gd name="connsiteY9" fmla="*/ 0 h 1707342"/>
              <a:gd name="connsiteX10" fmla="*/ 2117 w 5382815"/>
              <a:gd name="connsiteY10" fmla="*/ 0 h 1707342"/>
              <a:gd name="connsiteX11" fmla="*/ 7040 w 5382815"/>
              <a:gd name="connsiteY11" fmla="*/ 1593742 h 1707342"/>
              <a:gd name="connsiteX12" fmla="*/ 60754 w 5382815"/>
              <a:gd name="connsiteY12" fmla="*/ 1593963 h 1707342"/>
              <a:gd name="connsiteX13" fmla="*/ 5369529 w 5382815"/>
              <a:gd name="connsiteY13" fmla="*/ 1582192 h 1707342"/>
              <a:gd name="connsiteX14" fmla="*/ 5382815 w 5382815"/>
              <a:gd name="connsiteY14" fmla="*/ 1182245 h 1707342"/>
              <a:gd name="connsiteX15" fmla="*/ 5016993 w 5382815"/>
              <a:gd name="connsiteY15" fmla="*/ 1182245 h 1707342"/>
              <a:gd name="connsiteX16" fmla="*/ 4755691 w 5382815"/>
              <a:gd name="connsiteY16" fmla="*/ 1182245 h 1707342"/>
              <a:gd name="connsiteX17" fmla="*/ 4285348 w 5382815"/>
              <a:gd name="connsiteY17" fmla="*/ 1182245 h 1707342"/>
              <a:gd name="connsiteX18" fmla="*/ 2926579 w 5382815"/>
              <a:gd name="connsiteY18" fmla="*/ 1118289 h 1707342"/>
              <a:gd name="connsiteX0" fmla="*/ 2926579 w 5382815"/>
              <a:gd name="connsiteY0" fmla="*/ 1118289 h 1771298"/>
              <a:gd name="connsiteX1" fmla="*/ 2719917 w 5382815"/>
              <a:gd name="connsiteY1" fmla="*/ 901700 h 1771298"/>
              <a:gd name="connsiteX2" fmla="*/ 2516717 w 5382815"/>
              <a:gd name="connsiteY2" fmla="*/ 685800 h 1771298"/>
              <a:gd name="connsiteX3" fmla="*/ 2167467 w 5382815"/>
              <a:gd name="connsiteY3" fmla="*/ 488950 h 1771298"/>
              <a:gd name="connsiteX4" fmla="*/ 1634067 w 5382815"/>
              <a:gd name="connsiteY4" fmla="*/ 196850 h 1771298"/>
              <a:gd name="connsiteX5" fmla="*/ 1411817 w 5382815"/>
              <a:gd name="connsiteY5" fmla="*/ 69850 h 1771298"/>
              <a:gd name="connsiteX6" fmla="*/ 1253067 w 5382815"/>
              <a:gd name="connsiteY6" fmla="*/ 12700 h 1771298"/>
              <a:gd name="connsiteX7" fmla="*/ 1132417 w 5382815"/>
              <a:gd name="connsiteY7" fmla="*/ 0 h 1771298"/>
              <a:gd name="connsiteX8" fmla="*/ 674145 w 5382815"/>
              <a:gd name="connsiteY8" fmla="*/ 0 h 1771298"/>
              <a:gd name="connsiteX9" fmla="*/ 226127 w 5382815"/>
              <a:gd name="connsiteY9" fmla="*/ 0 h 1771298"/>
              <a:gd name="connsiteX10" fmla="*/ 2117 w 5382815"/>
              <a:gd name="connsiteY10" fmla="*/ 0 h 1771298"/>
              <a:gd name="connsiteX11" fmla="*/ 7040 w 5382815"/>
              <a:gd name="connsiteY11" fmla="*/ 1593742 h 1771298"/>
              <a:gd name="connsiteX12" fmla="*/ 60754 w 5382815"/>
              <a:gd name="connsiteY12" fmla="*/ 1593963 h 1771298"/>
              <a:gd name="connsiteX13" fmla="*/ 5369529 w 5382815"/>
              <a:gd name="connsiteY13" fmla="*/ 1582192 h 1771298"/>
              <a:gd name="connsiteX14" fmla="*/ 5382815 w 5382815"/>
              <a:gd name="connsiteY14" fmla="*/ 1246201 h 1771298"/>
              <a:gd name="connsiteX15" fmla="*/ 5016993 w 5382815"/>
              <a:gd name="connsiteY15" fmla="*/ 1182245 h 1771298"/>
              <a:gd name="connsiteX16" fmla="*/ 4755691 w 5382815"/>
              <a:gd name="connsiteY16" fmla="*/ 1182245 h 1771298"/>
              <a:gd name="connsiteX17" fmla="*/ 4285348 w 5382815"/>
              <a:gd name="connsiteY17" fmla="*/ 1182245 h 1771298"/>
              <a:gd name="connsiteX18" fmla="*/ 2926579 w 5382815"/>
              <a:gd name="connsiteY18" fmla="*/ 1118289 h 1771298"/>
              <a:gd name="connsiteX0" fmla="*/ 2926579 w 5382815"/>
              <a:gd name="connsiteY0" fmla="*/ 1118289 h 1771298"/>
              <a:gd name="connsiteX1" fmla="*/ 2719917 w 5382815"/>
              <a:gd name="connsiteY1" fmla="*/ 901700 h 1771298"/>
              <a:gd name="connsiteX2" fmla="*/ 2516717 w 5382815"/>
              <a:gd name="connsiteY2" fmla="*/ 685800 h 1771298"/>
              <a:gd name="connsiteX3" fmla="*/ 2167467 w 5382815"/>
              <a:gd name="connsiteY3" fmla="*/ 488950 h 1771298"/>
              <a:gd name="connsiteX4" fmla="*/ 1634067 w 5382815"/>
              <a:gd name="connsiteY4" fmla="*/ 196850 h 1771298"/>
              <a:gd name="connsiteX5" fmla="*/ 1411817 w 5382815"/>
              <a:gd name="connsiteY5" fmla="*/ 69850 h 1771298"/>
              <a:gd name="connsiteX6" fmla="*/ 1253067 w 5382815"/>
              <a:gd name="connsiteY6" fmla="*/ 12700 h 1771298"/>
              <a:gd name="connsiteX7" fmla="*/ 1132417 w 5382815"/>
              <a:gd name="connsiteY7" fmla="*/ 0 h 1771298"/>
              <a:gd name="connsiteX8" fmla="*/ 674145 w 5382815"/>
              <a:gd name="connsiteY8" fmla="*/ 0 h 1771298"/>
              <a:gd name="connsiteX9" fmla="*/ 226127 w 5382815"/>
              <a:gd name="connsiteY9" fmla="*/ 0 h 1771298"/>
              <a:gd name="connsiteX10" fmla="*/ 2117 w 5382815"/>
              <a:gd name="connsiteY10" fmla="*/ 0 h 1771298"/>
              <a:gd name="connsiteX11" fmla="*/ 7040 w 5382815"/>
              <a:gd name="connsiteY11" fmla="*/ 1593742 h 1771298"/>
              <a:gd name="connsiteX12" fmla="*/ 60754 w 5382815"/>
              <a:gd name="connsiteY12" fmla="*/ 1593963 h 1771298"/>
              <a:gd name="connsiteX13" fmla="*/ 5369529 w 5382815"/>
              <a:gd name="connsiteY13" fmla="*/ 1582192 h 1771298"/>
              <a:gd name="connsiteX14" fmla="*/ 5382815 w 5382815"/>
              <a:gd name="connsiteY14" fmla="*/ 1246201 h 1771298"/>
              <a:gd name="connsiteX15" fmla="*/ 5016993 w 5382815"/>
              <a:gd name="connsiteY15" fmla="*/ 1182245 h 1771298"/>
              <a:gd name="connsiteX16" fmla="*/ 4755691 w 5382815"/>
              <a:gd name="connsiteY16" fmla="*/ 1246201 h 1771298"/>
              <a:gd name="connsiteX17" fmla="*/ 4285348 w 5382815"/>
              <a:gd name="connsiteY17" fmla="*/ 1182245 h 1771298"/>
              <a:gd name="connsiteX18" fmla="*/ 2926579 w 5382815"/>
              <a:gd name="connsiteY18" fmla="*/ 1118289 h 1771298"/>
              <a:gd name="connsiteX0" fmla="*/ 2926579 w 5382815"/>
              <a:gd name="connsiteY0" fmla="*/ 1118289 h 1771298"/>
              <a:gd name="connsiteX1" fmla="*/ 2719917 w 5382815"/>
              <a:gd name="connsiteY1" fmla="*/ 901700 h 1771298"/>
              <a:gd name="connsiteX2" fmla="*/ 2516717 w 5382815"/>
              <a:gd name="connsiteY2" fmla="*/ 685800 h 1771298"/>
              <a:gd name="connsiteX3" fmla="*/ 2167467 w 5382815"/>
              <a:gd name="connsiteY3" fmla="*/ 488950 h 1771298"/>
              <a:gd name="connsiteX4" fmla="*/ 1634067 w 5382815"/>
              <a:gd name="connsiteY4" fmla="*/ 196850 h 1771298"/>
              <a:gd name="connsiteX5" fmla="*/ 1411817 w 5382815"/>
              <a:gd name="connsiteY5" fmla="*/ 69850 h 1771298"/>
              <a:gd name="connsiteX6" fmla="*/ 1253067 w 5382815"/>
              <a:gd name="connsiteY6" fmla="*/ 12700 h 1771298"/>
              <a:gd name="connsiteX7" fmla="*/ 1132417 w 5382815"/>
              <a:gd name="connsiteY7" fmla="*/ 0 h 1771298"/>
              <a:gd name="connsiteX8" fmla="*/ 674145 w 5382815"/>
              <a:gd name="connsiteY8" fmla="*/ 0 h 1771298"/>
              <a:gd name="connsiteX9" fmla="*/ 226127 w 5382815"/>
              <a:gd name="connsiteY9" fmla="*/ 0 h 1771298"/>
              <a:gd name="connsiteX10" fmla="*/ 2117 w 5382815"/>
              <a:gd name="connsiteY10" fmla="*/ 0 h 1771298"/>
              <a:gd name="connsiteX11" fmla="*/ 7040 w 5382815"/>
              <a:gd name="connsiteY11" fmla="*/ 1593742 h 1771298"/>
              <a:gd name="connsiteX12" fmla="*/ 60754 w 5382815"/>
              <a:gd name="connsiteY12" fmla="*/ 1593963 h 1771298"/>
              <a:gd name="connsiteX13" fmla="*/ 5369529 w 5382815"/>
              <a:gd name="connsiteY13" fmla="*/ 1582192 h 1771298"/>
              <a:gd name="connsiteX14" fmla="*/ 5382815 w 5382815"/>
              <a:gd name="connsiteY14" fmla="*/ 1246201 h 1771298"/>
              <a:gd name="connsiteX15" fmla="*/ 5016993 w 5382815"/>
              <a:gd name="connsiteY15" fmla="*/ 1246201 h 1771298"/>
              <a:gd name="connsiteX16" fmla="*/ 4755691 w 5382815"/>
              <a:gd name="connsiteY16" fmla="*/ 1246201 h 1771298"/>
              <a:gd name="connsiteX17" fmla="*/ 4285348 w 5382815"/>
              <a:gd name="connsiteY17" fmla="*/ 1182245 h 1771298"/>
              <a:gd name="connsiteX18" fmla="*/ 2926579 w 5382815"/>
              <a:gd name="connsiteY18" fmla="*/ 1118289 h 1771298"/>
              <a:gd name="connsiteX0" fmla="*/ 2926579 w 5542053"/>
              <a:gd name="connsiteY0" fmla="*/ 1118289 h 1771298"/>
              <a:gd name="connsiteX1" fmla="*/ 2719917 w 5542053"/>
              <a:gd name="connsiteY1" fmla="*/ 901700 h 1771298"/>
              <a:gd name="connsiteX2" fmla="*/ 2516717 w 5542053"/>
              <a:gd name="connsiteY2" fmla="*/ 685800 h 1771298"/>
              <a:gd name="connsiteX3" fmla="*/ 2167467 w 5542053"/>
              <a:gd name="connsiteY3" fmla="*/ 488950 h 1771298"/>
              <a:gd name="connsiteX4" fmla="*/ 1634067 w 5542053"/>
              <a:gd name="connsiteY4" fmla="*/ 196850 h 1771298"/>
              <a:gd name="connsiteX5" fmla="*/ 1411817 w 5542053"/>
              <a:gd name="connsiteY5" fmla="*/ 69850 h 1771298"/>
              <a:gd name="connsiteX6" fmla="*/ 1253067 w 5542053"/>
              <a:gd name="connsiteY6" fmla="*/ 12700 h 1771298"/>
              <a:gd name="connsiteX7" fmla="*/ 1132417 w 5542053"/>
              <a:gd name="connsiteY7" fmla="*/ 0 h 1771298"/>
              <a:gd name="connsiteX8" fmla="*/ 674145 w 5542053"/>
              <a:gd name="connsiteY8" fmla="*/ 0 h 1771298"/>
              <a:gd name="connsiteX9" fmla="*/ 226127 w 5542053"/>
              <a:gd name="connsiteY9" fmla="*/ 0 h 1771298"/>
              <a:gd name="connsiteX10" fmla="*/ 2117 w 5542053"/>
              <a:gd name="connsiteY10" fmla="*/ 0 h 1771298"/>
              <a:gd name="connsiteX11" fmla="*/ 7040 w 5542053"/>
              <a:gd name="connsiteY11" fmla="*/ 1593742 h 1771298"/>
              <a:gd name="connsiteX12" fmla="*/ 60754 w 5542053"/>
              <a:gd name="connsiteY12" fmla="*/ 1593963 h 1771298"/>
              <a:gd name="connsiteX13" fmla="*/ 5539596 w 5542053"/>
              <a:gd name="connsiteY13" fmla="*/ 1565981 h 1771298"/>
              <a:gd name="connsiteX14" fmla="*/ 5382815 w 5542053"/>
              <a:gd name="connsiteY14" fmla="*/ 1246201 h 1771298"/>
              <a:gd name="connsiteX15" fmla="*/ 5016993 w 5542053"/>
              <a:gd name="connsiteY15" fmla="*/ 1246201 h 1771298"/>
              <a:gd name="connsiteX16" fmla="*/ 4755691 w 5542053"/>
              <a:gd name="connsiteY16" fmla="*/ 1246201 h 1771298"/>
              <a:gd name="connsiteX17" fmla="*/ 4285348 w 5542053"/>
              <a:gd name="connsiteY17" fmla="*/ 1182245 h 1771298"/>
              <a:gd name="connsiteX18" fmla="*/ 2926579 w 5542053"/>
              <a:gd name="connsiteY18" fmla="*/ 1118289 h 1771298"/>
              <a:gd name="connsiteX0" fmla="*/ 2926579 w 5539596"/>
              <a:gd name="connsiteY0" fmla="*/ 1118289 h 1593963"/>
              <a:gd name="connsiteX1" fmla="*/ 2719917 w 5539596"/>
              <a:gd name="connsiteY1" fmla="*/ 901700 h 1593963"/>
              <a:gd name="connsiteX2" fmla="*/ 2516717 w 5539596"/>
              <a:gd name="connsiteY2" fmla="*/ 685800 h 1593963"/>
              <a:gd name="connsiteX3" fmla="*/ 2167467 w 5539596"/>
              <a:gd name="connsiteY3" fmla="*/ 488950 h 1593963"/>
              <a:gd name="connsiteX4" fmla="*/ 1634067 w 5539596"/>
              <a:gd name="connsiteY4" fmla="*/ 196850 h 1593963"/>
              <a:gd name="connsiteX5" fmla="*/ 1411817 w 5539596"/>
              <a:gd name="connsiteY5" fmla="*/ 69850 h 1593963"/>
              <a:gd name="connsiteX6" fmla="*/ 1253067 w 5539596"/>
              <a:gd name="connsiteY6" fmla="*/ 12700 h 1593963"/>
              <a:gd name="connsiteX7" fmla="*/ 1132417 w 5539596"/>
              <a:gd name="connsiteY7" fmla="*/ 0 h 1593963"/>
              <a:gd name="connsiteX8" fmla="*/ 674145 w 5539596"/>
              <a:gd name="connsiteY8" fmla="*/ 0 h 1593963"/>
              <a:gd name="connsiteX9" fmla="*/ 226127 w 5539596"/>
              <a:gd name="connsiteY9" fmla="*/ 0 h 1593963"/>
              <a:gd name="connsiteX10" fmla="*/ 2117 w 5539596"/>
              <a:gd name="connsiteY10" fmla="*/ 0 h 1593963"/>
              <a:gd name="connsiteX11" fmla="*/ 7040 w 5539596"/>
              <a:gd name="connsiteY11" fmla="*/ 1593742 h 1593963"/>
              <a:gd name="connsiteX12" fmla="*/ 60754 w 5539596"/>
              <a:gd name="connsiteY12" fmla="*/ 1593963 h 1593963"/>
              <a:gd name="connsiteX13" fmla="*/ 5539596 w 5539596"/>
              <a:gd name="connsiteY13" fmla="*/ 1565981 h 1593963"/>
              <a:gd name="connsiteX14" fmla="*/ 5382815 w 5539596"/>
              <a:gd name="connsiteY14" fmla="*/ 1246201 h 1593963"/>
              <a:gd name="connsiteX15" fmla="*/ 5016993 w 5539596"/>
              <a:gd name="connsiteY15" fmla="*/ 1246201 h 1593963"/>
              <a:gd name="connsiteX16" fmla="*/ 4755691 w 5539596"/>
              <a:gd name="connsiteY16" fmla="*/ 1246201 h 1593963"/>
              <a:gd name="connsiteX17" fmla="*/ 4285348 w 5539596"/>
              <a:gd name="connsiteY17" fmla="*/ 1182245 h 1593963"/>
              <a:gd name="connsiteX18" fmla="*/ 2926579 w 5539596"/>
              <a:gd name="connsiteY18" fmla="*/ 1118289 h 1593963"/>
              <a:gd name="connsiteX0" fmla="*/ 2926579 w 5539597"/>
              <a:gd name="connsiteY0" fmla="*/ 1118289 h 1593963"/>
              <a:gd name="connsiteX1" fmla="*/ 2719917 w 5539597"/>
              <a:gd name="connsiteY1" fmla="*/ 901700 h 1593963"/>
              <a:gd name="connsiteX2" fmla="*/ 2516717 w 5539597"/>
              <a:gd name="connsiteY2" fmla="*/ 685800 h 1593963"/>
              <a:gd name="connsiteX3" fmla="*/ 2167467 w 5539597"/>
              <a:gd name="connsiteY3" fmla="*/ 488950 h 1593963"/>
              <a:gd name="connsiteX4" fmla="*/ 1634067 w 5539597"/>
              <a:gd name="connsiteY4" fmla="*/ 196850 h 1593963"/>
              <a:gd name="connsiteX5" fmla="*/ 1411817 w 5539597"/>
              <a:gd name="connsiteY5" fmla="*/ 69850 h 1593963"/>
              <a:gd name="connsiteX6" fmla="*/ 1253067 w 5539597"/>
              <a:gd name="connsiteY6" fmla="*/ 12700 h 1593963"/>
              <a:gd name="connsiteX7" fmla="*/ 1132417 w 5539597"/>
              <a:gd name="connsiteY7" fmla="*/ 0 h 1593963"/>
              <a:gd name="connsiteX8" fmla="*/ 674145 w 5539597"/>
              <a:gd name="connsiteY8" fmla="*/ 0 h 1593963"/>
              <a:gd name="connsiteX9" fmla="*/ 226127 w 5539597"/>
              <a:gd name="connsiteY9" fmla="*/ 0 h 1593963"/>
              <a:gd name="connsiteX10" fmla="*/ 2117 w 5539597"/>
              <a:gd name="connsiteY10" fmla="*/ 0 h 1593963"/>
              <a:gd name="connsiteX11" fmla="*/ 7040 w 5539597"/>
              <a:gd name="connsiteY11" fmla="*/ 1593742 h 1593963"/>
              <a:gd name="connsiteX12" fmla="*/ 60754 w 5539597"/>
              <a:gd name="connsiteY12" fmla="*/ 1593963 h 1593963"/>
              <a:gd name="connsiteX13" fmla="*/ 5539596 w 5539597"/>
              <a:gd name="connsiteY13" fmla="*/ 1565981 h 1593963"/>
              <a:gd name="connsiteX14" fmla="*/ 5539597 w 5539597"/>
              <a:gd name="connsiteY14" fmla="*/ 1246201 h 1593963"/>
              <a:gd name="connsiteX15" fmla="*/ 5016993 w 5539597"/>
              <a:gd name="connsiteY15" fmla="*/ 1246201 h 1593963"/>
              <a:gd name="connsiteX16" fmla="*/ 4755691 w 5539597"/>
              <a:gd name="connsiteY16" fmla="*/ 1246201 h 1593963"/>
              <a:gd name="connsiteX17" fmla="*/ 4285348 w 5539597"/>
              <a:gd name="connsiteY17" fmla="*/ 1182245 h 1593963"/>
              <a:gd name="connsiteX18" fmla="*/ 2926579 w 5539597"/>
              <a:gd name="connsiteY18" fmla="*/ 1118289 h 1593963"/>
              <a:gd name="connsiteX0" fmla="*/ 2926579 w 5560338"/>
              <a:gd name="connsiteY0" fmla="*/ 1118289 h 1598902"/>
              <a:gd name="connsiteX1" fmla="*/ 2719917 w 5560338"/>
              <a:gd name="connsiteY1" fmla="*/ 901700 h 1598902"/>
              <a:gd name="connsiteX2" fmla="*/ 2516717 w 5560338"/>
              <a:gd name="connsiteY2" fmla="*/ 685800 h 1598902"/>
              <a:gd name="connsiteX3" fmla="*/ 2167467 w 5560338"/>
              <a:gd name="connsiteY3" fmla="*/ 488950 h 1598902"/>
              <a:gd name="connsiteX4" fmla="*/ 1634067 w 5560338"/>
              <a:gd name="connsiteY4" fmla="*/ 196850 h 1598902"/>
              <a:gd name="connsiteX5" fmla="*/ 1411817 w 5560338"/>
              <a:gd name="connsiteY5" fmla="*/ 69850 h 1598902"/>
              <a:gd name="connsiteX6" fmla="*/ 1253067 w 5560338"/>
              <a:gd name="connsiteY6" fmla="*/ 12700 h 1598902"/>
              <a:gd name="connsiteX7" fmla="*/ 1132417 w 5560338"/>
              <a:gd name="connsiteY7" fmla="*/ 0 h 1598902"/>
              <a:gd name="connsiteX8" fmla="*/ 674145 w 5560338"/>
              <a:gd name="connsiteY8" fmla="*/ 0 h 1598902"/>
              <a:gd name="connsiteX9" fmla="*/ 226127 w 5560338"/>
              <a:gd name="connsiteY9" fmla="*/ 0 h 1598902"/>
              <a:gd name="connsiteX10" fmla="*/ 2117 w 5560338"/>
              <a:gd name="connsiteY10" fmla="*/ 0 h 1598902"/>
              <a:gd name="connsiteX11" fmla="*/ 7040 w 5560338"/>
              <a:gd name="connsiteY11" fmla="*/ 1593742 h 1598902"/>
              <a:gd name="connsiteX12" fmla="*/ 60754 w 5560338"/>
              <a:gd name="connsiteY12" fmla="*/ 1593963 h 1598902"/>
              <a:gd name="connsiteX13" fmla="*/ 5560338 w 5560338"/>
              <a:gd name="connsiteY13" fmla="*/ 1598902 h 1598902"/>
              <a:gd name="connsiteX14" fmla="*/ 5539597 w 5560338"/>
              <a:gd name="connsiteY14" fmla="*/ 1246201 h 1598902"/>
              <a:gd name="connsiteX15" fmla="*/ 5016993 w 5560338"/>
              <a:gd name="connsiteY15" fmla="*/ 1246201 h 1598902"/>
              <a:gd name="connsiteX16" fmla="*/ 4755691 w 5560338"/>
              <a:gd name="connsiteY16" fmla="*/ 1246201 h 1598902"/>
              <a:gd name="connsiteX17" fmla="*/ 4285348 w 5560338"/>
              <a:gd name="connsiteY17" fmla="*/ 1182245 h 1598902"/>
              <a:gd name="connsiteX18" fmla="*/ 2926579 w 5560338"/>
              <a:gd name="connsiteY18" fmla="*/ 1118289 h 1598902"/>
              <a:gd name="connsiteX0" fmla="*/ 2926579 w 5560338"/>
              <a:gd name="connsiteY0" fmla="*/ 1118289 h 1598902"/>
              <a:gd name="connsiteX1" fmla="*/ 2719917 w 5560338"/>
              <a:gd name="connsiteY1" fmla="*/ 901700 h 1598902"/>
              <a:gd name="connsiteX2" fmla="*/ 2516717 w 5560338"/>
              <a:gd name="connsiteY2" fmla="*/ 685800 h 1598902"/>
              <a:gd name="connsiteX3" fmla="*/ 2167467 w 5560338"/>
              <a:gd name="connsiteY3" fmla="*/ 488950 h 1598902"/>
              <a:gd name="connsiteX4" fmla="*/ 1634067 w 5560338"/>
              <a:gd name="connsiteY4" fmla="*/ 196850 h 1598902"/>
              <a:gd name="connsiteX5" fmla="*/ 1411817 w 5560338"/>
              <a:gd name="connsiteY5" fmla="*/ 69850 h 1598902"/>
              <a:gd name="connsiteX6" fmla="*/ 1253067 w 5560338"/>
              <a:gd name="connsiteY6" fmla="*/ 12700 h 1598902"/>
              <a:gd name="connsiteX7" fmla="*/ 1132417 w 5560338"/>
              <a:gd name="connsiteY7" fmla="*/ 0 h 1598902"/>
              <a:gd name="connsiteX8" fmla="*/ 674145 w 5560338"/>
              <a:gd name="connsiteY8" fmla="*/ 0 h 1598902"/>
              <a:gd name="connsiteX9" fmla="*/ 226127 w 5560338"/>
              <a:gd name="connsiteY9" fmla="*/ 0 h 1598902"/>
              <a:gd name="connsiteX10" fmla="*/ 2117 w 5560338"/>
              <a:gd name="connsiteY10" fmla="*/ 0 h 1598902"/>
              <a:gd name="connsiteX11" fmla="*/ 7040 w 5560338"/>
              <a:gd name="connsiteY11" fmla="*/ 1593742 h 1598902"/>
              <a:gd name="connsiteX12" fmla="*/ 60754 w 5560338"/>
              <a:gd name="connsiteY12" fmla="*/ 1593963 h 1598902"/>
              <a:gd name="connsiteX13" fmla="*/ 5560338 w 5560338"/>
              <a:gd name="connsiteY13" fmla="*/ 1598902 h 1598902"/>
              <a:gd name="connsiteX14" fmla="*/ 5539597 w 5560338"/>
              <a:gd name="connsiteY14" fmla="*/ 1246201 h 1598902"/>
              <a:gd name="connsiteX15" fmla="*/ 5016993 w 5560338"/>
              <a:gd name="connsiteY15" fmla="*/ 1246201 h 1598902"/>
              <a:gd name="connsiteX16" fmla="*/ 4755691 w 5560338"/>
              <a:gd name="connsiteY16" fmla="*/ 1246201 h 1598902"/>
              <a:gd name="connsiteX17" fmla="*/ 3949895 w 5560338"/>
              <a:gd name="connsiteY17" fmla="*/ 1099151 h 1598902"/>
              <a:gd name="connsiteX18" fmla="*/ 2926579 w 5560338"/>
              <a:gd name="connsiteY18" fmla="*/ 1118289 h 1598902"/>
              <a:gd name="connsiteX0" fmla="*/ 2926579 w 5560338"/>
              <a:gd name="connsiteY0" fmla="*/ 1118289 h 1598902"/>
              <a:gd name="connsiteX1" fmla="*/ 2719917 w 5560338"/>
              <a:gd name="connsiteY1" fmla="*/ 901700 h 1598902"/>
              <a:gd name="connsiteX2" fmla="*/ 2516717 w 5560338"/>
              <a:gd name="connsiteY2" fmla="*/ 685800 h 1598902"/>
              <a:gd name="connsiteX3" fmla="*/ 2167467 w 5560338"/>
              <a:gd name="connsiteY3" fmla="*/ 488950 h 1598902"/>
              <a:gd name="connsiteX4" fmla="*/ 1634067 w 5560338"/>
              <a:gd name="connsiteY4" fmla="*/ 196850 h 1598902"/>
              <a:gd name="connsiteX5" fmla="*/ 1411817 w 5560338"/>
              <a:gd name="connsiteY5" fmla="*/ 69850 h 1598902"/>
              <a:gd name="connsiteX6" fmla="*/ 1253067 w 5560338"/>
              <a:gd name="connsiteY6" fmla="*/ 12700 h 1598902"/>
              <a:gd name="connsiteX7" fmla="*/ 1132417 w 5560338"/>
              <a:gd name="connsiteY7" fmla="*/ 0 h 1598902"/>
              <a:gd name="connsiteX8" fmla="*/ 674145 w 5560338"/>
              <a:gd name="connsiteY8" fmla="*/ 0 h 1598902"/>
              <a:gd name="connsiteX9" fmla="*/ 226127 w 5560338"/>
              <a:gd name="connsiteY9" fmla="*/ 0 h 1598902"/>
              <a:gd name="connsiteX10" fmla="*/ 2117 w 5560338"/>
              <a:gd name="connsiteY10" fmla="*/ 0 h 1598902"/>
              <a:gd name="connsiteX11" fmla="*/ 7040 w 5560338"/>
              <a:gd name="connsiteY11" fmla="*/ 1593742 h 1598902"/>
              <a:gd name="connsiteX12" fmla="*/ 60754 w 5560338"/>
              <a:gd name="connsiteY12" fmla="*/ 1593963 h 1598902"/>
              <a:gd name="connsiteX13" fmla="*/ 5560338 w 5560338"/>
              <a:gd name="connsiteY13" fmla="*/ 1598902 h 1598902"/>
              <a:gd name="connsiteX14" fmla="*/ 5539597 w 5560338"/>
              <a:gd name="connsiteY14" fmla="*/ 1246201 h 1598902"/>
              <a:gd name="connsiteX15" fmla="*/ 5016993 w 5560338"/>
              <a:gd name="connsiteY15" fmla="*/ 1246201 h 1598902"/>
              <a:gd name="connsiteX16" fmla="*/ 4755691 w 5560338"/>
              <a:gd name="connsiteY16" fmla="*/ 1246201 h 1598902"/>
              <a:gd name="connsiteX17" fmla="*/ 3949895 w 5560338"/>
              <a:gd name="connsiteY17" fmla="*/ 1099151 h 1598902"/>
              <a:gd name="connsiteX18" fmla="*/ 2926579 w 5560338"/>
              <a:gd name="connsiteY18" fmla="*/ 1118289 h 1598902"/>
              <a:gd name="connsiteX0" fmla="*/ 2926579 w 5560338"/>
              <a:gd name="connsiteY0" fmla="*/ 1118289 h 1598902"/>
              <a:gd name="connsiteX1" fmla="*/ 2719917 w 5560338"/>
              <a:gd name="connsiteY1" fmla="*/ 901700 h 1598902"/>
              <a:gd name="connsiteX2" fmla="*/ 2516717 w 5560338"/>
              <a:gd name="connsiteY2" fmla="*/ 685800 h 1598902"/>
              <a:gd name="connsiteX3" fmla="*/ 2167467 w 5560338"/>
              <a:gd name="connsiteY3" fmla="*/ 488950 h 1598902"/>
              <a:gd name="connsiteX4" fmla="*/ 1634067 w 5560338"/>
              <a:gd name="connsiteY4" fmla="*/ 196850 h 1598902"/>
              <a:gd name="connsiteX5" fmla="*/ 1411817 w 5560338"/>
              <a:gd name="connsiteY5" fmla="*/ 69850 h 1598902"/>
              <a:gd name="connsiteX6" fmla="*/ 1253067 w 5560338"/>
              <a:gd name="connsiteY6" fmla="*/ 12700 h 1598902"/>
              <a:gd name="connsiteX7" fmla="*/ 1132417 w 5560338"/>
              <a:gd name="connsiteY7" fmla="*/ 0 h 1598902"/>
              <a:gd name="connsiteX8" fmla="*/ 674145 w 5560338"/>
              <a:gd name="connsiteY8" fmla="*/ 0 h 1598902"/>
              <a:gd name="connsiteX9" fmla="*/ 226127 w 5560338"/>
              <a:gd name="connsiteY9" fmla="*/ 0 h 1598902"/>
              <a:gd name="connsiteX10" fmla="*/ 2117 w 5560338"/>
              <a:gd name="connsiteY10" fmla="*/ 0 h 1598902"/>
              <a:gd name="connsiteX11" fmla="*/ 7040 w 5560338"/>
              <a:gd name="connsiteY11" fmla="*/ 1593742 h 1598902"/>
              <a:gd name="connsiteX12" fmla="*/ 60754 w 5560338"/>
              <a:gd name="connsiteY12" fmla="*/ 1593963 h 1598902"/>
              <a:gd name="connsiteX13" fmla="*/ 5560338 w 5560338"/>
              <a:gd name="connsiteY13" fmla="*/ 1598902 h 1598902"/>
              <a:gd name="connsiteX14" fmla="*/ 5539597 w 5560338"/>
              <a:gd name="connsiteY14" fmla="*/ 1246201 h 1598902"/>
              <a:gd name="connsiteX15" fmla="*/ 5016993 w 5560338"/>
              <a:gd name="connsiteY15" fmla="*/ 1246201 h 1598902"/>
              <a:gd name="connsiteX16" fmla="*/ 5537888 w 5560338"/>
              <a:gd name="connsiteY16" fmla="*/ 456615 h 1598902"/>
              <a:gd name="connsiteX17" fmla="*/ 3949895 w 5560338"/>
              <a:gd name="connsiteY17" fmla="*/ 1099151 h 1598902"/>
              <a:gd name="connsiteX18" fmla="*/ 2926579 w 5560338"/>
              <a:gd name="connsiteY18" fmla="*/ 1118289 h 1598902"/>
              <a:gd name="connsiteX0" fmla="*/ 2926579 w 5560338"/>
              <a:gd name="connsiteY0" fmla="*/ 1118289 h 1598902"/>
              <a:gd name="connsiteX1" fmla="*/ 2719917 w 5560338"/>
              <a:gd name="connsiteY1" fmla="*/ 901700 h 1598902"/>
              <a:gd name="connsiteX2" fmla="*/ 2516717 w 5560338"/>
              <a:gd name="connsiteY2" fmla="*/ 685800 h 1598902"/>
              <a:gd name="connsiteX3" fmla="*/ 2167467 w 5560338"/>
              <a:gd name="connsiteY3" fmla="*/ 488950 h 1598902"/>
              <a:gd name="connsiteX4" fmla="*/ 1634067 w 5560338"/>
              <a:gd name="connsiteY4" fmla="*/ 196850 h 1598902"/>
              <a:gd name="connsiteX5" fmla="*/ 1411817 w 5560338"/>
              <a:gd name="connsiteY5" fmla="*/ 69850 h 1598902"/>
              <a:gd name="connsiteX6" fmla="*/ 1253067 w 5560338"/>
              <a:gd name="connsiteY6" fmla="*/ 12700 h 1598902"/>
              <a:gd name="connsiteX7" fmla="*/ 1132417 w 5560338"/>
              <a:gd name="connsiteY7" fmla="*/ 0 h 1598902"/>
              <a:gd name="connsiteX8" fmla="*/ 674145 w 5560338"/>
              <a:gd name="connsiteY8" fmla="*/ 0 h 1598902"/>
              <a:gd name="connsiteX9" fmla="*/ 226127 w 5560338"/>
              <a:gd name="connsiteY9" fmla="*/ 0 h 1598902"/>
              <a:gd name="connsiteX10" fmla="*/ 2117 w 5560338"/>
              <a:gd name="connsiteY10" fmla="*/ 0 h 1598902"/>
              <a:gd name="connsiteX11" fmla="*/ 7040 w 5560338"/>
              <a:gd name="connsiteY11" fmla="*/ 1593742 h 1598902"/>
              <a:gd name="connsiteX12" fmla="*/ 60754 w 5560338"/>
              <a:gd name="connsiteY12" fmla="*/ 1593963 h 1598902"/>
              <a:gd name="connsiteX13" fmla="*/ 5560338 w 5560338"/>
              <a:gd name="connsiteY13" fmla="*/ 1598902 h 1598902"/>
              <a:gd name="connsiteX14" fmla="*/ 5539597 w 5560338"/>
              <a:gd name="connsiteY14" fmla="*/ 1246201 h 1598902"/>
              <a:gd name="connsiteX15" fmla="*/ 5537888 w 5560338"/>
              <a:gd name="connsiteY15" fmla="*/ 670794 h 1598902"/>
              <a:gd name="connsiteX16" fmla="*/ 5537888 w 5560338"/>
              <a:gd name="connsiteY16" fmla="*/ 456615 h 1598902"/>
              <a:gd name="connsiteX17" fmla="*/ 3949895 w 5560338"/>
              <a:gd name="connsiteY17" fmla="*/ 1099151 h 1598902"/>
              <a:gd name="connsiteX18" fmla="*/ 2926579 w 5560338"/>
              <a:gd name="connsiteY18" fmla="*/ 1118289 h 1598902"/>
              <a:gd name="connsiteX0" fmla="*/ 2926579 w 5560338"/>
              <a:gd name="connsiteY0" fmla="*/ 1118289 h 1598902"/>
              <a:gd name="connsiteX1" fmla="*/ 2719917 w 5560338"/>
              <a:gd name="connsiteY1" fmla="*/ 901700 h 1598902"/>
              <a:gd name="connsiteX2" fmla="*/ 2516717 w 5560338"/>
              <a:gd name="connsiteY2" fmla="*/ 685800 h 1598902"/>
              <a:gd name="connsiteX3" fmla="*/ 2167467 w 5560338"/>
              <a:gd name="connsiteY3" fmla="*/ 488950 h 1598902"/>
              <a:gd name="connsiteX4" fmla="*/ 1634067 w 5560338"/>
              <a:gd name="connsiteY4" fmla="*/ 196850 h 1598902"/>
              <a:gd name="connsiteX5" fmla="*/ 1411817 w 5560338"/>
              <a:gd name="connsiteY5" fmla="*/ 69850 h 1598902"/>
              <a:gd name="connsiteX6" fmla="*/ 1253067 w 5560338"/>
              <a:gd name="connsiteY6" fmla="*/ 12700 h 1598902"/>
              <a:gd name="connsiteX7" fmla="*/ 1132417 w 5560338"/>
              <a:gd name="connsiteY7" fmla="*/ 0 h 1598902"/>
              <a:gd name="connsiteX8" fmla="*/ 674145 w 5560338"/>
              <a:gd name="connsiteY8" fmla="*/ 0 h 1598902"/>
              <a:gd name="connsiteX9" fmla="*/ 226127 w 5560338"/>
              <a:gd name="connsiteY9" fmla="*/ 0 h 1598902"/>
              <a:gd name="connsiteX10" fmla="*/ 2117 w 5560338"/>
              <a:gd name="connsiteY10" fmla="*/ 0 h 1598902"/>
              <a:gd name="connsiteX11" fmla="*/ 7040 w 5560338"/>
              <a:gd name="connsiteY11" fmla="*/ 1593742 h 1598902"/>
              <a:gd name="connsiteX12" fmla="*/ 60754 w 5560338"/>
              <a:gd name="connsiteY12" fmla="*/ 1593963 h 1598902"/>
              <a:gd name="connsiteX13" fmla="*/ 5560338 w 5560338"/>
              <a:gd name="connsiteY13" fmla="*/ 1598902 h 1598902"/>
              <a:gd name="connsiteX14" fmla="*/ 5539597 w 5560338"/>
              <a:gd name="connsiteY14" fmla="*/ 1246201 h 1598902"/>
              <a:gd name="connsiteX15" fmla="*/ 5537888 w 5560338"/>
              <a:gd name="connsiteY15" fmla="*/ 670794 h 1598902"/>
              <a:gd name="connsiteX16" fmla="*/ 5537888 w 5560338"/>
              <a:gd name="connsiteY16" fmla="*/ 456615 h 1598902"/>
              <a:gd name="connsiteX17" fmla="*/ 5537888 w 5560338"/>
              <a:gd name="connsiteY17" fmla="*/ 456615 h 1598902"/>
              <a:gd name="connsiteX18" fmla="*/ 3949895 w 5560338"/>
              <a:gd name="connsiteY18" fmla="*/ 1099151 h 1598902"/>
              <a:gd name="connsiteX19" fmla="*/ 2926579 w 5560338"/>
              <a:gd name="connsiteY19" fmla="*/ 1118289 h 1598902"/>
              <a:gd name="connsiteX0" fmla="*/ 2926579 w 5560338"/>
              <a:gd name="connsiteY0" fmla="*/ 1118289 h 1598902"/>
              <a:gd name="connsiteX1" fmla="*/ 2719917 w 5560338"/>
              <a:gd name="connsiteY1" fmla="*/ 901700 h 1598902"/>
              <a:gd name="connsiteX2" fmla="*/ 2516717 w 5560338"/>
              <a:gd name="connsiteY2" fmla="*/ 685800 h 1598902"/>
              <a:gd name="connsiteX3" fmla="*/ 2167467 w 5560338"/>
              <a:gd name="connsiteY3" fmla="*/ 488950 h 1598902"/>
              <a:gd name="connsiteX4" fmla="*/ 1634067 w 5560338"/>
              <a:gd name="connsiteY4" fmla="*/ 196850 h 1598902"/>
              <a:gd name="connsiteX5" fmla="*/ 1411817 w 5560338"/>
              <a:gd name="connsiteY5" fmla="*/ 69850 h 1598902"/>
              <a:gd name="connsiteX6" fmla="*/ 1253067 w 5560338"/>
              <a:gd name="connsiteY6" fmla="*/ 12700 h 1598902"/>
              <a:gd name="connsiteX7" fmla="*/ 1132417 w 5560338"/>
              <a:gd name="connsiteY7" fmla="*/ 0 h 1598902"/>
              <a:gd name="connsiteX8" fmla="*/ 674145 w 5560338"/>
              <a:gd name="connsiteY8" fmla="*/ 0 h 1598902"/>
              <a:gd name="connsiteX9" fmla="*/ 226127 w 5560338"/>
              <a:gd name="connsiteY9" fmla="*/ 0 h 1598902"/>
              <a:gd name="connsiteX10" fmla="*/ 2117 w 5560338"/>
              <a:gd name="connsiteY10" fmla="*/ 0 h 1598902"/>
              <a:gd name="connsiteX11" fmla="*/ 7040 w 5560338"/>
              <a:gd name="connsiteY11" fmla="*/ 1593742 h 1598902"/>
              <a:gd name="connsiteX12" fmla="*/ 60754 w 5560338"/>
              <a:gd name="connsiteY12" fmla="*/ 1593963 h 1598902"/>
              <a:gd name="connsiteX13" fmla="*/ 5560338 w 5560338"/>
              <a:gd name="connsiteY13" fmla="*/ 1598902 h 1598902"/>
              <a:gd name="connsiteX14" fmla="*/ 5539597 w 5560338"/>
              <a:gd name="connsiteY14" fmla="*/ 1246201 h 1598902"/>
              <a:gd name="connsiteX15" fmla="*/ 5537888 w 5560338"/>
              <a:gd name="connsiteY15" fmla="*/ 670794 h 1598902"/>
              <a:gd name="connsiteX16" fmla="*/ 5537888 w 5560338"/>
              <a:gd name="connsiteY16" fmla="*/ 456615 h 1598902"/>
              <a:gd name="connsiteX17" fmla="*/ 5537888 w 5560338"/>
              <a:gd name="connsiteY17" fmla="*/ 456615 h 1598902"/>
              <a:gd name="connsiteX18" fmla="*/ 4290180 w 5560338"/>
              <a:gd name="connsiteY18" fmla="*/ 670794 h 1598902"/>
              <a:gd name="connsiteX19" fmla="*/ 3949895 w 5560338"/>
              <a:gd name="connsiteY19" fmla="*/ 1099151 h 1598902"/>
              <a:gd name="connsiteX20" fmla="*/ 2926579 w 5560338"/>
              <a:gd name="connsiteY20" fmla="*/ 1118289 h 1598902"/>
              <a:gd name="connsiteX0" fmla="*/ 2926579 w 5560338"/>
              <a:gd name="connsiteY0" fmla="*/ 1118289 h 1598902"/>
              <a:gd name="connsiteX1" fmla="*/ 2719917 w 5560338"/>
              <a:gd name="connsiteY1" fmla="*/ 901700 h 1598902"/>
              <a:gd name="connsiteX2" fmla="*/ 2516717 w 5560338"/>
              <a:gd name="connsiteY2" fmla="*/ 685800 h 1598902"/>
              <a:gd name="connsiteX3" fmla="*/ 2167467 w 5560338"/>
              <a:gd name="connsiteY3" fmla="*/ 488950 h 1598902"/>
              <a:gd name="connsiteX4" fmla="*/ 1634067 w 5560338"/>
              <a:gd name="connsiteY4" fmla="*/ 196850 h 1598902"/>
              <a:gd name="connsiteX5" fmla="*/ 1411817 w 5560338"/>
              <a:gd name="connsiteY5" fmla="*/ 69850 h 1598902"/>
              <a:gd name="connsiteX6" fmla="*/ 1253067 w 5560338"/>
              <a:gd name="connsiteY6" fmla="*/ 12700 h 1598902"/>
              <a:gd name="connsiteX7" fmla="*/ 1132417 w 5560338"/>
              <a:gd name="connsiteY7" fmla="*/ 0 h 1598902"/>
              <a:gd name="connsiteX8" fmla="*/ 674145 w 5560338"/>
              <a:gd name="connsiteY8" fmla="*/ 0 h 1598902"/>
              <a:gd name="connsiteX9" fmla="*/ 226127 w 5560338"/>
              <a:gd name="connsiteY9" fmla="*/ 0 h 1598902"/>
              <a:gd name="connsiteX10" fmla="*/ 2117 w 5560338"/>
              <a:gd name="connsiteY10" fmla="*/ 0 h 1598902"/>
              <a:gd name="connsiteX11" fmla="*/ 7040 w 5560338"/>
              <a:gd name="connsiteY11" fmla="*/ 1593742 h 1598902"/>
              <a:gd name="connsiteX12" fmla="*/ 60754 w 5560338"/>
              <a:gd name="connsiteY12" fmla="*/ 1593963 h 1598902"/>
              <a:gd name="connsiteX13" fmla="*/ 5560338 w 5560338"/>
              <a:gd name="connsiteY13" fmla="*/ 1598902 h 1598902"/>
              <a:gd name="connsiteX14" fmla="*/ 5539597 w 5560338"/>
              <a:gd name="connsiteY14" fmla="*/ 1246201 h 1598902"/>
              <a:gd name="connsiteX15" fmla="*/ 5537888 w 5560338"/>
              <a:gd name="connsiteY15" fmla="*/ 670794 h 1598902"/>
              <a:gd name="connsiteX16" fmla="*/ 5537888 w 5560338"/>
              <a:gd name="connsiteY16" fmla="*/ 456615 h 1598902"/>
              <a:gd name="connsiteX17" fmla="*/ 5537888 w 5560338"/>
              <a:gd name="connsiteY17" fmla="*/ 456615 h 1598902"/>
              <a:gd name="connsiteX18" fmla="*/ 4290180 w 5560338"/>
              <a:gd name="connsiteY18" fmla="*/ 670794 h 1598902"/>
              <a:gd name="connsiteX19" fmla="*/ 3949895 w 5560338"/>
              <a:gd name="connsiteY19" fmla="*/ 1099151 h 1598902"/>
              <a:gd name="connsiteX20" fmla="*/ 2926579 w 5560338"/>
              <a:gd name="connsiteY20" fmla="*/ 1118289 h 1598902"/>
              <a:gd name="connsiteX0" fmla="*/ 2926579 w 5560338"/>
              <a:gd name="connsiteY0" fmla="*/ 1118289 h 1598902"/>
              <a:gd name="connsiteX1" fmla="*/ 2719917 w 5560338"/>
              <a:gd name="connsiteY1" fmla="*/ 901700 h 1598902"/>
              <a:gd name="connsiteX2" fmla="*/ 2516717 w 5560338"/>
              <a:gd name="connsiteY2" fmla="*/ 685800 h 1598902"/>
              <a:gd name="connsiteX3" fmla="*/ 2167467 w 5560338"/>
              <a:gd name="connsiteY3" fmla="*/ 488950 h 1598902"/>
              <a:gd name="connsiteX4" fmla="*/ 1634067 w 5560338"/>
              <a:gd name="connsiteY4" fmla="*/ 196850 h 1598902"/>
              <a:gd name="connsiteX5" fmla="*/ 1411817 w 5560338"/>
              <a:gd name="connsiteY5" fmla="*/ 69850 h 1598902"/>
              <a:gd name="connsiteX6" fmla="*/ 1253067 w 5560338"/>
              <a:gd name="connsiteY6" fmla="*/ 12700 h 1598902"/>
              <a:gd name="connsiteX7" fmla="*/ 1132417 w 5560338"/>
              <a:gd name="connsiteY7" fmla="*/ 0 h 1598902"/>
              <a:gd name="connsiteX8" fmla="*/ 674145 w 5560338"/>
              <a:gd name="connsiteY8" fmla="*/ 0 h 1598902"/>
              <a:gd name="connsiteX9" fmla="*/ 226127 w 5560338"/>
              <a:gd name="connsiteY9" fmla="*/ 0 h 1598902"/>
              <a:gd name="connsiteX10" fmla="*/ 2117 w 5560338"/>
              <a:gd name="connsiteY10" fmla="*/ 0 h 1598902"/>
              <a:gd name="connsiteX11" fmla="*/ 7040 w 5560338"/>
              <a:gd name="connsiteY11" fmla="*/ 1593742 h 1598902"/>
              <a:gd name="connsiteX12" fmla="*/ 60754 w 5560338"/>
              <a:gd name="connsiteY12" fmla="*/ 1593963 h 1598902"/>
              <a:gd name="connsiteX13" fmla="*/ 5560338 w 5560338"/>
              <a:gd name="connsiteY13" fmla="*/ 1598902 h 1598902"/>
              <a:gd name="connsiteX14" fmla="*/ 5539597 w 5560338"/>
              <a:gd name="connsiteY14" fmla="*/ 1246201 h 1598902"/>
              <a:gd name="connsiteX15" fmla="*/ 5537888 w 5560338"/>
              <a:gd name="connsiteY15" fmla="*/ 670794 h 1598902"/>
              <a:gd name="connsiteX16" fmla="*/ 5537888 w 5560338"/>
              <a:gd name="connsiteY16" fmla="*/ 456615 h 1598902"/>
              <a:gd name="connsiteX17" fmla="*/ 5537888 w 5560338"/>
              <a:gd name="connsiteY17" fmla="*/ 456615 h 1598902"/>
              <a:gd name="connsiteX18" fmla="*/ 4290180 w 5560338"/>
              <a:gd name="connsiteY18" fmla="*/ 670794 h 1598902"/>
              <a:gd name="connsiteX19" fmla="*/ 3779753 w 5560338"/>
              <a:gd name="connsiteY19" fmla="*/ 1027758 h 1598902"/>
              <a:gd name="connsiteX20" fmla="*/ 2926579 w 5560338"/>
              <a:gd name="connsiteY20" fmla="*/ 1118289 h 1598902"/>
              <a:gd name="connsiteX0" fmla="*/ 2926579 w 5560338"/>
              <a:gd name="connsiteY0" fmla="*/ 1118289 h 1598902"/>
              <a:gd name="connsiteX1" fmla="*/ 2719917 w 5560338"/>
              <a:gd name="connsiteY1" fmla="*/ 901700 h 1598902"/>
              <a:gd name="connsiteX2" fmla="*/ 2516717 w 5560338"/>
              <a:gd name="connsiteY2" fmla="*/ 685800 h 1598902"/>
              <a:gd name="connsiteX3" fmla="*/ 2167467 w 5560338"/>
              <a:gd name="connsiteY3" fmla="*/ 488950 h 1598902"/>
              <a:gd name="connsiteX4" fmla="*/ 1634067 w 5560338"/>
              <a:gd name="connsiteY4" fmla="*/ 196850 h 1598902"/>
              <a:gd name="connsiteX5" fmla="*/ 1411817 w 5560338"/>
              <a:gd name="connsiteY5" fmla="*/ 69850 h 1598902"/>
              <a:gd name="connsiteX6" fmla="*/ 1253067 w 5560338"/>
              <a:gd name="connsiteY6" fmla="*/ 12700 h 1598902"/>
              <a:gd name="connsiteX7" fmla="*/ 1132417 w 5560338"/>
              <a:gd name="connsiteY7" fmla="*/ 0 h 1598902"/>
              <a:gd name="connsiteX8" fmla="*/ 674145 w 5560338"/>
              <a:gd name="connsiteY8" fmla="*/ 0 h 1598902"/>
              <a:gd name="connsiteX9" fmla="*/ 226127 w 5560338"/>
              <a:gd name="connsiteY9" fmla="*/ 0 h 1598902"/>
              <a:gd name="connsiteX10" fmla="*/ 2117 w 5560338"/>
              <a:gd name="connsiteY10" fmla="*/ 0 h 1598902"/>
              <a:gd name="connsiteX11" fmla="*/ 7040 w 5560338"/>
              <a:gd name="connsiteY11" fmla="*/ 1593742 h 1598902"/>
              <a:gd name="connsiteX12" fmla="*/ 60754 w 5560338"/>
              <a:gd name="connsiteY12" fmla="*/ 1593963 h 1598902"/>
              <a:gd name="connsiteX13" fmla="*/ 5560338 w 5560338"/>
              <a:gd name="connsiteY13" fmla="*/ 1598902 h 1598902"/>
              <a:gd name="connsiteX14" fmla="*/ 5539597 w 5560338"/>
              <a:gd name="connsiteY14" fmla="*/ 1246201 h 1598902"/>
              <a:gd name="connsiteX15" fmla="*/ 5537888 w 5560338"/>
              <a:gd name="connsiteY15" fmla="*/ 670794 h 1598902"/>
              <a:gd name="connsiteX16" fmla="*/ 5537888 w 5560338"/>
              <a:gd name="connsiteY16" fmla="*/ 456615 h 1598902"/>
              <a:gd name="connsiteX17" fmla="*/ 5537888 w 5560338"/>
              <a:gd name="connsiteY17" fmla="*/ 456615 h 1598902"/>
              <a:gd name="connsiteX18" fmla="*/ 4290180 w 5560338"/>
              <a:gd name="connsiteY18" fmla="*/ 670794 h 1598902"/>
              <a:gd name="connsiteX19" fmla="*/ 3779753 w 5560338"/>
              <a:gd name="connsiteY19" fmla="*/ 1027758 h 1598902"/>
              <a:gd name="connsiteX20" fmla="*/ 2926579 w 5560338"/>
              <a:gd name="connsiteY20" fmla="*/ 1118289 h 1598902"/>
              <a:gd name="connsiteX0" fmla="*/ 2926579 w 5560338"/>
              <a:gd name="connsiteY0" fmla="*/ 1118289 h 1598902"/>
              <a:gd name="connsiteX1" fmla="*/ 2719917 w 5560338"/>
              <a:gd name="connsiteY1" fmla="*/ 901700 h 1598902"/>
              <a:gd name="connsiteX2" fmla="*/ 2516717 w 5560338"/>
              <a:gd name="connsiteY2" fmla="*/ 685800 h 1598902"/>
              <a:gd name="connsiteX3" fmla="*/ 2167467 w 5560338"/>
              <a:gd name="connsiteY3" fmla="*/ 488950 h 1598902"/>
              <a:gd name="connsiteX4" fmla="*/ 1634067 w 5560338"/>
              <a:gd name="connsiteY4" fmla="*/ 196850 h 1598902"/>
              <a:gd name="connsiteX5" fmla="*/ 1411817 w 5560338"/>
              <a:gd name="connsiteY5" fmla="*/ 69850 h 1598902"/>
              <a:gd name="connsiteX6" fmla="*/ 1253067 w 5560338"/>
              <a:gd name="connsiteY6" fmla="*/ 12700 h 1598902"/>
              <a:gd name="connsiteX7" fmla="*/ 1132417 w 5560338"/>
              <a:gd name="connsiteY7" fmla="*/ 0 h 1598902"/>
              <a:gd name="connsiteX8" fmla="*/ 674145 w 5560338"/>
              <a:gd name="connsiteY8" fmla="*/ 0 h 1598902"/>
              <a:gd name="connsiteX9" fmla="*/ 226127 w 5560338"/>
              <a:gd name="connsiteY9" fmla="*/ 0 h 1598902"/>
              <a:gd name="connsiteX10" fmla="*/ 2117 w 5560338"/>
              <a:gd name="connsiteY10" fmla="*/ 0 h 1598902"/>
              <a:gd name="connsiteX11" fmla="*/ 7040 w 5560338"/>
              <a:gd name="connsiteY11" fmla="*/ 1593742 h 1598902"/>
              <a:gd name="connsiteX12" fmla="*/ 60754 w 5560338"/>
              <a:gd name="connsiteY12" fmla="*/ 1593963 h 1598902"/>
              <a:gd name="connsiteX13" fmla="*/ 5560338 w 5560338"/>
              <a:gd name="connsiteY13" fmla="*/ 1598902 h 1598902"/>
              <a:gd name="connsiteX14" fmla="*/ 5539597 w 5560338"/>
              <a:gd name="connsiteY14" fmla="*/ 1246201 h 1598902"/>
              <a:gd name="connsiteX15" fmla="*/ 5537888 w 5560338"/>
              <a:gd name="connsiteY15" fmla="*/ 670794 h 1598902"/>
              <a:gd name="connsiteX16" fmla="*/ 5537888 w 5560338"/>
              <a:gd name="connsiteY16" fmla="*/ 456615 h 1598902"/>
              <a:gd name="connsiteX17" fmla="*/ 5537888 w 5560338"/>
              <a:gd name="connsiteY17" fmla="*/ 456615 h 1598902"/>
              <a:gd name="connsiteX18" fmla="*/ 4290180 w 5560338"/>
              <a:gd name="connsiteY18" fmla="*/ 670794 h 1598902"/>
              <a:gd name="connsiteX19" fmla="*/ 3779753 w 5560338"/>
              <a:gd name="connsiteY19" fmla="*/ 1027758 h 1598902"/>
              <a:gd name="connsiteX20" fmla="*/ 2926579 w 5560338"/>
              <a:gd name="connsiteY20" fmla="*/ 1118289 h 1598902"/>
              <a:gd name="connsiteX0" fmla="*/ 2926579 w 5560338"/>
              <a:gd name="connsiteY0" fmla="*/ 1118289 h 1598902"/>
              <a:gd name="connsiteX1" fmla="*/ 2719917 w 5560338"/>
              <a:gd name="connsiteY1" fmla="*/ 901700 h 1598902"/>
              <a:gd name="connsiteX2" fmla="*/ 2516717 w 5560338"/>
              <a:gd name="connsiteY2" fmla="*/ 685800 h 1598902"/>
              <a:gd name="connsiteX3" fmla="*/ 2167467 w 5560338"/>
              <a:gd name="connsiteY3" fmla="*/ 488950 h 1598902"/>
              <a:gd name="connsiteX4" fmla="*/ 1634067 w 5560338"/>
              <a:gd name="connsiteY4" fmla="*/ 196850 h 1598902"/>
              <a:gd name="connsiteX5" fmla="*/ 1411817 w 5560338"/>
              <a:gd name="connsiteY5" fmla="*/ 69850 h 1598902"/>
              <a:gd name="connsiteX6" fmla="*/ 1253067 w 5560338"/>
              <a:gd name="connsiteY6" fmla="*/ 12700 h 1598902"/>
              <a:gd name="connsiteX7" fmla="*/ 1132417 w 5560338"/>
              <a:gd name="connsiteY7" fmla="*/ 0 h 1598902"/>
              <a:gd name="connsiteX8" fmla="*/ 674145 w 5560338"/>
              <a:gd name="connsiteY8" fmla="*/ 0 h 1598902"/>
              <a:gd name="connsiteX9" fmla="*/ 226127 w 5560338"/>
              <a:gd name="connsiteY9" fmla="*/ 0 h 1598902"/>
              <a:gd name="connsiteX10" fmla="*/ 2117 w 5560338"/>
              <a:gd name="connsiteY10" fmla="*/ 0 h 1598902"/>
              <a:gd name="connsiteX11" fmla="*/ 7040 w 5560338"/>
              <a:gd name="connsiteY11" fmla="*/ 1593742 h 1598902"/>
              <a:gd name="connsiteX12" fmla="*/ 60754 w 5560338"/>
              <a:gd name="connsiteY12" fmla="*/ 1593963 h 1598902"/>
              <a:gd name="connsiteX13" fmla="*/ 5560338 w 5560338"/>
              <a:gd name="connsiteY13" fmla="*/ 1598902 h 1598902"/>
              <a:gd name="connsiteX14" fmla="*/ 5539597 w 5560338"/>
              <a:gd name="connsiteY14" fmla="*/ 1246201 h 1598902"/>
              <a:gd name="connsiteX15" fmla="*/ 5537888 w 5560338"/>
              <a:gd name="connsiteY15" fmla="*/ 670794 h 1598902"/>
              <a:gd name="connsiteX16" fmla="*/ 5537888 w 5560338"/>
              <a:gd name="connsiteY16" fmla="*/ 456615 h 1598902"/>
              <a:gd name="connsiteX17" fmla="*/ 5537888 w 5560338"/>
              <a:gd name="connsiteY17" fmla="*/ 456615 h 1598902"/>
              <a:gd name="connsiteX18" fmla="*/ 4290180 w 5560338"/>
              <a:gd name="connsiteY18" fmla="*/ 670794 h 1598902"/>
              <a:gd name="connsiteX19" fmla="*/ 3779753 w 5560338"/>
              <a:gd name="connsiteY19" fmla="*/ 1027758 h 1598902"/>
              <a:gd name="connsiteX20" fmla="*/ 2926579 w 5560338"/>
              <a:gd name="connsiteY20" fmla="*/ 1118289 h 1598902"/>
              <a:gd name="connsiteX0" fmla="*/ 2926579 w 5614689"/>
              <a:gd name="connsiteY0" fmla="*/ 1118289 h 1598902"/>
              <a:gd name="connsiteX1" fmla="*/ 2719917 w 5614689"/>
              <a:gd name="connsiteY1" fmla="*/ 901700 h 1598902"/>
              <a:gd name="connsiteX2" fmla="*/ 2516717 w 5614689"/>
              <a:gd name="connsiteY2" fmla="*/ 685800 h 1598902"/>
              <a:gd name="connsiteX3" fmla="*/ 2167467 w 5614689"/>
              <a:gd name="connsiteY3" fmla="*/ 488950 h 1598902"/>
              <a:gd name="connsiteX4" fmla="*/ 1634067 w 5614689"/>
              <a:gd name="connsiteY4" fmla="*/ 196850 h 1598902"/>
              <a:gd name="connsiteX5" fmla="*/ 1411817 w 5614689"/>
              <a:gd name="connsiteY5" fmla="*/ 69850 h 1598902"/>
              <a:gd name="connsiteX6" fmla="*/ 1253067 w 5614689"/>
              <a:gd name="connsiteY6" fmla="*/ 12700 h 1598902"/>
              <a:gd name="connsiteX7" fmla="*/ 1132417 w 5614689"/>
              <a:gd name="connsiteY7" fmla="*/ 0 h 1598902"/>
              <a:gd name="connsiteX8" fmla="*/ 674145 w 5614689"/>
              <a:gd name="connsiteY8" fmla="*/ 0 h 1598902"/>
              <a:gd name="connsiteX9" fmla="*/ 226127 w 5614689"/>
              <a:gd name="connsiteY9" fmla="*/ 0 h 1598902"/>
              <a:gd name="connsiteX10" fmla="*/ 2117 w 5614689"/>
              <a:gd name="connsiteY10" fmla="*/ 0 h 1598902"/>
              <a:gd name="connsiteX11" fmla="*/ 7040 w 5614689"/>
              <a:gd name="connsiteY11" fmla="*/ 1593742 h 1598902"/>
              <a:gd name="connsiteX12" fmla="*/ 60754 w 5614689"/>
              <a:gd name="connsiteY12" fmla="*/ 1593963 h 1598902"/>
              <a:gd name="connsiteX13" fmla="*/ 5560338 w 5614689"/>
              <a:gd name="connsiteY13" fmla="*/ 1598902 h 1598902"/>
              <a:gd name="connsiteX14" fmla="*/ 5539597 w 5614689"/>
              <a:gd name="connsiteY14" fmla="*/ 1246201 h 1598902"/>
              <a:gd name="connsiteX15" fmla="*/ 5537888 w 5614689"/>
              <a:gd name="connsiteY15" fmla="*/ 670794 h 1598902"/>
              <a:gd name="connsiteX16" fmla="*/ 5537888 w 5614689"/>
              <a:gd name="connsiteY16" fmla="*/ 456615 h 1598902"/>
              <a:gd name="connsiteX17" fmla="*/ 5614689 w 5614689"/>
              <a:gd name="connsiteY17" fmla="*/ 499750 h 1598902"/>
              <a:gd name="connsiteX18" fmla="*/ 4290180 w 5614689"/>
              <a:gd name="connsiteY18" fmla="*/ 670794 h 1598902"/>
              <a:gd name="connsiteX19" fmla="*/ 3779753 w 5614689"/>
              <a:gd name="connsiteY19" fmla="*/ 1027758 h 1598902"/>
              <a:gd name="connsiteX20" fmla="*/ 2926579 w 5614689"/>
              <a:gd name="connsiteY20" fmla="*/ 1118289 h 1598902"/>
              <a:gd name="connsiteX0" fmla="*/ 2926579 w 5615258"/>
              <a:gd name="connsiteY0" fmla="*/ 1118289 h 1598902"/>
              <a:gd name="connsiteX1" fmla="*/ 2719917 w 5615258"/>
              <a:gd name="connsiteY1" fmla="*/ 901700 h 1598902"/>
              <a:gd name="connsiteX2" fmla="*/ 2516717 w 5615258"/>
              <a:gd name="connsiteY2" fmla="*/ 685800 h 1598902"/>
              <a:gd name="connsiteX3" fmla="*/ 2167467 w 5615258"/>
              <a:gd name="connsiteY3" fmla="*/ 488950 h 1598902"/>
              <a:gd name="connsiteX4" fmla="*/ 1634067 w 5615258"/>
              <a:gd name="connsiteY4" fmla="*/ 196850 h 1598902"/>
              <a:gd name="connsiteX5" fmla="*/ 1411817 w 5615258"/>
              <a:gd name="connsiteY5" fmla="*/ 69850 h 1598902"/>
              <a:gd name="connsiteX6" fmla="*/ 1253067 w 5615258"/>
              <a:gd name="connsiteY6" fmla="*/ 12700 h 1598902"/>
              <a:gd name="connsiteX7" fmla="*/ 1132417 w 5615258"/>
              <a:gd name="connsiteY7" fmla="*/ 0 h 1598902"/>
              <a:gd name="connsiteX8" fmla="*/ 674145 w 5615258"/>
              <a:gd name="connsiteY8" fmla="*/ 0 h 1598902"/>
              <a:gd name="connsiteX9" fmla="*/ 226127 w 5615258"/>
              <a:gd name="connsiteY9" fmla="*/ 0 h 1598902"/>
              <a:gd name="connsiteX10" fmla="*/ 2117 w 5615258"/>
              <a:gd name="connsiteY10" fmla="*/ 0 h 1598902"/>
              <a:gd name="connsiteX11" fmla="*/ 7040 w 5615258"/>
              <a:gd name="connsiteY11" fmla="*/ 1593742 h 1598902"/>
              <a:gd name="connsiteX12" fmla="*/ 60754 w 5615258"/>
              <a:gd name="connsiteY12" fmla="*/ 1593963 h 1598902"/>
              <a:gd name="connsiteX13" fmla="*/ 5560338 w 5615258"/>
              <a:gd name="connsiteY13" fmla="*/ 1598902 h 1598902"/>
              <a:gd name="connsiteX14" fmla="*/ 5539597 w 5615258"/>
              <a:gd name="connsiteY14" fmla="*/ 1246201 h 1598902"/>
              <a:gd name="connsiteX15" fmla="*/ 5614688 w 5615258"/>
              <a:gd name="connsiteY15" fmla="*/ 713929 h 1598902"/>
              <a:gd name="connsiteX16" fmla="*/ 5537888 w 5615258"/>
              <a:gd name="connsiteY16" fmla="*/ 456615 h 1598902"/>
              <a:gd name="connsiteX17" fmla="*/ 5614689 w 5615258"/>
              <a:gd name="connsiteY17" fmla="*/ 499750 h 1598902"/>
              <a:gd name="connsiteX18" fmla="*/ 4290180 w 5615258"/>
              <a:gd name="connsiteY18" fmla="*/ 670794 h 1598902"/>
              <a:gd name="connsiteX19" fmla="*/ 3779753 w 5615258"/>
              <a:gd name="connsiteY19" fmla="*/ 1027758 h 1598902"/>
              <a:gd name="connsiteX20" fmla="*/ 2926579 w 5615258"/>
              <a:gd name="connsiteY20" fmla="*/ 1118289 h 1598902"/>
              <a:gd name="connsiteX0" fmla="*/ 2926579 w 5615258"/>
              <a:gd name="connsiteY0" fmla="*/ 1118289 h 1598902"/>
              <a:gd name="connsiteX1" fmla="*/ 2719917 w 5615258"/>
              <a:gd name="connsiteY1" fmla="*/ 901700 h 1598902"/>
              <a:gd name="connsiteX2" fmla="*/ 2516717 w 5615258"/>
              <a:gd name="connsiteY2" fmla="*/ 685800 h 1598902"/>
              <a:gd name="connsiteX3" fmla="*/ 2167467 w 5615258"/>
              <a:gd name="connsiteY3" fmla="*/ 488950 h 1598902"/>
              <a:gd name="connsiteX4" fmla="*/ 1634067 w 5615258"/>
              <a:gd name="connsiteY4" fmla="*/ 196850 h 1598902"/>
              <a:gd name="connsiteX5" fmla="*/ 1411817 w 5615258"/>
              <a:gd name="connsiteY5" fmla="*/ 69850 h 1598902"/>
              <a:gd name="connsiteX6" fmla="*/ 1253067 w 5615258"/>
              <a:gd name="connsiteY6" fmla="*/ 12700 h 1598902"/>
              <a:gd name="connsiteX7" fmla="*/ 1132417 w 5615258"/>
              <a:gd name="connsiteY7" fmla="*/ 0 h 1598902"/>
              <a:gd name="connsiteX8" fmla="*/ 674145 w 5615258"/>
              <a:gd name="connsiteY8" fmla="*/ 0 h 1598902"/>
              <a:gd name="connsiteX9" fmla="*/ 226127 w 5615258"/>
              <a:gd name="connsiteY9" fmla="*/ 0 h 1598902"/>
              <a:gd name="connsiteX10" fmla="*/ 2117 w 5615258"/>
              <a:gd name="connsiteY10" fmla="*/ 0 h 1598902"/>
              <a:gd name="connsiteX11" fmla="*/ 7040 w 5615258"/>
              <a:gd name="connsiteY11" fmla="*/ 1593742 h 1598902"/>
              <a:gd name="connsiteX12" fmla="*/ 60754 w 5615258"/>
              <a:gd name="connsiteY12" fmla="*/ 1593963 h 1598902"/>
              <a:gd name="connsiteX13" fmla="*/ 5560338 w 5615258"/>
              <a:gd name="connsiteY13" fmla="*/ 1598902 h 1598902"/>
              <a:gd name="connsiteX14" fmla="*/ 5539597 w 5615258"/>
              <a:gd name="connsiteY14" fmla="*/ 1246201 h 1598902"/>
              <a:gd name="connsiteX15" fmla="*/ 5614688 w 5615258"/>
              <a:gd name="connsiteY15" fmla="*/ 713929 h 1598902"/>
              <a:gd name="connsiteX16" fmla="*/ 5614689 w 5615258"/>
              <a:gd name="connsiteY16" fmla="*/ 571143 h 1598902"/>
              <a:gd name="connsiteX17" fmla="*/ 5614689 w 5615258"/>
              <a:gd name="connsiteY17" fmla="*/ 499750 h 1598902"/>
              <a:gd name="connsiteX18" fmla="*/ 4290180 w 5615258"/>
              <a:gd name="connsiteY18" fmla="*/ 670794 h 1598902"/>
              <a:gd name="connsiteX19" fmla="*/ 3779753 w 5615258"/>
              <a:gd name="connsiteY19" fmla="*/ 1027758 h 1598902"/>
              <a:gd name="connsiteX20" fmla="*/ 2926579 w 5615258"/>
              <a:gd name="connsiteY20" fmla="*/ 1118289 h 1598902"/>
              <a:gd name="connsiteX0" fmla="*/ 2926579 w 5615258"/>
              <a:gd name="connsiteY0" fmla="*/ 1118289 h 1642036"/>
              <a:gd name="connsiteX1" fmla="*/ 2719917 w 5615258"/>
              <a:gd name="connsiteY1" fmla="*/ 901700 h 1642036"/>
              <a:gd name="connsiteX2" fmla="*/ 2516717 w 5615258"/>
              <a:gd name="connsiteY2" fmla="*/ 685800 h 1642036"/>
              <a:gd name="connsiteX3" fmla="*/ 2167467 w 5615258"/>
              <a:gd name="connsiteY3" fmla="*/ 488950 h 1642036"/>
              <a:gd name="connsiteX4" fmla="*/ 1634067 w 5615258"/>
              <a:gd name="connsiteY4" fmla="*/ 196850 h 1642036"/>
              <a:gd name="connsiteX5" fmla="*/ 1411817 w 5615258"/>
              <a:gd name="connsiteY5" fmla="*/ 69850 h 1642036"/>
              <a:gd name="connsiteX6" fmla="*/ 1253067 w 5615258"/>
              <a:gd name="connsiteY6" fmla="*/ 12700 h 1642036"/>
              <a:gd name="connsiteX7" fmla="*/ 1132417 w 5615258"/>
              <a:gd name="connsiteY7" fmla="*/ 0 h 1642036"/>
              <a:gd name="connsiteX8" fmla="*/ 674145 w 5615258"/>
              <a:gd name="connsiteY8" fmla="*/ 0 h 1642036"/>
              <a:gd name="connsiteX9" fmla="*/ 226127 w 5615258"/>
              <a:gd name="connsiteY9" fmla="*/ 0 h 1642036"/>
              <a:gd name="connsiteX10" fmla="*/ 2117 w 5615258"/>
              <a:gd name="connsiteY10" fmla="*/ 0 h 1642036"/>
              <a:gd name="connsiteX11" fmla="*/ 7040 w 5615258"/>
              <a:gd name="connsiteY11" fmla="*/ 1593742 h 1642036"/>
              <a:gd name="connsiteX12" fmla="*/ 60754 w 5615258"/>
              <a:gd name="connsiteY12" fmla="*/ 1593963 h 1642036"/>
              <a:gd name="connsiteX13" fmla="*/ 5614689 w 5615258"/>
              <a:gd name="connsiteY13" fmla="*/ 1642036 h 1642036"/>
              <a:gd name="connsiteX14" fmla="*/ 5539597 w 5615258"/>
              <a:gd name="connsiteY14" fmla="*/ 1246201 h 1642036"/>
              <a:gd name="connsiteX15" fmla="*/ 5614688 w 5615258"/>
              <a:gd name="connsiteY15" fmla="*/ 713929 h 1642036"/>
              <a:gd name="connsiteX16" fmla="*/ 5614689 w 5615258"/>
              <a:gd name="connsiteY16" fmla="*/ 571143 h 1642036"/>
              <a:gd name="connsiteX17" fmla="*/ 5614689 w 5615258"/>
              <a:gd name="connsiteY17" fmla="*/ 499750 h 1642036"/>
              <a:gd name="connsiteX18" fmla="*/ 4290180 w 5615258"/>
              <a:gd name="connsiteY18" fmla="*/ 670794 h 1642036"/>
              <a:gd name="connsiteX19" fmla="*/ 3779753 w 5615258"/>
              <a:gd name="connsiteY19" fmla="*/ 1027758 h 1642036"/>
              <a:gd name="connsiteX20" fmla="*/ 2926579 w 5615258"/>
              <a:gd name="connsiteY20" fmla="*/ 1118289 h 1642036"/>
              <a:gd name="connsiteX0" fmla="*/ 2926579 w 6540345"/>
              <a:gd name="connsiteY0" fmla="*/ 1118289 h 1642036"/>
              <a:gd name="connsiteX1" fmla="*/ 2719917 w 6540345"/>
              <a:gd name="connsiteY1" fmla="*/ 901700 h 1642036"/>
              <a:gd name="connsiteX2" fmla="*/ 2516717 w 6540345"/>
              <a:gd name="connsiteY2" fmla="*/ 685800 h 1642036"/>
              <a:gd name="connsiteX3" fmla="*/ 2167467 w 6540345"/>
              <a:gd name="connsiteY3" fmla="*/ 488950 h 1642036"/>
              <a:gd name="connsiteX4" fmla="*/ 1634067 w 6540345"/>
              <a:gd name="connsiteY4" fmla="*/ 196850 h 1642036"/>
              <a:gd name="connsiteX5" fmla="*/ 1411817 w 6540345"/>
              <a:gd name="connsiteY5" fmla="*/ 69850 h 1642036"/>
              <a:gd name="connsiteX6" fmla="*/ 1253067 w 6540345"/>
              <a:gd name="connsiteY6" fmla="*/ 12700 h 1642036"/>
              <a:gd name="connsiteX7" fmla="*/ 1132417 w 6540345"/>
              <a:gd name="connsiteY7" fmla="*/ 0 h 1642036"/>
              <a:gd name="connsiteX8" fmla="*/ 674145 w 6540345"/>
              <a:gd name="connsiteY8" fmla="*/ 0 h 1642036"/>
              <a:gd name="connsiteX9" fmla="*/ 226127 w 6540345"/>
              <a:gd name="connsiteY9" fmla="*/ 0 h 1642036"/>
              <a:gd name="connsiteX10" fmla="*/ 2117 w 6540345"/>
              <a:gd name="connsiteY10" fmla="*/ 0 h 1642036"/>
              <a:gd name="connsiteX11" fmla="*/ 7040 w 6540345"/>
              <a:gd name="connsiteY11" fmla="*/ 1593742 h 1642036"/>
              <a:gd name="connsiteX12" fmla="*/ 60754 w 6540345"/>
              <a:gd name="connsiteY12" fmla="*/ 1593963 h 1642036"/>
              <a:gd name="connsiteX13" fmla="*/ 5614689 w 6540345"/>
              <a:gd name="connsiteY13" fmla="*/ 1642036 h 1642036"/>
              <a:gd name="connsiteX14" fmla="*/ 5614688 w 6540345"/>
              <a:gd name="connsiteY14" fmla="*/ 713929 h 1642036"/>
              <a:gd name="connsiteX15" fmla="*/ 5614689 w 6540345"/>
              <a:gd name="connsiteY15" fmla="*/ 571143 h 1642036"/>
              <a:gd name="connsiteX16" fmla="*/ 5614689 w 6540345"/>
              <a:gd name="connsiteY16" fmla="*/ 499750 h 1642036"/>
              <a:gd name="connsiteX17" fmla="*/ 4290180 w 6540345"/>
              <a:gd name="connsiteY17" fmla="*/ 670794 h 1642036"/>
              <a:gd name="connsiteX18" fmla="*/ 3779753 w 6540345"/>
              <a:gd name="connsiteY18" fmla="*/ 1027758 h 1642036"/>
              <a:gd name="connsiteX19" fmla="*/ 2926579 w 6540345"/>
              <a:gd name="connsiteY19" fmla="*/ 1118289 h 1642036"/>
              <a:gd name="connsiteX0" fmla="*/ 2926579 w 5614689"/>
              <a:gd name="connsiteY0" fmla="*/ 1118289 h 1642036"/>
              <a:gd name="connsiteX1" fmla="*/ 2719917 w 5614689"/>
              <a:gd name="connsiteY1" fmla="*/ 901700 h 1642036"/>
              <a:gd name="connsiteX2" fmla="*/ 2516717 w 5614689"/>
              <a:gd name="connsiteY2" fmla="*/ 685800 h 1642036"/>
              <a:gd name="connsiteX3" fmla="*/ 2167467 w 5614689"/>
              <a:gd name="connsiteY3" fmla="*/ 488950 h 1642036"/>
              <a:gd name="connsiteX4" fmla="*/ 1634067 w 5614689"/>
              <a:gd name="connsiteY4" fmla="*/ 196850 h 1642036"/>
              <a:gd name="connsiteX5" fmla="*/ 1411817 w 5614689"/>
              <a:gd name="connsiteY5" fmla="*/ 69850 h 1642036"/>
              <a:gd name="connsiteX6" fmla="*/ 1253067 w 5614689"/>
              <a:gd name="connsiteY6" fmla="*/ 12700 h 1642036"/>
              <a:gd name="connsiteX7" fmla="*/ 1132417 w 5614689"/>
              <a:gd name="connsiteY7" fmla="*/ 0 h 1642036"/>
              <a:gd name="connsiteX8" fmla="*/ 674145 w 5614689"/>
              <a:gd name="connsiteY8" fmla="*/ 0 h 1642036"/>
              <a:gd name="connsiteX9" fmla="*/ 226127 w 5614689"/>
              <a:gd name="connsiteY9" fmla="*/ 0 h 1642036"/>
              <a:gd name="connsiteX10" fmla="*/ 2117 w 5614689"/>
              <a:gd name="connsiteY10" fmla="*/ 0 h 1642036"/>
              <a:gd name="connsiteX11" fmla="*/ 7040 w 5614689"/>
              <a:gd name="connsiteY11" fmla="*/ 1593742 h 1642036"/>
              <a:gd name="connsiteX12" fmla="*/ 60754 w 5614689"/>
              <a:gd name="connsiteY12" fmla="*/ 1593963 h 1642036"/>
              <a:gd name="connsiteX13" fmla="*/ 5614689 w 5614689"/>
              <a:gd name="connsiteY13" fmla="*/ 1642036 h 1642036"/>
              <a:gd name="connsiteX14" fmla="*/ 5614688 w 5614689"/>
              <a:gd name="connsiteY14" fmla="*/ 713929 h 1642036"/>
              <a:gd name="connsiteX15" fmla="*/ 5614689 w 5614689"/>
              <a:gd name="connsiteY15" fmla="*/ 571143 h 1642036"/>
              <a:gd name="connsiteX16" fmla="*/ 5614689 w 5614689"/>
              <a:gd name="connsiteY16" fmla="*/ 499750 h 1642036"/>
              <a:gd name="connsiteX17" fmla="*/ 4290180 w 5614689"/>
              <a:gd name="connsiteY17" fmla="*/ 670794 h 1642036"/>
              <a:gd name="connsiteX18" fmla="*/ 3779753 w 5614689"/>
              <a:gd name="connsiteY18" fmla="*/ 1027758 h 1642036"/>
              <a:gd name="connsiteX19" fmla="*/ 2926579 w 5614689"/>
              <a:gd name="connsiteY19" fmla="*/ 1118289 h 164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14689" h="1642036">
                <a:moveTo>
                  <a:pt x="2926579" y="1118289"/>
                </a:moveTo>
                <a:lnTo>
                  <a:pt x="2719917" y="901700"/>
                </a:lnTo>
                <a:lnTo>
                  <a:pt x="2516717" y="685800"/>
                </a:lnTo>
                <a:lnTo>
                  <a:pt x="2167467" y="488950"/>
                </a:lnTo>
                <a:lnTo>
                  <a:pt x="1634067" y="196850"/>
                </a:lnTo>
                <a:lnTo>
                  <a:pt x="1411817" y="69850"/>
                </a:lnTo>
                <a:lnTo>
                  <a:pt x="1253067" y="12700"/>
                </a:lnTo>
                <a:lnTo>
                  <a:pt x="1132417" y="0"/>
                </a:lnTo>
                <a:lnTo>
                  <a:pt x="674145" y="0"/>
                </a:lnTo>
                <a:lnTo>
                  <a:pt x="226127" y="0"/>
                </a:lnTo>
                <a:lnTo>
                  <a:pt x="2117" y="0"/>
                </a:lnTo>
                <a:cubicBezTo>
                  <a:pt x="0" y="510117"/>
                  <a:pt x="9157" y="1083625"/>
                  <a:pt x="7040" y="1593742"/>
                </a:cubicBezTo>
                <a:lnTo>
                  <a:pt x="60754" y="1593963"/>
                </a:lnTo>
                <a:lnTo>
                  <a:pt x="5614689" y="1642036"/>
                </a:lnTo>
                <a:cubicBezTo>
                  <a:pt x="5614689" y="1332667"/>
                  <a:pt x="5614688" y="1023298"/>
                  <a:pt x="5614688" y="713929"/>
                </a:cubicBezTo>
                <a:cubicBezTo>
                  <a:pt x="5614688" y="666334"/>
                  <a:pt x="5614689" y="618738"/>
                  <a:pt x="5614689" y="571143"/>
                </a:cubicBezTo>
                <a:lnTo>
                  <a:pt x="5614689" y="499750"/>
                </a:lnTo>
                <a:lnTo>
                  <a:pt x="4290180" y="670794"/>
                </a:lnTo>
                <a:lnTo>
                  <a:pt x="3779753" y="1027758"/>
                </a:lnTo>
                <a:lnTo>
                  <a:pt x="2926579" y="111828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5" name="Freeform 124"/>
          <p:cNvSpPr/>
          <p:nvPr/>
        </p:nvSpPr>
        <p:spPr>
          <a:xfrm>
            <a:off x="2133600" y="4535488"/>
            <a:ext cx="6248400" cy="539750"/>
          </a:xfrm>
          <a:custGeom>
            <a:avLst/>
            <a:gdLst>
              <a:gd name="connsiteX0" fmla="*/ 0 w 2301073"/>
              <a:gd name="connsiteY0" fmla="*/ 236137 h 567732"/>
              <a:gd name="connsiteX1" fmla="*/ 85411 w 2301073"/>
              <a:gd name="connsiteY1" fmla="*/ 557684 h 567732"/>
              <a:gd name="connsiteX2" fmla="*/ 1180682 w 2301073"/>
              <a:gd name="connsiteY2" fmla="*/ 562708 h 567732"/>
              <a:gd name="connsiteX3" fmla="*/ 2301073 w 2301073"/>
              <a:gd name="connsiteY3" fmla="*/ 567732 h 567732"/>
              <a:gd name="connsiteX4" fmla="*/ 1989574 w 2301073"/>
              <a:gd name="connsiteY4" fmla="*/ 371790 h 567732"/>
              <a:gd name="connsiteX5" fmla="*/ 1582616 w 2301073"/>
              <a:gd name="connsiteY5" fmla="*/ 205992 h 567732"/>
              <a:gd name="connsiteX6" fmla="*/ 994787 w 2301073"/>
              <a:gd name="connsiteY6" fmla="*/ 65315 h 567732"/>
              <a:gd name="connsiteX7" fmla="*/ 693337 w 2301073"/>
              <a:gd name="connsiteY7" fmla="*/ 15073 h 567732"/>
              <a:gd name="connsiteX8" fmla="*/ 562708 w 2301073"/>
              <a:gd name="connsiteY8" fmla="*/ 0 h 567732"/>
              <a:gd name="connsiteX9" fmla="*/ 391886 w 2301073"/>
              <a:gd name="connsiteY9" fmla="*/ 155750 h 567732"/>
              <a:gd name="connsiteX10" fmla="*/ 105508 w 2301073"/>
              <a:gd name="connsiteY10" fmla="*/ 261258 h 567732"/>
              <a:gd name="connsiteX11" fmla="*/ 0 w 2301073"/>
              <a:gd name="connsiteY11" fmla="*/ 236137 h 567732"/>
              <a:gd name="connsiteX0" fmla="*/ 0 w 2782899"/>
              <a:gd name="connsiteY0" fmla="*/ 236137 h 567732"/>
              <a:gd name="connsiteX1" fmla="*/ 85411 w 2782899"/>
              <a:gd name="connsiteY1" fmla="*/ 557684 h 567732"/>
              <a:gd name="connsiteX2" fmla="*/ 1180682 w 2782899"/>
              <a:gd name="connsiteY2" fmla="*/ 562708 h 567732"/>
              <a:gd name="connsiteX3" fmla="*/ 2301073 w 2782899"/>
              <a:gd name="connsiteY3" fmla="*/ 567732 h 567732"/>
              <a:gd name="connsiteX4" fmla="*/ 1989574 w 2782899"/>
              <a:gd name="connsiteY4" fmla="*/ 371790 h 567732"/>
              <a:gd name="connsiteX5" fmla="*/ 2782899 w 2782899"/>
              <a:gd name="connsiteY5" fmla="*/ 79836 h 567732"/>
              <a:gd name="connsiteX6" fmla="*/ 994787 w 2782899"/>
              <a:gd name="connsiteY6" fmla="*/ 65315 h 567732"/>
              <a:gd name="connsiteX7" fmla="*/ 693337 w 2782899"/>
              <a:gd name="connsiteY7" fmla="*/ 15073 h 567732"/>
              <a:gd name="connsiteX8" fmla="*/ 562708 w 2782899"/>
              <a:gd name="connsiteY8" fmla="*/ 0 h 567732"/>
              <a:gd name="connsiteX9" fmla="*/ 391886 w 2782899"/>
              <a:gd name="connsiteY9" fmla="*/ 155750 h 567732"/>
              <a:gd name="connsiteX10" fmla="*/ 105508 w 2782899"/>
              <a:gd name="connsiteY10" fmla="*/ 261258 h 567732"/>
              <a:gd name="connsiteX11" fmla="*/ 0 w 2782899"/>
              <a:gd name="connsiteY11" fmla="*/ 236137 h 567732"/>
              <a:gd name="connsiteX0" fmla="*/ 0 w 2782899"/>
              <a:gd name="connsiteY0" fmla="*/ 236137 h 567732"/>
              <a:gd name="connsiteX1" fmla="*/ 85411 w 2782899"/>
              <a:gd name="connsiteY1" fmla="*/ 557684 h 567732"/>
              <a:gd name="connsiteX2" fmla="*/ 1180682 w 2782899"/>
              <a:gd name="connsiteY2" fmla="*/ 562708 h 567732"/>
              <a:gd name="connsiteX3" fmla="*/ 2301073 w 2782899"/>
              <a:gd name="connsiteY3" fmla="*/ 567732 h 567732"/>
              <a:gd name="connsiteX4" fmla="*/ 2272730 w 2782899"/>
              <a:gd name="connsiteY4" fmla="*/ 335315 h 567732"/>
              <a:gd name="connsiteX5" fmla="*/ 2782899 w 2782899"/>
              <a:gd name="connsiteY5" fmla="*/ 79836 h 567732"/>
              <a:gd name="connsiteX6" fmla="*/ 994787 w 2782899"/>
              <a:gd name="connsiteY6" fmla="*/ 65315 h 567732"/>
              <a:gd name="connsiteX7" fmla="*/ 693337 w 2782899"/>
              <a:gd name="connsiteY7" fmla="*/ 15073 h 567732"/>
              <a:gd name="connsiteX8" fmla="*/ 562708 w 2782899"/>
              <a:gd name="connsiteY8" fmla="*/ 0 h 567732"/>
              <a:gd name="connsiteX9" fmla="*/ 391886 w 2782899"/>
              <a:gd name="connsiteY9" fmla="*/ 155750 h 567732"/>
              <a:gd name="connsiteX10" fmla="*/ 105508 w 2782899"/>
              <a:gd name="connsiteY10" fmla="*/ 261258 h 567732"/>
              <a:gd name="connsiteX11" fmla="*/ 0 w 2782899"/>
              <a:gd name="connsiteY11" fmla="*/ 236137 h 567732"/>
              <a:gd name="connsiteX0" fmla="*/ 0 w 3123011"/>
              <a:gd name="connsiteY0" fmla="*/ 236137 h 567732"/>
              <a:gd name="connsiteX1" fmla="*/ 85411 w 3123011"/>
              <a:gd name="connsiteY1" fmla="*/ 557684 h 567732"/>
              <a:gd name="connsiteX2" fmla="*/ 1180682 w 3123011"/>
              <a:gd name="connsiteY2" fmla="*/ 562708 h 567732"/>
              <a:gd name="connsiteX3" fmla="*/ 2301073 w 3123011"/>
              <a:gd name="connsiteY3" fmla="*/ 567732 h 567732"/>
              <a:gd name="connsiteX4" fmla="*/ 3123011 w 3123011"/>
              <a:gd name="connsiteY4" fmla="*/ 420475 h 567732"/>
              <a:gd name="connsiteX5" fmla="*/ 2782899 w 3123011"/>
              <a:gd name="connsiteY5" fmla="*/ 79836 h 567732"/>
              <a:gd name="connsiteX6" fmla="*/ 994787 w 3123011"/>
              <a:gd name="connsiteY6" fmla="*/ 65315 h 567732"/>
              <a:gd name="connsiteX7" fmla="*/ 693337 w 3123011"/>
              <a:gd name="connsiteY7" fmla="*/ 15073 h 567732"/>
              <a:gd name="connsiteX8" fmla="*/ 562708 w 3123011"/>
              <a:gd name="connsiteY8" fmla="*/ 0 h 567732"/>
              <a:gd name="connsiteX9" fmla="*/ 391886 w 3123011"/>
              <a:gd name="connsiteY9" fmla="*/ 155750 h 567732"/>
              <a:gd name="connsiteX10" fmla="*/ 105508 w 3123011"/>
              <a:gd name="connsiteY10" fmla="*/ 261258 h 567732"/>
              <a:gd name="connsiteX11" fmla="*/ 0 w 3123011"/>
              <a:gd name="connsiteY11" fmla="*/ 236137 h 567732"/>
              <a:gd name="connsiteX0" fmla="*/ 0 w 3123011"/>
              <a:gd name="connsiteY0" fmla="*/ 236137 h 567732"/>
              <a:gd name="connsiteX1" fmla="*/ 85411 w 3123011"/>
              <a:gd name="connsiteY1" fmla="*/ 557684 h 567732"/>
              <a:gd name="connsiteX2" fmla="*/ 1180682 w 3123011"/>
              <a:gd name="connsiteY2" fmla="*/ 562708 h 567732"/>
              <a:gd name="connsiteX3" fmla="*/ 2301073 w 3123011"/>
              <a:gd name="connsiteY3" fmla="*/ 567732 h 567732"/>
              <a:gd name="connsiteX4" fmla="*/ 3123011 w 3123011"/>
              <a:gd name="connsiteY4" fmla="*/ 420475 h 567732"/>
              <a:gd name="connsiteX5" fmla="*/ 2952955 w 3123011"/>
              <a:gd name="connsiteY5" fmla="*/ 164995 h 567732"/>
              <a:gd name="connsiteX6" fmla="*/ 994787 w 3123011"/>
              <a:gd name="connsiteY6" fmla="*/ 65315 h 567732"/>
              <a:gd name="connsiteX7" fmla="*/ 693337 w 3123011"/>
              <a:gd name="connsiteY7" fmla="*/ 15073 h 567732"/>
              <a:gd name="connsiteX8" fmla="*/ 562708 w 3123011"/>
              <a:gd name="connsiteY8" fmla="*/ 0 h 567732"/>
              <a:gd name="connsiteX9" fmla="*/ 391886 w 3123011"/>
              <a:gd name="connsiteY9" fmla="*/ 155750 h 567732"/>
              <a:gd name="connsiteX10" fmla="*/ 105508 w 3123011"/>
              <a:gd name="connsiteY10" fmla="*/ 261258 h 567732"/>
              <a:gd name="connsiteX11" fmla="*/ 0 w 3123011"/>
              <a:gd name="connsiteY11" fmla="*/ 236137 h 567732"/>
              <a:gd name="connsiteX0" fmla="*/ 0 w 3123011"/>
              <a:gd name="connsiteY0" fmla="*/ 221064 h 552659"/>
              <a:gd name="connsiteX1" fmla="*/ 85411 w 3123011"/>
              <a:gd name="connsiteY1" fmla="*/ 542611 h 552659"/>
              <a:gd name="connsiteX2" fmla="*/ 1180682 w 3123011"/>
              <a:gd name="connsiteY2" fmla="*/ 547635 h 552659"/>
              <a:gd name="connsiteX3" fmla="*/ 2301073 w 3123011"/>
              <a:gd name="connsiteY3" fmla="*/ 552659 h 552659"/>
              <a:gd name="connsiteX4" fmla="*/ 3123011 w 3123011"/>
              <a:gd name="connsiteY4" fmla="*/ 405402 h 552659"/>
              <a:gd name="connsiteX5" fmla="*/ 2952955 w 3123011"/>
              <a:gd name="connsiteY5" fmla="*/ 149922 h 552659"/>
              <a:gd name="connsiteX6" fmla="*/ 994787 w 3123011"/>
              <a:gd name="connsiteY6" fmla="*/ 50242 h 552659"/>
              <a:gd name="connsiteX7" fmla="*/ 693337 w 3123011"/>
              <a:gd name="connsiteY7" fmla="*/ 0 h 552659"/>
              <a:gd name="connsiteX8" fmla="*/ 391886 w 3123011"/>
              <a:gd name="connsiteY8" fmla="*/ 140677 h 552659"/>
              <a:gd name="connsiteX9" fmla="*/ 105508 w 3123011"/>
              <a:gd name="connsiteY9" fmla="*/ 246185 h 552659"/>
              <a:gd name="connsiteX10" fmla="*/ 0 w 3123011"/>
              <a:gd name="connsiteY10" fmla="*/ 221064 h 552659"/>
              <a:gd name="connsiteX0" fmla="*/ 0 w 3123011"/>
              <a:gd name="connsiteY0" fmla="*/ 170822 h 502417"/>
              <a:gd name="connsiteX1" fmla="*/ 85411 w 3123011"/>
              <a:gd name="connsiteY1" fmla="*/ 492369 h 502417"/>
              <a:gd name="connsiteX2" fmla="*/ 1180682 w 3123011"/>
              <a:gd name="connsiteY2" fmla="*/ 497393 h 502417"/>
              <a:gd name="connsiteX3" fmla="*/ 2301073 w 3123011"/>
              <a:gd name="connsiteY3" fmla="*/ 502417 h 502417"/>
              <a:gd name="connsiteX4" fmla="*/ 3123011 w 3123011"/>
              <a:gd name="connsiteY4" fmla="*/ 355160 h 502417"/>
              <a:gd name="connsiteX5" fmla="*/ 2952955 w 3123011"/>
              <a:gd name="connsiteY5" fmla="*/ 99680 h 502417"/>
              <a:gd name="connsiteX6" fmla="*/ 994787 w 3123011"/>
              <a:gd name="connsiteY6" fmla="*/ 0 h 502417"/>
              <a:gd name="connsiteX7" fmla="*/ 391886 w 3123011"/>
              <a:gd name="connsiteY7" fmla="*/ 90435 h 502417"/>
              <a:gd name="connsiteX8" fmla="*/ 105508 w 3123011"/>
              <a:gd name="connsiteY8" fmla="*/ 195943 h 502417"/>
              <a:gd name="connsiteX9" fmla="*/ 0 w 3123011"/>
              <a:gd name="connsiteY9" fmla="*/ 170822 h 502417"/>
              <a:gd name="connsiteX0" fmla="*/ 0 w 3123011"/>
              <a:gd name="connsiteY0" fmla="*/ 80387 h 411982"/>
              <a:gd name="connsiteX1" fmla="*/ 85411 w 3123011"/>
              <a:gd name="connsiteY1" fmla="*/ 401934 h 411982"/>
              <a:gd name="connsiteX2" fmla="*/ 1180682 w 3123011"/>
              <a:gd name="connsiteY2" fmla="*/ 406958 h 411982"/>
              <a:gd name="connsiteX3" fmla="*/ 2301073 w 3123011"/>
              <a:gd name="connsiteY3" fmla="*/ 411982 h 411982"/>
              <a:gd name="connsiteX4" fmla="*/ 3123011 w 3123011"/>
              <a:gd name="connsiteY4" fmla="*/ 264725 h 411982"/>
              <a:gd name="connsiteX5" fmla="*/ 2952955 w 3123011"/>
              <a:gd name="connsiteY5" fmla="*/ 9245 h 411982"/>
              <a:gd name="connsiteX6" fmla="*/ 391886 w 3123011"/>
              <a:gd name="connsiteY6" fmla="*/ 0 h 411982"/>
              <a:gd name="connsiteX7" fmla="*/ 105508 w 3123011"/>
              <a:gd name="connsiteY7" fmla="*/ 105508 h 411982"/>
              <a:gd name="connsiteX8" fmla="*/ 0 w 3123011"/>
              <a:gd name="connsiteY8" fmla="*/ 80387 h 411982"/>
              <a:gd name="connsiteX0" fmla="*/ 0 w 3408143"/>
              <a:gd name="connsiteY0" fmla="*/ 80387 h 411982"/>
              <a:gd name="connsiteX1" fmla="*/ 85411 w 3408143"/>
              <a:gd name="connsiteY1" fmla="*/ 401934 h 411982"/>
              <a:gd name="connsiteX2" fmla="*/ 1180682 w 3408143"/>
              <a:gd name="connsiteY2" fmla="*/ 406958 h 411982"/>
              <a:gd name="connsiteX3" fmla="*/ 2301073 w 3408143"/>
              <a:gd name="connsiteY3" fmla="*/ 411982 h 411982"/>
              <a:gd name="connsiteX4" fmla="*/ 3123011 w 3408143"/>
              <a:gd name="connsiteY4" fmla="*/ 264725 h 411982"/>
              <a:gd name="connsiteX5" fmla="*/ 2952955 w 3408143"/>
              <a:gd name="connsiteY5" fmla="*/ 9245 h 411982"/>
              <a:gd name="connsiteX6" fmla="*/ 391886 w 3408143"/>
              <a:gd name="connsiteY6" fmla="*/ 0 h 411982"/>
              <a:gd name="connsiteX7" fmla="*/ 105508 w 3408143"/>
              <a:gd name="connsiteY7" fmla="*/ 105508 h 411982"/>
              <a:gd name="connsiteX8" fmla="*/ 0 w 3408143"/>
              <a:gd name="connsiteY8" fmla="*/ 80387 h 411982"/>
              <a:gd name="connsiteX0" fmla="*/ 0 w 3408143"/>
              <a:gd name="connsiteY0" fmla="*/ 80387 h 411982"/>
              <a:gd name="connsiteX1" fmla="*/ 85411 w 3408143"/>
              <a:gd name="connsiteY1" fmla="*/ 401934 h 411982"/>
              <a:gd name="connsiteX2" fmla="*/ 1180682 w 3408143"/>
              <a:gd name="connsiteY2" fmla="*/ 406958 h 411982"/>
              <a:gd name="connsiteX3" fmla="*/ 2301073 w 3408143"/>
              <a:gd name="connsiteY3" fmla="*/ 411982 h 411982"/>
              <a:gd name="connsiteX4" fmla="*/ 3123011 w 3408143"/>
              <a:gd name="connsiteY4" fmla="*/ 264725 h 411982"/>
              <a:gd name="connsiteX5" fmla="*/ 2952955 w 3408143"/>
              <a:gd name="connsiteY5" fmla="*/ 9245 h 411982"/>
              <a:gd name="connsiteX6" fmla="*/ 391886 w 3408143"/>
              <a:gd name="connsiteY6" fmla="*/ 0 h 411982"/>
              <a:gd name="connsiteX7" fmla="*/ 105508 w 3408143"/>
              <a:gd name="connsiteY7" fmla="*/ 105508 h 411982"/>
              <a:gd name="connsiteX8" fmla="*/ 0 w 3408143"/>
              <a:gd name="connsiteY8" fmla="*/ 80387 h 411982"/>
              <a:gd name="connsiteX0" fmla="*/ 0 w 3647276"/>
              <a:gd name="connsiteY0" fmla="*/ 80387 h 411982"/>
              <a:gd name="connsiteX1" fmla="*/ 85411 w 3647276"/>
              <a:gd name="connsiteY1" fmla="*/ 401934 h 411982"/>
              <a:gd name="connsiteX2" fmla="*/ 1180682 w 3647276"/>
              <a:gd name="connsiteY2" fmla="*/ 406958 h 411982"/>
              <a:gd name="connsiteX3" fmla="*/ 2301073 w 3647276"/>
              <a:gd name="connsiteY3" fmla="*/ 411982 h 411982"/>
              <a:gd name="connsiteX4" fmla="*/ 3123011 w 3647276"/>
              <a:gd name="connsiteY4" fmla="*/ 264725 h 411982"/>
              <a:gd name="connsiteX5" fmla="*/ 2952955 w 3647276"/>
              <a:gd name="connsiteY5" fmla="*/ 9245 h 411982"/>
              <a:gd name="connsiteX6" fmla="*/ 391886 w 3647276"/>
              <a:gd name="connsiteY6" fmla="*/ 0 h 411982"/>
              <a:gd name="connsiteX7" fmla="*/ 105508 w 3647276"/>
              <a:gd name="connsiteY7" fmla="*/ 105508 h 411982"/>
              <a:gd name="connsiteX8" fmla="*/ 0 w 3647276"/>
              <a:gd name="connsiteY8" fmla="*/ 80387 h 411982"/>
              <a:gd name="connsiteX0" fmla="*/ 0 w 3647276"/>
              <a:gd name="connsiteY0" fmla="*/ 80387 h 415388"/>
              <a:gd name="connsiteX1" fmla="*/ 85411 w 3647276"/>
              <a:gd name="connsiteY1" fmla="*/ 401934 h 415388"/>
              <a:gd name="connsiteX2" fmla="*/ 1180682 w 3647276"/>
              <a:gd name="connsiteY2" fmla="*/ 406958 h 415388"/>
              <a:gd name="connsiteX3" fmla="*/ 2048710 w 3647276"/>
              <a:gd name="connsiteY3" fmla="*/ 415388 h 415388"/>
              <a:gd name="connsiteX4" fmla="*/ 3123011 w 3647276"/>
              <a:gd name="connsiteY4" fmla="*/ 264725 h 415388"/>
              <a:gd name="connsiteX5" fmla="*/ 2952955 w 3647276"/>
              <a:gd name="connsiteY5" fmla="*/ 9245 h 415388"/>
              <a:gd name="connsiteX6" fmla="*/ 391886 w 3647276"/>
              <a:gd name="connsiteY6" fmla="*/ 0 h 415388"/>
              <a:gd name="connsiteX7" fmla="*/ 105508 w 3647276"/>
              <a:gd name="connsiteY7" fmla="*/ 105508 h 415388"/>
              <a:gd name="connsiteX8" fmla="*/ 0 w 3647276"/>
              <a:gd name="connsiteY8" fmla="*/ 80387 h 415388"/>
              <a:gd name="connsiteX0" fmla="*/ 0 w 3663602"/>
              <a:gd name="connsiteY0" fmla="*/ 80387 h 415388"/>
              <a:gd name="connsiteX1" fmla="*/ 85411 w 3663602"/>
              <a:gd name="connsiteY1" fmla="*/ 401934 h 415388"/>
              <a:gd name="connsiteX2" fmla="*/ 1180682 w 3663602"/>
              <a:gd name="connsiteY2" fmla="*/ 406958 h 415388"/>
              <a:gd name="connsiteX3" fmla="*/ 2048710 w 3663602"/>
              <a:gd name="connsiteY3" fmla="*/ 415388 h 415388"/>
              <a:gd name="connsiteX4" fmla="*/ 3139337 w 3663602"/>
              <a:gd name="connsiteY4" fmla="*/ 272901 h 415388"/>
              <a:gd name="connsiteX5" fmla="*/ 2952955 w 3663602"/>
              <a:gd name="connsiteY5" fmla="*/ 9245 h 415388"/>
              <a:gd name="connsiteX6" fmla="*/ 391886 w 3663602"/>
              <a:gd name="connsiteY6" fmla="*/ 0 h 415388"/>
              <a:gd name="connsiteX7" fmla="*/ 105508 w 3663602"/>
              <a:gd name="connsiteY7" fmla="*/ 105508 h 415388"/>
              <a:gd name="connsiteX8" fmla="*/ 0 w 3663602"/>
              <a:gd name="connsiteY8" fmla="*/ 80387 h 415388"/>
              <a:gd name="connsiteX0" fmla="*/ 0 w 3947936"/>
              <a:gd name="connsiteY0" fmla="*/ 80387 h 415388"/>
              <a:gd name="connsiteX1" fmla="*/ 85411 w 3947936"/>
              <a:gd name="connsiteY1" fmla="*/ 401934 h 415388"/>
              <a:gd name="connsiteX2" fmla="*/ 1180682 w 3947936"/>
              <a:gd name="connsiteY2" fmla="*/ 406958 h 415388"/>
              <a:gd name="connsiteX3" fmla="*/ 2048710 w 3947936"/>
              <a:gd name="connsiteY3" fmla="*/ 415388 h 415388"/>
              <a:gd name="connsiteX4" fmla="*/ 3139337 w 3947936"/>
              <a:gd name="connsiteY4" fmla="*/ 272901 h 415388"/>
              <a:gd name="connsiteX5" fmla="*/ 2952955 w 3947936"/>
              <a:gd name="connsiteY5" fmla="*/ 9245 h 415388"/>
              <a:gd name="connsiteX6" fmla="*/ 391886 w 3947936"/>
              <a:gd name="connsiteY6" fmla="*/ 0 h 415388"/>
              <a:gd name="connsiteX7" fmla="*/ 105508 w 3947936"/>
              <a:gd name="connsiteY7" fmla="*/ 105508 h 415388"/>
              <a:gd name="connsiteX8" fmla="*/ 0 w 3947936"/>
              <a:gd name="connsiteY8" fmla="*/ 80387 h 415388"/>
              <a:gd name="connsiteX0" fmla="*/ 0 w 3947936"/>
              <a:gd name="connsiteY0" fmla="*/ 80387 h 415388"/>
              <a:gd name="connsiteX1" fmla="*/ 85411 w 3947936"/>
              <a:gd name="connsiteY1" fmla="*/ 401934 h 415388"/>
              <a:gd name="connsiteX2" fmla="*/ 1180682 w 3947936"/>
              <a:gd name="connsiteY2" fmla="*/ 406958 h 415388"/>
              <a:gd name="connsiteX3" fmla="*/ 2048710 w 3947936"/>
              <a:gd name="connsiteY3" fmla="*/ 415388 h 415388"/>
              <a:gd name="connsiteX4" fmla="*/ 3139337 w 3947936"/>
              <a:gd name="connsiteY4" fmla="*/ 272901 h 415388"/>
              <a:gd name="connsiteX5" fmla="*/ 2952955 w 3947936"/>
              <a:gd name="connsiteY5" fmla="*/ 9245 h 415388"/>
              <a:gd name="connsiteX6" fmla="*/ 391886 w 3947936"/>
              <a:gd name="connsiteY6" fmla="*/ 0 h 415388"/>
              <a:gd name="connsiteX7" fmla="*/ 105508 w 3947936"/>
              <a:gd name="connsiteY7" fmla="*/ 105508 h 415388"/>
              <a:gd name="connsiteX8" fmla="*/ 0 w 3947936"/>
              <a:gd name="connsiteY8" fmla="*/ 80387 h 415388"/>
              <a:gd name="connsiteX0" fmla="*/ 108058 w 4055994"/>
              <a:gd name="connsiteY0" fmla="*/ 80387 h 435044"/>
              <a:gd name="connsiteX1" fmla="*/ 0 w 4055994"/>
              <a:gd name="connsiteY1" fmla="*/ 435044 h 435044"/>
              <a:gd name="connsiteX2" fmla="*/ 1288740 w 4055994"/>
              <a:gd name="connsiteY2" fmla="*/ 406958 h 435044"/>
              <a:gd name="connsiteX3" fmla="*/ 2156768 w 4055994"/>
              <a:gd name="connsiteY3" fmla="*/ 415388 h 435044"/>
              <a:gd name="connsiteX4" fmla="*/ 3247395 w 4055994"/>
              <a:gd name="connsiteY4" fmla="*/ 272901 h 435044"/>
              <a:gd name="connsiteX5" fmla="*/ 3061013 w 4055994"/>
              <a:gd name="connsiteY5" fmla="*/ 9245 h 435044"/>
              <a:gd name="connsiteX6" fmla="*/ 499944 w 4055994"/>
              <a:gd name="connsiteY6" fmla="*/ 0 h 435044"/>
              <a:gd name="connsiteX7" fmla="*/ 213566 w 4055994"/>
              <a:gd name="connsiteY7" fmla="*/ 105508 h 435044"/>
              <a:gd name="connsiteX8" fmla="*/ 108058 w 4055994"/>
              <a:gd name="connsiteY8" fmla="*/ 80387 h 435044"/>
              <a:gd name="connsiteX0" fmla="*/ 0 w 4481134"/>
              <a:gd name="connsiteY0" fmla="*/ 179565 h 435044"/>
              <a:gd name="connsiteX1" fmla="*/ 425140 w 4481134"/>
              <a:gd name="connsiteY1" fmla="*/ 435044 h 435044"/>
              <a:gd name="connsiteX2" fmla="*/ 1713880 w 4481134"/>
              <a:gd name="connsiteY2" fmla="*/ 406958 h 435044"/>
              <a:gd name="connsiteX3" fmla="*/ 2581908 w 4481134"/>
              <a:gd name="connsiteY3" fmla="*/ 415388 h 435044"/>
              <a:gd name="connsiteX4" fmla="*/ 3672535 w 4481134"/>
              <a:gd name="connsiteY4" fmla="*/ 272901 h 435044"/>
              <a:gd name="connsiteX5" fmla="*/ 3486153 w 4481134"/>
              <a:gd name="connsiteY5" fmla="*/ 9245 h 435044"/>
              <a:gd name="connsiteX6" fmla="*/ 925084 w 4481134"/>
              <a:gd name="connsiteY6" fmla="*/ 0 h 435044"/>
              <a:gd name="connsiteX7" fmla="*/ 638706 w 4481134"/>
              <a:gd name="connsiteY7" fmla="*/ 105508 h 435044"/>
              <a:gd name="connsiteX8" fmla="*/ 0 w 4481134"/>
              <a:gd name="connsiteY8" fmla="*/ 179565 h 435044"/>
              <a:gd name="connsiteX0" fmla="*/ 0 w 4481134"/>
              <a:gd name="connsiteY0" fmla="*/ 179565 h 435044"/>
              <a:gd name="connsiteX1" fmla="*/ 425140 w 4481134"/>
              <a:gd name="connsiteY1" fmla="*/ 435044 h 435044"/>
              <a:gd name="connsiteX2" fmla="*/ 1713880 w 4481134"/>
              <a:gd name="connsiteY2" fmla="*/ 406958 h 435044"/>
              <a:gd name="connsiteX3" fmla="*/ 2581908 w 4481134"/>
              <a:gd name="connsiteY3" fmla="*/ 415388 h 435044"/>
              <a:gd name="connsiteX4" fmla="*/ 3672535 w 4481134"/>
              <a:gd name="connsiteY4" fmla="*/ 272901 h 435044"/>
              <a:gd name="connsiteX5" fmla="*/ 3486153 w 4481134"/>
              <a:gd name="connsiteY5" fmla="*/ 9245 h 435044"/>
              <a:gd name="connsiteX6" fmla="*/ 925084 w 4481134"/>
              <a:gd name="connsiteY6" fmla="*/ 0 h 435044"/>
              <a:gd name="connsiteX7" fmla="*/ 510169 w 4481134"/>
              <a:gd name="connsiteY7" fmla="*/ 94405 h 435044"/>
              <a:gd name="connsiteX8" fmla="*/ 0 w 4481134"/>
              <a:gd name="connsiteY8" fmla="*/ 179565 h 435044"/>
              <a:gd name="connsiteX0" fmla="*/ 0 w 4481134"/>
              <a:gd name="connsiteY0" fmla="*/ 179565 h 435044"/>
              <a:gd name="connsiteX1" fmla="*/ 425140 w 4481134"/>
              <a:gd name="connsiteY1" fmla="*/ 435044 h 435044"/>
              <a:gd name="connsiteX2" fmla="*/ 1713880 w 4481134"/>
              <a:gd name="connsiteY2" fmla="*/ 406958 h 435044"/>
              <a:gd name="connsiteX3" fmla="*/ 2581908 w 4481134"/>
              <a:gd name="connsiteY3" fmla="*/ 415388 h 435044"/>
              <a:gd name="connsiteX4" fmla="*/ 3672535 w 4481134"/>
              <a:gd name="connsiteY4" fmla="*/ 272901 h 435044"/>
              <a:gd name="connsiteX5" fmla="*/ 3486153 w 4481134"/>
              <a:gd name="connsiteY5" fmla="*/ 9245 h 435044"/>
              <a:gd name="connsiteX6" fmla="*/ 925084 w 4481134"/>
              <a:gd name="connsiteY6" fmla="*/ 0 h 435044"/>
              <a:gd name="connsiteX7" fmla="*/ 425140 w 4481134"/>
              <a:gd name="connsiteY7" fmla="*/ 9246 h 435044"/>
              <a:gd name="connsiteX8" fmla="*/ 0 w 4481134"/>
              <a:gd name="connsiteY8" fmla="*/ 179565 h 435044"/>
              <a:gd name="connsiteX0" fmla="*/ 5669 w 4486803"/>
              <a:gd name="connsiteY0" fmla="*/ 179565 h 435044"/>
              <a:gd name="connsiteX1" fmla="*/ 430809 w 4486803"/>
              <a:gd name="connsiteY1" fmla="*/ 435044 h 435044"/>
              <a:gd name="connsiteX2" fmla="*/ 1719549 w 4486803"/>
              <a:gd name="connsiteY2" fmla="*/ 406958 h 435044"/>
              <a:gd name="connsiteX3" fmla="*/ 2587577 w 4486803"/>
              <a:gd name="connsiteY3" fmla="*/ 415388 h 435044"/>
              <a:gd name="connsiteX4" fmla="*/ 3678204 w 4486803"/>
              <a:gd name="connsiteY4" fmla="*/ 272901 h 435044"/>
              <a:gd name="connsiteX5" fmla="*/ 3491822 w 4486803"/>
              <a:gd name="connsiteY5" fmla="*/ 9245 h 435044"/>
              <a:gd name="connsiteX6" fmla="*/ 930753 w 4486803"/>
              <a:gd name="connsiteY6" fmla="*/ 0 h 435044"/>
              <a:gd name="connsiteX7" fmla="*/ 430809 w 4486803"/>
              <a:gd name="connsiteY7" fmla="*/ 9246 h 435044"/>
              <a:gd name="connsiteX8" fmla="*/ 5669 w 4486803"/>
              <a:gd name="connsiteY8" fmla="*/ 179565 h 435044"/>
              <a:gd name="connsiteX0" fmla="*/ 193410 w 4674544"/>
              <a:gd name="connsiteY0" fmla="*/ 179565 h 435044"/>
              <a:gd name="connsiteX1" fmla="*/ 618550 w 4674544"/>
              <a:gd name="connsiteY1" fmla="*/ 435044 h 435044"/>
              <a:gd name="connsiteX2" fmla="*/ 1907290 w 4674544"/>
              <a:gd name="connsiteY2" fmla="*/ 406958 h 435044"/>
              <a:gd name="connsiteX3" fmla="*/ 2775318 w 4674544"/>
              <a:gd name="connsiteY3" fmla="*/ 415388 h 435044"/>
              <a:gd name="connsiteX4" fmla="*/ 3865945 w 4674544"/>
              <a:gd name="connsiteY4" fmla="*/ 272901 h 435044"/>
              <a:gd name="connsiteX5" fmla="*/ 3679563 w 4674544"/>
              <a:gd name="connsiteY5" fmla="*/ 9245 h 435044"/>
              <a:gd name="connsiteX6" fmla="*/ 1118494 w 4674544"/>
              <a:gd name="connsiteY6" fmla="*/ 0 h 435044"/>
              <a:gd name="connsiteX7" fmla="*/ 618550 w 4674544"/>
              <a:gd name="connsiteY7" fmla="*/ 9246 h 435044"/>
              <a:gd name="connsiteX8" fmla="*/ 193410 w 4674544"/>
              <a:gd name="connsiteY8" fmla="*/ 179565 h 435044"/>
              <a:gd name="connsiteX0" fmla="*/ 214790 w 4270784"/>
              <a:gd name="connsiteY0" fmla="*/ 9246 h 435044"/>
              <a:gd name="connsiteX1" fmla="*/ 214790 w 4270784"/>
              <a:gd name="connsiteY1" fmla="*/ 435044 h 435044"/>
              <a:gd name="connsiteX2" fmla="*/ 1503530 w 4270784"/>
              <a:gd name="connsiteY2" fmla="*/ 406958 h 435044"/>
              <a:gd name="connsiteX3" fmla="*/ 2371558 w 4270784"/>
              <a:gd name="connsiteY3" fmla="*/ 415388 h 435044"/>
              <a:gd name="connsiteX4" fmla="*/ 3462185 w 4270784"/>
              <a:gd name="connsiteY4" fmla="*/ 272901 h 435044"/>
              <a:gd name="connsiteX5" fmla="*/ 3275803 w 4270784"/>
              <a:gd name="connsiteY5" fmla="*/ 9245 h 435044"/>
              <a:gd name="connsiteX6" fmla="*/ 714734 w 4270784"/>
              <a:gd name="connsiteY6" fmla="*/ 0 h 435044"/>
              <a:gd name="connsiteX7" fmla="*/ 214790 w 4270784"/>
              <a:gd name="connsiteY7" fmla="*/ 9246 h 435044"/>
              <a:gd name="connsiteX0" fmla="*/ 1512659 w 5568653"/>
              <a:gd name="connsiteY0" fmla="*/ 9246 h 435044"/>
              <a:gd name="connsiteX1" fmla="*/ 1512659 w 5568653"/>
              <a:gd name="connsiteY1" fmla="*/ 435044 h 435044"/>
              <a:gd name="connsiteX2" fmla="*/ 2801399 w 5568653"/>
              <a:gd name="connsiteY2" fmla="*/ 406958 h 435044"/>
              <a:gd name="connsiteX3" fmla="*/ 3669427 w 5568653"/>
              <a:gd name="connsiteY3" fmla="*/ 415388 h 435044"/>
              <a:gd name="connsiteX4" fmla="*/ 4760054 w 5568653"/>
              <a:gd name="connsiteY4" fmla="*/ 272901 h 435044"/>
              <a:gd name="connsiteX5" fmla="*/ 4573672 w 5568653"/>
              <a:gd name="connsiteY5" fmla="*/ 9245 h 435044"/>
              <a:gd name="connsiteX6" fmla="*/ 2012603 w 5568653"/>
              <a:gd name="connsiteY6" fmla="*/ 0 h 435044"/>
              <a:gd name="connsiteX7" fmla="*/ 1512659 w 5568653"/>
              <a:gd name="connsiteY7" fmla="*/ 9246 h 435044"/>
              <a:gd name="connsiteX0" fmla="*/ 1512659 w 5568653"/>
              <a:gd name="connsiteY0" fmla="*/ 9246 h 435044"/>
              <a:gd name="connsiteX1" fmla="*/ 1512659 w 5568653"/>
              <a:gd name="connsiteY1" fmla="*/ 435044 h 435044"/>
              <a:gd name="connsiteX2" fmla="*/ 2801399 w 5568653"/>
              <a:gd name="connsiteY2" fmla="*/ 406958 h 435044"/>
              <a:gd name="connsiteX3" fmla="*/ 3669427 w 5568653"/>
              <a:gd name="connsiteY3" fmla="*/ 415388 h 435044"/>
              <a:gd name="connsiteX4" fmla="*/ 4760054 w 5568653"/>
              <a:gd name="connsiteY4" fmla="*/ 272901 h 435044"/>
              <a:gd name="connsiteX5" fmla="*/ 4573672 w 5568653"/>
              <a:gd name="connsiteY5" fmla="*/ 9245 h 435044"/>
              <a:gd name="connsiteX6" fmla="*/ 2012603 w 5568653"/>
              <a:gd name="connsiteY6" fmla="*/ 0 h 435044"/>
              <a:gd name="connsiteX7" fmla="*/ 1512659 w 5568653"/>
              <a:gd name="connsiteY7" fmla="*/ 9246 h 435044"/>
              <a:gd name="connsiteX0" fmla="*/ 1342601 w 5398595"/>
              <a:gd name="connsiteY0" fmla="*/ 9246 h 415388"/>
              <a:gd name="connsiteX1" fmla="*/ 1512659 w 5398595"/>
              <a:gd name="connsiteY1" fmla="*/ 349884 h 415388"/>
              <a:gd name="connsiteX2" fmla="*/ 2631341 w 5398595"/>
              <a:gd name="connsiteY2" fmla="*/ 406958 h 415388"/>
              <a:gd name="connsiteX3" fmla="*/ 3499369 w 5398595"/>
              <a:gd name="connsiteY3" fmla="*/ 415388 h 415388"/>
              <a:gd name="connsiteX4" fmla="*/ 4589996 w 5398595"/>
              <a:gd name="connsiteY4" fmla="*/ 272901 h 415388"/>
              <a:gd name="connsiteX5" fmla="*/ 4403614 w 5398595"/>
              <a:gd name="connsiteY5" fmla="*/ 9245 h 415388"/>
              <a:gd name="connsiteX6" fmla="*/ 1842545 w 5398595"/>
              <a:gd name="connsiteY6" fmla="*/ 0 h 415388"/>
              <a:gd name="connsiteX7" fmla="*/ 1342601 w 5398595"/>
              <a:gd name="connsiteY7" fmla="*/ 9246 h 415388"/>
              <a:gd name="connsiteX0" fmla="*/ 1342601 w 5398595"/>
              <a:gd name="connsiteY0" fmla="*/ 9246 h 443798"/>
              <a:gd name="connsiteX1" fmla="*/ 1512659 w 5398595"/>
              <a:gd name="connsiteY1" fmla="*/ 349884 h 443798"/>
              <a:gd name="connsiteX2" fmla="*/ 2631341 w 5398595"/>
              <a:gd name="connsiteY2" fmla="*/ 406958 h 443798"/>
              <a:gd name="connsiteX3" fmla="*/ 3499369 w 5398595"/>
              <a:gd name="connsiteY3" fmla="*/ 415388 h 443798"/>
              <a:gd name="connsiteX4" fmla="*/ 4589996 w 5398595"/>
              <a:gd name="connsiteY4" fmla="*/ 272901 h 443798"/>
              <a:gd name="connsiteX5" fmla="*/ 4403614 w 5398595"/>
              <a:gd name="connsiteY5" fmla="*/ 9245 h 443798"/>
              <a:gd name="connsiteX6" fmla="*/ 1842545 w 5398595"/>
              <a:gd name="connsiteY6" fmla="*/ 0 h 443798"/>
              <a:gd name="connsiteX7" fmla="*/ 1342601 w 5398595"/>
              <a:gd name="connsiteY7" fmla="*/ 9246 h 443798"/>
              <a:gd name="connsiteX0" fmla="*/ 1342601 w 5398595"/>
              <a:gd name="connsiteY0" fmla="*/ 9246 h 443798"/>
              <a:gd name="connsiteX1" fmla="*/ 1512659 w 5398595"/>
              <a:gd name="connsiteY1" fmla="*/ 349884 h 443798"/>
              <a:gd name="connsiteX2" fmla="*/ 2631341 w 5398595"/>
              <a:gd name="connsiteY2" fmla="*/ 406958 h 443798"/>
              <a:gd name="connsiteX3" fmla="*/ 3499369 w 5398595"/>
              <a:gd name="connsiteY3" fmla="*/ 415388 h 443798"/>
              <a:gd name="connsiteX4" fmla="*/ 4589996 w 5398595"/>
              <a:gd name="connsiteY4" fmla="*/ 272901 h 443798"/>
              <a:gd name="connsiteX5" fmla="*/ 4403614 w 5398595"/>
              <a:gd name="connsiteY5" fmla="*/ 9245 h 443798"/>
              <a:gd name="connsiteX6" fmla="*/ 1842545 w 5398595"/>
              <a:gd name="connsiteY6" fmla="*/ 0 h 443798"/>
              <a:gd name="connsiteX7" fmla="*/ 1342601 w 5398595"/>
              <a:gd name="connsiteY7" fmla="*/ 9246 h 443798"/>
              <a:gd name="connsiteX0" fmla="*/ 1342601 w 5398595"/>
              <a:gd name="connsiteY0" fmla="*/ 9246 h 471883"/>
              <a:gd name="connsiteX1" fmla="*/ 1512659 w 5398595"/>
              <a:gd name="connsiteY1" fmla="*/ 349884 h 471883"/>
              <a:gd name="connsiteX2" fmla="*/ 2873108 w 5398595"/>
              <a:gd name="connsiteY2" fmla="*/ 435043 h 471883"/>
              <a:gd name="connsiteX3" fmla="*/ 3499369 w 5398595"/>
              <a:gd name="connsiteY3" fmla="*/ 415388 h 471883"/>
              <a:gd name="connsiteX4" fmla="*/ 4589996 w 5398595"/>
              <a:gd name="connsiteY4" fmla="*/ 272901 h 471883"/>
              <a:gd name="connsiteX5" fmla="*/ 4403614 w 5398595"/>
              <a:gd name="connsiteY5" fmla="*/ 9245 h 471883"/>
              <a:gd name="connsiteX6" fmla="*/ 1842545 w 5398595"/>
              <a:gd name="connsiteY6" fmla="*/ 0 h 471883"/>
              <a:gd name="connsiteX7" fmla="*/ 1342601 w 5398595"/>
              <a:gd name="connsiteY7" fmla="*/ 9246 h 471883"/>
              <a:gd name="connsiteX0" fmla="*/ 1342601 w 5398595"/>
              <a:gd name="connsiteY0" fmla="*/ 9246 h 471883"/>
              <a:gd name="connsiteX1" fmla="*/ 1512659 w 5398595"/>
              <a:gd name="connsiteY1" fmla="*/ 349884 h 471883"/>
              <a:gd name="connsiteX2" fmla="*/ 2873108 w 5398595"/>
              <a:gd name="connsiteY2" fmla="*/ 435043 h 471883"/>
              <a:gd name="connsiteX3" fmla="*/ 3673507 w 5398595"/>
              <a:gd name="connsiteY3" fmla="*/ 386093 h 471883"/>
              <a:gd name="connsiteX4" fmla="*/ 4589996 w 5398595"/>
              <a:gd name="connsiteY4" fmla="*/ 272901 h 471883"/>
              <a:gd name="connsiteX5" fmla="*/ 4403614 w 5398595"/>
              <a:gd name="connsiteY5" fmla="*/ 9245 h 471883"/>
              <a:gd name="connsiteX6" fmla="*/ 1842545 w 5398595"/>
              <a:gd name="connsiteY6" fmla="*/ 0 h 471883"/>
              <a:gd name="connsiteX7" fmla="*/ 1342601 w 5398595"/>
              <a:gd name="connsiteY7" fmla="*/ 9246 h 471883"/>
              <a:gd name="connsiteX0" fmla="*/ 1342601 w 5398595"/>
              <a:gd name="connsiteY0" fmla="*/ 9246 h 471883"/>
              <a:gd name="connsiteX1" fmla="*/ 1512659 w 5398595"/>
              <a:gd name="connsiteY1" fmla="*/ 349884 h 471883"/>
              <a:gd name="connsiteX2" fmla="*/ 2873108 w 5398595"/>
              <a:gd name="connsiteY2" fmla="*/ 435043 h 471883"/>
              <a:gd name="connsiteX3" fmla="*/ 3673507 w 5398595"/>
              <a:gd name="connsiteY3" fmla="*/ 386093 h 471883"/>
              <a:gd name="connsiteX4" fmla="*/ 4589996 w 5398595"/>
              <a:gd name="connsiteY4" fmla="*/ 272901 h 471883"/>
              <a:gd name="connsiteX5" fmla="*/ 4403614 w 5398595"/>
              <a:gd name="connsiteY5" fmla="*/ 9245 h 471883"/>
              <a:gd name="connsiteX6" fmla="*/ 1842545 w 5398595"/>
              <a:gd name="connsiteY6" fmla="*/ 0 h 471883"/>
              <a:gd name="connsiteX7" fmla="*/ 1342601 w 5398595"/>
              <a:gd name="connsiteY7" fmla="*/ 9246 h 471883"/>
              <a:gd name="connsiteX0" fmla="*/ 1342601 w 5447571"/>
              <a:gd name="connsiteY0" fmla="*/ 9246 h 471883"/>
              <a:gd name="connsiteX1" fmla="*/ 1512659 w 5447571"/>
              <a:gd name="connsiteY1" fmla="*/ 349884 h 471883"/>
              <a:gd name="connsiteX2" fmla="*/ 2873108 w 5447571"/>
              <a:gd name="connsiteY2" fmla="*/ 435043 h 471883"/>
              <a:gd name="connsiteX3" fmla="*/ 3673507 w 5447571"/>
              <a:gd name="connsiteY3" fmla="*/ 386093 h 471883"/>
              <a:gd name="connsiteX4" fmla="*/ 4638972 w 5447571"/>
              <a:gd name="connsiteY4" fmla="*/ 305603 h 471883"/>
              <a:gd name="connsiteX5" fmla="*/ 4403614 w 5447571"/>
              <a:gd name="connsiteY5" fmla="*/ 9245 h 471883"/>
              <a:gd name="connsiteX6" fmla="*/ 1842545 w 5447571"/>
              <a:gd name="connsiteY6" fmla="*/ 0 h 471883"/>
              <a:gd name="connsiteX7" fmla="*/ 1342601 w 5447571"/>
              <a:gd name="connsiteY7" fmla="*/ 9246 h 471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47571" h="471883">
                <a:moveTo>
                  <a:pt x="1342601" y="9246"/>
                </a:moveTo>
                <a:cubicBezTo>
                  <a:pt x="659999" y="33382"/>
                  <a:pt x="0" y="28802"/>
                  <a:pt x="1512659" y="349884"/>
                </a:cubicBezTo>
                <a:cubicBezTo>
                  <a:pt x="1912082" y="441125"/>
                  <a:pt x="2235608" y="471883"/>
                  <a:pt x="2873108" y="435043"/>
                </a:cubicBezTo>
                <a:lnTo>
                  <a:pt x="3673507" y="386093"/>
                </a:lnTo>
                <a:cubicBezTo>
                  <a:pt x="3997229" y="362388"/>
                  <a:pt x="4414007" y="371364"/>
                  <a:pt x="4638972" y="305603"/>
                </a:cubicBezTo>
                <a:cubicBezTo>
                  <a:pt x="5447571" y="208504"/>
                  <a:pt x="5128852" y="73805"/>
                  <a:pt x="4403614" y="9245"/>
                </a:cubicBezTo>
                <a:lnTo>
                  <a:pt x="1842545" y="0"/>
                </a:lnTo>
                <a:lnTo>
                  <a:pt x="1342601" y="9246"/>
                </a:lnTo>
                <a:close/>
              </a:path>
            </a:pathLst>
          </a:custGeom>
          <a:solidFill>
            <a:srgbClr val="CC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172200"/>
            <a:ext cx="4381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2BC00B1-C0A2-4C31-9100-9FB26DD6F050}" type="slidenum">
              <a:rPr lang="en-US" sz="10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000" smtClean="0"/>
          </a:p>
        </p:txBody>
      </p:sp>
      <p:sp>
        <p:nvSpPr>
          <p:cNvPr id="20485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990600"/>
          </a:xfrm>
        </p:spPr>
        <p:txBody>
          <a:bodyPr/>
          <a:lstStyle/>
          <a:p>
            <a:pPr algn="l" eaLnBrk="1" hangingPunct="1"/>
            <a:r>
              <a:rPr lang="en-US" sz="2800" b="1" dirty="0" smtClean="0">
                <a:latin typeface="Arial" charset="0"/>
                <a:cs typeface="Arial" charset="0"/>
              </a:rPr>
              <a:t>White Sands National Monument:</a:t>
            </a:r>
            <a:br>
              <a:rPr lang="en-US" sz="2800" b="1" dirty="0" smtClean="0">
                <a:latin typeface="Arial" charset="0"/>
                <a:cs typeface="Arial" charset="0"/>
              </a:rPr>
            </a:br>
            <a:r>
              <a:rPr lang="en-US" sz="2800" b="1" dirty="0" smtClean="0">
                <a:latin typeface="Arial" charset="0"/>
                <a:cs typeface="Arial" charset="0"/>
              </a:rPr>
              <a:t>Dissolution of gypsum (CaSO</a:t>
            </a:r>
            <a:r>
              <a:rPr lang="en-US" sz="2800" b="1" baseline="-25000" dirty="0" smtClean="0">
                <a:latin typeface="Arial" charset="0"/>
                <a:cs typeface="Arial" charset="0"/>
              </a:rPr>
              <a:t>4</a:t>
            </a:r>
            <a:r>
              <a:rPr lang="en-US" sz="2800" b="1" dirty="0" smtClean="0">
                <a:latin typeface="Arial" charset="0"/>
                <a:cs typeface="Arial" charset="0"/>
              </a:rPr>
              <a:t>•2H</a:t>
            </a:r>
            <a:r>
              <a:rPr lang="en-US" sz="2800" b="1" baseline="-25000" dirty="0" smtClean="0">
                <a:latin typeface="Arial" charset="0"/>
                <a:cs typeface="Arial" charset="0"/>
              </a:rPr>
              <a:t>2</a:t>
            </a:r>
            <a:r>
              <a:rPr lang="en-US" sz="2800" b="1" dirty="0" smtClean="0">
                <a:latin typeface="Arial" charset="0"/>
                <a:cs typeface="Arial" charset="0"/>
              </a:rPr>
              <a:t>O)</a:t>
            </a:r>
            <a:r>
              <a:rPr lang="en-US" sz="2800" b="1" baseline="-25000" dirty="0" smtClean="0">
                <a:latin typeface="Arial" charset="0"/>
                <a:cs typeface="Arial" charset="0"/>
              </a:rPr>
              <a:t> </a:t>
            </a:r>
            <a:r>
              <a:rPr lang="en-US" sz="2800" b="1" dirty="0" smtClean="0">
                <a:latin typeface="Arial" charset="0"/>
                <a:cs typeface="Arial" charset="0"/>
              </a:rPr>
              <a:t>in H</a:t>
            </a:r>
            <a:r>
              <a:rPr lang="en-US" sz="2800" b="1" baseline="-25000" dirty="0" smtClean="0">
                <a:latin typeface="Arial" charset="0"/>
                <a:cs typeface="Arial" charset="0"/>
              </a:rPr>
              <a:t>2</a:t>
            </a:r>
            <a:r>
              <a:rPr lang="en-US" sz="2800" b="1" dirty="0" smtClean="0">
                <a:latin typeface="Arial" charset="0"/>
                <a:cs typeface="Arial" charset="0"/>
              </a:rPr>
              <a:t>O</a:t>
            </a:r>
          </a:p>
        </p:txBody>
      </p:sp>
      <p:sp>
        <p:nvSpPr>
          <p:cNvPr id="6" name="Freeform 5"/>
          <p:cNvSpPr/>
          <p:nvPr/>
        </p:nvSpPr>
        <p:spPr>
          <a:xfrm>
            <a:off x="1931988" y="1762125"/>
            <a:ext cx="808037" cy="319088"/>
          </a:xfrm>
          <a:custGeom>
            <a:avLst/>
            <a:gdLst>
              <a:gd name="connsiteX0" fmla="*/ 512889 w 901850"/>
              <a:gd name="connsiteY0" fmla="*/ 129654 h 354842"/>
              <a:gd name="connsiteX1" fmla="*/ 437826 w 901850"/>
              <a:gd name="connsiteY1" fmla="*/ 88710 h 354842"/>
              <a:gd name="connsiteX2" fmla="*/ 417355 w 901850"/>
              <a:gd name="connsiteY2" fmla="*/ 75063 h 354842"/>
              <a:gd name="connsiteX3" fmla="*/ 390059 w 901850"/>
              <a:gd name="connsiteY3" fmla="*/ 61415 h 354842"/>
              <a:gd name="connsiteX4" fmla="*/ 349116 w 901850"/>
              <a:gd name="connsiteY4" fmla="*/ 34119 h 354842"/>
              <a:gd name="connsiteX5" fmla="*/ 328644 w 901850"/>
              <a:gd name="connsiteY5" fmla="*/ 20471 h 354842"/>
              <a:gd name="connsiteX6" fmla="*/ 260405 w 901850"/>
              <a:gd name="connsiteY6" fmla="*/ 0 h 354842"/>
              <a:gd name="connsiteX7" fmla="*/ 171695 w 901850"/>
              <a:gd name="connsiteY7" fmla="*/ 6824 h 354842"/>
              <a:gd name="connsiteX8" fmla="*/ 130752 w 901850"/>
              <a:gd name="connsiteY8" fmla="*/ 20471 h 354842"/>
              <a:gd name="connsiteX9" fmla="*/ 69337 w 901850"/>
              <a:gd name="connsiteY9" fmla="*/ 75063 h 354842"/>
              <a:gd name="connsiteX10" fmla="*/ 21570 w 901850"/>
              <a:gd name="connsiteY10" fmla="*/ 136477 h 354842"/>
              <a:gd name="connsiteX11" fmla="*/ 1098 w 901850"/>
              <a:gd name="connsiteY11" fmla="*/ 177421 h 354842"/>
              <a:gd name="connsiteX12" fmla="*/ 7922 w 901850"/>
              <a:gd name="connsiteY12" fmla="*/ 238836 h 354842"/>
              <a:gd name="connsiteX13" fmla="*/ 35217 w 901850"/>
              <a:gd name="connsiteY13" fmla="*/ 259307 h 354842"/>
              <a:gd name="connsiteX14" fmla="*/ 76161 w 901850"/>
              <a:gd name="connsiteY14" fmla="*/ 272955 h 354842"/>
              <a:gd name="connsiteX15" fmla="*/ 96632 w 901850"/>
              <a:gd name="connsiteY15" fmla="*/ 279779 h 354842"/>
              <a:gd name="connsiteX16" fmla="*/ 137576 w 901850"/>
              <a:gd name="connsiteY16" fmla="*/ 300251 h 354842"/>
              <a:gd name="connsiteX17" fmla="*/ 198991 w 901850"/>
              <a:gd name="connsiteY17" fmla="*/ 327546 h 354842"/>
              <a:gd name="connsiteX18" fmla="*/ 355940 w 901850"/>
              <a:gd name="connsiteY18" fmla="*/ 334370 h 354842"/>
              <a:gd name="connsiteX19" fmla="*/ 458298 w 901850"/>
              <a:gd name="connsiteY19" fmla="*/ 327546 h 354842"/>
              <a:gd name="connsiteX20" fmla="*/ 478770 w 901850"/>
              <a:gd name="connsiteY20" fmla="*/ 320722 h 354842"/>
              <a:gd name="connsiteX21" fmla="*/ 499241 w 901850"/>
              <a:gd name="connsiteY21" fmla="*/ 334370 h 354842"/>
              <a:gd name="connsiteX22" fmla="*/ 540185 w 901850"/>
              <a:gd name="connsiteY22" fmla="*/ 348018 h 354842"/>
              <a:gd name="connsiteX23" fmla="*/ 560656 w 901850"/>
              <a:gd name="connsiteY23" fmla="*/ 354842 h 354842"/>
              <a:gd name="connsiteX24" fmla="*/ 690310 w 901850"/>
              <a:gd name="connsiteY24" fmla="*/ 348018 h 354842"/>
              <a:gd name="connsiteX25" fmla="*/ 731253 w 901850"/>
              <a:gd name="connsiteY25" fmla="*/ 334370 h 354842"/>
              <a:gd name="connsiteX26" fmla="*/ 751725 w 901850"/>
              <a:gd name="connsiteY26" fmla="*/ 327546 h 354842"/>
              <a:gd name="connsiteX27" fmla="*/ 772197 w 901850"/>
              <a:gd name="connsiteY27" fmla="*/ 320722 h 354842"/>
              <a:gd name="connsiteX28" fmla="*/ 792668 w 901850"/>
              <a:gd name="connsiteY28" fmla="*/ 307074 h 354842"/>
              <a:gd name="connsiteX29" fmla="*/ 813140 w 901850"/>
              <a:gd name="connsiteY29" fmla="*/ 300251 h 354842"/>
              <a:gd name="connsiteX30" fmla="*/ 867731 w 901850"/>
              <a:gd name="connsiteY30" fmla="*/ 225188 h 354842"/>
              <a:gd name="connsiteX31" fmla="*/ 895026 w 901850"/>
              <a:gd name="connsiteY31" fmla="*/ 184245 h 354842"/>
              <a:gd name="connsiteX32" fmla="*/ 901850 w 901850"/>
              <a:gd name="connsiteY32" fmla="*/ 163773 h 354842"/>
              <a:gd name="connsiteX33" fmla="*/ 895026 w 901850"/>
              <a:gd name="connsiteY33" fmla="*/ 136477 h 354842"/>
              <a:gd name="connsiteX34" fmla="*/ 874555 w 901850"/>
              <a:gd name="connsiteY34" fmla="*/ 129654 h 354842"/>
              <a:gd name="connsiteX35" fmla="*/ 833611 w 901850"/>
              <a:gd name="connsiteY35" fmla="*/ 102358 h 354842"/>
              <a:gd name="connsiteX36" fmla="*/ 792668 w 901850"/>
              <a:gd name="connsiteY36" fmla="*/ 88710 h 354842"/>
              <a:gd name="connsiteX37" fmla="*/ 690310 w 901850"/>
              <a:gd name="connsiteY37" fmla="*/ 75063 h 354842"/>
              <a:gd name="connsiteX38" fmla="*/ 553832 w 901850"/>
              <a:gd name="connsiteY38" fmla="*/ 81886 h 354842"/>
              <a:gd name="connsiteX39" fmla="*/ 533361 w 901850"/>
              <a:gd name="connsiteY39" fmla="*/ 88710 h 354842"/>
              <a:gd name="connsiteX40" fmla="*/ 512889 w 901850"/>
              <a:gd name="connsiteY40" fmla="*/ 129654 h 354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01850" h="354842">
                <a:moveTo>
                  <a:pt x="512889" y="129654"/>
                </a:moveTo>
                <a:cubicBezTo>
                  <a:pt x="496967" y="129654"/>
                  <a:pt x="510731" y="121849"/>
                  <a:pt x="437826" y="88710"/>
                </a:cubicBezTo>
                <a:cubicBezTo>
                  <a:pt x="430360" y="85316"/>
                  <a:pt x="424475" y="79132"/>
                  <a:pt x="417355" y="75063"/>
                </a:cubicBezTo>
                <a:cubicBezTo>
                  <a:pt x="408523" y="70016"/>
                  <a:pt x="398782" y="66649"/>
                  <a:pt x="390059" y="61415"/>
                </a:cubicBezTo>
                <a:cubicBezTo>
                  <a:pt x="375994" y="52976"/>
                  <a:pt x="362764" y="43218"/>
                  <a:pt x="349116" y="34119"/>
                </a:cubicBezTo>
                <a:lnTo>
                  <a:pt x="328644" y="20471"/>
                </a:lnTo>
                <a:cubicBezTo>
                  <a:pt x="318678" y="13827"/>
                  <a:pt x="275662" y="3814"/>
                  <a:pt x="260405" y="0"/>
                </a:cubicBezTo>
                <a:cubicBezTo>
                  <a:pt x="230835" y="2275"/>
                  <a:pt x="200989" y="2199"/>
                  <a:pt x="171695" y="6824"/>
                </a:cubicBezTo>
                <a:cubicBezTo>
                  <a:pt x="157485" y="9068"/>
                  <a:pt x="130752" y="20471"/>
                  <a:pt x="130752" y="20471"/>
                </a:cubicBezTo>
                <a:cubicBezTo>
                  <a:pt x="94219" y="44826"/>
                  <a:pt x="116083" y="28317"/>
                  <a:pt x="69337" y="75063"/>
                </a:cubicBezTo>
                <a:cubicBezTo>
                  <a:pt x="37263" y="107137"/>
                  <a:pt x="54224" y="87496"/>
                  <a:pt x="21570" y="136477"/>
                </a:cubicBezTo>
                <a:cubicBezTo>
                  <a:pt x="3932" y="162934"/>
                  <a:pt x="10516" y="149168"/>
                  <a:pt x="1098" y="177421"/>
                </a:cubicBezTo>
                <a:cubicBezTo>
                  <a:pt x="3373" y="197893"/>
                  <a:pt x="0" y="219823"/>
                  <a:pt x="7922" y="238836"/>
                </a:cubicBezTo>
                <a:cubicBezTo>
                  <a:pt x="12296" y="249334"/>
                  <a:pt x="25045" y="254221"/>
                  <a:pt x="35217" y="259307"/>
                </a:cubicBezTo>
                <a:cubicBezTo>
                  <a:pt x="48084" y="265741"/>
                  <a:pt x="62513" y="268406"/>
                  <a:pt x="76161" y="272955"/>
                </a:cubicBezTo>
                <a:cubicBezTo>
                  <a:pt x="82985" y="275230"/>
                  <a:pt x="90647" y="275789"/>
                  <a:pt x="96632" y="279779"/>
                </a:cubicBezTo>
                <a:cubicBezTo>
                  <a:pt x="155297" y="318889"/>
                  <a:pt x="81075" y="272001"/>
                  <a:pt x="137576" y="300251"/>
                </a:cubicBezTo>
                <a:cubicBezTo>
                  <a:pt x="164225" y="313575"/>
                  <a:pt x="160427" y="325869"/>
                  <a:pt x="198991" y="327546"/>
                </a:cubicBezTo>
                <a:lnTo>
                  <a:pt x="355940" y="334370"/>
                </a:lnTo>
                <a:cubicBezTo>
                  <a:pt x="390059" y="332095"/>
                  <a:pt x="424312" y="331322"/>
                  <a:pt x="458298" y="327546"/>
                </a:cubicBezTo>
                <a:cubicBezTo>
                  <a:pt x="465447" y="326752"/>
                  <a:pt x="471675" y="319539"/>
                  <a:pt x="478770" y="320722"/>
                </a:cubicBezTo>
                <a:cubicBezTo>
                  <a:pt x="486860" y="322070"/>
                  <a:pt x="491747" y="331039"/>
                  <a:pt x="499241" y="334370"/>
                </a:cubicBezTo>
                <a:cubicBezTo>
                  <a:pt x="512387" y="340213"/>
                  <a:pt x="526537" y="343469"/>
                  <a:pt x="540185" y="348018"/>
                </a:cubicBezTo>
                <a:lnTo>
                  <a:pt x="560656" y="354842"/>
                </a:lnTo>
                <a:cubicBezTo>
                  <a:pt x="603874" y="352567"/>
                  <a:pt x="647340" y="353174"/>
                  <a:pt x="690310" y="348018"/>
                </a:cubicBezTo>
                <a:cubicBezTo>
                  <a:pt x="704593" y="346304"/>
                  <a:pt x="717605" y="338919"/>
                  <a:pt x="731253" y="334370"/>
                </a:cubicBezTo>
                <a:lnTo>
                  <a:pt x="751725" y="327546"/>
                </a:lnTo>
                <a:lnTo>
                  <a:pt x="772197" y="320722"/>
                </a:lnTo>
                <a:cubicBezTo>
                  <a:pt x="779021" y="316173"/>
                  <a:pt x="785333" y="310742"/>
                  <a:pt x="792668" y="307074"/>
                </a:cubicBezTo>
                <a:cubicBezTo>
                  <a:pt x="799102" y="303857"/>
                  <a:pt x="807155" y="304241"/>
                  <a:pt x="813140" y="300251"/>
                </a:cubicBezTo>
                <a:cubicBezTo>
                  <a:pt x="836207" y="284873"/>
                  <a:pt x="856464" y="242893"/>
                  <a:pt x="867731" y="225188"/>
                </a:cubicBezTo>
                <a:lnTo>
                  <a:pt x="895026" y="184245"/>
                </a:lnTo>
                <a:lnTo>
                  <a:pt x="901850" y="163773"/>
                </a:lnTo>
                <a:cubicBezTo>
                  <a:pt x="899575" y="154674"/>
                  <a:pt x="900885" y="143801"/>
                  <a:pt x="895026" y="136477"/>
                </a:cubicBezTo>
                <a:cubicBezTo>
                  <a:pt x="890533" y="130860"/>
                  <a:pt x="880843" y="133147"/>
                  <a:pt x="874555" y="129654"/>
                </a:cubicBezTo>
                <a:cubicBezTo>
                  <a:pt x="860216" y="121688"/>
                  <a:pt x="847259" y="111457"/>
                  <a:pt x="833611" y="102358"/>
                </a:cubicBezTo>
                <a:cubicBezTo>
                  <a:pt x="821641" y="94378"/>
                  <a:pt x="806909" y="90745"/>
                  <a:pt x="792668" y="88710"/>
                </a:cubicBezTo>
                <a:cubicBezTo>
                  <a:pt x="726747" y="79292"/>
                  <a:pt x="760861" y="83881"/>
                  <a:pt x="690310" y="75063"/>
                </a:cubicBezTo>
                <a:cubicBezTo>
                  <a:pt x="644817" y="77337"/>
                  <a:pt x="599210" y="77940"/>
                  <a:pt x="553832" y="81886"/>
                </a:cubicBezTo>
                <a:cubicBezTo>
                  <a:pt x="546666" y="82509"/>
                  <a:pt x="539794" y="85493"/>
                  <a:pt x="533361" y="88710"/>
                </a:cubicBezTo>
                <a:cubicBezTo>
                  <a:pt x="526025" y="92378"/>
                  <a:pt x="528811" y="129654"/>
                  <a:pt x="512889" y="129654"/>
                </a:cubicBezTo>
                <a:close/>
              </a:path>
            </a:pathLst>
          </a:custGeom>
          <a:solidFill>
            <a:schemeClr val="tx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317625" y="1762125"/>
            <a:ext cx="808038" cy="319088"/>
          </a:xfrm>
          <a:custGeom>
            <a:avLst/>
            <a:gdLst>
              <a:gd name="connsiteX0" fmla="*/ 512889 w 901850"/>
              <a:gd name="connsiteY0" fmla="*/ 129654 h 354842"/>
              <a:gd name="connsiteX1" fmla="*/ 437826 w 901850"/>
              <a:gd name="connsiteY1" fmla="*/ 88710 h 354842"/>
              <a:gd name="connsiteX2" fmla="*/ 417355 w 901850"/>
              <a:gd name="connsiteY2" fmla="*/ 75063 h 354842"/>
              <a:gd name="connsiteX3" fmla="*/ 390059 w 901850"/>
              <a:gd name="connsiteY3" fmla="*/ 61415 h 354842"/>
              <a:gd name="connsiteX4" fmla="*/ 349116 w 901850"/>
              <a:gd name="connsiteY4" fmla="*/ 34119 h 354842"/>
              <a:gd name="connsiteX5" fmla="*/ 328644 w 901850"/>
              <a:gd name="connsiteY5" fmla="*/ 20471 h 354842"/>
              <a:gd name="connsiteX6" fmla="*/ 260405 w 901850"/>
              <a:gd name="connsiteY6" fmla="*/ 0 h 354842"/>
              <a:gd name="connsiteX7" fmla="*/ 171695 w 901850"/>
              <a:gd name="connsiteY7" fmla="*/ 6824 h 354842"/>
              <a:gd name="connsiteX8" fmla="*/ 130752 w 901850"/>
              <a:gd name="connsiteY8" fmla="*/ 20471 h 354842"/>
              <a:gd name="connsiteX9" fmla="*/ 69337 w 901850"/>
              <a:gd name="connsiteY9" fmla="*/ 75063 h 354842"/>
              <a:gd name="connsiteX10" fmla="*/ 21570 w 901850"/>
              <a:gd name="connsiteY10" fmla="*/ 136477 h 354842"/>
              <a:gd name="connsiteX11" fmla="*/ 1098 w 901850"/>
              <a:gd name="connsiteY11" fmla="*/ 177421 h 354842"/>
              <a:gd name="connsiteX12" fmla="*/ 7922 w 901850"/>
              <a:gd name="connsiteY12" fmla="*/ 238836 h 354842"/>
              <a:gd name="connsiteX13" fmla="*/ 35217 w 901850"/>
              <a:gd name="connsiteY13" fmla="*/ 259307 h 354842"/>
              <a:gd name="connsiteX14" fmla="*/ 76161 w 901850"/>
              <a:gd name="connsiteY14" fmla="*/ 272955 h 354842"/>
              <a:gd name="connsiteX15" fmla="*/ 96632 w 901850"/>
              <a:gd name="connsiteY15" fmla="*/ 279779 h 354842"/>
              <a:gd name="connsiteX16" fmla="*/ 137576 w 901850"/>
              <a:gd name="connsiteY16" fmla="*/ 300251 h 354842"/>
              <a:gd name="connsiteX17" fmla="*/ 198991 w 901850"/>
              <a:gd name="connsiteY17" fmla="*/ 327546 h 354842"/>
              <a:gd name="connsiteX18" fmla="*/ 355940 w 901850"/>
              <a:gd name="connsiteY18" fmla="*/ 334370 h 354842"/>
              <a:gd name="connsiteX19" fmla="*/ 458298 w 901850"/>
              <a:gd name="connsiteY19" fmla="*/ 327546 h 354842"/>
              <a:gd name="connsiteX20" fmla="*/ 478770 w 901850"/>
              <a:gd name="connsiteY20" fmla="*/ 320722 h 354842"/>
              <a:gd name="connsiteX21" fmla="*/ 499241 w 901850"/>
              <a:gd name="connsiteY21" fmla="*/ 334370 h 354842"/>
              <a:gd name="connsiteX22" fmla="*/ 540185 w 901850"/>
              <a:gd name="connsiteY22" fmla="*/ 348018 h 354842"/>
              <a:gd name="connsiteX23" fmla="*/ 560656 w 901850"/>
              <a:gd name="connsiteY23" fmla="*/ 354842 h 354842"/>
              <a:gd name="connsiteX24" fmla="*/ 690310 w 901850"/>
              <a:gd name="connsiteY24" fmla="*/ 348018 h 354842"/>
              <a:gd name="connsiteX25" fmla="*/ 731253 w 901850"/>
              <a:gd name="connsiteY25" fmla="*/ 334370 h 354842"/>
              <a:gd name="connsiteX26" fmla="*/ 751725 w 901850"/>
              <a:gd name="connsiteY26" fmla="*/ 327546 h 354842"/>
              <a:gd name="connsiteX27" fmla="*/ 772197 w 901850"/>
              <a:gd name="connsiteY27" fmla="*/ 320722 h 354842"/>
              <a:gd name="connsiteX28" fmla="*/ 792668 w 901850"/>
              <a:gd name="connsiteY28" fmla="*/ 307074 h 354842"/>
              <a:gd name="connsiteX29" fmla="*/ 813140 w 901850"/>
              <a:gd name="connsiteY29" fmla="*/ 300251 h 354842"/>
              <a:gd name="connsiteX30" fmla="*/ 867731 w 901850"/>
              <a:gd name="connsiteY30" fmla="*/ 225188 h 354842"/>
              <a:gd name="connsiteX31" fmla="*/ 895026 w 901850"/>
              <a:gd name="connsiteY31" fmla="*/ 184245 h 354842"/>
              <a:gd name="connsiteX32" fmla="*/ 901850 w 901850"/>
              <a:gd name="connsiteY32" fmla="*/ 163773 h 354842"/>
              <a:gd name="connsiteX33" fmla="*/ 895026 w 901850"/>
              <a:gd name="connsiteY33" fmla="*/ 136477 h 354842"/>
              <a:gd name="connsiteX34" fmla="*/ 874555 w 901850"/>
              <a:gd name="connsiteY34" fmla="*/ 129654 h 354842"/>
              <a:gd name="connsiteX35" fmla="*/ 833611 w 901850"/>
              <a:gd name="connsiteY35" fmla="*/ 102358 h 354842"/>
              <a:gd name="connsiteX36" fmla="*/ 792668 w 901850"/>
              <a:gd name="connsiteY36" fmla="*/ 88710 h 354842"/>
              <a:gd name="connsiteX37" fmla="*/ 690310 w 901850"/>
              <a:gd name="connsiteY37" fmla="*/ 75063 h 354842"/>
              <a:gd name="connsiteX38" fmla="*/ 553832 w 901850"/>
              <a:gd name="connsiteY38" fmla="*/ 81886 h 354842"/>
              <a:gd name="connsiteX39" fmla="*/ 533361 w 901850"/>
              <a:gd name="connsiteY39" fmla="*/ 88710 h 354842"/>
              <a:gd name="connsiteX40" fmla="*/ 512889 w 901850"/>
              <a:gd name="connsiteY40" fmla="*/ 129654 h 354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01850" h="354842">
                <a:moveTo>
                  <a:pt x="512889" y="129654"/>
                </a:moveTo>
                <a:cubicBezTo>
                  <a:pt x="496967" y="129654"/>
                  <a:pt x="510731" y="121849"/>
                  <a:pt x="437826" y="88710"/>
                </a:cubicBezTo>
                <a:cubicBezTo>
                  <a:pt x="430360" y="85316"/>
                  <a:pt x="424475" y="79132"/>
                  <a:pt x="417355" y="75063"/>
                </a:cubicBezTo>
                <a:cubicBezTo>
                  <a:pt x="408523" y="70016"/>
                  <a:pt x="398782" y="66649"/>
                  <a:pt x="390059" y="61415"/>
                </a:cubicBezTo>
                <a:cubicBezTo>
                  <a:pt x="375994" y="52976"/>
                  <a:pt x="362764" y="43218"/>
                  <a:pt x="349116" y="34119"/>
                </a:cubicBezTo>
                <a:lnTo>
                  <a:pt x="328644" y="20471"/>
                </a:lnTo>
                <a:cubicBezTo>
                  <a:pt x="318678" y="13827"/>
                  <a:pt x="275662" y="3814"/>
                  <a:pt x="260405" y="0"/>
                </a:cubicBezTo>
                <a:cubicBezTo>
                  <a:pt x="230835" y="2275"/>
                  <a:pt x="200989" y="2199"/>
                  <a:pt x="171695" y="6824"/>
                </a:cubicBezTo>
                <a:cubicBezTo>
                  <a:pt x="157485" y="9068"/>
                  <a:pt x="130752" y="20471"/>
                  <a:pt x="130752" y="20471"/>
                </a:cubicBezTo>
                <a:cubicBezTo>
                  <a:pt x="94219" y="44826"/>
                  <a:pt x="116083" y="28317"/>
                  <a:pt x="69337" y="75063"/>
                </a:cubicBezTo>
                <a:cubicBezTo>
                  <a:pt x="37263" y="107137"/>
                  <a:pt x="54224" y="87496"/>
                  <a:pt x="21570" y="136477"/>
                </a:cubicBezTo>
                <a:cubicBezTo>
                  <a:pt x="3932" y="162934"/>
                  <a:pt x="10516" y="149168"/>
                  <a:pt x="1098" y="177421"/>
                </a:cubicBezTo>
                <a:cubicBezTo>
                  <a:pt x="3373" y="197893"/>
                  <a:pt x="0" y="219823"/>
                  <a:pt x="7922" y="238836"/>
                </a:cubicBezTo>
                <a:cubicBezTo>
                  <a:pt x="12296" y="249334"/>
                  <a:pt x="25045" y="254221"/>
                  <a:pt x="35217" y="259307"/>
                </a:cubicBezTo>
                <a:cubicBezTo>
                  <a:pt x="48084" y="265741"/>
                  <a:pt x="62513" y="268406"/>
                  <a:pt x="76161" y="272955"/>
                </a:cubicBezTo>
                <a:cubicBezTo>
                  <a:pt x="82985" y="275230"/>
                  <a:pt x="90647" y="275789"/>
                  <a:pt x="96632" y="279779"/>
                </a:cubicBezTo>
                <a:cubicBezTo>
                  <a:pt x="155297" y="318889"/>
                  <a:pt x="81075" y="272001"/>
                  <a:pt x="137576" y="300251"/>
                </a:cubicBezTo>
                <a:cubicBezTo>
                  <a:pt x="164225" y="313575"/>
                  <a:pt x="160427" y="325869"/>
                  <a:pt x="198991" y="327546"/>
                </a:cubicBezTo>
                <a:lnTo>
                  <a:pt x="355940" y="334370"/>
                </a:lnTo>
                <a:cubicBezTo>
                  <a:pt x="390059" y="332095"/>
                  <a:pt x="424312" y="331322"/>
                  <a:pt x="458298" y="327546"/>
                </a:cubicBezTo>
                <a:cubicBezTo>
                  <a:pt x="465447" y="326752"/>
                  <a:pt x="471675" y="319539"/>
                  <a:pt x="478770" y="320722"/>
                </a:cubicBezTo>
                <a:cubicBezTo>
                  <a:pt x="486860" y="322070"/>
                  <a:pt x="491747" y="331039"/>
                  <a:pt x="499241" y="334370"/>
                </a:cubicBezTo>
                <a:cubicBezTo>
                  <a:pt x="512387" y="340213"/>
                  <a:pt x="526537" y="343469"/>
                  <a:pt x="540185" y="348018"/>
                </a:cubicBezTo>
                <a:lnTo>
                  <a:pt x="560656" y="354842"/>
                </a:lnTo>
                <a:cubicBezTo>
                  <a:pt x="603874" y="352567"/>
                  <a:pt x="647340" y="353174"/>
                  <a:pt x="690310" y="348018"/>
                </a:cubicBezTo>
                <a:cubicBezTo>
                  <a:pt x="704593" y="346304"/>
                  <a:pt x="717605" y="338919"/>
                  <a:pt x="731253" y="334370"/>
                </a:cubicBezTo>
                <a:lnTo>
                  <a:pt x="751725" y="327546"/>
                </a:lnTo>
                <a:lnTo>
                  <a:pt x="772197" y="320722"/>
                </a:lnTo>
                <a:cubicBezTo>
                  <a:pt x="779021" y="316173"/>
                  <a:pt x="785333" y="310742"/>
                  <a:pt x="792668" y="307074"/>
                </a:cubicBezTo>
                <a:cubicBezTo>
                  <a:pt x="799102" y="303857"/>
                  <a:pt x="807155" y="304241"/>
                  <a:pt x="813140" y="300251"/>
                </a:cubicBezTo>
                <a:cubicBezTo>
                  <a:pt x="836207" y="284873"/>
                  <a:pt x="856464" y="242893"/>
                  <a:pt x="867731" y="225188"/>
                </a:cubicBezTo>
                <a:lnTo>
                  <a:pt x="895026" y="184245"/>
                </a:lnTo>
                <a:lnTo>
                  <a:pt x="901850" y="163773"/>
                </a:lnTo>
                <a:cubicBezTo>
                  <a:pt x="899575" y="154674"/>
                  <a:pt x="900885" y="143801"/>
                  <a:pt x="895026" y="136477"/>
                </a:cubicBezTo>
                <a:cubicBezTo>
                  <a:pt x="890533" y="130860"/>
                  <a:pt x="880843" y="133147"/>
                  <a:pt x="874555" y="129654"/>
                </a:cubicBezTo>
                <a:cubicBezTo>
                  <a:pt x="860216" y="121688"/>
                  <a:pt x="847259" y="111457"/>
                  <a:pt x="833611" y="102358"/>
                </a:cubicBezTo>
                <a:cubicBezTo>
                  <a:pt x="821641" y="94378"/>
                  <a:pt x="806909" y="90745"/>
                  <a:pt x="792668" y="88710"/>
                </a:cubicBezTo>
                <a:cubicBezTo>
                  <a:pt x="726747" y="79292"/>
                  <a:pt x="760861" y="83881"/>
                  <a:pt x="690310" y="75063"/>
                </a:cubicBezTo>
                <a:cubicBezTo>
                  <a:pt x="644817" y="77337"/>
                  <a:pt x="599210" y="77940"/>
                  <a:pt x="553832" y="81886"/>
                </a:cubicBezTo>
                <a:cubicBezTo>
                  <a:pt x="546666" y="82509"/>
                  <a:pt x="539794" y="85493"/>
                  <a:pt x="533361" y="88710"/>
                </a:cubicBezTo>
                <a:cubicBezTo>
                  <a:pt x="526025" y="92378"/>
                  <a:pt x="528811" y="129654"/>
                  <a:pt x="512889" y="129654"/>
                </a:cubicBezTo>
                <a:close/>
              </a:path>
            </a:pathLst>
          </a:custGeom>
          <a:solidFill>
            <a:schemeClr val="tx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522413" y="1889125"/>
            <a:ext cx="808037" cy="319088"/>
          </a:xfrm>
          <a:custGeom>
            <a:avLst/>
            <a:gdLst>
              <a:gd name="connsiteX0" fmla="*/ 512889 w 901850"/>
              <a:gd name="connsiteY0" fmla="*/ 129654 h 354842"/>
              <a:gd name="connsiteX1" fmla="*/ 437826 w 901850"/>
              <a:gd name="connsiteY1" fmla="*/ 88710 h 354842"/>
              <a:gd name="connsiteX2" fmla="*/ 417355 w 901850"/>
              <a:gd name="connsiteY2" fmla="*/ 75063 h 354842"/>
              <a:gd name="connsiteX3" fmla="*/ 390059 w 901850"/>
              <a:gd name="connsiteY3" fmla="*/ 61415 h 354842"/>
              <a:gd name="connsiteX4" fmla="*/ 349116 w 901850"/>
              <a:gd name="connsiteY4" fmla="*/ 34119 h 354842"/>
              <a:gd name="connsiteX5" fmla="*/ 328644 w 901850"/>
              <a:gd name="connsiteY5" fmla="*/ 20471 h 354842"/>
              <a:gd name="connsiteX6" fmla="*/ 260405 w 901850"/>
              <a:gd name="connsiteY6" fmla="*/ 0 h 354842"/>
              <a:gd name="connsiteX7" fmla="*/ 171695 w 901850"/>
              <a:gd name="connsiteY7" fmla="*/ 6824 h 354842"/>
              <a:gd name="connsiteX8" fmla="*/ 130752 w 901850"/>
              <a:gd name="connsiteY8" fmla="*/ 20471 h 354842"/>
              <a:gd name="connsiteX9" fmla="*/ 69337 w 901850"/>
              <a:gd name="connsiteY9" fmla="*/ 75063 h 354842"/>
              <a:gd name="connsiteX10" fmla="*/ 21570 w 901850"/>
              <a:gd name="connsiteY10" fmla="*/ 136477 h 354842"/>
              <a:gd name="connsiteX11" fmla="*/ 1098 w 901850"/>
              <a:gd name="connsiteY11" fmla="*/ 177421 h 354842"/>
              <a:gd name="connsiteX12" fmla="*/ 7922 w 901850"/>
              <a:gd name="connsiteY12" fmla="*/ 238836 h 354842"/>
              <a:gd name="connsiteX13" fmla="*/ 35217 w 901850"/>
              <a:gd name="connsiteY13" fmla="*/ 259307 h 354842"/>
              <a:gd name="connsiteX14" fmla="*/ 76161 w 901850"/>
              <a:gd name="connsiteY14" fmla="*/ 272955 h 354842"/>
              <a:gd name="connsiteX15" fmla="*/ 96632 w 901850"/>
              <a:gd name="connsiteY15" fmla="*/ 279779 h 354842"/>
              <a:gd name="connsiteX16" fmla="*/ 137576 w 901850"/>
              <a:gd name="connsiteY16" fmla="*/ 300251 h 354842"/>
              <a:gd name="connsiteX17" fmla="*/ 198991 w 901850"/>
              <a:gd name="connsiteY17" fmla="*/ 327546 h 354842"/>
              <a:gd name="connsiteX18" fmla="*/ 355940 w 901850"/>
              <a:gd name="connsiteY18" fmla="*/ 334370 h 354842"/>
              <a:gd name="connsiteX19" fmla="*/ 458298 w 901850"/>
              <a:gd name="connsiteY19" fmla="*/ 327546 h 354842"/>
              <a:gd name="connsiteX20" fmla="*/ 478770 w 901850"/>
              <a:gd name="connsiteY20" fmla="*/ 320722 h 354842"/>
              <a:gd name="connsiteX21" fmla="*/ 499241 w 901850"/>
              <a:gd name="connsiteY21" fmla="*/ 334370 h 354842"/>
              <a:gd name="connsiteX22" fmla="*/ 540185 w 901850"/>
              <a:gd name="connsiteY22" fmla="*/ 348018 h 354842"/>
              <a:gd name="connsiteX23" fmla="*/ 560656 w 901850"/>
              <a:gd name="connsiteY23" fmla="*/ 354842 h 354842"/>
              <a:gd name="connsiteX24" fmla="*/ 690310 w 901850"/>
              <a:gd name="connsiteY24" fmla="*/ 348018 h 354842"/>
              <a:gd name="connsiteX25" fmla="*/ 731253 w 901850"/>
              <a:gd name="connsiteY25" fmla="*/ 334370 h 354842"/>
              <a:gd name="connsiteX26" fmla="*/ 751725 w 901850"/>
              <a:gd name="connsiteY26" fmla="*/ 327546 h 354842"/>
              <a:gd name="connsiteX27" fmla="*/ 772197 w 901850"/>
              <a:gd name="connsiteY27" fmla="*/ 320722 h 354842"/>
              <a:gd name="connsiteX28" fmla="*/ 792668 w 901850"/>
              <a:gd name="connsiteY28" fmla="*/ 307074 h 354842"/>
              <a:gd name="connsiteX29" fmla="*/ 813140 w 901850"/>
              <a:gd name="connsiteY29" fmla="*/ 300251 h 354842"/>
              <a:gd name="connsiteX30" fmla="*/ 867731 w 901850"/>
              <a:gd name="connsiteY30" fmla="*/ 225188 h 354842"/>
              <a:gd name="connsiteX31" fmla="*/ 895026 w 901850"/>
              <a:gd name="connsiteY31" fmla="*/ 184245 h 354842"/>
              <a:gd name="connsiteX32" fmla="*/ 901850 w 901850"/>
              <a:gd name="connsiteY32" fmla="*/ 163773 h 354842"/>
              <a:gd name="connsiteX33" fmla="*/ 895026 w 901850"/>
              <a:gd name="connsiteY33" fmla="*/ 136477 h 354842"/>
              <a:gd name="connsiteX34" fmla="*/ 874555 w 901850"/>
              <a:gd name="connsiteY34" fmla="*/ 129654 h 354842"/>
              <a:gd name="connsiteX35" fmla="*/ 833611 w 901850"/>
              <a:gd name="connsiteY35" fmla="*/ 102358 h 354842"/>
              <a:gd name="connsiteX36" fmla="*/ 792668 w 901850"/>
              <a:gd name="connsiteY36" fmla="*/ 88710 h 354842"/>
              <a:gd name="connsiteX37" fmla="*/ 690310 w 901850"/>
              <a:gd name="connsiteY37" fmla="*/ 75063 h 354842"/>
              <a:gd name="connsiteX38" fmla="*/ 553832 w 901850"/>
              <a:gd name="connsiteY38" fmla="*/ 81886 h 354842"/>
              <a:gd name="connsiteX39" fmla="*/ 533361 w 901850"/>
              <a:gd name="connsiteY39" fmla="*/ 88710 h 354842"/>
              <a:gd name="connsiteX40" fmla="*/ 512889 w 901850"/>
              <a:gd name="connsiteY40" fmla="*/ 129654 h 354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01850" h="354842">
                <a:moveTo>
                  <a:pt x="512889" y="129654"/>
                </a:moveTo>
                <a:cubicBezTo>
                  <a:pt x="496967" y="129654"/>
                  <a:pt x="510731" y="121849"/>
                  <a:pt x="437826" y="88710"/>
                </a:cubicBezTo>
                <a:cubicBezTo>
                  <a:pt x="430360" y="85316"/>
                  <a:pt x="424475" y="79132"/>
                  <a:pt x="417355" y="75063"/>
                </a:cubicBezTo>
                <a:cubicBezTo>
                  <a:pt x="408523" y="70016"/>
                  <a:pt x="398782" y="66649"/>
                  <a:pt x="390059" y="61415"/>
                </a:cubicBezTo>
                <a:cubicBezTo>
                  <a:pt x="375994" y="52976"/>
                  <a:pt x="362764" y="43218"/>
                  <a:pt x="349116" y="34119"/>
                </a:cubicBezTo>
                <a:lnTo>
                  <a:pt x="328644" y="20471"/>
                </a:lnTo>
                <a:cubicBezTo>
                  <a:pt x="318678" y="13827"/>
                  <a:pt x="275662" y="3814"/>
                  <a:pt x="260405" y="0"/>
                </a:cubicBezTo>
                <a:cubicBezTo>
                  <a:pt x="230835" y="2275"/>
                  <a:pt x="200989" y="2199"/>
                  <a:pt x="171695" y="6824"/>
                </a:cubicBezTo>
                <a:cubicBezTo>
                  <a:pt x="157485" y="9068"/>
                  <a:pt x="130752" y="20471"/>
                  <a:pt x="130752" y="20471"/>
                </a:cubicBezTo>
                <a:cubicBezTo>
                  <a:pt x="94219" y="44826"/>
                  <a:pt x="116083" y="28317"/>
                  <a:pt x="69337" y="75063"/>
                </a:cubicBezTo>
                <a:cubicBezTo>
                  <a:pt x="37263" y="107137"/>
                  <a:pt x="54224" y="87496"/>
                  <a:pt x="21570" y="136477"/>
                </a:cubicBezTo>
                <a:cubicBezTo>
                  <a:pt x="3932" y="162934"/>
                  <a:pt x="10516" y="149168"/>
                  <a:pt x="1098" y="177421"/>
                </a:cubicBezTo>
                <a:cubicBezTo>
                  <a:pt x="3373" y="197893"/>
                  <a:pt x="0" y="219823"/>
                  <a:pt x="7922" y="238836"/>
                </a:cubicBezTo>
                <a:cubicBezTo>
                  <a:pt x="12296" y="249334"/>
                  <a:pt x="25045" y="254221"/>
                  <a:pt x="35217" y="259307"/>
                </a:cubicBezTo>
                <a:cubicBezTo>
                  <a:pt x="48084" y="265741"/>
                  <a:pt x="62513" y="268406"/>
                  <a:pt x="76161" y="272955"/>
                </a:cubicBezTo>
                <a:cubicBezTo>
                  <a:pt x="82985" y="275230"/>
                  <a:pt x="90647" y="275789"/>
                  <a:pt x="96632" y="279779"/>
                </a:cubicBezTo>
                <a:cubicBezTo>
                  <a:pt x="155297" y="318889"/>
                  <a:pt x="81075" y="272001"/>
                  <a:pt x="137576" y="300251"/>
                </a:cubicBezTo>
                <a:cubicBezTo>
                  <a:pt x="164225" y="313575"/>
                  <a:pt x="160427" y="325869"/>
                  <a:pt x="198991" y="327546"/>
                </a:cubicBezTo>
                <a:lnTo>
                  <a:pt x="355940" y="334370"/>
                </a:lnTo>
                <a:cubicBezTo>
                  <a:pt x="390059" y="332095"/>
                  <a:pt x="424312" y="331322"/>
                  <a:pt x="458298" y="327546"/>
                </a:cubicBezTo>
                <a:cubicBezTo>
                  <a:pt x="465447" y="326752"/>
                  <a:pt x="471675" y="319539"/>
                  <a:pt x="478770" y="320722"/>
                </a:cubicBezTo>
                <a:cubicBezTo>
                  <a:pt x="486860" y="322070"/>
                  <a:pt x="491747" y="331039"/>
                  <a:pt x="499241" y="334370"/>
                </a:cubicBezTo>
                <a:cubicBezTo>
                  <a:pt x="512387" y="340213"/>
                  <a:pt x="526537" y="343469"/>
                  <a:pt x="540185" y="348018"/>
                </a:cubicBezTo>
                <a:lnTo>
                  <a:pt x="560656" y="354842"/>
                </a:lnTo>
                <a:cubicBezTo>
                  <a:pt x="603874" y="352567"/>
                  <a:pt x="647340" y="353174"/>
                  <a:pt x="690310" y="348018"/>
                </a:cubicBezTo>
                <a:cubicBezTo>
                  <a:pt x="704593" y="346304"/>
                  <a:pt x="717605" y="338919"/>
                  <a:pt x="731253" y="334370"/>
                </a:cubicBezTo>
                <a:lnTo>
                  <a:pt x="751725" y="327546"/>
                </a:lnTo>
                <a:lnTo>
                  <a:pt x="772197" y="320722"/>
                </a:lnTo>
                <a:cubicBezTo>
                  <a:pt x="779021" y="316173"/>
                  <a:pt x="785333" y="310742"/>
                  <a:pt x="792668" y="307074"/>
                </a:cubicBezTo>
                <a:cubicBezTo>
                  <a:pt x="799102" y="303857"/>
                  <a:pt x="807155" y="304241"/>
                  <a:pt x="813140" y="300251"/>
                </a:cubicBezTo>
                <a:cubicBezTo>
                  <a:pt x="836207" y="284873"/>
                  <a:pt x="856464" y="242893"/>
                  <a:pt x="867731" y="225188"/>
                </a:cubicBezTo>
                <a:lnTo>
                  <a:pt x="895026" y="184245"/>
                </a:lnTo>
                <a:lnTo>
                  <a:pt x="901850" y="163773"/>
                </a:lnTo>
                <a:cubicBezTo>
                  <a:pt x="899575" y="154674"/>
                  <a:pt x="900885" y="143801"/>
                  <a:pt x="895026" y="136477"/>
                </a:cubicBezTo>
                <a:cubicBezTo>
                  <a:pt x="890533" y="130860"/>
                  <a:pt x="880843" y="133147"/>
                  <a:pt x="874555" y="129654"/>
                </a:cubicBezTo>
                <a:cubicBezTo>
                  <a:pt x="860216" y="121688"/>
                  <a:pt x="847259" y="111457"/>
                  <a:pt x="833611" y="102358"/>
                </a:cubicBezTo>
                <a:cubicBezTo>
                  <a:pt x="821641" y="94378"/>
                  <a:pt x="806909" y="90745"/>
                  <a:pt x="792668" y="88710"/>
                </a:cubicBezTo>
                <a:cubicBezTo>
                  <a:pt x="726747" y="79292"/>
                  <a:pt x="760861" y="83881"/>
                  <a:pt x="690310" y="75063"/>
                </a:cubicBezTo>
                <a:cubicBezTo>
                  <a:pt x="644817" y="77337"/>
                  <a:pt x="599210" y="77940"/>
                  <a:pt x="553832" y="81886"/>
                </a:cubicBezTo>
                <a:cubicBezTo>
                  <a:pt x="546666" y="82509"/>
                  <a:pt x="539794" y="85493"/>
                  <a:pt x="533361" y="88710"/>
                </a:cubicBezTo>
                <a:cubicBezTo>
                  <a:pt x="526025" y="92378"/>
                  <a:pt x="528811" y="129654"/>
                  <a:pt x="512889" y="129654"/>
                </a:cubicBezTo>
                <a:close/>
              </a:path>
            </a:pathLst>
          </a:custGeom>
          <a:solidFill>
            <a:schemeClr val="tx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 flipH="1" flipV="1">
            <a:off x="1324770" y="2548731"/>
            <a:ext cx="341312" cy="136525"/>
          </a:xfrm>
          <a:prstGeom prst="line">
            <a:avLst/>
          </a:prstGeom>
          <a:solidFill>
            <a:srgbClr val="FFFF99"/>
          </a:solidFill>
          <a:ln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371600" y="2825750"/>
            <a:ext cx="68263" cy="68263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 flipH="1" flipV="1">
            <a:off x="1549400" y="2400300"/>
            <a:ext cx="341313" cy="138113"/>
          </a:xfrm>
          <a:prstGeom prst="line">
            <a:avLst/>
          </a:prstGeom>
          <a:solidFill>
            <a:srgbClr val="FFFF99"/>
          </a:solidFill>
          <a:ln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597025" y="2679700"/>
            <a:ext cx="68263" cy="68263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rot="5400000" flipH="1" flipV="1">
            <a:off x="1296195" y="2304256"/>
            <a:ext cx="341312" cy="136525"/>
          </a:xfrm>
          <a:prstGeom prst="line">
            <a:avLst/>
          </a:prstGeom>
          <a:solidFill>
            <a:srgbClr val="FFFF99"/>
          </a:solidFill>
          <a:ln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343025" y="2582863"/>
            <a:ext cx="68263" cy="68262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5400000" flipH="1" flipV="1">
            <a:off x="1729582" y="2421731"/>
            <a:ext cx="341312" cy="136525"/>
          </a:xfrm>
          <a:prstGeom prst="line">
            <a:avLst/>
          </a:prstGeom>
          <a:solidFill>
            <a:srgbClr val="FFFF99"/>
          </a:solidFill>
          <a:ln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776413" y="2698750"/>
            <a:ext cx="68262" cy="68263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rot="5400000" flipH="1" flipV="1">
            <a:off x="2139156" y="2207419"/>
            <a:ext cx="341313" cy="136525"/>
          </a:xfrm>
          <a:prstGeom prst="line">
            <a:avLst/>
          </a:prstGeom>
          <a:solidFill>
            <a:srgbClr val="FFFF99"/>
          </a:solidFill>
          <a:ln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185988" y="2486025"/>
            <a:ext cx="68262" cy="68263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rot="5400000" flipH="1" flipV="1">
            <a:off x="1840706" y="2591594"/>
            <a:ext cx="341313" cy="136525"/>
          </a:xfrm>
          <a:prstGeom prst="line">
            <a:avLst/>
          </a:prstGeom>
          <a:solidFill>
            <a:srgbClr val="FFFF99"/>
          </a:solidFill>
          <a:ln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887538" y="2870200"/>
            <a:ext cx="68262" cy="68263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rot="5400000" flipH="1" flipV="1">
            <a:off x="1362870" y="2634456"/>
            <a:ext cx="341312" cy="136525"/>
          </a:xfrm>
          <a:prstGeom prst="line">
            <a:avLst/>
          </a:prstGeom>
          <a:solidFill>
            <a:srgbClr val="FFFF99"/>
          </a:solidFill>
          <a:ln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411288" y="2913063"/>
            <a:ext cx="68262" cy="68262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rot="5400000" flipH="1" flipV="1">
            <a:off x="1559719" y="2677319"/>
            <a:ext cx="341313" cy="136525"/>
          </a:xfrm>
          <a:prstGeom prst="line">
            <a:avLst/>
          </a:prstGeom>
          <a:solidFill>
            <a:srgbClr val="FFFF99"/>
          </a:solidFill>
          <a:ln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606550" y="2955925"/>
            <a:ext cx="68263" cy="68263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rot="5400000" flipH="1" flipV="1">
            <a:off x="1173956" y="2359819"/>
            <a:ext cx="341313" cy="136525"/>
          </a:xfrm>
          <a:prstGeom prst="line">
            <a:avLst/>
          </a:prstGeom>
          <a:solidFill>
            <a:srgbClr val="FFFF99"/>
          </a:solidFill>
          <a:ln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1220788" y="2638425"/>
            <a:ext cx="68262" cy="68263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 rot="5400000" flipH="1" flipV="1">
            <a:off x="1916907" y="2717006"/>
            <a:ext cx="341312" cy="136525"/>
          </a:xfrm>
          <a:prstGeom prst="line">
            <a:avLst/>
          </a:prstGeom>
          <a:solidFill>
            <a:srgbClr val="FFFF99"/>
          </a:solidFill>
          <a:ln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1963738" y="2995613"/>
            <a:ext cx="68262" cy="68262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rot="5400000" flipH="1" flipV="1">
            <a:off x="1718470" y="2634456"/>
            <a:ext cx="341312" cy="136525"/>
          </a:xfrm>
          <a:prstGeom prst="line">
            <a:avLst/>
          </a:prstGeom>
          <a:solidFill>
            <a:srgbClr val="FFFF99"/>
          </a:solidFill>
          <a:ln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1765300" y="2913063"/>
            <a:ext cx="68263" cy="68262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ircular Arrow 30"/>
          <p:cNvSpPr/>
          <p:nvPr/>
        </p:nvSpPr>
        <p:spPr>
          <a:xfrm rot="3817408" flipH="1">
            <a:off x="3178175" y="1863725"/>
            <a:ext cx="2260600" cy="2032000"/>
          </a:xfrm>
          <a:prstGeom prst="circularArrow">
            <a:avLst>
              <a:gd name="adj1" fmla="val 12591"/>
              <a:gd name="adj2" fmla="val 1208688"/>
              <a:gd name="adj3" fmla="val 20359361"/>
              <a:gd name="adj4" fmla="val 11366077"/>
              <a:gd name="adj5" fmla="val 12336"/>
            </a:avLst>
          </a:prstGeom>
          <a:solidFill>
            <a:srgbClr val="CC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 rot="21422856">
            <a:off x="938213" y="3284538"/>
            <a:ext cx="1708150" cy="531812"/>
          </a:xfrm>
          <a:custGeom>
            <a:avLst/>
            <a:gdLst>
              <a:gd name="connsiteX0" fmla="*/ 0 w 931985"/>
              <a:gd name="connsiteY0" fmla="*/ 430823 h 430823"/>
              <a:gd name="connsiteX1" fmla="*/ 123092 w 931985"/>
              <a:gd name="connsiteY1" fmla="*/ 0 h 430823"/>
              <a:gd name="connsiteX2" fmla="*/ 369277 w 931985"/>
              <a:gd name="connsiteY2" fmla="*/ 17585 h 430823"/>
              <a:gd name="connsiteX3" fmla="*/ 483577 w 931985"/>
              <a:gd name="connsiteY3" fmla="*/ 334108 h 430823"/>
              <a:gd name="connsiteX4" fmla="*/ 615462 w 931985"/>
              <a:gd name="connsiteY4" fmla="*/ 26377 h 430823"/>
              <a:gd name="connsiteX5" fmla="*/ 791308 w 931985"/>
              <a:gd name="connsiteY5" fmla="*/ 26377 h 430823"/>
              <a:gd name="connsiteX6" fmla="*/ 931985 w 931985"/>
              <a:gd name="connsiteY6" fmla="*/ 360485 h 430823"/>
              <a:gd name="connsiteX7" fmla="*/ 0 w 931985"/>
              <a:gd name="connsiteY7" fmla="*/ 430823 h 430823"/>
              <a:gd name="connsiteX0" fmla="*/ 0 w 931985"/>
              <a:gd name="connsiteY0" fmla="*/ 316324 h 360485"/>
              <a:gd name="connsiteX1" fmla="*/ 123092 w 931985"/>
              <a:gd name="connsiteY1" fmla="*/ 0 h 360485"/>
              <a:gd name="connsiteX2" fmla="*/ 369277 w 931985"/>
              <a:gd name="connsiteY2" fmla="*/ 17585 h 360485"/>
              <a:gd name="connsiteX3" fmla="*/ 483577 w 931985"/>
              <a:gd name="connsiteY3" fmla="*/ 334108 h 360485"/>
              <a:gd name="connsiteX4" fmla="*/ 615462 w 931985"/>
              <a:gd name="connsiteY4" fmla="*/ 26377 h 360485"/>
              <a:gd name="connsiteX5" fmla="*/ 791308 w 931985"/>
              <a:gd name="connsiteY5" fmla="*/ 26377 h 360485"/>
              <a:gd name="connsiteX6" fmla="*/ 931985 w 931985"/>
              <a:gd name="connsiteY6" fmla="*/ 360485 h 360485"/>
              <a:gd name="connsiteX7" fmla="*/ 0 w 931985"/>
              <a:gd name="connsiteY7" fmla="*/ 316324 h 360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1985" h="360485">
                <a:moveTo>
                  <a:pt x="0" y="316324"/>
                </a:moveTo>
                <a:lnTo>
                  <a:pt x="123092" y="0"/>
                </a:lnTo>
                <a:lnTo>
                  <a:pt x="369277" y="17585"/>
                </a:lnTo>
                <a:lnTo>
                  <a:pt x="483577" y="334108"/>
                </a:lnTo>
                <a:lnTo>
                  <a:pt x="615462" y="26377"/>
                </a:lnTo>
                <a:lnTo>
                  <a:pt x="791308" y="26377"/>
                </a:lnTo>
                <a:lnTo>
                  <a:pt x="931985" y="360485"/>
                </a:lnTo>
                <a:lnTo>
                  <a:pt x="0" y="316324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1778000" y="3679825"/>
            <a:ext cx="2892425" cy="1049338"/>
          </a:xfrm>
          <a:custGeom>
            <a:avLst/>
            <a:gdLst>
              <a:gd name="connsiteX0" fmla="*/ 68239 w 1269242"/>
              <a:gd name="connsiteY0" fmla="*/ 0 h 656883"/>
              <a:gd name="connsiteX1" fmla="*/ 102359 w 1269242"/>
              <a:gd name="connsiteY1" fmla="*/ 34120 h 656883"/>
              <a:gd name="connsiteX2" fmla="*/ 143302 w 1269242"/>
              <a:gd name="connsiteY2" fmla="*/ 61415 h 656883"/>
              <a:gd name="connsiteX3" fmla="*/ 163773 w 1269242"/>
              <a:gd name="connsiteY3" fmla="*/ 75063 h 656883"/>
              <a:gd name="connsiteX4" fmla="*/ 191069 w 1269242"/>
              <a:gd name="connsiteY4" fmla="*/ 81887 h 656883"/>
              <a:gd name="connsiteX5" fmla="*/ 232012 w 1269242"/>
              <a:gd name="connsiteY5" fmla="*/ 95535 h 656883"/>
              <a:gd name="connsiteX6" fmla="*/ 252484 w 1269242"/>
              <a:gd name="connsiteY6" fmla="*/ 109182 h 656883"/>
              <a:gd name="connsiteX7" fmla="*/ 286603 w 1269242"/>
              <a:gd name="connsiteY7" fmla="*/ 116006 h 656883"/>
              <a:gd name="connsiteX8" fmla="*/ 327547 w 1269242"/>
              <a:gd name="connsiteY8" fmla="*/ 129654 h 656883"/>
              <a:gd name="connsiteX9" fmla="*/ 348018 w 1269242"/>
              <a:gd name="connsiteY9" fmla="*/ 136478 h 656883"/>
              <a:gd name="connsiteX10" fmla="*/ 375314 w 1269242"/>
              <a:gd name="connsiteY10" fmla="*/ 177421 h 656883"/>
              <a:gd name="connsiteX11" fmla="*/ 388962 w 1269242"/>
              <a:gd name="connsiteY11" fmla="*/ 197893 h 656883"/>
              <a:gd name="connsiteX12" fmla="*/ 409433 w 1269242"/>
              <a:gd name="connsiteY12" fmla="*/ 211541 h 656883"/>
              <a:gd name="connsiteX13" fmla="*/ 429905 w 1269242"/>
              <a:gd name="connsiteY13" fmla="*/ 232012 h 656883"/>
              <a:gd name="connsiteX14" fmla="*/ 470848 w 1269242"/>
              <a:gd name="connsiteY14" fmla="*/ 245660 h 656883"/>
              <a:gd name="connsiteX15" fmla="*/ 539087 w 1269242"/>
              <a:gd name="connsiteY15" fmla="*/ 259308 h 656883"/>
              <a:gd name="connsiteX16" fmla="*/ 573206 w 1269242"/>
              <a:gd name="connsiteY16" fmla="*/ 266132 h 656883"/>
              <a:gd name="connsiteX17" fmla="*/ 614150 w 1269242"/>
              <a:gd name="connsiteY17" fmla="*/ 279779 h 656883"/>
              <a:gd name="connsiteX18" fmla="*/ 655093 w 1269242"/>
              <a:gd name="connsiteY18" fmla="*/ 313899 h 656883"/>
              <a:gd name="connsiteX19" fmla="*/ 689212 w 1269242"/>
              <a:gd name="connsiteY19" fmla="*/ 348018 h 656883"/>
              <a:gd name="connsiteX20" fmla="*/ 702860 w 1269242"/>
              <a:gd name="connsiteY20" fmla="*/ 368490 h 656883"/>
              <a:gd name="connsiteX21" fmla="*/ 743803 w 1269242"/>
              <a:gd name="connsiteY21" fmla="*/ 395785 h 656883"/>
              <a:gd name="connsiteX22" fmla="*/ 764275 w 1269242"/>
              <a:gd name="connsiteY22" fmla="*/ 409433 h 656883"/>
              <a:gd name="connsiteX23" fmla="*/ 791571 w 1269242"/>
              <a:gd name="connsiteY23" fmla="*/ 416257 h 656883"/>
              <a:gd name="connsiteX24" fmla="*/ 839338 w 1269242"/>
              <a:gd name="connsiteY24" fmla="*/ 436729 h 656883"/>
              <a:gd name="connsiteX25" fmla="*/ 880281 w 1269242"/>
              <a:gd name="connsiteY25" fmla="*/ 450376 h 656883"/>
              <a:gd name="connsiteX26" fmla="*/ 968991 w 1269242"/>
              <a:gd name="connsiteY26" fmla="*/ 464024 h 656883"/>
              <a:gd name="connsiteX27" fmla="*/ 1037230 w 1269242"/>
              <a:gd name="connsiteY27" fmla="*/ 477672 h 656883"/>
              <a:gd name="connsiteX28" fmla="*/ 1057702 w 1269242"/>
              <a:gd name="connsiteY28" fmla="*/ 484496 h 656883"/>
              <a:gd name="connsiteX29" fmla="*/ 1084997 w 1269242"/>
              <a:gd name="connsiteY29" fmla="*/ 491320 h 656883"/>
              <a:gd name="connsiteX30" fmla="*/ 1125941 w 1269242"/>
              <a:gd name="connsiteY30" fmla="*/ 504968 h 656883"/>
              <a:gd name="connsiteX31" fmla="*/ 1207827 w 1269242"/>
              <a:gd name="connsiteY31" fmla="*/ 532263 h 656883"/>
              <a:gd name="connsiteX32" fmla="*/ 1248771 w 1269242"/>
              <a:gd name="connsiteY32" fmla="*/ 559559 h 656883"/>
              <a:gd name="connsiteX33" fmla="*/ 1269242 w 1269242"/>
              <a:gd name="connsiteY33" fmla="*/ 641445 h 656883"/>
              <a:gd name="connsiteX34" fmla="*/ 1248771 w 1269242"/>
              <a:gd name="connsiteY34" fmla="*/ 655093 h 656883"/>
              <a:gd name="connsiteX35" fmla="*/ 1173708 w 1269242"/>
              <a:gd name="connsiteY35" fmla="*/ 648269 h 656883"/>
              <a:gd name="connsiteX36" fmla="*/ 1132765 w 1269242"/>
              <a:gd name="connsiteY36" fmla="*/ 634621 h 656883"/>
              <a:gd name="connsiteX37" fmla="*/ 1112293 w 1269242"/>
              <a:gd name="connsiteY37" fmla="*/ 627797 h 656883"/>
              <a:gd name="connsiteX38" fmla="*/ 1091821 w 1269242"/>
              <a:gd name="connsiteY38" fmla="*/ 614150 h 656883"/>
              <a:gd name="connsiteX39" fmla="*/ 1057702 w 1269242"/>
              <a:gd name="connsiteY39" fmla="*/ 607326 h 656883"/>
              <a:gd name="connsiteX40" fmla="*/ 1016759 w 1269242"/>
              <a:gd name="connsiteY40" fmla="*/ 593678 h 656883"/>
              <a:gd name="connsiteX41" fmla="*/ 996287 w 1269242"/>
              <a:gd name="connsiteY41" fmla="*/ 586854 h 656883"/>
              <a:gd name="connsiteX42" fmla="*/ 941696 w 1269242"/>
              <a:gd name="connsiteY42" fmla="*/ 573206 h 656883"/>
              <a:gd name="connsiteX43" fmla="*/ 921224 w 1269242"/>
              <a:gd name="connsiteY43" fmla="*/ 559559 h 656883"/>
              <a:gd name="connsiteX44" fmla="*/ 880281 w 1269242"/>
              <a:gd name="connsiteY44" fmla="*/ 545911 h 656883"/>
              <a:gd name="connsiteX45" fmla="*/ 839338 w 1269242"/>
              <a:gd name="connsiteY45" fmla="*/ 525439 h 656883"/>
              <a:gd name="connsiteX46" fmla="*/ 798394 w 1269242"/>
              <a:gd name="connsiteY46" fmla="*/ 504968 h 656883"/>
              <a:gd name="connsiteX47" fmla="*/ 757451 w 1269242"/>
              <a:gd name="connsiteY47" fmla="*/ 484496 h 656883"/>
              <a:gd name="connsiteX48" fmla="*/ 736979 w 1269242"/>
              <a:gd name="connsiteY48" fmla="*/ 470848 h 656883"/>
              <a:gd name="connsiteX49" fmla="*/ 716508 w 1269242"/>
              <a:gd name="connsiteY49" fmla="*/ 464024 h 656883"/>
              <a:gd name="connsiteX50" fmla="*/ 675565 w 1269242"/>
              <a:gd name="connsiteY50" fmla="*/ 436729 h 656883"/>
              <a:gd name="connsiteX51" fmla="*/ 634621 w 1269242"/>
              <a:gd name="connsiteY51" fmla="*/ 409433 h 656883"/>
              <a:gd name="connsiteX52" fmla="*/ 614150 w 1269242"/>
              <a:gd name="connsiteY52" fmla="*/ 395785 h 656883"/>
              <a:gd name="connsiteX53" fmla="*/ 593678 w 1269242"/>
              <a:gd name="connsiteY53" fmla="*/ 388962 h 656883"/>
              <a:gd name="connsiteX54" fmla="*/ 552735 w 1269242"/>
              <a:gd name="connsiteY54" fmla="*/ 361666 h 656883"/>
              <a:gd name="connsiteX55" fmla="*/ 470848 w 1269242"/>
              <a:gd name="connsiteY55" fmla="*/ 334371 h 656883"/>
              <a:gd name="connsiteX56" fmla="*/ 429905 w 1269242"/>
              <a:gd name="connsiteY56" fmla="*/ 320723 h 656883"/>
              <a:gd name="connsiteX57" fmla="*/ 409433 w 1269242"/>
              <a:gd name="connsiteY57" fmla="*/ 313899 h 656883"/>
              <a:gd name="connsiteX58" fmla="*/ 388962 w 1269242"/>
              <a:gd name="connsiteY58" fmla="*/ 300251 h 656883"/>
              <a:gd name="connsiteX59" fmla="*/ 361666 w 1269242"/>
              <a:gd name="connsiteY59" fmla="*/ 259308 h 656883"/>
              <a:gd name="connsiteX60" fmla="*/ 320723 w 1269242"/>
              <a:gd name="connsiteY60" fmla="*/ 225188 h 656883"/>
              <a:gd name="connsiteX61" fmla="*/ 300251 w 1269242"/>
              <a:gd name="connsiteY61" fmla="*/ 211541 h 656883"/>
              <a:gd name="connsiteX62" fmla="*/ 279779 w 1269242"/>
              <a:gd name="connsiteY62" fmla="*/ 191069 h 656883"/>
              <a:gd name="connsiteX63" fmla="*/ 218365 w 1269242"/>
              <a:gd name="connsiteY63" fmla="*/ 163773 h 656883"/>
              <a:gd name="connsiteX64" fmla="*/ 197893 w 1269242"/>
              <a:gd name="connsiteY64" fmla="*/ 150126 h 656883"/>
              <a:gd name="connsiteX65" fmla="*/ 122830 w 1269242"/>
              <a:gd name="connsiteY65" fmla="*/ 129654 h 656883"/>
              <a:gd name="connsiteX66" fmla="*/ 61415 w 1269242"/>
              <a:gd name="connsiteY66" fmla="*/ 116006 h 656883"/>
              <a:gd name="connsiteX67" fmla="*/ 40944 w 1269242"/>
              <a:gd name="connsiteY67" fmla="*/ 88711 h 656883"/>
              <a:gd name="connsiteX68" fmla="*/ 34120 w 1269242"/>
              <a:gd name="connsiteY68" fmla="*/ 68239 h 656883"/>
              <a:gd name="connsiteX69" fmla="*/ 0 w 1269242"/>
              <a:gd name="connsiteY69" fmla="*/ 54591 h 656883"/>
              <a:gd name="connsiteX70" fmla="*/ 68239 w 1269242"/>
              <a:gd name="connsiteY70" fmla="*/ 0 h 656883"/>
              <a:gd name="connsiteX0" fmla="*/ 0 w 1658203"/>
              <a:gd name="connsiteY0" fmla="*/ 0 h 656883"/>
              <a:gd name="connsiteX1" fmla="*/ 491320 w 1658203"/>
              <a:gd name="connsiteY1" fmla="*/ 34120 h 656883"/>
              <a:gd name="connsiteX2" fmla="*/ 532263 w 1658203"/>
              <a:gd name="connsiteY2" fmla="*/ 61415 h 656883"/>
              <a:gd name="connsiteX3" fmla="*/ 552734 w 1658203"/>
              <a:gd name="connsiteY3" fmla="*/ 75063 h 656883"/>
              <a:gd name="connsiteX4" fmla="*/ 580030 w 1658203"/>
              <a:gd name="connsiteY4" fmla="*/ 81887 h 656883"/>
              <a:gd name="connsiteX5" fmla="*/ 620973 w 1658203"/>
              <a:gd name="connsiteY5" fmla="*/ 95535 h 656883"/>
              <a:gd name="connsiteX6" fmla="*/ 641445 w 1658203"/>
              <a:gd name="connsiteY6" fmla="*/ 109182 h 656883"/>
              <a:gd name="connsiteX7" fmla="*/ 675564 w 1658203"/>
              <a:gd name="connsiteY7" fmla="*/ 116006 h 656883"/>
              <a:gd name="connsiteX8" fmla="*/ 716508 w 1658203"/>
              <a:gd name="connsiteY8" fmla="*/ 129654 h 656883"/>
              <a:gd name="connsiteX9" fmla="*/ 736979 w 1658203"/>
              <a:gd name="connsiteY9" fmla="*/ 136478 h 656883"/>
              <a:gd name="connsiteX10" fmla="*/ 764275 w 1658203"/>
              <a:gd name="connsiteY10" fmla="*/ 177421 h 656883"/>
              <a:gd name="connsiteX11" fmla="*/ 777923 w 1658203"/>
              <a:gd name="connsiteY11" fmla="*/ 197893 h 656883"/>
              <a:gd name="connsiteX12" fmla="*/ 798394 w 1658203"/>
              <a:gd name="connsiteY12" fmla="*/ 211541 h 656883"/>
              <a:gd name="connsiteX13" fmla="*/ 818866 w 1658203"/>
              <a:gd name="connsiteY13" fmla="*/ 232012 h 656883"/>
              <a:gd name="connsiteX14" fmla="*/ 859809 w 1658203"/>
              <a:gd name="connsiteY14" fmla="*/ 245660 h 656883"/>
              <a:gd name="connsiteX15" fmla="*/ 928048 w 1658203"/>
              <a:gd name="connsiteY15" fmla="*/ 259308 h 656883"/>
              <a:gd name="connsiteX16" fmla="*/ 962167 w 1658203"/>
              <a:gd name="connsiteY16" fmla="*/ 266132 h 656883"/>
              <a:gd name="connsiteX17" fmla="*/ 1003111 w 1658203"/>
              <a:gd name="connsiteY17" fmla="*/ 279779 h 656883"/>
              <a:gd name="connsiteX18" fmla="*/ 1044054 w 1658203"/>
              <a:gd name="connsiteY18" fmla="*/ 313899 h 656883"/>
              <a:gd name="connsiteX19" fmla="*/ 1078173 w 1658203"/>
              <a:gd name="connsiteY19" fmla="*/ 348018 h 656883"/>
              <a:gd name="connsiteX20" fmla="*/ 1091821 w 1658203"/>
              <a:gd name="connsiteY20" fmla="*/ 368490 h 656883"/>
              <a:gd name="connsiteX21" fmla="*/ 1132764 w 1658203"/>
              <a:gd name="connsiteY21" fmla="*/ 395785 h 656883"/>
              <a:gd name="connsiteX22" fmla="*/ 1153236 w 1658203"/>
              <a:gd name="connsiteY22" fmla="*/ 409433 h 656883"/>
              <a:gd name="connsiteX23" fmla="*/ 1180532 w 1658203"/>
              <a:gd name="connsiteY23" fmla="*/ 416257 h 656883"/>
              <a:gd name="connsiteX24" fmla="*/ 1228299 w 1658203"/>
              <a:gd name="connsiteY24" fmla="*/ 436729 h 656883"/>
              <a:gd name="connsiteX25" fmla="*/ 1269242 w 1658203"/>
              <a:gd name="connsiteY25" fmla="*/ 450376 h 656883"/>
              <a:gd name="connsiteX26" fmla="*/ 1357952 w 1658203"/>
              <a:gd name="connsiteY26" fmla="*/ 464024 h 656883"/>
              <a:gd name="connsiteX27" fmla="*/ 1426191 w 1658203"/>
              <a:gd name="connsiteY27" fmla="*/ 477672 h 656883"/>
              <a:gd name="connsiteX28" fmla="*/ 1446663 w 1658203"/>
              <a:gd name="connsiteY28" fmla="*/ 484496 h 656883"/>
              <a:gd name="connsiteX29" fmla="*/ 1473958 w 1658203"/>
              <a:gd name="connsiteY29" fmla="*/ 491320 h 656883"/>
              <a:gd name="connsiteX30" fmla="*/ 1514902 w 1658203"/>
              <a:gd name="connsiteY30" fmla="*/ 504968 h 656883"/>
              <a:gd name="connsiteX31" fmla="*/ 1596788 w 1658203"/>
              <a:gd name="connsiteY31" fmla="*/ 532263 h 656883"/>
              <a:gd name="connsiteX32" fmla="*/ 1637732 w 1658203"/>
              <a:gd name="connsiteY32" fmla="*/ 559559 h 656883"/>
              <a:gd name="connsiteX33" fmla="*/ 1658203 w 1658203"/>
              <a:gd name="connsiteY33" fmla="*/ 641445 h 656883"/>
              <a:gd name="connsiteX34" fmla="*/ 1637732 w 1658203"/>
              <a:gd name="connsiteY34" fmla="*/ 655093 h 656883"/>
              <a:gd name="connsiteX35" fmla="*/ 1562669 w 1658203"/>
              <a:gd name="connsiteY35" fmla="*/ 648269 h 656883"/>
              <a:gd name="connsiteX36" fmla="*/ 1521726 w 1658203"/>
              <a:gd name="connsiteY36" fmla="*/ 634621 h 656883"/>
              <a:gd name="connsiteX37" fmla="*/ 1501254 w 1658203"/>
              <a:gd name="connsiteY37" fmla="*/ 627797 h 656883"/>
              <a:gd name="connsiteX38" fmla="*/ 1480782 w 1658203"/>
              <a:gd name="connsiteY38" fmla="*/ 614150 h 656883"/>
              <a:gd name="connsiteX39" fmla="*/ 1446663 w 1658203"/>
              <a:gd name="connsiteY39" fmla="*/ 607326 h 656883"/>
              <a:gd name="connsiteX40" fmla="*/ 1405720 w 1658203"/>
              <a:gd name="connsiteY40" fmla="*/ 593678 h 656883"/>
              <a:gd name="connsiteX41" fmla="*/ 1385248 w 1658203"/>
              <a:gd name="connsiteY41" fmla="*/ 586854 h 656883"/>
              <a:gd name="connsiteX42" fmla="*/ 1330657 w 1658203"/>
              <a:gd name="connsiteY42" fmla="*/ 573206 h 656883"/>
              <a:gd name="connsiteX43" fmla="*/ 1310185 w 1658203"/>
              <a:gd name="connsiteY43" fmla="*/ 559559 h 656883"/>
              <a:gd name="connsiteX44" fmla="*/ 1269242 w 1658203"/>
              <a:gd name="connsiteY44" fmla="*/ 545911 h 656883"/>
              <a:gd name="connsiteX45" fmla="*/ 1228299 w 1658203"/>
              <a:gd name="connsiteY45" fmla="*/ 525439 h 656883"/>
              <a:gd name="connsiteX46" fmla="*/ 1187355 w 1658203"/>
              <a:gd name="connsiteY46" fmla="*/ 504968 h 656883"/>
              <a:gd name="connsiteX47" fmla="*/ 1146412 w 1658203"/>
              <a:gd name="connsiteY47" fmla="*/ 484496 h 656883"/>
              <a:gd name="connsiteX48" fmla="*/ 1125940 w 1658203"/>
              <a:gd name="connsiteY48" fmla="*/ 470848 h 656883"/>
              <a:gd name="connsiteX49" fmla="*/ 1105469 w 1658203"/>
              <a:gd name="connsiteY49" fmla="*/ 464024 h 656883"/>
              <a:gd name="connsiteX50" fmla="*/ 1064526 w 1658203"/>
              <a:gd name="connsiteY50" fmla="*/ 436729 h 656883"/>
              <a:gd name="connsiteX51" fmla="*/ 1023582 w 1658203"/>
              <a:gd name="connsiteY51" fmla="*/ 409433 h 656883"/>
              <a:gd name="connsiteX52" fmla="*/ 1003111 w 1658203"/>
              <a:gd name="connsiteY52" fmla="*/ 395785 h 656883"/>
              <a:gd name="connsiteX53" fmla="*/ 982639 w 1658203"/>
              <a:gd name="connsiteY53" fmla="*/ 388962 h 656883"/>
              <a:gd name="connsiteX54" fmla="*/ 941696 w 1658203"/>
              <a:gd name="connsiteY54" fmla="*/ 361666 h 656883"/>
              <a:gd name="connsiteX55" fmla="*/ 859809 w 1658203"/>
              <a:gd name="connsiteY55" fmla="*/ 334371 h 656883"/>
              <a:gd name="connsiteX56" fmla="*/ 818866 w 1658203"/>
              <a:gd name="connsiteY56" fmla="*/ 320723 h 656883"/>
              <a:gd name="connsiteX57" fmla="*/ 798394 w 1658203"/>
              <a:gd name="connsiteY57" fmla="*/ 313899 h 656883"/>
              <a:gd name="connsiteX58" fmla="*/ 777923 w 1658203"/>
              <a:gd name="connsiteY58" fmla="*/ 300251 h 656883"/>
              <a:gd name="connsiteX59" fmla="*/ 750627 w 1658203"/>
              <a:gd name="connsiteY59" fmla="*/ 259308 h 656883"/>
              <a:gd name="connsiteX60" fmla="*/ 709684 w 1658203"/>
              <a:gd name="connsiteY60" fmla="*/ 225188 h 656883"/>
              <a:gd name="connsiteX61" fmla="*/ 689212 w 1658203"/>
              <a:gd name="connsiteY61" fmla="*/ 211541 h 656883"/>
              <a:gd name="connsiteX62" fmla="*/ 668740 w 1658203"/>
              <a:gd name="connsiteY62" fmla="*/ 191069 h 656883"/>
              <a:gd name="connsiteX63" fmla="*/ 607326 w 1658203"/>
              <a:gd name="connsiteY63" fmla="*/ 163773 h 656883"/>
              <a:gd name="connsiteX64" fmla="*/ 586854 w 1658203"/>
              <a:gd name="connsiteY64" fmla="*/ 150126 h 656883"/>
              <a:gd name="connsiteX65" fmla="*/ 511791 w 1658203"/>
              <a:gd name="connsiteY65" fmla="*/ 129654 h 656883"/>
              <a:gd name="connsiteX66" fmla="*/ 450376 w 1658203"/>
              <a:gd name="connsiteY66" fmla="*/ 116006 h 656883"/>
              <a:gd name="connsiteX67" fmla="*/ 429905 w 1658203"/>
              <a:gd name="connsiteY67" fmla="*/ 88711 h 656883"/>
              <a:gd name="connsiteX68" fmla="*/ 423081 w 1658203"/>
              <a:gd name="connsiteY68" fmla="*/ 68239 h 656883"/>
              <a:gd name="connsiteX69" fmla="*/ 388961 w 1658203"/>
              <a:gd name="connsiteY69" fmla="*/ 54591 h 656883"/>
              <a:gd name="connsiteX70" fmla="*/ 0 w 1658203"/>
              <a:gd name="connsiteY70" fmla="*/ 0 h 656883"/>
              <a:gd name="connsiteX0" fmla="*/ 68239 w 1726442"/>
              <a:gd name="connsiteY0" fmla="*/ 0 h 656883"/>
              <a:gd name="connsiteX1" fmla="*/ 559559 w 1726442"/>
              <a:gd name="connsiteY1" fmla="*/ 34120 h 656883"/>
              <a:gd name="connsiteX2" fmla="*/ 600502 w 1726442"/>
              <a:gd name="connsiteY2" fmla="*/ 61415 h 656883"/>
              <a:gd name="connsiteX3" fmla="*/ 620973 w 1726442"/>
              <a:gd name="connsiteY3" fmla="*/ 75063 h 656883"/>
              <a:gd name="connsiteX4" fmla="*/ 648269 w 1726442"/>
              <a:gd name="connsiteY4" fmla="*/ 81887 h 656883"/>
              <a:gd name="connsiteX5" fmla="*/ 689212 w 1726442"/>
              <a:gd name="connsiteY5" fmla="*/ 95535 h 656883"/>
              <a:gd name="connsiteX6" fmla="*/ 709684 w 1726442"/>
              <a:gd name="connsiteY6" fmla="*/ 109182 h 656883"/>
              <a:gd name="connsiteX7" fmla="*/ 743803 w 1726442"/>
              <a:gd name="connsiteY7" fmla="*/ 116006 h 656883"/>
              <a:gd name="connsiteX8" fmla="*/ 784747 w 1726442"/>
              <a:gd name="connsiteY8" fmla="*/ 129654 h 656883"/>
              <a:gd name="connsiteX9" fmla="*/ 805218 w 1726442"/>
              <a:gd name="connsiteY9" fmla="*/ 136478 h 656883"/>
              <a:gd name="connsiteX10" fmla="*/ 832514 w 1726442"/>
              <a:gd name="connsiteY10" fmla="*/ 177421 h 656883"/>
              <a:gd name="connsiteX11" fmla="*/ 846162 w 1726442"/>
              <a:gd name="connsiteY11" fmla="*/ 197893 h 656883"/>
              <a:gd name="connsiteX12" fmla="*/ 866633 w 1726442"/>
              <a:gd name="connsiteY12" fmla="*/ 211541 h 656883"/>
              <a:gd name="connsiteX13" fmla="*/ 887105 w 1726442"/>
              <a:gd name="connsiteY13" fmla="*/ 232012 h 656883"/>
              <a:gd name="connsiteX14" fmla="*/ 928048 w 1726442"/>
              <a:gd name="connsiteY14" fmla="*/ 245660 h 656883"/>
              <a:gd name="connsiteX15" fmla="*/ 996287 w 1726442"/>
              <a:gd name="connsiteY15" fmla="*/ 259308 h 656883"/>
              <a:gd name="connsiteX16" fmla="*/ 1030406 w 1726442"/>
              <a:gd name="connsiteY16" fmla="*/ 266132 h 656883"/>
              <a:gd name="connsiteX17" fmla="*/ 1071350 w 1726442"/>
              <a:gd name="connsiteY17" fmla="*/ 279779 h 656883"/>
              <a:gd name="connsiteX18" fmla="*/ 1112293 w 1726442"/>
              <a:gd name="connsiteY18" fmla="*/ 313899 h 656883"/>
              <a:gd name="connsiteX19" fmla="*/ 1146412 w 1726442"/>
              <a:gd name="connsiteY19" fmla="*/ 348018 h 656883"/>
              <a:gd name="connsiteX20" fmla="*/ 1160060 w 1726442"/>
              <a:gd name="connsiteY20" fmla="*/ 368490 h 656883"/>
              <a:gd name="connsiteX21" fmla="*/ 1201003 w 1726442"/>
              <a:gd name="connsiteY21" fmla="*/ 395785 h 656883"/>
              <a:gd name="connsiteX22" fmla="*/ 1221475 w 1726442"/>
              <a:gd name="connsiteY22" fmla="*/ 409433 h 656883"/>
              <a:gd name="connsiteX23" fmla="*/ 1248771 w 1726442"/>
              <a:gd name="connsiteY23" fmla="*/ 416257 h 656883"/>
              <a:gd name="connsiteX24" fmla="*/ 1296538 w 1726442"/>
              <a:gd name="connsiteY24" fmla="*/ 436729 h 656883"/>
              <a:gd name="connsiteX25" fmla="*/ 1337481 w 1726442"/>
              <a:gd name="connsiteY25" fmla="*/ 450376 h 656883"/>
              <a:gd name="connsiteX26" fmla="*/ 1426191 w 1726442"/>
              <a:gd name="connsiteY26" fmla="*/ 464024 h 656883"/>
              <a:gd name="connsiteX27" fmla="*/ 1494430 w 1726442"/>
              <a:gd name="connsiteY27" fmla="*/ 477672 h 656883"/>
              <a:gd name="connsiteX28" fmla="*/ 1514902 w 1726442"/>
              <a:gd name="connsiteY28" fmla="*/ 484496 h 656883"/>
              <a:gd name="connsiteX29" fmla="*/ 1542197 w 1726442"/>
              <a:gd name="connsiteY29" fmla="*/ 491320 h 656883"/>
              <a:gd name="connsiteX30" fmla="*/ 1583141 w 1726442"/>
              <a:gd name="connsiteY30" fmla="*/ 504968 h 656883"/>
              <a:gd name="connsiteX31" fmla="*/ 1665027 w 1726442"/>
              <a:gd name="connsiteY31" fmla="*/ 532263 h 656883"/>
              <a:gd name="connsiteX32" fmla="*/ 1705971 w 1726442"/>
              <a:gd name="connsiteY32" fmla="*/ 559559 h 656883"/>
              <a:gd name="connsiteX33" fmla="*/ 1726442 w 1726442"/>
              <a:gd name="connsiteY33" fmla="*/ 641445 h 656883"/>
              <a:gd name="connsiteX34" fmla="*/ 1705971 w 1726442"/>
              <a:gd name="connsiteY34" fmla="*/ 655093 h 656883"/>
              <a:gd name="connsiteX35" fmla="*/ 1630908 w 1726442"/>
              <a:gd name="connsiteY35" fmla="*/ 648269 h 656883"/>
              <a:gd name="connsiteX36" fmla="*/ 1589965 w 1726442"/>
              <a:gd name="connsiteY36" fmla="*/ 634621 h 656883"/>
              <a:gd name="connsiteX37" fmla="*/ 1569493 w 1726442"/>
              <a:gd name="connsiteY37" fmla="*/ 627797 h 656883"/>
              <a:gd name="connsiteX38" fmla="*/ 1549021 w 1726442"/>
              <a:gd name="connsiteY38" fmla="*/ 614150 h 656883"/>
              <a:gd name="connsiteX39" fmla="*/ 1514902 w 1726442"/>
              <a:gd name="connsiteY39" fmla="*/ 607326 h 656883"/>
              <a:gd name="connsiteX40" fmla="*/ 1473959 w 1726442"/>
              <a:gd name="connsiteY40" fmla="*/ 593678 h 656883"/>
              <a:gd name="connsiteX41" fmla="*/ 1453487 w 1726442"/>
              <a:gd name="connsiteY41" fmla="*/ 586854 h 656883"/>
              <a:gd name="connsiteX42" fmla="*/ 1398896 w 1726442"/>
              <a:gd name="connsiteY42" fmla="*/ 573206 h 656883"/>
              <a:gd name="connsiteX43" fmla="*/ 1378424 w 1726442"/>
              <a:gd name="connsiteY43" fmla="*/ 559559 h 656883"/>
              <a:gd name="connsiteX44" fmla="*/ 1337481 w 1726442"/>
              <a:gd name="connsiteY44" fmla="*/ 545911 h 656883"/>
              <a:gd name="connsiteX45" fmla="*/ 1296538 w 1726442"/>
              <a:gd name="connsiteY45" fmla="*/ 525439 h 656883"/>
              <a:gd name="connsiteX46" fmla="*/ 1255594 w 1726442"/>
              <a:gd name="connsiteY46" fmla="*/ 504968 h 656883"/>
              <a:gd name="connsiteX47" fmla="*/ 1214651 w 1726442"/>
              <a:gd name="connsiteY47" fmla="*/ 484496 h 656883"/>
              <a:gd name="connsiteX48" fmla="*/ 1194179 w 1726442"/>
              <a:gd name="connsiteY48" fmla="*/ 470848 h 656883"/>
              <a:gd name="connsiteX49" fmla="*/ 1173708 w 1726442"/>
              <a:gd name="connsiteY49" fmla="*/ 464024 h 656883"/>
              <a:gd name="connsiteX50" fmla="*/ 1132765 w 1726442"/>
              <a:gd name="connsiteY50" fmla="*/ 436729 h 656883"/>
              <a:gd name="connsiteX51" fmla="*/ 1091821 w 1726442"/>
              <a:gd name="connsiteY51" fmla="*/ 409433 h 656883"/>
              <a:gd name="connsiteX52" fmla="*/ 1071350 w 1726442"/>
              <a:gd name="connsiteY52" fmla="*/ 395785 h 656883"/>
              <a:gd name="connsiteX53" fmla="*/ 1050878 w 1726442"/>
              <a:gd name="connsiteY53" fmla="*/ 388962 h 656883"/>
              <a:gd name="connsiteX54" fmla="*/ 1009935 w 1726442"/>
              <a:gd name="connsiteY54" fmla="*/ 361666 h 656883"/>
              <a:gd name="connsiteX55" fmla="*/ 928048 w 1726442"/>
              <a:gd name="connsiteY55" fmla="*/ 334371 h 656883"/>
              <a:gd name="connsiteX56" fmla="*/ 887105 w 1726442"/>
              <a:gd name="connsiteY56" fmla="*/ 320723 h 656883"/>
              <a:gd name="connsiteX57" fmla="*/ 866633 w 1726442"/>
              <a:gd name="connsiteY57" fmla="*/ 313899 h 656883"/>
              <a:gd name="connsiteX58" fmla="*/ 846162 w 1726442"/>
              <a:gd name="connsiteY58" fmla="*/ 300251 h 656883"/>
              <a:gd name="connsiteX59" fmla="*/ 818866 w 1726442"/>
              <a:gd name="connsiteY59" fmla="*/ 259308 h 656883"/>
              <a:gd name="connsiteX60" fmla="*/ 777923 w 1726442"/>
              <a:gd name="connsiteY60" fmla="*/ 225188 h 656883"/>
              <a:gd name="connsiteX61" fmla="*/ 757451 w 1726442"/>
              <a:gd name="connsiteY61" fmla="*/ 211541 h 656883"/>
              <a:gd name="connsiteX62" fmla="*/ 736979 w 1726442"/>
              <a:gd name="connsiteY62" fmla="*/ 191069 h 656883"/>
              <a:gd name="connsiteX63" fmla="*/ 675565 w 1726442"/>
              <a:gd name="connsiteY63" fmla="*/ 163773 h 656883"/>
              <a:gd name="connsiteX64" fmla="*/ 655093 w 1726442"/>
              <a:gd name="connsiteY64" fmla="*/ 150126 h 656883"/>
              <a:gd name="connsiteX65" fmla="*/ 580030 w 1726442"/>
              <a:gd name="connsiteY65" fmla="*/ 129654 h 656883"/>
              <a:gd name="connsiteX66" fmla="*/ 518615 w 1726442"/>
              <a:gd name="connsiteY66" fmla="*/ 116006 h 656883"/>
              <a:gd name="connsiteX67" fmla="*/ 498144 w 1726442"/>
              <a:gd name="connsiteY67" fmla="*/ 88711 h 656883"/>
              <a:gd name="connsiteX68" fmla="*/ 491320 w 1726442"/>
              <a:gd name="connsiteY68" fmla="*/ 68239 h 656883"/>
              <a:gd name="connsiteX69" fmla="*/ 0 w 1726442"/>
              <a:gd name="connsiteY69" fmla="*/ 54591 h 656883"/>
              <a:gd name="connsiteX70" fmla="*/ 68239 w 1726442"/>
              <a:gd name="connsiteY70" fmla="*/ 0 h 656883"/>
              <a:gd name="connsiteX0" fmla="*/ 68239 w 1808050"/>
              <a:gd name="connsiteY0" fmla="*/ 0 h 805035"/>
              <a:gd name="connsiteX1" fmla="*/ 559559 w 1808050"/>
              <a:gd name="connsiteY1" fmla="*/ 34120 h 805035"/>
              <a:gd name="connsiteX2" fmla="*/ 600502 w 1808050"/>
              <a:gd name="connsiteY2" fmla="*/ 61415 h 805035"/>
              <a:gd name="connsiteX3" fmla="*/ 620973 w 1808050"/>
              <a:gd name="connsiteY3" fmla="*/ 75063 h 805035"/>
              <a:gd name="connsiteX4" fmla="*/ 648269 w 1808050"/>
              <a:gd name="connsiteY4" fmla="*/ 81887 h 805035"/>
              <a:gd name="connsiteX5" fmla="*/ 689212 w 1808050"/>
              <a:gd name="connsiteY5" fmla="*/ 95535 h 805035"/>
              <a:gd name="connsiteX6" fmla="*/ 709684 w 1808050"/>
              <a:gd name="connsiteY6" fmla="*/ 109182 h 805035"/>
              <a:gd name="connsiteX7" fmla="*/ 743803 w 1808050"/>
              <a:gd name="connsiteY7" fmla="*/ 116006 h 805035"/>
              <a:gd name="connsiteX8" fmla="*/ 784747 w 1808050"/>
              <a:gd name="connsiteY8" fmla="*/ 129654 h 805035"/>
              <a:gd name="connsiteX9" fmla="*/ 805218 w 1808050"/>
              <a:gd name="connsiteY9" fmla="*/ 136478 h 805035"/>
              <a:gd name="connsiteX10" fmla="*/ 832514 w 1808050"/>
              <a:gd name="connsiteY10" fmla="*/ 177421 h 805035"/>
              <a:gd name="connsiteX11" fmla="*/ 846162 w 1808050"/>
              <a:gd name="connsiteY11" fmla="*/ 197893 h 805035"/>
              <a:gd name="connsiteX12" fmla="*/ 866633 w 1808050"/>
              <a:gd name="connsiteY12" fmla="*/ 211541 h 805035"/>
              <a:gd name="connsiteX13" fmla="*/ 887105 w 1808050"/>
              <a:gd name="connsiteY13" fmla="*/ 232012 h 805035"/>
              <a:gd name="connsiteX14" fmla="*/ 928048 w 1808050"/>
              <a:gd name="connsiteY14" fmla="*/ 245660 h 805035"/>
              <a:gd name="connsiteX15" fmla="*/ 996287 w 1808050"/>
              <a:gd name="connsiteY15" fmla="*/ 259308 h 805035"/>
              <a:gd name="connsiteX16" fmla="*/ 1030406 w 1808050"/>
              <a:gd name="connsiteY16" fmla="*/ 266132 h 805035"/>
              <a:gd name="connsiteX17" fmla="*/ 1071350 w 1808050"/>
              <a:gd name="connsiteY17" fmla="*/ 279779 h 805035"/>
              <a:gd name="connsiteX18" fmla="*/ 1112293 w 1808050"/>
              <a:gd name="connsiteY18" fmla="*/ 313899 h 805035"/>
              <a:gd name="connsiteX19" fmla="*/ 1146412 w 1808050"/>
              <a:gd name="connsiteY19" fmla="*/ 348018 h 805035"/>
              <a:gd name="connsiteX20" fmla="*/ 1160060 w 1808050"/>
              <a:gd name="connsiteY20" fmla="*/ 368490 h 805035"/>
              <a:gd name="connsiteX21" fmla="*/ 1201003 w 1808050"/>
              <a:gd name="connsiteY21" fmla="*/ 395785 h 805035"/>
              <a:gd name="connsiteX22" fmla="*/ 1221475 w 1808050"/>
              <a:gd name="connsiteY22" fmla="*/ 409433 h 805035"/>
              <a:gd name="connsiteX23" fmla="*/ 1248771 w 1808050"/>
              <a:gd name="connsiteY23" fmla="*/ 416257 h 805035"/>
              <a:gd name="connsiteX24" fmla="*/ 1296538 w 1808050"/>
              <a:gd name="connsiteY24" fmla="*/ 436729 h 805035"/>
              <a:gd name="connsiteX25" fmla="*/ 1337481 w 1808050"/>
              <a:gd name="connsiteY25" fmla="*/ 450376 h 805035"/>
              <a:gd name="connsiteX26" fmla="*/ 1426191 w 1808050"/>
              <a:gd name="connsiteY26" fmla="*/ 464024 h 805035"/>
              <a:gd name="connsiteX27" fmla="*/ 1494430 w 1808050"/>
              <a:gd name="connsiteY27" fmla="*/ 477672 h 805035"/>
              <a:gd name="connsiteX28" fmla="*/ 1514902 w 1808050"/>
              <a:gd name="connsiteY28" fmla="*/ 484496 h 805035"/>
              <a:gd name="connsiteX29" fmla="*/ 1542197 w 1808050"/>
              <a:gd name="connsiteY29" fmla="*/ 491320 h 805035"/>
              <a:gd name="connsiteX30" fmla="*/ 1583141 w 1808050"/>
              <a:gd name="connsiteY30" fmla="*/ 504968 h 805035"/>
              <a:gd name="connsiteX31" fmla="*/ 1665027 w 1808050"/>
              <a:gd name="connsiteY31" fmla="*/ 532263 h 805035"/>
              <a:gd name="connsiteX32" fmla="*/ 1705971 w 1808050"/>
              <a:gd name="connsiteY32" fmla="*/ 559559 h 805035"/>
              <a:gd name="connsiteX33" fmla="*/ 1726442 w 1808050"/>
              <a:gd name="connsiteY33" fmla="*/ 641445 h 805035"/>
              <a:gd name="connsiteX34" fmla="*/ 1705971 w 1808050"/>
              <a:gd name="connsiteY34" fmla="*/ 655093 h 805035"/>
              <a:gd name="connsiteX35" fmla="*/ 1783308 w 1808050"/>
              <a:gd name="connsiteY35" fmla="*/ 800669 h 805035"/>
              <a:gd name="connsiteX36" fmla="*/ 1589965 w 1808050"/>
              <a:gd name="connsiteY36" fmla="*/ 634621 h 805035"/>
              <a:gd name="connsiteX37" fmla="*/ 1569493 w 1808050"/>
              <a:gd name="connsiteY37" fmla="*/ 627797 h 805035"/>
              <a:gd name="connsiteX38" fmla="*/ 1549021 w 1808050"/>
              <a:gd name="connsiteY38" fmla="*/ 614150 h 805035"/>
              <a:gd name="connsiteX39" fmla="*/ 1514902 w 1808050"/>
              <a:gd name="connsiteY39" fmla="*/ 607326 h 805035"/>
              <a:gd name="connsiteX40" fmla="*/ 1473959 w 1808050"/>
              <a:gd name="connsiteY40" fmla="*/ 593678 h 805035"/>
              <a:gd name="connsiteX41" fmla="*/ 1453487 w 1808050"/>
              <a:gd name="connsiteY41" fmla="*/ 586854 h 805035"/>
              <a:gd name="connsiteX42" fmla="*/ 1398896 w 1808050"/>
              <a:gd name="connsiteY42" fmla="*/ 573206 h 805035"/>
              <a:gd name="connsiteX43" fmla="*/ 1378424 w 1808050"/>
              <a:gd name="connsiteY43" fmla="*/ 559559 h 805035"/>
              <a:gd name="connsiteX44" fmla="*/ 1337481 w 1808050"/>
              <a:gd name="connsiteY44" fmla="*/ 545911 h 805035"/>
              <a:gd name="connsiteX45" fmla="*/ 1296538 w 1808050"/>
              <a:gd name="connsiteY45" fmla="*/ 525439 h 805035"/>
              <a:gd name="connsiteX46" fmla="*/ 1255594 w 1808050"/>
              <a:gd name="connsiteY46" fmla="*/ 504968 h 805035"/>
              <a:gd name="connsiteX47" fmla="*/ 1214651 w 1808050"/>
              <a:gd name="connsiteY47" fmla="*/ 484496 h 805035"/>
              <a:gd name="connsiteX48" fmla="*/ 1194179 w 1808050"/>
              <a:gd name="connsiteY48" fmla="*/ 470848 h 805035"/>
              <a:gd name="connsiteX49" fmla="*/ 1173708 w 1808050"/>
              <a:gd name="connsiteY49" fmla="*/ 464024 h 805035"/>
              <a:gd name="connsiteX50" fmla="*/ 1132765 w 1808050"/>
              <a:gd name="connsiteY50" fmla="*/ 436729 h 805035"/>
              <a:gd name="connsiteX51" fmla="*/ 1091821 w 1808050"/>
              <a:gd name="connsiteY51" fmla="*/ 409433 h 805035"/>
              <a:gd name="connsiteX52" fmla="*/ 1071350 w 1808050"/>
              <a:gd name="connsiteY52" fmla="*/ 395785 h 805035"/>
              <a:gd name="connsiteX53" fmla="*/ 1050878 w 1808050"/>
              <a:gd name="connsiteY53" fmla="*/ 388962 h 805035"/>
              <a:gd name="connsiteX54" fmla="*/ 1009935 w 1808050"/>
              <a:gd name="connsiteY54" fmla="*/ 361666 h 805035"/>
              <a:gd name="connsiteX55" fmla="*/ 928048 w 1808050"/>
              <a:gd name="connsiteY55" fmla="*/ 334371 h 805035"/>
              <a:gd name="connsiteX56" fmla="*/ 887105 w 1808050"/>
              <a:gd name="connsiteY56" fmla="*/ 320723 h 805035"/>
              <a:gd name="connsiteX57" fmla="*/ 866633 w 1808050"/>
              <a:gd name="connsiteY57" fmla="*/ 313899 h 805035"/>
              <a:gd name="connsiteX58" fmla="*/ 846162 w 1808050"/>
              <a:gd name="connsiteY58" fmla="*/ 300251 h 805035"/>
              <a:gd name="connsiteX59" fmla="*/ 818866 w 1808050"/>
              <a:gd name="connsiteY59" fmla="*/ 259308 h 805035"/>
              <a:gd name="connsiteX60" fmla="*/ 777923 w 1808050"/>
              <a:gd name="connsiteY60" fmla="*/ 225188 h 805035"/>
              <a:gd name="connsiteX61" fmla="*/ 757451 w 1808050"/>
              <a:gd name="connsiteY61" fmla="*/ 211541 h 805035"/>
              <a:gd name="connsiteX62" fmla="*/ 736979 w 1808050"/>
              <a:gd name="connsiteY62" fmla="*/ 191069 h 805035"/>
              <a:gd name="connsiteX63" fmla="*/ 675565 w 1808050"/>
              <a:gd name="connsiteY63" fmla="*/ 163773 h 805035"/>
              <a:gd name="connsiteX64" fmla="*/ 655093 w 1808050"/>
              <a:gd name="connsiteY64" fmla="*/ 150126 h 805035"/>
              <a:gd name="connsiteX65" fmla="*/ 580030 w 1808050"/>
              <a:gd name="connsiteY65" fmla="*/ 129654 h 805035"/>
              <a:gd name="connsiteX66" fmla="*/ 518615 w 1808050"/>
              <a:gd name="connsiteY66" fmla="*/ 116006 h 805035"/>
              <a:gd name="connsiteX67" fmla="*/ 498144 w 1808050"/>
              <a:gd name="connsiteY67" fmla="*/ 88711 h 805035"/>
              <a:gd name="connsiteX68" fmla="*/ 491320 w 1808050"/>
              <a:gd name="connsiteY68" fmla="*/ 68239 h 805035"/>
              <a:gd name="connsiteX69" fmla="*/ 0 w 1808050"/>
              <a:gd name="connsiteY69" fmla="*/ 54591 h 805035"/>
              <a:gd name="connsiteX70" fmla="*/ 68239 w 1808050"/>
              <a:gd name="connsiteY70" fmla="*/ 0 h 805035"/>
              <a:gd name="connsiteX0" fmla="*/ 68239 w 1808050"/>
              <a:gd name="connsiteY0" fmla="*/ 0 h 805035"/>
              <a:gd name="connsiteX1" fmla="*/ 559559 w 1808050"/>
              <a:gd name="connsiteY1" fmla="*/ 34120 h 805035"/>
              <a:gd name="connsiteX2" fmla="*/ 600502 w 1808050"/>
              <a:gd name="connsiteY2" fmla="*/ 61415 h 805035"/>
              <a:gd name="connsiteX3" fmla="*/ 620973 w 1808050"/>
              <a:gd name="connsiteY3" fmla="*/ 75063 h 805035"/>
              <a:gd name="connsiteX4" fmla="*/ 648269 w 1808050"/>
              <a:gd name="connsiteY4" fmla="*/ 81887 h 805035"/>
              <a:gd name="connsiteX5" fmla="*/ 689212 w 1808050"/>
              <a:gd name="connsiteY5" fmla="*/ 95535 h 805035"/>
              <a:gd name="connsiteX6" fmla="*/ 709684 w 1808050"/>
              <a:gd name="connsiteY6" fmla="*/ 109182 h 805035"/>
              <a:gd name="connsiteX7" fmla="*/ 743803 w 1808050"/>
              <a:gd name="connsiteY7" fmla="*/ 116006 h 805035"/>
              <a:gd name="connsiteX8" fmla="*/ 784747 w 1808050"/>
              <a:gd name="connsiteY8" fmla="*/ 129654 h 805035"/>
              <a:gd name="connsiteX9" fmla="*/ 805218 w 1808050"/>
              <a:gd name="connsiteY9" fmla="*/ 136478 h 805035"/>
              <a:gd name="connsiteX10" fmla="*/ 832514 w 1808050"/>
              <a:gd name="connsiteY10" fmla="*/ 177421 h 805035"/>
              <a:gd name="connsiteX11" fmla="*/ 846162 w 1808050"/>
              <a:gd name="connsiteY11" fmla="*/ 197893 h 805035"/>
              <a:gd name="connsiteX12" fmla="*/ 866633 w 1808050"/>
              <a:gd name="connsiteY12" fmla="*/ 211541 h 805035"/>
              <a:gd name="connsiteX13" fmla="*/ 887105 w 1808050"/>
              <a:gd name="connsiteY13" fmla="*/ 232012 h 805035"/>
              <a:gd name="connsiteX14" fmla="*/ 928048 w 1808050"/>
              <a:gd name="connsiteY14" fmla="*/ 245660 h 805035"/>
              <a:gd name="connsiteX15" fmla="*/ 996287 w 1808050"/>
              <a:gd name="connsiteY15" fmla="*/ 259308 h 805035"/>
              <a:gd name="connsiteX16" fmla="*/ 1030406 w 1808050"/>
              <a:gd name="connsiteY16" fmla="*/ 266132 h 805035"/>
              <a:gd name="connsiteX17" fmla="*/ 1071350 w 1808050"/>
              <a:gd name="connsiteY17" fmla="*/ 279779 h 805035"/>
              <a:gd name="connsiteX18" fmla="*/ 1112293 w 1808050"/>
              <a:gd name="connsiteY18" fmla="*/ 313899 h 805035"/>
              <a:gd name="connsiteX19" fmla="*/ 1146412 w 1808050"/>
              <a:gd name="connsiteY19" fmla="*/ 348018 h 805035"/>
              <a:gd name="connsiteX20" fmla="*/ 1160060 w 1808050"/>
              <a:gd name="connsiteY20" fmla="*/ 368490 h 805035"/>
              <a:gd name="connsiteX21" fmla="*/ 1201003 w 1808050"/>
              <a:gd name="connsiteY21" fmla="*/ 395785 h 805035"/>
              <a:gd name="connsiteX22" fmla="*/ 1221475 w 1808050"/>
              <a:gd name="connsiteY22" fmla="*/ 409433 h 805035"/>
              <a:gd name="connsiteX23" fmla="*/ 1248771 w 1808050"/>
              <a:gd name="connsiteY23" fmla="*/ 416257 h 805035"/>
              <a:gd name="connsiteX24" fmla="*/ 1296538 w 1808050"/>
              <a:gd name="connsiteY24" fmla="*/ 436729 h 805035"/>
              <a:gd name="connsiteX25" fmla="*/ 1337481 w 1808050"/>
              <a:gd name="connsiteY25" fmla="*/ 450376 h 805035"/>
              <a:gd name="connsiteX26" fmla="*/ 1426191 w 1808050"/>
              <a:gd name="connsiteY26" fmla="*/ 464024 h 805035"/>
              <a:gd name="connsiteX27" fmla="*/ 1494430 w 1808050"/>
              <a:gd name="connsiteY27" fmla="*/ 477672 h 805035"/>
              <a:gd name="connsiteX28" fmla="*/ 1514902 w 1808050"/>
              <a:gd name="connsiteY28" fmla="*/ 484496 h 805035"/>
              <a:gd name="connsiteX29" fmla="*/ 1542197 w 1808050"/>
              <a:gd name="connsiteY29" fmla="*/ 491320 h 805035"/>
              <a:gd name="connsiteX30" fmla="*/ 1583141 w 1808050"/>
              <a:gd name="connsiteY30" fmla="*/ 504968 h 805035"/>
              <a:gd name="connsiteX31" fmla="*/ 1665027 w 1808050"/>
              <a:gd name="connsiteY31" fmla="*/ 532263 h 805035"/>
              <a:gd name="connsiteX32" fmla="*/ 1705971 w 1808050"/>
              <a:gd name="connsiteY32" fmla="*/ 559559 h 805035"/>
              <a:gd name="connsiteX33" fmla="*/ 1726442 w 1808050"/>
              <a:gd name="connsiteY33" fmla="*/ 641445 h 805035"/>
              <a:gd name="connsiteX34" fmla="*/ 1705971 w 1808050"/>
              <a:gd name="connsiteY34" fmla="*/ 655093 h 805035"/>
              <a:gd name="connsiteX35" fmla="*/ 1783308 w 1808050"/>
              <a:gd name="connsiteY35" fmla="*/ 800669 h 805035"/>
              <a:gd name="connsiteX36" fmla="*/ 1589965 w 1808050"/>
              <a:gd name="connsiteY36" fmla="*/ 634621 h 805035"/>
              <a:gd name="connsiteX37" fmla="*/ 1569493 w 1808050"/>
              <a:gd name="connsiteY37" fmla="*/ 627797 h 805035"/>
              <a:gd name="connsiteX38" fmla="*/ 1549021 w 1808050"/>
              <a:gd name="connsiteY38" fmla="*/ 614150 h 805035"/>
              <a:gd name="connsiteX39" fmla="*/ 1514902 w 1808050"/>
              <a:gd name="connsiteY39" fmla="*/ 607326 h 805035"/>
              <a:gd name="connsiteX40" fmla="*/ 1473959 w 1808050"/>
              <a:gd name="connsiteY40" fmla="*/ 593678 h 805035"/>
              <a:gd name="connsiteX41" fmla="*/ 1453487 w 1808050"/>
              <a:gd name="connsiteY41" fmla="*/ 586854 h 805035"/>
              <a:gd name="connsiteX42" fmla="*/ 1398896 w 1808050"/>
              <a:gd name="connsiteY42" fmla="*/ 573206 h 805035"/>
              <a:gd name="connsiteX43" fmla="*/ 1378424 w 1808050"/>
              <a:gd name="connsiteY43" fmla="*/ 559559 h 805035"/>
              <a:gd name="connsiteX44" fmla="*/ 1337481 w 1808050"/>
              <a:gd name="connsiteY44" fmla="*/ 545911 h 805035"/>
              <a:gd name="connsiteX45" fmla="*/ 1296538 w 1808050"/>
              <a:gd name="connsiteY45" fmla="*/ 525439 h 805035"/>
              <a:gd name="connsiteX46" fmla="*/ 1255594 w 1808050"/>
              <a:gd name="connsiteY46" fmla="*/ 504968 h 805035"/>
              <a:gd name="connsiteX47" fmla="*/ 1214651 w 1808050"/>
              <a:gd name="connsiteY47" fmla="*/ 484496 h 805035"/>
              <a:gd name="connsiteX48" fmla="*/ 1194179 w 1808050"/>
              <a:gd name="connsiteY48" fmla="*/ 470848 h 805035"/>
              <a:gd name="connsiteX49" fmla="*/ 1173708 w 1808050"/>
              <a:gd name="connsiteY49" fmla="*/ 464024 h 805035"/>
              <a:gd name="connsiteX50" fmla="*/ 1132765 w 1808050"/>
              <a:gd name="connsiteY50" fmla="*/ 436729 h 805035"/>
              <a:gd name="connsiteX51" fmla="*/ 1091821 w 1808050"/>
              <a:gd name="connsiteY51" fmla="*/ 409433 h 805035"/>
              <a:gd name="connsiteX52" fmla="*/ 1071350 w 1808050"/>
              <a:gd name="connsiteY52" fmla="*/ 395785 h 805035"/>
              <a:gd name="connsiteX53" fmla="*/ 1050878 w 1808050"/>
              <a:gd name="connsiteY53" fmla="*/ 388962 h 805035"/>
              <a:gd name="connsiteX54" fmla="*/ 1009935 w 1808050"/>
              <a:gd name="connsiteY54" fmla="*/ 361666 h 805035"/>
              <a:gd name="connsiteX55" fmla="*/ 928048 w 1808050"/>
              <a:gd name="connsiteY55" fmla="*/ 334371 h 805035"/>
              <a:gd name="connsiteX56" fmla="*/ 887105 w 1808050"/>
              <a:gd name="connsiteY56" fmla="*/ 320723 h 805035"/>
              <a:gd name="connsiteX57" fmla="*/ 866633 w 1808050"/>
              <a:gd name="connsiteY57" fmla="*/ 313899 h 805035"/>
              <a:gd name="connsiteX58" fmla="*/ 846162 w 1808050"/>
              <a:gd name="connsiteY58" fmla="*/ 300251 h 805035"/>
              <a:gd name="connsiteX59" fmla="*/ 818866 w 1808050"/>
              <a:gd name="connsiteY59" fmla="*/ 259308 h 805035"/>
              <a:gd name="connsiteX60" fmla="*/ 777923 w 1808050"/>
              <a:gd name="connsiteY60" fmla="*/ 225188 h 805035"/>
              <a:gd name="connsiteX61" fmla="*/ 757451 w 1808050"/>
              <a:gd name="connsiteY61" fmla="*/ 211541 h 805035"/>
              <a:gd name="connsiteX62" fmla="*/ 736979 w 1808050"/>
              <a:gd name="connsiteY62" fmla="*/ 191069 h 805035"/>
              <a:gd name="connsiteX63" fmla="*/ 675565 w 1808050"/>
              <a:gd name="connsiteY63" fmla="*/ 163773 h 805035"/>
              <a:gd name="connsiteX64" fmla="*/ 655093 w 1808050"/>
              <a:gd name="connsiteY64" fmla="*/ 150126 h 805035"/>
              <a:gd name="connsiteX65" fmla="*/ 580030 w 1808050"/>
              <a:gd name="connsiteY65" fmla="*/ 129654 h 805035"/>
              <a:gd name="connsiteX66" fmla="*/ 518615 w 1808050"/>
              <a:gd name="connsiteY66" fmla="*/ 116006 h 805035"/>
              <a:gd name="connsiteX67" fmla="*/ 498144 w 1808050"/>
              <a:gd name="connsiteY67" fmla="*/ 88711 h 805035"/>
              <a:gd name="connsiteX68" fmla="*/ 491320 w 1808050"/>
              <a:gd name="connsiteY68" fmla="*/ 68239 h 805035"/>
              <a:gd name="connsiteX69" fmla="*/ 0 w 1808050"/>
              <a:gd name="connsiteY69" fmla="*/ 54591 h 805035"/>
              <a:gd name="connsiteX70" fmla="*/ 68239 w 1808050"/>
              <a:gd name="connsiteY70" fmla="*/ 0 h 805035"/>
              <a:gd name="connsiteX0" fmla="*/ 68239 w 1850736"/>
              <a:gd name="connsiteY0" fmla="*/ 0 h 805035"/>
              <a:gd name="connsiteX1" fmla="*/ 559559 w 1850736"/>
              <a:gd name="connsiteY1" fmla="*/ 34120 h 805035"/>
              <a:gd name="connsiteX2" fmla="*/ 600502 w 1850736"/>
              <a:gd name="connsiteY2" fmla="*/ 61415 h 805035"/>
              <a:gd name="connsiteX3" fmla="*/ 620973 w 1850736"/>
              <a:gd name="connsiteY3" fmla="*/ 75063 h 805035"/>
              <a:gd name="connsiteX4" fmla="*/ 648269 w 1850736"/>
              <a:gd name="connsiteY4" fmla="*/ 81887 h 805035"/>
              <a:gd name="connsiteX5" fmla="*/ 689212 w 1850736"/>
              <a:gd name="connsiteY5" fmla="*/ 95535 h 805035"/>
              <a:gd name="connsiteX6" fmla="*/ 709684 w 1850736"/>
              <a:gd name="connsiteY6" fmla="*/ 109182 h 805035"/>
              <a:gd name="connsiteX7" fmla="*/ 743803 w 1850736"/>
              <a:gd name="connsiteY7" fmla="*/ 116006 h 805035"/>
              <a:gd name="connsiteX8" fmla="*/ 784747 w 1850736"/>
              <a:gd name="connsiteY8" fmla="*/ 129654 h 805035"/>
              <a:gd name="connsiteX9" fmla="*/ 805218 w 1850736"/>
              <a:gd name="connsiteY9" fmla="*/ 136478 h 805035"/>
              <a:gd name="connsiteX10" fmla="*/ 832514 w 1850736"/>
              <a:gd name="connsiteY10" fmla="*/ 177421 h 805035"/>
              <a:gd name="connsiteX11" fmla="*/ 846162 w 1850736"/>
              <a:gd name="connsiteY11" fmla="*/ 197893 h 805035"/>
              <a:gd name="connsiteX12" fmla="*/ 866633 w 1850736"/>
              <a:gd name="connsiteY12" fmla="*/ 211541 h 805035"/>
              <a:gd name="connsiteX13" fmla="*/ 887105 w 1850736"/>
              <a:gd name="connsiteY13" fmla="*/ 232012 h 805035"/>
              <a:gd name="connsiteX14" fmla="*/ 928048 w 1850736"/>
              <a:gd name="connsiteY14" fmla="*/ 245660 h 805035"/>
              <a:gd name="connsiteX15" fmla="*/ 996287 w 1850736"/>
              <a:gd name="connsiteY15" fmla="*/ 259308 h 805035"/>
              <a:gd name="connsiteX16" fmla="*/ 1030406 w 1850736"/>
              <a:gd name="connsiteY16" fmla="*/ 266132 h 805035"/>
              <a:gd name="connsiteX17" fmla="*/ 1071350 w 1850736"/>
              <a:gd name="connsiteY17" fmla="*/ 279779 h 805035"/>
              <a:gd name="connsiteX18" fmla="*/ 1112293 w 1850736"/>
              <a:gd name="connsiteY18" fmla="*/ 313899 h 805035"/>
              <a:gd name="connsiteX19" fmla="*/ 1146412 w 1850736"/>
              <a:gd name="connsiteY19" fmla="*/ 348018 h 805035"/>
              <a:gd name="connsiteX20" fmla="*/ 1160060 w 1850736"/>
              <a:gd name="connsiteY20" fmla="*/ 368490 h 805035"/>
              <a:gd name="connsiteX21" fmla="*/ 1201003 w 1850736"/>
              <a:gd name="connsiteY21" fmla="*/ 395785 h 805035"/>
              <a:gd name="connsiteX22" fmla="*/ 1221475 w 1850736"/>
              <a:gd name="connsiteY22" fmla="*/ 409433 h 805035"/>
              <a:gd name="connsiteX23" fmla="*/ 1248771 w 1850736"/>
              <a:gd name="connsiteY23" fmla="*/ 416257 h 805035"/>
              <a:gd name="connsiteX24" fmla="*/ 1296538 w 1850736"/>
              <a:gd name="connsiteY24" fmla="*/ 436729 h 805035"/>
              <a:gd name="connsiteX25" fmla="*/ 1337481 w 1850736"/>
              <a:gd name="connsiteY25" fmla="*/ 450376 h 805035"/>
              <a:gd name="connsiteX26" fmla="*/ 1426191 w 1850736"/>
              <a:gd name="connsiteY26" fmla="*/ 464024 h 805035"/>
              <a:gd name="connsiteX27" fmla="*/ 1494430 w 1850736"/>
              <a:gd name="connsiteY27" fmla="*/ 477672 h 805035"/>
              <a:gd name="connsiteX28" fmla="*/ 1514902 w 1850736"/>
              <a:gd name="connsiteY28" fmla="*/ 484496 h 805035"/>
              <a:gd name="connsiteX29" fmla="*/ 1542197 w 1850736"/>
              <a:gd name="connsiteY29" fmla="*/ 491320 h 805035"/>
              <a:gd name="connsiteX30" fmla="*/ 1583141 w 1850736"/>
              <a:gd name="connsiteY30" fmla="*/ 504968 h 805035"/>
              <a:gd name="connsiteX31" fmla="*/ 1665027 w 1850736"/>
              <a:gd name="connsiteY31" fmla="*/ 532263 h 805035"/>
              <a:gd name="connsiteX32" fmla="*/ 1705971 w 1850736"/>
              <a:gd name="connsiteY32" fmla="*/ 559559 h 805035"/>
              <a:gd name="connsiteX33" fmla="*/ 1726442 w 1850736"/>
              <a:gd name="connsiteY33" fmla="*/ 641445 h 805035"/>
              <a:gd name="connsiteX34" fmla="*/ 1705971 w 1850736"/>
              <a:gd name="connsiteY34" fmla="*/ 655093 h 805035"/>
              <a:gd name="connsiteX35" fmla="*/ 1783308 w 1850736"/>
              <a:gd name="connsiteY35" fmla="*/ 800669 h 805035"/>
              <a:gd name="connsiteX36" fmla="*/ 1589965 w 1850736"/>
              <a:gd name="connsiteY36" fmla="*/ 634621 h 805035"/>
              <a:gd name="connsiteX37" fmla="*/ 1569493 w 1850736"/>
              <a:gd name="connsiteY37" fmla="*/ 627797 h 805035"/>
              <a:gd name="connsiteX38" fmla="*/ 1549021 w 1850736"/>
              <a:gd name="connsiteY38" fmla="*/ 614150 h 805035"/>
              <a:gd name="connsiteX39" fmla="*/ 1514902 w 1850736"/>
              <a:gd name="connsiteY39" fmla="*/ 607326 h 805035"/>
              <a:gd name="connsiteX40" fmla="*/ 1473959 w 1850736"/>
              <a:gd name="connsiteY40" fmla="*/ 593678 h 805035"/>
              <a:gd name="connsiteX41" fmla="*/ 1453487 w 1850736"/>
              <a:gd name="connsiteY41" fmla="*/ 586854 h 805035"/>
              <a:gd name="connsiteX42" fmla="*/ 1398896 w 1850736"/>
              <a:gd name="connsiteY42" fmla="*/ 573206 h 805035"/>
              <a:gd name="connsiteX43" fmla="*/ 1378424 w 1850736"/>
              <a:gd name="connsiteY43" fmla="*/ 559559 h 805035"/>
              <a:gd name="connsiteX44" fmla="*/ 1337481 w 1850736"/>
              <a:gd name="connsiteY44" fmla="*/ 545911 h 805035"/>
              <a:gd name="connsiteX45" fmla="*/ 1296538 w 1850736"/>
              <a:gd name="connsiteY45" fmla="*/ 525439 h 805035"/>
              <a:gd name="connsiteX46" fmla="*/ 1255594 w 1850736"/>
              <a:gd name="connsiteY46" fmla="*/ 504968 h 805035"/>
              <a:gd name="connsiteX47" fmla="*/ 1214651 w 1850736"/>
              <a:gd name="connsiteY47" fmla="*/ 484496 h 805035"/>
              <a:gd name="connsiteX48" fmla="*/ 1194179 w 1850736"/>
              <a:gd name="connsiteY48" fmla="*/ 470848 h 805035"/>
              <a:gd name="connsiteX49" fmla="*/ 1173708 w 1850736"/>
              <a:gd name="connsiteY49" fmla="*/ 464024 h 805035"/>
              <a:gd name="connsiteX50" fmla="*/ 1132765 w 1850736"/>
              <a:gd name="connsiteY50" fmla="*/ 436729 h 805035"/>
              <a:gd name="connsiteX51" fmla="*/ 1091821 w 1850736"/>
              <a:gd name="connsiteY51" fmla="*/ 409433 h 805035"/>
              <a:gd name="connsiteX52" fmla="*/ 1071350 w 1850736"/>
              <a:gd name="connsiteY52" fmla="*/ 395785 h 805035"/>
              <a:gd name="connsiteX53" fmla="*/ 1050878 w 1850736"/>
              <a:gd name="connsiteY53" fmla="*/ 388962 h 805035"/>
              <a:gd name="connsiteX54" fmla="*/ 1009935 w 1850736"/>
              <a:gd name="connsiteY54" fmla="*/ 361666 h 805035"/>
              <a:gd name="connsiteX55" fmla="*/ 928048 w 1850736"/>
              <a:gd name="connsiteY55" fmla="*/ 334371 h 805035"/>
              <a:gd name="connsiteX56" fmla="*/ 887105 w 1850736"/>
              <a:gd name="connsiteY56" fmla="*/ 320723 h 805035"/>
              <a:gd name="connsiteX57" fmla="*/ 866633 w 1850736"/>
              <a:gd name="connsiteY57" fmla="*/ 313899 h 805035"/>
              <a:gd name="connsiteX58" fmla="*/ 846162 w 1850736"/>
              <a:gd name="connsiteY58" fmla="*/ 300251 h 805035"/>
              <a:gd name="connsiteX59" fmla="*/ 818866 w 1850736"/>
              <a:gd name="connsiteY59" fmla="*/ 259308 h 805035"/>
              <a:gd name="connsiteX60" fmla="*/ 777923 w 1850736"/>
              <a:gd name="connsiteY60" fmla="*/ 225188 h 805035"/>
              <a:gd name="connsiteX61" fmla="*/ 757451 w 1850736"/>
              <a:gd name="connsiteY61" fmla="*/ 211541 h 805035"/>
              <a:gd name="connsiteX62" fmla="*/ 736979 w 1850736"/>
              <a:gd name="connsiteY62" fmla="*/ 191069 h 805035"/>
              <a:gd name="connsiteX63" fmla="*/ 675565 w 1850736"/>
              <a:gd name="connsiteY63" fmla="*/ 163773 h 805035"/>
              <a:gd name="connsiteX64" fmla="*/ 655093 w 1850736"/>
              <a:gd name="connsiteY64" fmla="*/ 150126 h 805035"/>
              <a:gd name="connsiteX65" fmla="*/ 580030 w 1850736"/>
              <a:gd name="connsiteY65" fmla="*/ 129654 h 805035"/>
              <a:gd name="connsiteX66" fmla="*/ 518615 w 1850736"/>
              <a:gd name="connsiteY66" fmla="*/ 116006 h 805035"/>
              <a:gd name="connsiteX67" fmla="*/ 498144 w 1850736"/>
              <a:gd name="connsiteY67" fmla="*/ 88711 h 805035"/>
              <a:gd name="connsiteX68" fmla="*/ 491320 w 1850736"/>
              <a:gd name="connsiteY68" fmla="*/ 68239 h 805035"/>
              <a:gd name="connsiteX69" fmla="*/ 0 w 1850736"/>
              <a:gd name="connsiteY69" fmla="*/ 54591 h 805035"/>
              <a:gd name="connsiteX70" fmla="*/ 68239 w 1850736"/>
              <a:gd name="connsiteY70" fmla="*/ 0 h 805035"/>
              <a:gd name="connsiteX0" fmla="*/ 68239 w 1850736"/>
              <a:gd name="connsiteY0" fmla="*/ 0 h 805035"/>
              <a:gd name="connsiteX1" fmla="*/ 559559 w 1850736"/>
              <a:gd name="connsiteY1" fmla="*/ 34120 h 805035"/>
              <a:gd name="connsiteX2" fmla="*/ 600502 w 1850736"/>
              <a:gd name="connsiteY2" fmla="*/ 61415 h 805035"/>
              <a:gd name="connsiteX3" fmla="*/ 620973 w 1850736"/>
              <a:gd name="connsiteY3" fmla="*/ 75063 h 805035"/>
              <a:gd name="connsiteX4" fmla="*/ 648269 w 1850736"/>
              <a:gd name="connsiteY4" fmla="*/ 81887 h 805035"/>
              <a:gd name="connsiteX5" fmla="*/ 689212 w 1850736"/>
              <a:gd name="connsiteY5" fmla="*/ 95535 h 805035"/>
              <a:gd name="connsiteX6" fmla="*/ 709684 w 1850736"/>
              <a:gd name="connsiteY6" fmla="*/ 109182 h 805035"/>
              <a:gd name="connsiteX7" fmla="*/ 743803 w 1850736"/>
              <a:gd name="connsiteY7" fmla="*/ 116006 h 805035"/>
              <a:gd name="connsiteX8" fmla="*/ 784747 w 1850736"/>
              <a:gd name="connsiteY8" fmla="*/ 129654 h 805035"/>
              <a:gd name="connsiteX9" fmla="*/ 805218 w 1850736"/>
              <a:gd name="connsiteY9" fmla="*/ 136478 h 805035"/>
              <a:gd name="connsiteX10" fmla="*/ 832514 w 1850736"/>
              <a:gd name="connsiteY10" fmla="*/ 177421 h 805035"/>
              <a:gd name="connsiteX11" fmla="*/ 846162 w 1850736"/>
              <a:gd name="connsiteY11" fmla="*/ 197893 h 805035"/>
              <a:gd name="connsiteX12" fmla="*/ 866633 w 1850736"/>
              <a:gd name="connsiteY12" fmla="*/ 211541 h 805035"/>
              <a:gd name="connsiteX13" fmla="*/ 887105 w 1850736"/>
              <a:gd name="connsiteY13" fmla="*/ 232012 h 805035"/>
              <a:gd name="connsiteX14" fmla="*/ 928048 w 1850736"/>
              <a:gd name="connsiteY14" fmla="*/ 245660 h 805035"/>
              <a:gd name="connsiteX15" fmla="*/ 996287 w 1850736"/>
              <a:gd name="connsiteY15" fmla="*/ 259308 h 805035"/>
              <a:gd name="connsiteX16" fmla="*/ 1030406 w 1850736"/>
              <a:gd name="connsiteY16" fmla="*/ 266132 h 805035"/>
              <a:gd name="connsiteX17" fmla="*/ 1071350 w 1850736"/>
              <a:gd name="connsiteY17" fmla="*/ 279779 h 805035"/>
              <a:gd name="connsiteX18" fmla="*/ 1112293 w 1850736"/>
              <a:gd name="connsiteY18" fmla="*/ 313899 h 805035"/>
              <a:gd name="connsiteX19" fmla="*/ 1146412 w 1850736"/>
              <a:gd name="connsiteY19" fmla="*/ 348018 h 805035"/>
              <a:gd name="connsiteX20" fmla="*/ 1160060 w 1850736"/>
              <a:gd name="connsiteY20" fmla="*/ 368490 h 805035"/>
              <a:gd name="connsiteX21" fmla="*/ 1201003 w 1850736"/>
              <a:gd name="connsiteY21" fmla="*/ 395785 h 805035"/>
              <a:gd name="connsiteX22" fmla="*/ 1221475 w 1850736"/>
              <a:gd name="connsiteY22" fmla="*/ 409433 h 805035"/>
              <a:gd name="connsiteX23" fmla="*/ 1248771 w 1850736"/>
              <a:gd name="connsiteY23" fmla="*/ 416257 h 805035"/>
              <a:gd name="connsiteX24" fmla="*/ 1296538 w 1850736"/>
              <a:gd name="connsiteY24" fmla="*/ 436729 h 805035"/>
              <a:gd name="connsiteX25" fmla="*/ 1337481 w 1850736"/>
              <a:gd name="connsiteY25" fmla="*/ 450376 h 805035"/>
              <a:gd name="connsiteX26" fmla="*/ 1426191 w 1850736"/>
              <a:gd name="connsiteY26" fmla="*/ 464024 h 805035"/>
              <a:gd name="connsiteX27" fmla="*/ 1494430 w 1850736"/>
              <a:gd name="connsiteY27" fmla="*/ 477672 h 805035"/>
              <a:gd name="connsiteX28" fmla="*/ 1514902 w 1850736"/>
              <a:gd name="connsiteY28" fmla="*/ 484496 h 805035"/>
              <a:gd name="connsiteX29" fmla="*/ 1542197 w 1850736"/>
              <a:gd name="connsiteY29" fmla="*/ 491320 h 805035"/>
              <a:gd name="connsiteX30" fmla="*/ 1583141 w 1850736"/>
              <a:gd name="connsiteY30" fmla="*/ 504968 h 805035"/>
              <a:gd name="connsiteX31" fmla="*/ 1665027 w 1850736"/>
              <a:gd name="connsiteY31" fmla="*/ 532263 h 805035"/>
              <a:gd name="connsiteX32" fmla="*/ 1705971 w 1850736"/>
              <a:gd name="connsiteY32" fmla="*/ 559559 h 805035"/>
              <a:gd name="connsiteX33" fmla="*/ 1726442 w 1850736"/>
              <a:gd name="connsiteY33" fmla="*/ 641445 h 805035"/>
              <a:gd name="connsiteX34" fmla="*/ 1705971 w 1850736"/>
              <a:gd name="connsiteY34" fmla="*/ 655093 h 805035"/>
              <a:gd name="connsiteX35" fmla="*/ 1783308 w 1850736"/>
              <a:gd name="connsiteY35" fmla="*/ 800669 h 805035"/>
              <a:gd name="connsiteX36" fmla="*/ 1589965 w 1850736"/>
              <a:gd name="connsiteY36" fmla="*/ 634621 h 805035"/>
              <a:gd name="connsiteX37" fmla="*/ 1569493 w 1850736"/>
              <a:gd name="connsiteY37" fmla="*/ 627797 h 805035"/>
              <a:gd name="connsiteX38" fmla="*/ 1549021 w 1850736"/>
              <a:gd name="connsiteY38" fmla="*/ 614150 h 805035"/>
              <a:gd name="connsiteX39" fmla="*/ 1514902 w 1850736"/>
              <a:gd name="connsiteY39" fmla="*/ 607326 h 805035"/>
              <a:gd name="connsiteX40" fmla="*/ 1473959 w 1850736"/>
              <a:gd name="connsiteY40" fmla="*/ 593678 h 805035"/>
              <a:gd name="connsiteX41" fmla="*/ 1453487 w 1850736"/>
              <a:gd name="connsiteY41" fmla="*/ 586854 h 805035"/>
              <a:gd name="connsiteX42" fmla="*/ 1398896 w 1850736"/>
              <a:gd name="connsiteY42" fmla="*/ 573206 h 805035"/>
              <a:gd name="connsiteX43" fmla="*/ 1378424 w 1850736"/>
              <a:gd name="connsiteY43" fmla="*/ 559559 h 805035"/>
              <a:gd name="connsiteX44" fmla="*/ 1337481 w 1850736"/>
              <a:gd name="connsiteY44" fmla="*/ 545911 h 805035"/>
              <a:gd name="connsiteX45" fmla="*/ 1296538 w 1850736"/>
              <a:gd name="connsiteY45" fmla="*/ 525439 h 805035"/>
              <a:gd name="connsiteX46" fmla="*/ 1255594 w 1850736"/>
              <a:gd name="connsiteY46" fmla="*/ 504968 h 805035"/>
              <a:gd name="connsiteX47" fmla="*/ 1214651 w 1850736"/>
              <a:gd name="connsiteY47" fmla="*/ 484496 h 805035"/>
              <a:gd name="connsiteX48" fmla="*/ 1194179 w 1850736"/>
              <a:gd name="connsiteY48" fmla="*/ 470848 h 805035"/>
              <a:gd name="connsiteX49" fmla="*/ 1173708 w 1850736"/>
              <a:gd name="connsiteY49" fmla="*/ 464024 h 805035"/>
              <a:gd name="connsiteX50" fmla="*/ 1132765 w 1850736"/>
              <a:gd name="connsiteY50" fmla="*/ 436729 h 805035"/>
              <a:gd name="connsiteX51" fmla="*/ 1091821 w 1850736"/>
              <a:gd name="connsiteY51" fmla="*/ 409433 h 805035"/>
              <a:gd name="connsiteX52" fmla="*/ 1071350 w 1850736"/>
              <a:gd name="connsiteY52" fmla="*/ 395785 h 805035"/>
              <a:gd name="connsiteX53" fmla="*/ 1050878 w 1850736"/>
              <a:gd name="connsiteY53" fmla="*/ 388962 h 805035"/>
              <a:gd name="connsiteX54" fmla="*/ 1009935 w 1850736"/>
              <a:gd name="connsiteY54" fmla="*/ 361666 h 805035"/>
              <a:gd name="connsiteX55" fmla="*/ 928048 w 1850736"/>
              <a:gd name="connsiteY55" fmla="*/ 334371 h 805035"/>
              <a:gd name="connsiteX56" fmla="*/ 887105 w 1850736"/>
              <a:gd name="connsiteY56" fmla="*/ 320723 h 805035"/>
              <a:gd name="connsiteX57" fmla="*/ 866633 w 1850736"/>
              <a:gd name="connsiteY57" fmla="*/ 313899 h 805035"/>
              <a:gd name="connsiteX58" fmla="*/ 846162 w 1850736"/>
              <a:gd name="connsiteY58" fmla="*/ 300251 h 805035"/>
              <a:gd name="connsiteX59" fmla="*/ 818866 w 1850736"/>
              <a:gd name="connsiteY59" fmla="*/ 259308 h 805035"/>
              <a:gd name="connsiteX60" fmla="*/ 777923 w 1850736"/>
              <a:gd name="connsiteY60" fmla="*/ 225188 h 805035"/>
              <a:gd name="connsiteX61" fmla="*/ 757451 w 1850736"/>
              <a:gd name="connsiteY61" fmla="*/ 211541 h 805035"/>
              <a:gd name="connsiteX62" fmla="*/ 736979 w 1850736"/>
              <a:gd name="connsiteY62" fmla="*/ 191069 h 805035"/>
              <a:gd name="connsiteX63" fmla="*/ 675565 w 1850736"/>
              <a:gd name="connsiteY63" fmla="*/ 163773 h 805035"/>
              <a:gd name="connsiteX64" fmla="*/ 655093 w 1850736"/>
              <a:gd name="connsiteY64" fmla="*/ 150126 h 805035"/>
              <a:gd name="connsiteX65" fmla="*/ 580030 w 1850736"/>
              <a:gd name="connsiteY65" fmla="*/ 129654 h 805035"/>
              <a:gd name="connsiteX66" fmla="*/ 518615 w 1850736"/>
              <a:gd name="connsiteY66" fmla="*/ 116006 h 805035"/>
              <a:gd name="connsiteX67" fmla="*/ 498144 w 1850736"/>
              <a:gd name="connsiteY67" fmla="*/ 88711 h 805035"/>
              <a:gd name="connsiteX68" fmla="*/ 491320 w 1850736"/>
              <a:gd name="connsiteY68" fmla="*/ 68239 h 805035"/>
              <a:gd name="connsiteX69" fmla="*/ 0 w 1850736"/>
              <a:gd name="connsiteY69" fmla="*/ 54591 h 805035"/>
              <a:gd name="connsiteX70" fmla="*/ 68239 w 1850736"/>
              <a:gd name="connsiteY70" fmla="*/ 0 h 805035"/>
              <a:gd name="connsiteX0" fmla="*/ 68239 w 2003136"/>
              <a:gd name="connsiteY0" fmla="*/ 0 h 805035"/>
              <a:gd name="connsiteX1" fmla="*/ 559559 w 2003136"/>
              <a:gd name="connsiteY1" fmla="*/ 34120 h 805035"/>
              <a:gd name="connsiteX2" fmla="*/ 600502 w 2003136"/>
              <a:gd name="connsiteY2" fmla="*/ 61415 h 805035"/>
              <a:gd name="connsiteX3" fmla="*/ 620973 w 2003136"/>
              <a:gd name="connsiteY3" fmla="*/ 75063 h 805035"/>
              <a:gd name="connsiteX4" fmla="*/ 648269 w 2003136"/>
              <a:gd name="connsiteY4" fmla="*/ 81887 h 805035"/>
              <a:gd name="connsiteX5" fmla="*/ 689212 w 2003136"/>
              <a:gd name="connsiteY5" fmla="*/ 95535 h 805035"/>
              <a:gd name="connsiteX6" fmla="*/ 709684 w 2003136"/>
              <a:gd name="connsiteY6" fmla="*/ 109182 h 805035"/>
              <a:gd name="connsiteX7" fmla="*/ 743803 w 2003136"/>
              <a:gd name="connsiteY7" fmla="*/ 116006 h 805035"/>
              <a:gd name="connsiteX8" fmla="*/ 784747 w 2003136"/>
              <a:gd name="connsiteY8" fmla="*/ 129654 h 805035"/>
              <a:gd name="connsiteX9" fmla="*/ 805218 w 2003136"/>
              <a:gd name="connsiteY9" fmla="*/ 136478 h 805035"/>
              <a:gd name="connsiteX10" fmla="*/ 832514 w 2003136"/>
              <a:gd name="connsiteY10" fmla="*/ 177421 h 805035"/>
              <a:gd name="connsiteX11" fmla="*/ 846162 w 2003136"/>
              <a:gd name="connsiteY11" fmla="*/ 197893 h 805035"/>
              <a:gd name="connsiteX12" fmla="*/ 866633 w 2003136"/>
              <a:gd name="connsiteY12" fmla="*/ 211541 h 805035"/>
              <a:gd name="connsiteX13" fmla="*/ 887105 w 2003136"/>
              <a:gd name="connsiteY13" fmla="*/ 232012 h 805035"/>
              <a:gd name="connsiteX14" fmla="*/ 928048 w 2003136"/>
              <a:gd name="connsiteY14" fmla="*/ 245660 h 805035"/>
              <a:gd name="connsiteX15" fmla="*/ 996287 w 2003136"/>
              <a:gd name="connsiteY15" fmla="*/ 259308 h 805035"/>
              <a:gd name="connsiteX16" fmla="*/ 1030406 w 2003136"/>
              <a:gd name="connsiteY16" fmla="*/ 266132 h 805035"/>
              <a:gd name="connsiteX17" fmla="*/ 1071350 w 2003136"/>
              <a:gd name="connsiteY17" fmla="*/ 279779 h 805035"/>
              <a:gd name="connsiteX18" fmla="*/ 1112293 w 2003136"/>
              <a:gd name="connsiteY18" fmla="*/ 313899 h 805035"/>
              <a:gd name="connsiteX19" fmla="*/ 1146412 w 2003136"/>
              <a:gd name="connsiteY19" fmla="*/ 348018 h 805035"/>
              <a:gd name="connsiteX20" fmla="*/ 1160060 w 2003136"/>
              <a:gd name="connsiteY20" fmla="*/ 368490 h 805035"/>
              <a:gd name="connsiteX21" fmla="*/ 1201003 w 2003136"/>
              <a:gd name="connsiteY21" fmla="*/ 395785 h 805035"/>
              <a:gd name="connsiteX22" fmla="*/ 1221475 w 2003136"/>
              <a:gd name="connsiteY22" fmla="*/ 409433 h 805035"/>
              <a:gd name="connsiteX23" fmla="*/ 1248771 w 2003136"/>
              <a:gd name="connsiteY23" fmla="*/ 416257 h 805035"/>
              <a:gd name="connsiteX24" fmla="*/ 1296538 w 2003136"/>
              <a:gd name="connsiteY24" fmla="*/ 436729 h 805035"/>
              <a:gd name="connsiteX25" fmla="*/ 1337481 w 2003136"/>
              <a:gd name="connsiteY25" fmla="*/ 450376 h 805035"/>
              <a:gd name="connsiteX26" fmla="*/ 1426191 w 2003136"/>
              <a:gd name="connsiteY26" fmla="*/ 464024 h 805035"/>
              <a:gd name="connsiteX27" fmla="*/ 1494430 w 2003136"/>
              <a:gd name="connsiteY27" fmla="*/ 477672 h 805035"/>
              <a:gd name="connsiteX28" fmla="*/ 1514902 w 2003136"/>
              <a:gd name="connsiteY28" fmla="*/ 484496 h 805035"/>
              <a:gd name="connsiteX29" fmla="*/ 1542197 w 2003136"/>
              <a:gd name="connsiteY29" fmla="*/ 491320 h 805035"/>
              <a:gd name="connsiteX30" fmla="*/ 1583141 w 2003136"/>
              <a:gd name="connsiteY30" fmla="*/ 504968 h 805035"/>
              <a:gd name="connsiteX31" fmla="*/ 1665027 w 2003136"/>
              <a:gd name="connsiteY31" fmla="*/ 532263 h 805035"/>
              <a:gd name="connsiteX32" fmla="*/ 1705971 w 2003136"/>
              <a:gd name="connsiteY32" fmla="*/ 559559 h 805035"/>
              <a:gd name="connsiteX33" fmla="*/ 1726442 w 2003136"/>
              <a:gd name="connsiteY33" fmla="*/ 641445 h 805035"/>
              <a:gd name="connsiteX34" fmla="*/ 1858371 w 2003136"/>
              <a:gd name="connsiteY34" fmla="*/ 655093 h 805035"/>
              <a:gd name="connsiteX35" fmla="*/ 1783308 w 2003136"/>
              <a:gd name="connsiteY35" fmla="*/ 800669 h 805035"/>
              <a:gd name="connsiteX36" fmla="*/ 1589965 w 2003136"/>
              <a:gd name="connsiteY36" fmla="*/ 634621 h 805035"/>
              <a:gd name="connsiteX37" fmla="*/ 1569493 w 2003136"/>
              <a:gd name="connsiteY37" fmla="*/ 627797 h 805035"/>
              <a:gd name="connsiteX38" fmla="*/ 1549021 w 2003136"/>
              <a:gd name="connsiteY38" fmla="*/ 614150 h 805035"/>
              <a:gd name="connsiteX39" fmla="*/ 1514902 w 2003136"/>
              <a:gd name="connsiteY39" fmla="*/ 607326 h 805035"/>
              <a:gd name="connsiteX40" fmla="*/ 1473959 w 2003136"/>
              <a:gd name="connsiteY40" fmla="*/ 593678 h 805035"/>
              <a:gd name="connsiteX41" fmla="*/ 1453487 w 2003136"/>
              <a:gd name="connsiteY41" fmla="*/ 586854 h 805035"/>
              <a:gd name="connsiteX42" fmla="*/ 1398896 w 2003136"/>
              <a:gd name="connsiteY42" fmla="*/ 573206 h 805035"/>
              <a:gd name="connsiteX43" fmla="*/ 1378424 w 2003136"/>
              <a:gd name="connsiteY43" fmla="*/ 559559 h 805035"/>
              <a:gd name="connsiteX44" fmla="*/ 1337481 w 2003136"/>
              <a:gd name="connsiteY44" fmla="*/ 545911 h 805035"/>
              <a:gd name="connsiteX45" fmla="*/ 1296538 w 2003136"/>
              <a:gd name="connsiteY45" fmla="*/ 525439 h 805035"/>
              <a:gd name="connsiteX46" fmla="*/ 1255594 w 2003136"/>
              <a:gd name="connsiteY46" fmla="*/ 504968 h 805035"/>
              <a:gd name="connsiteX47" fmla="*/ 1214651 w 2003136"/>
              <a:gd name="connsiteY47" fmla="*/ 484496 h 805035"/>
              <a:gd name="connsiteX48" fmla="*/ 1194179 w 2003136"/>
              <a:gd name="connsiteY48" fmla="*/ 470848 h 805035"/>
              <a:gd name="connsiteX49" fmla="*/ 1173708 w 2003136"/>
              <a:gd name="connsiteY49" fmla="*/ 464024 h 805035"/>
              <a:gd name="connsiteX50" fmla="*/ 1132765 w 2003136"/>
              <a:gd name="connsiteY50" fmla="*/ 436729 h 805035"/>
              <a:gd name="connsiteX51" fmla="*/ 1091821 w 2003136"/>
              <a:gd name="connsiteY51" fmla="*/ 409433 h 805035"/>
              <a:gd name="connsiteX52" fmla="*/ 1071350 w 2003136"/>
              <a:gd name="connsiteY52" fmla="*/ 395785 h 805035"/>
              <a:gd name="connsiteX53" fmla="*/ 1050878 w 2003136"/>
              <a:gd name="connsiteY53" fmla="*/ 388962 h 805035"/>
              <a:gd name="connsiteX54" fmla="*/ 1009935 w 2003136"/>
              <a:gd name="connsiteY54" fmla="*/ 361666 h 805035"/>
              <a:gd name="connsiteX55" fmla="*/ 928048 w 2003136"/>
              <a:gd name="connsiteY55" fmla="*/ 334371 h 805035"/>
              <a:gd name="connsiteX56" fmla="*/ 887105 w 2003136"/>
              <a:gd name="connsiteY56" fmla="*/ 320723 h 805035"/>
              <a:gd name="connsiteX57" fmla="*/ 866633 w 2003136"/>
              <a:gd name="connsiteY57" fmla="*/ 313899 h 805035"/>
              <a:gd name="connsiteX58" fmla="*/ 846162 w 2003136"/>
              <a:gd name="connsiteY58" fmla="*/ 300251 h 805035"/>
              <a:gd name="connsiteX59" fmla="*/ 818866 w 2003136"/>
              <a:gd name="connsiteY59" fmla="*/ 259308 h 805035"/>
              <a:gd name="connsiteX60" fmla="*/ 777923 w 2003136"/>
              <a:gd name="connsiteY60" fmla="*/ 225188 h 805035"/>
              <a:gd name="connsiteX61" fmla="*/ 757451 w 2003136"/>
              <a:gd name="connsiteY61" fmla="*/ 211541 h 805035"/>
              <a:gd name="connsiteX62" fmla="*/ 736979 w 2003136"/>
              <a:gd name="connsiteY62" fmla="*/ 191069 h 805035"/>
              <a:gd name="connsiteX63" fmla="*/ 675565 w 2003136"/>
              <a:gd name="connsiteY63" fmla="*/ 163773 h 805035"/>
              <a:gd name="connsiteX64" fmla="*/ 655093 w 2003136"/>
              <a:gd name="connsiteY64" fmla="*/ 150126 h 805035"/>
              <a:gd name="connsiteX65" fmla="*/ 580030 w 2003136"/>
              <a:gd name="connsiteY65" fmla="*/ 129654 h 805035"/>
              <a:gd name="connsiteX66" fmla="*/ 518615 w 2003136"/>
              <a:gd name="connsiteY66" fmla="*/ 116006 h 805035"/>
              <a:gd name="connsiteX67" fmla="*/ 498144 w 2003136"/>
              <a:gd name="connsiteY67" fmla="*/ 88711 h 805035"/>
              <a:gd name="connsiteX68" fmla="*/ 491320 w 2003136"/>
              <a:gd name="connsiteY68" fmla="*/ 68239 h 805035"/>
              <a:gd name="connsiteX69" fmla="*/ 0 w 2003136"/>
              <a:gd name="connsiteY69" fmla="*/ 54591 h 805035"/>
              <a:gd name="connsiteX70" fmla="*/ 68239 w 2003136"/>
              <a:gd name="connsiteY70" fmla="*/ 0 h 805035"/>
              <a:gd name="connsiteX0" fmla="*/ 68239 w 2003136"/>
              <a:gd name="connsiteY0" fmla="*/ 0 h 804053"/>
              <a:gd name="connsiteX1" fmla="*/ 559559 w 2003136"/>
              <a:gd name="connsiteY1" fmla="*/ 34120 h 804053"/>
              <a:gd name="connsiteX2" fmla="*/ 600502 w 2003136"/>
              <a:gd name="connsiteY2" fmla="*/ 61415 h 804053"/>
              <a:gd name="connsiteX3" fmla="*/ 620973 w 2003136"/>
              <a:gd name="connsiteY3" fmla="*/ 75063 h 804053"/>
              <a:gd name="connsiteX4" fmla="*/ 648269 w 2003136"/>
              <a:gd name="connsiteY4" fmla="*/ 81887 h 804053"/>
              <a:gd name="connsiteX5" fmla="*/ 689212 w 2003136"/>
              <a:gd name="connsiteY5" fmla="*/ 95535 h 804053"/>
              <a:gd name="connsiteX6" fmla="*/ 709684 w 2003136"/>
              <a:gd name="connsiteY6" fmla="*/ 109182 h 804053"/>
              <a:gd name="connsiteX7" fmla="*/ 743803 w 2003136"/>
              <a:gd name="connsiteY7" fmla="*/ 116006 h 804053"/>
              <a:gd name="connsiteX8" fmla="*/ 784747 w 2003136"/>
              <a:gd name="connsiteY8" fmla="*/ 129654 h 804053"/>
              <a:gd name="connsiteX9" fmla="*/ 805218 w 2003136"/>
              <a:gd name="connsiteY9" fmla="*/ 136478 h 804053"/>
              <a:gd name="connsiteX10" fmla="*/ 832514 w 2003136"/>
              <a:gd name="connsiteY10" fmla="*/ 177421 h 804053"/>
              <a:gd name="connsiteX11" fmla="*/ 846162 w 2003136"/>
              <a:gd name="connsiteY11" fmla="*/ 197893 h 804053"/>
              <a:gd name="connsiteX12" fmla="*/ 866633 w 2003136"/>
              <a:gd name="connsiteY12" fmla="*/ 211541 h 804053"/>
              <a:gd name="connsiteX13" fmla="*/ 887105 w 2003136"/>
              <a:gd name="connsiteY13" fmla="*/ 232012 h 804053"/>
              <a:gd name="connsiteX14" fmla="*/ 928048 w 2003136"/>
              <a:gd name="connsiteY14" fmla="*/ 245660 h 804053"/>
              <a:gd name="connsiteX15" fmla="*/ 996287 w 2003136"/>
              <a:gd name="connsiteY15" fmla="*/ 259308 h 804053"/>
              <a:gd name="connsiteX16" fmla="*/ 1030406 w 2003136"/>
              <a:gd name="connsiteY16" fmla="*/ 266132 h 804053"/>
              <a:gd name="connsiteX17" fmla="*/ 1071350 w 2003136"/>
              <a:gd name="connsiteY17" fmla="*/ 279779 h 804053"/>
              <a:gd name="connsiteX18" fmla="*/ 1112293 w 2003136"/>
              <a:gd name="connsiteY18" fmla="*/ 313899 h 804053"/>
              <a:gd name="connsiteX19" fmla="*/ 1146412 w 2003136"/>
              <a:gd name="connsiteY19" fmla="*/ 348018 h 804053"/>
              <a:gd name="connsiteX20" fmla="*/ 1160060 w 2003136"/>
              <a:gd name="connsiteY20" fmla="*/ 368490 h 804053"/>
              <a:gd name="connsiteX21" fmla="*/ 1201003 w 2003136"/>
              <a:gd name="connsiteY21" fmla="*/ 395785 h 804053"/>
              <a:gd name="connsiteX22" fmla="*/ 1221475 w 2003136"/>
              <a:gd name="connsiteY22" fmla="*/ 409433 h 804053"/>
              <a:gd name="connsiteX23" fmla="*/ 1248771 w 2003136"/>
              <a:gd name="connsiteY23" fmla="*/ 416257 h 804053"/>
              <a:gd name="connsiteX24" fmla="*/ 1296538 w 2003136"/>
              <a:gd name="connsiteY24" fmla="*/ 436729 h 804053"/>
              <a:gd name="connsiteX25" fmla="*/ 1337481 w 2003136"/>
              <a:gd name="connsiteY25" fmla="*/ 450376 h 804053"/>
              <a:gd name="connsiteX26" fmla="*/ 1426191 w 2003136"/>
              <a:gd name="connsiteY26" fmla="*/ 464024 h 804053"/>
              <a:gd name="connsiteX27" fmla="*/ 1494430 w 2003136"/>
              <a:gd name="connsiteY27" fmla="*/ 477672 h 804053"/>
              <a:gd name="connsiteX28" fmla="*/ 1514902 w 2003136"/>
              <a:gd name="connsiteY28" fmla="*/ 484496 h 804053"/>
              <a:gd name="connsiteX29" fmla="*/ 1542197 w 2003136"/>
              <a:gd name="connsiteY29" fmla="*/ 491320 h 804053"/>
              <a:gd name="connsiteX30" fmla="*/ 1583141 w 2003136"/>
              <a:gd name="connsiteY30" fmla="*/ 504968 h 804053"/>
              <a:gd name="connsiteX31" fmla="*/ 1665027 w 2003136"/>
              <a:gd name="connsiteY31" fmla="*/ 532263 h 804053"/>
              <a:gd name="connsiteX32" fmla="*/ 1705971 w 2003136"/>
              <a:gd name="connsiteY32" fmla="*/ 559559 h 804053"/>
              <a:gd name="connsiteX33" fmla="*/ 1726442 w 2003136"/>
              <a:gd name="connsiteY33" fmla="*/ 641445 h 804053"/>
              <a:gd name="connsiteX34" fmla="*/ 1858371 w 2003136"/>
              <a:gd name="connsiteY34" fmla="*/ 655093 h 804053"/>
              <a:gd name="connsiteX35" fmla="*/ 1897965 w 2003136"/>
              <a:gd name="connsiteY35" fmla="*/ 766462 h 804053"/>
              <a:gd name="connsiteX36" fmla="*/ 1783308 w 2003136"/>
              <a:gd name="connsiteY36" fmla="*/ 800669 h 804053"/>
              <a:gd name="connsiteX37" fmla="*/ 1589965 w 2003136"/>
              <a:gd name="connsiteY37" fmla="*/ 634621 h 804053"/>
              <a:gd name="connsiteX38" fmla="*/ 1569493 w 2003136"/>
              <a:gd name="connsiteY38" fmla="*/ 627797 h 804053"/>
              <a:gd name="connsiteX39" fmla="*/ 1549021 w 2003136"/>
              <a:gd name="connsiteY39" fmla="*/ 614150 h 804053"/>
              <a:gd name="connsiteX40" fmla="*/ 1514902 w 2003136"/>
              <a:gd name="connsiteY40" fmla="*/ 607326 h 804053"/>
              <a:gd name="connsiteX41" fmla="*/ 1473959 w 2003136"/>
              <a:gd name="connsiteY41" fmla="*/ 593678 h 804053"/>
              <a:gd name="connsiteX42" fmla="*/ 1453487 w 2003136"/>
              <a:gd name="connsiteY42" fmla="*/ 586854 h 804053"/>
              <a:gd name="connsiteX43" fmla="*/ 1398896 w 2003136"/>
              <a:gd name="connsiteY43" fmla="*/ 573206 h 804053"/>
              <a:gd name="connsiteX44" fmla="*/ 1378424 w 2003136"/>
              <a:gd name="connsiteY44" fmla="*/ 559559 h 804053"/>
              <a:gd name="connsiteX45" fmla="*/ 1337481 w 2003136"/>
              <a:gd name="connsiteY45" fmla="*/ 545911 h 804053"/>
              <a:gd name="connsiteX46" fmla="*/ 1296538 w 2003136"/>
              <a:gd name="connsiteY46" fmla="*/ 525439 h 804053"/>
              <a:gd name="connsiteX47" fmla="*/ 1255594 w 2003136"/>
              <a:gd name="connsiteY47" fmla="*/ 504968 h 804053"/>
              <a:gd name="connsiteX48" fmla="*/ 1214651 w 2003136"/>
              <a:gd name="connsiteY48" fmla="*/ 484496 h 804053"/>
              <a:gd name="connsiteX49" fmla="*/ 1194179 w 2003136"/>
              <a:gd name="connsiteY49" fmla="*/ 470848 h 804053"/>
              <a:gd name="connsiteX50" fmla="*/ 1173708 w 2003136"/>
              <a:gd name="connsiteY50" fmla="*/ 464024 h 804053"/>
              <a:gd name="connsiteX51" fmla="*/ 1132765 w 2003136"/>
              <a:gd name="connsiteY51" fmla="*/ 436729 h 804053"/>
              <a:gd name="connsiteX52" fmla="*/ 1091821 w 2003136"/>
              <a:gd name="connsiteY52" fmla="*/ 409433 h 804053"/>
              <a:gd name="connsiteX53" fmla="*/ 1071350 w 2003136"/>
              <a:gd name="connsiteY53" fmla="*/ 395785 h 804053"/>
              <a:gd name="connsiteX54" fmla="*/ 1050878 w 2003136"/>
              <a:gd name="connsiteY54" fmla="*/ 388962 h 804053"/>
              <a:gd name="connsiteX55" fmla="*/ 1009935 w 2003136"/>
              <a:gd name="connsiteY55" fmla="*/ 361666 h 804053"/>
              <a:gd name="connsiteX56" fmla="*/ 928048 w 2003136"/>
              <a:gd name="connsiteY56" fmla="*/ 334371 h 804053"/>
              <a:gd name="connsiteX57" fmla="*/ 887105 w 2003136"/>
              <a:gd name="connsiteY57" fmla="*/ 320723 h 804053"/>
              <a:gd name="connsiteX58" fmla="*/ 866633 w 2003136"/>
              <a:gd name="connsiteY58" fmla="*/ 313899 h 804053"/>
              <a:gd name="connsiteX59" fmla="*/ 846162 w 2003136"/>
              <a:gd name="connsiteY59" fmla="*/ 300251 h 804053"/>
              <a:gd name="connsiteX60" fmla="*/ 818866 w 2003136"/>
              <a:gd name="connsiteY60" fmla="*/ 259308 h 804053"/>
              <a:gd name="connsiteX61" fmla="*/ 777923 w 2003136"/>
              <a:gd name="connsiteY61" fmla="*/ 225188 h 804053"/>
              <a:gd name="connsiteX62" fmla="*/ 757451 w 2003136"/>
              <a:gd name="connsiteY62" fmla="*/ 211541 h 804053"/>
              <a:gd name="connsiteX63" fmla="*/ 736979 w 2003136"/>
              <a:gd name="connsiteY63" fmla="*/ 191069 h 804053"/>
              <a:gd name="connsiteX64" fmla="*/ 675565 w 2003136"/>
              <a:gd name="connsiteY64" fmla="*/ 163773 h 804053"/>
              <a:gd name="connsiteX65" fmla="*/ 655093 w 2003136"/>
              <a:gd name="connsiteY65" fmla="*/ 150126 h 804053"/>
              <a:gd name="connsiteX66" fmla="*/ 580030 w 2003136"/>
              <a:gd name="connsiteY66" fmla="*/ 129654 h 804053"/>
              <a:gd name="connsiteX67" fmla="*/ 518615 w 2003136"/>
              <a:gd name="connsiteY67" fmla="*/ 116006 h 804053"/>
              <a:gd name="connsiteX68" fmla="*/ 498144 w 2003136"/>
              <a:gd name="connsiteY68" fmla="*/ 88711 h 804053"/>
              <a:gd name="connsiteX69" fmla="*/ 491320 w 2003136"/>
              <a:gd name="connsiteY69" fmla="*/ 68239 h 804053"/>
              <a:gd name="connsiteX70" fmla="*/ 0 w 2003136"/>
              <a:gd name="connsiteY70" fmla="*/ 54591 h 804053"/>
              <a:gd name="connsiteX71" fmla="*/ 68239 w 2003136"/>
              <a:gd name="connsiteY71" fmla="*/ 0 h 804053"/>
              <a:gd name="connsiteX0" fmla="*/ 68239 w 1910475"/>
              <a:gd name="connsiteY0" fmla="*/ 0 h 804053"/>
              <a:gd name="connsiteX1" fmla="*/ 559559 w 1910475"/>
              <a:gd name="connsiteY1" fmla="*/ 34120 h 804053"/>
              <a:gd name="connsiteX2" fmla="*/ 600502 w 1910475"/>
              <a:gd name="connsiteY2" fmla="*/ 61415 h 804053"/>
              <a:gd name="connsiteX3" fmla="*/ 620973 w 1910475"/>
              <a:gd name="connsiteY3" fmla="*/ 75063 h 804053"/>
              <a:gd name="connsiteX4" fmla="*/ 648269 w 1910475"/>
              <a:gd name="connsiteY4" fmla="*/ 81887 h 804053"/>
              <a:gd name="connsiteX5" fmla="*/ 689212 w 1910475"/>
              <a:gd name="connsiteY5" fmla="*/ 95535 h 804053"/>
              <a:gd name="connsiteX6" fmla="*/ 709684 w 1910475"/>
              <a:gd name="connsiteY6" fmla="*/ 109182 h 804053"/>
              <a:gd name="connsiteX7" fmla="*/ 743803 w 1910475"/>
              <a:gd name="connsiteY7" fmla="*/ 116006 h 804053"/>
              <a:gd name="connsiteX8" fmla="*/ 784747 w 1910475"/>
              <a:gd name="connsiteY8" fmla="*/ 129654 h 804053"/>
              <a:gd name="connsiteX9" fmla="*/ 805218 w 1910475"/>
              <a:gd name="connsiteY9" fmla="*/ 136478 h 804053"/>
              <a:gd name="connsiteX10" fmla="*/ 832514 w 1910475"/>
              <a:gd name="connsiteY10" fmla="*/ 177421 h 804053"/>
              <a:gd name="connsiteX11" fmla="*/ 846162 w 1910475"/>
              <a:gd name="connsiteY11" fmla="*/ 197893 h 804053"/>
              <a:gd name="connsiteX12" fmla="*/ 866633 w 1910475"/>
              <a:gd name="connsiteY12" fmla="*/ 211541 h 804053"/>
              <a:gd name="connsiteX13" fmla="*/ 887105 w 1910475"/>
              <a:gd name="connsiteY13" fmla="*/ 232012 h 804053"/>
              <a:gd name="connsiteX14" fmla="*/ 928048 w 1910475"/>
              <a:gd name="connsiteY14" fmla="*/ 245660 h 804053"/>
              <a:gd name="connsiteX15" fmla="*/ 996287 w 1910475"/>
              <a:gd name="connsiteY15" fmla="*/ 259308 h 804053"/>
              <a:gd name="connsiteX16" fmla="*/ 1030406 w 1910475"/>
              <a:gd name="connsiteY16" fmla="*/ 266132 h 804053"/>
              <a:gd name="connsiteX17" fmla="*/ 1071350 w 1910475"/>
              <a:gd name="connsiteY17" fmla="*/ 279779 h 804053"/>
              <a:gd name="connsiteX18" fmla="*/ 1112293 w 1910475"/>
              <a:gd name="connsiteY18" fmla="*/ 313899 h 804053"/>
              <a:gd name="connsiteX19" fmla="*/ 1146412 w 1910475"/>
              <a:gd name="connsiteY19" fmla="*/ 348018 h 804053"/>
              <a:gd name="connsiteX20" fmla="*/ 1160060 w 1910475"/>
              <a:gd name="connsiteY20" fmla="*/ 368490 h 804053"/>
              <a:gd name="connsiteX21" fmla="*/ 1201003 w 1910475"/>
              <a:gd name="connsiteY21" fmla="*/ 395785 h 804053"/>
              <a:gd name="connsiteX22" fmla="*/ 1221475 w 1910475"/>
              <a:gd name="connsiteY22" fmla="*/ 409433 h 804053"/>
              <a:gd name="connsiteX23" fmla="*/ 1248771 w 1910475"/>
              <a:gd name="connsiteY23" fmla="*/ 416257 h 804053"/>
              <a:gd name="connsiteX24" fmla="*/ 1296538 w 1910475"/>
              <a:gd name="connsiteY24" fmla="*/ 436729 h 804053"/>
              <a:gd name="connsiteX25" fmla="*/ 1337481 w 1910475"/>
              <a:gd name="connsiteY25" fmla="*/ 450376 h 804053"/>
              <a:gd name="connsiteX26" fmla="*/ 1426191 w 1910475"/>
              <a:gd name="connsiteY26" fmla="*/ 464024 h 804053"/>
              <a:gd name="connsiteX27" fmla="*/ 1494430 w 1910475"/>
              <a:gd name="connsiteY27" fmla="*/ 477672 h 804053"/>
              <a:gd name="connsiteX28" fmla="*/ 1514902 w 1910475"/>
              <a:gd name="connsiteY28" fmla="*/ 484496 h 804053"/>
              <a:gd name="connsiteX29" fmla="*/ 1542197 w 1910475"/>
              <a:gd name="connsiteY29" fmla="*/ 491320 h 804053"/>
              <a:gd name="connsiteX30" fmla="*/ 1583141 w 1910475"/>
              <a:gd name="connsiteY30" fmla="*/ 504968 h 804053"/>
              <a:gd name="connsiteX31" fmla="*/ 1665027 w 1910475"/>
              <a:gd name="connsiteY31" fmla="*/ 532263 h 804053"/>
              <a:gd name="connsiteX32" fmla="*/ 1705971 w 1910475"/>
              <a:gd name="connsiteY32" fmla="*/ 559559 h 804053"/>
              <a:gd name="connsiteX33" fmla="*/ 1726442 w 1910475"/>
              <a:gd name="connsiteY33" fmla="*/ 641445 h 804053"/>
              <a:gd name="connsiteX34" fmla="*/ 1843159 w 1910475"/>
              <a:gd name="connsiteY34" fmla="*/ 677040 h 804053"/>
              <a:gd name="connsiteX35" fmla="*/ 1858371 w 1910475"/>
              <a:gd name="connsiteY35" fmla="*/ 655093 h 804053"/>
              <a:gd name="connsiteX36" fmla="*/ 1897965 w 1910475"/>
              <a:gd name="connsiteY36" fmla="*/ 766462 h 804053"/>
              <a:gd name="connsiteX37" fmla="*/ 1783308 w 1910475"/>
              <a:gd name="connsiteY37" fmla="*/ 800669 h 804053"/>
              <a:gd name="connsiteX38" fmla="*/ 1589965 w 1910475"/>
              <a:gd name="connsiteY38" fmla="*/ 634621 h 804053"/>
              <a:gd name="connsiteX39" fmla="*/ 1569493 w 1910475"/>
              <a:gd name="connsiteY39" fmla="*/ 627797 h 804053"/>
              <a:gd name="connsiteX40" fmla="*/ 1549021 w 1910475"/>
              <a:gd name="connsiteY40" fmla="*/ 614150 h 804053"/>
              <a:gd name="connsiteX41" fmla="*/ 1514902 w 1910475"/>
              <a:gd name="connsiteY41" fmla="*/ 607326 h 804053"/>
              <a:gd name="connsiteX42" fmla="*/ 1473959 w 1910475"/>
              <a:gd name="connsiteY42" fmla="*/ 593678 h 804053"/>
              <a:gd name="connsiteX43" fmla="*/ 1453487 w 1910475"/>
              <a:gd name="connsiteY43" fmla="*/ 586854 h 804053"/>
              <a:gd name="connsiteX44" fmla="*/ 1398896 w 1910475"/>
              <a:gd name="connsiteY44" fmla="*/ 573206 h 804053"/>
              <a:gd name="connsiteX45" fmla="*/ 1378424 w 1910475"/>
              <a:gd name="connsiteY45" fmla="*/ 559559 h 804053"/>
              <a:gd name="connsiteX46" fmla="*/ 1337481 w 1910475"/>
              <a:gd name="connsiteY46" fmla="*/ 545911 h 804053"/>
              <a:gd name="connsiteX47" fmla="*/ 1296538 w 1910475"/>
              <a:gd name="connsiteY47" fmla="*/ 525439 h 804053"/>
              <a:gd name="connsiteX48" fmla="*/ 1255594 w 1910475"/>
              <a:gd name="connsiteY48" fmla="*/ 504968 h 804053"/>
              <a:gd name="connsiteX49" fmla="*/ 1214651 w 1910475"/>
              <a:gd name="connsiteY49" fmla="*/ 484496 h 804053"/>
              <a:gd name="connsiteX50" fmla="*/ 1194179 w 1910475"/>
              <a:gd name="connsiteY50" fmla="*/ 470848 h 804053"/>
              <a:gd name="connsiteX51" fmla="*/ 1173708 w 1910475"/>
              <a:gd name="connsiteY51" fmla="*/ 464024 h 804053"/>
              <a:gd name="connsiteX52" fmla="*/ 1132765 w 1910475"/>
              <a:gd name="connsiteY52" fmla="*/ 436729 h 804053"/>
              <a:gd name="connsiteX53" fmla="*/ 1091821 w 1910475"/>
              <a:gd name="connsiteY53" fmla="*/ 409433 h 804053"/>
              <a:gd name="connsiteX54" fmla="*/ 1071350 w 1910475"/>
              <a:gd name="connsiteY54" fmla="*/ 395785 h 804053"/>
              <a:gd name="connsiteX55" fmla="*/ 1050878 w 1910475"/>
              <a:gd name="connsiteY55" fmla="*/ 388962 h 804053"/>
              <a:gd name="connsiteX56" fmla="*/ 1009935 w 1910475"/>
              <a:gd name="connsiteY56" fmla="*/ 361666 h 804053"/>
              <a:gd name="connsiteX57" fmla="*/ 928048 w 1910475"/>
              <a:gd name="connsiteY57" fmla="*/ 334371 h 804053"/>
              <a:gd name="connsiteX58" fmla="*/ 887105 w 1910475"/>
              <a:gd name="connsiteY58" fmla="*/ 320723 h 804053"/>
              <a:gd name="connsiteX59" fmla="*/ 866633 w 1910475"/>
              <a:gd name="connsiteY59" fmla="*/ 313899 h 804053"/>
              <a:gd name="connsiteX60" fmla="*/ 846162 w 1910475"/>
              <a:gd name="connsiteY60" fmla="*/ 300251 h 804053"/>
              <a:gd name="connsiteX61" fmla="*/ 818866 w 1910475"/>
              <a:gd name="connsiteY61" fmla="*/ 259308 h 804053"/>
              <a:gd name="connsiteX62" fmla="*/ 777923 w 1910475"/>
              <a:gd name="connsiteY62" fmla="*/ 225188 h 804053"/>
              <a:gd name="connsiteX63" fmla="*/ 757451 w 1910475"/>
              <a:gd name="connsiteY63" fmla="*/ 211541 h 804053"/>
              <a:gd name="connsiteX64" fmla="*/ 736979 w 1910475"/>
              <a:gd name="connsiteY64" fmla="*/ 191069 h 804053"/>
              <a:gd name="connsiteX65" fmla="*/ 675565 w 1910475"/>
              <a:gd name="connsiteY65" fmla="*/ 163773 h 804053"/>
              <a:gd name="connsiteX66" fmla="*/ 655093 w 1910475"/>
              <a:gd name="connsiteY66" fmla="*/ 150126 h 804053"/>
              <a:gd name="connsiteX67" fmla="*/ 580030 w 1910475"/>
              <a:gd name="connsiteY67" fmla="*/ 129654 h 804053"/>
              <a:gd name="connsiteX68" fmla="*/ 518615 w 1910475"/>
              <a:gd name="connsiteY68" fmla="*/ 116006 h 804053"/>
              <a:gd name="connsiteX69" fmla="*/ 498144 w 1910475"/>
              <a:gd name="connsiteY69" fmla="*/ 88711 h 804053"/>
              <a:gd name="connsiteX70" fmla="*/ 491320 w 1910475"/>
              <a:gd name="connsiteY70" fmla="*/ 68239 h 804053"/>
              <a:gd name="connsiteX71" fmla="*/ 0 w 1910475"/>
              <a:gd name="connsiteY71" fmla="*/ 54591 h 804053"/>
              <a:gd name="connsiteX72" fmla="*/ 68239 w 1910475"/>
              <a:gd name="connsiteY72" fmla="*/ 0 h 804053"/>
              <a:gd name="connsiteX0" fmla="*/ 68239 w 1915632"/>
              <a:gd name="connsiteY0" fmla="*/ 0 h 804053"/>
              <a:gd name="connsiteX1" fmla="*/ 559559 w 1915632"/>
              <a:gd name="connsiteY1" fmla="*/ 34120 h 804053"/>
              <a:gd name="connsiteX2" fmla="*/ 600502 w 1915632"/>
              <a:gd name="connsiteY2" fmla="*/ 61415 h 804053"/>
              <a:gd name="connsiteX3" fmla="*/ 620973 w 1915632"/>
              <a:gd name="connsiteY3" fmla="*/ 75063 h 804053"/>
              <a:gd name="connsiteX4" fmla="*/ 648269 w 1915632"/>
              <a:gd name="connsiteY4" fmla="*/ 81887 h 804053"/>
              <a:gd name="connsiteX5" fmla="*/ 689212 w 1915632"/>
              <a:gd name="connsiteY5" fmla="*/ 95535 h 804053"/>
              <a:gd name="connsiteX6" fmla="*/ 709684 w 1915632"/>
              <a:gd name="connsiteY6" fmla="*/ 109182 h 804053"/>
              <a:gd name="connsiteX7" fmla="*/ 743803 w 1915632"/>
              <a:gd name="connsiteY7" fmla="*/ 116006 h 804053"/>
              <a:gd name="connsiteX8" fmla="*/ 784747 w 1915632"/>
              <a:gd name="connsiteY8" fmla="*/ 129654 h 804053"/>
              <a:gd name="connsiteX9" fmla="*/ 805218 w 1915632"/>
              <a:gd name="connsiteY9" fmla="*/ 136478 h 804053"/>
              <a:gd name="connsiteX10" fmla="*/ 832514 w 1915632"/>
              <a:gd name="connsiteY10" fmla="*/ 177421 h 804053"/>
              <a:gd name="connsiteX11" fmla="*/ 846162 w 1915632"/>
              <a:gd name="connsiteY11" fmla="*/ 197893 h 804053"/>
              <a:gd name="connsiteX12" fmla="*/ 866633 w 1915632"/>
              <a:gd name="connsiteY12" fmla="*/ 211541 h 804053"/>
              <a:gd name="connsiteX13" fmla="*/ 887105 w 1915632"/>
              <a:gd name="connsiteY13" fmla="*/ 232012 h 804053"/>
              <a:gd name="connsiteX14" fmla="*/ 928048 w 1915632"/>
              <a:gd name="connsiteY14" fmla="*/ 245660 h 804053"/>
              <a:gd name="connsiteX15" fmla="*/ 996287 w 1915632"/>
              <a:gd name="connsiteY15" fmla="*/ 259308 h 804053"/>
              <a:gd name="connsiteX16" fmla="*/ 1030406 w 1915632"/>
              <a:gd name="connsiteY16" fmla="*/ 266132 h 804053"/>
              <a:gd name="connsiteX17" fmla="*/ 1071350 w 1915632"/>
              <a:gd name="connsiteY17" fmla="*/ 279779 h 804053"/>
              <a:gd name="connsiteX18" fmla="*/ 1112293 w 1915632"/>
              <a:gd name="connsiteY18" fmla="*/ 313899 h 804053"/>
              <a:gd name="connsiteX19" fmla="*/ 1146412 w 1915632"/>
              <a:gd name="connsiteY19" fmla="*/ 348018 h 804053"/>
              <a:gd name="connsiteX20" fmla="*/ 1160060 w 1915632"/>
              <a:gd name="connsiteY20" fmla="*/ 368490 h 804053"/>
              <a:gd name="connsiteX21" fmla="*/ 1201003 w 1915632"/>
              <a:gd name="connsiteY21" fmla="*/ 395785 h 804053"/>
              <a:gd name="connsiteX22" fmla="*/ 1221475 w 1915632"/>
              <a:gd name="connsiteY22" fmla="*/ 409433 h 804053"/>
              <a:gd name="connsiteX23" fmla="*/ 1248771 w 1915632"/>
              <a:gd name="connsiteY23" fmla="*/ 416257 h 804053"/>
              <a:gd name="connsiteX24" fmla="*/ 1296538 w 1915632"/>
              <a:gd name="connsiteY24" fmla="*/ 436729 h 804053"/>
              <a:gd name="connsiteX25" fmla="*/ 1337481 w 1915632"/>
              <a:gd name="connsiteY25" fmla="*/ 450376 h 804053"/>
              <a:gd name="connsiteX26" fmla="*/ 1426191 w 1915632"/>
              <a:gd name="connsiteY26" fmla="*/ 464024 h 804053"/>
              <a:gd name="connsiteX27" fmla="*/ 1494430 w 1915632"/>
              <a:gd name="connsiteY27" fmla="*/ 477672 h 804053"/>
              <a:gd name="connsiteX28" fmla="*/ 1514902 w 1915632"/>
              <a:gd name="connsiteY28" fmla="*/ 484496 h 804053"/>
              <a:gd name="connsiteX29" fmla="*/ 1542197 w 1915632"/>
              <a:gd name="connsiteY29" fmla="*/ 491320 h 804053"/>
              <a:gd name="connsiteX30" fmla="*/ 1583141 w 1915632"/>
              <a:gd name="connsiteY30" fmla="*/ 504968 h 804053"/>
              <a:gd name="connsiteX31" fmla="*/ 1665027 w 1915632"/>
              <a:gd name="connsiteY31" fmla="*/ 532263 h 804053"/>
              <a:gd name="connsiteX32" fmla="*/ 1705971 w 1915632"/>
              <a:gd name="connsiteY32" fmla="*/ 559559 h 804053"/>
              <a:gd name="connsiteX33" fmla="*/ 1726442 w 1915632"/>
              <a:gd name="connsiteY33" fmla="*/ 641445 h 804053"/>
              <a:gd name="connsiteX34" fmla="*/ 1843159 w 1915632"/>
              <a:gd name="connsiteY34" fmla="*/ 677040 h 804053"/>
              <a:gd name="connsiteX35" fmla="*/ 1858371 w 1915632"/>
              <a:gd name="connsiteY35" fmla="*/ 655093 h 804053"/>
              <a:gd name="connsiteX36" fmla="*/ 1889313 w 1915632"/>
              <a:gd name="connsiteY36" fmla="*/ 695309 h 804053"/>
              <a:gd name="connsiteX37" fmla="*/ 1897965 w 1915632"/>
              <a:gd name="connsiteY37" fmla="*/ 766462 h 804053"/>
              <a:gd name="connsiteX38" fmla="*/ 1783308 w 1915632"/>
              <a:gd name="connsiteY38" fmla="*/ 800669 h 804053"/>
              <a:gd name="connsiteX39" fmla="*/ 1589965 w 1915632"/>
              <a:gd name="connsiteY39" fmla="*/ 634621 h 804053"/>
              <a:gd name="connsiteX40" fmla="*/ 1569493 w 1915632"/>
              <a:gd name="connsiteY40" fmla="*/ 627797 h 804053"/>
              <a:gd name="connsiteX41" fmla="*/ 1549021 w 1915632"/>
              <a:gd name="connsiteY41" fmla="*/ 614150 h 804053"/>
              <a:gd name="connsiteX42" fmla="*/ 1514902 w 1915632"/>
              <a:gd name="connsiteY42" fmla="*/ 607326 h 804053"/>
              <a:gd name="connsiteX43" fmla="*/ 1473959 w 1915632"/>
              <a:gd name="connsiteY43" fmla="*/ 593678 h 804053"/>
              <a:gd name="connsiteX44" fmla="*/ 1453487 w 1915632"/>
              <a:gd name="connsiteY44" fmla="*/ 586854 h 804053"/>
              <a:gd name="connsiteX45" fmla="*/ 1398896 w 1915632"/>
              <a:gd name="connsiteY45" fmla="*/ 573206 h 804053"/>
              <a:gd name="connsiteX46" fmla="*/ 1378424 w 1915632"/>
              <a:gd name="connsiteY46" fmla="*/ 559559 h 804053"/>
              <a:gd name="connsiteX47" fmla="*/ 1337481 w 1915632"/>
              <a:gd name="connsiteY47" fmla="*/ 545911 h 804053"/>
              <a:gd name="connsiteX48" fmla="*/ 1296538 w 1915632"/>
              <a:gd name="connsiteY48" fmla="*/ 525439 h 804053"/>
              <a:gd name="connsiteX49" fmla="*/ 1255594 w 1915632"/>
              <a:gd name="connsiteY49" fmla="*/ 504968 h 804053"/>
              <a:gd name="connsiteX50" fmla="*/ 1214651 w 1915632"/>
              <a:gd name="connsiteY50" fmla="*/ 484496 h 804053"/>
              <a:gd name="connsiteX51" fmla="*/ 1194179 w 1915632"/>
              <a:gd name="connsiteY51" fmla="*/ 470848 h 804053"/>
              <a:gd name="connsiteX52" fmla="*/ 1173708 w 1915632"/>
              <a:gd name="connsiteY52" fmla="*/ 464024 h 804053"/>
              <a:gd name="connsiteX53" fmla="*/ 1132765 w 1915632"/>
              <a:gd name="connsiteY53" fmla="*/ 436729 h 804053"/>
              <a:gd name="connsiteX54" fmla="*/ 1091821 w 1915632"/>
              <a:gd name="connsiteY54" fmla="*/ 409433 h 804053"/>
              <a:gd name="connsiteX55" fmla="*/ 1071350 w 1915632"/>
              <a:gd name="connsiteY55" fmla="*/ 395785 h 804053"/>
              <a:gd name="connsiteX56" fmla="*/ 1050878 w 1915632"/>
              <a:gd name="connsiteY56" fmla="*/ 388962 h 804053"/>
              <a:gd name="connsiteX57" fmla="*/ 1009935 w 1915632"/>
              <a:gd name="connsiteY57" fmla="*/ 361666 h 804053"/>
              <a:gd name="connsiteX58" fmla="*/ 928048 w 1915632"/>
              <a:gd name="connsiteY58" fmla="*/ 334371 h 804053"/>
              <a:gd name="connsiteX59" fmla="*/ 887105 w 1915632"/>
              <a:gd name="connsiteY59" fmla="*/ 320723 h 804053"/>
              <a:gd name="connsiteX60" fmla="*/ 866633 w 1915632"/>
              <a:gd name="connsiteY60" fmla="*/ 313899 h 804053"/>
              <a:gd name="connsiteX61" fmla="*/ 846162 w 1915632"/>
              <a:gd name="connsiteY61" fmla="*/ 300251 h 804053"/>
              <a:gd name="connsiteX62" fmla="*/ 818866 w 1915632"/>
              <a:gd name="connsiteY62" fmla="*/ 259308 h 804053"/>
              <a:gd name="connsiteX63" fmla="*/ 777923 w 1915632"/>
              <a:gd name="connsiteY63" fmla="*/ 225188 h 804053"/>
              <a:gd name="connsiteX64" fmla="*/ 757451 w 1915632"/>
              <a:gd name="connsiteY64" fmla="*/ 211541 h 804053"/>
              <a:gd name="connsiteX65" fmla="*/ 736979 w 1915632"/>
              <a:gd name="connsiteY65" fmla="*/ 191069 h 804053"/>
              <a:gd name="connsiteX66" fmla="*/ 675565 w 1915632"/>
              <a:gd name="connsiteY66" fmla="*/ 163773 h 804053"/>
              <a:gd name="connsiteX67" fmla="*/ 655093 w 1915632"/>
              <a:gd name="connsiteY67" fmla="*/ 150126 h 804053"/>
              <a:gd name="connsiteX68" fmla="*/ 580030 w 1915632"/>
              <a:gd name="connsiteY68" fmla="*/ 129654 h 804053"/>
              <a:gd name="connsiteX69" fmla="*/ 518615 w 1915632"/>
              <a:gd name="connsiteY69" fmla="*/ 116006 h 804053"/>
              <a:gd name="connsiteX70" fmla="*/ 498144 w 1915632"/>
              <a:gd name="connsiteY70" fmla="*/ 88711 h 804053"/>
              <a:gd name="connsiteX71" fmla="*/ 491320 w 1915632"/>
              <a:gd name="connsiteY71" fmla="*/ 68239 h 804053"/>
              <a:gd name="connsiteX72" fmla="*/ 0 w 1915632"/>
              <a:gd name="connsiteY72" fmla="*/ 54591 h 804053"/>
              <a:gd name="connsiteX73" fmla="*/ 68239 w 1915632"/>
              <a:gd name="connsiteY73" fmla="*/ 0 h 804053"/>
              <a:gd name="connsiteX0" fmla="*/ 68239 w 1915632"/>
              <a:gd name="connsiteY0" fmla="*/ 0 h 804053"/>
              <a:gd name="connsiteX1" fmla="*/ 559559 w 1915632"/>
              <a:gd name="connsiteY1" fmla="*/ 34120 h 804053"/>
              <a:gd name="connsiteX2" fmla="*/ 600502 w 1915632"/>
              <a:gd name="connsiteY2" fmla="*/ 61415 h 804053"/>
              <a:gd name="connsiteX3" fmla="*/ 620973 w 1915632"/>
              <a:gd name="connsiteY3" fmla="*/ 75063 h 804053"/>
              <a:gd name="connsiteX4" fmla="*/ 648269 w 1915632"/>
              <a:gd name="connsiteY4" fmla="*/ 81887 h 804053"/>
              <a:gd name="connsiteX5" fmla="*/ 689212 w 1915632"/>
              <a:gd name="connsiteY5" fmla="*/ 95535 h 804053"/>
              <a:gd name="connsiteX6" fmla="*/ 709684 w 1915632"/>
              <a:gd name="connsiteY6" fmla="*/ 109182 h 804053"/>
              <a:gd name="connsiteX7" fmla="*/ 743803 w 1915632"/>
              <a:gd name="connsiteY7" fmla="*/ 116006 h 804053"/>
              <a:gd name="connsiteX8" fmla="*/ 784747 w 1915632"/>
              <a:gd name="connsiteY8" fmla="*/ 129654 h 804053"/>
              <a:gd name="connsiteX9" fmla="*/ 805218 w 1915632"/>
              <a:gd name="connsiteY9" fmla="*/ 136478 h 804053"/>
              <a:gd name="connsiteX10" fmla="*/ 832514 w 1915632"/>
              <a:gd name="connsiteY10" fmla="*/ 177421 h 804053"/>
              <a:gd name="connsiteX11" fmla="*/ 846162 w 1915632"/>
              <a:gd name="connsiteY11" fmla="*/ 197893 h 804053"/>
              <a:gd name="connsiteX12" fmla="*/ 866633 w 1915632"/>
              <a:gd name="connsiteY12" fmla="*/ 211541 h 804053"/>
              <a:gd name="connsiteX13" fmla="*/ 887105 w 1915632"/>
              <a:gd name="connsiteY13" fmla="*/ 232012 h 804053"/>
              <a:gd name="connsiteX14" fmla="*/ 928048 w 1915632"/>
              <a:gd name="connsiteY14" fmla="*/ 245660 h 804053"/>
              <a:gd name="connsiteX15" fmla="*/ 996287 w 1915632"/>
              <a:gd name="connsiteY15" fmla="*/ 259308 h 804053"/>
              <a:gd name="connsiteX16" fmla="*/ 1030406 w 1915632"/>
              <a:gd name="connsiteY16" fmla="*/ 266132 h 804053"/>
              <a:gd name="connsiteX17" fmla="*/ 1071350 w 1915632"/>
              <a:gd name="connsiteY17" fmla="*/ 279779 h 804053"/>
              <a:gd name="connsiteX18" fmla="*/ 1112293 w 1915632"/>
              <a:gd name="connsiteY18" fmla="*/ 313899 h 804053"/>
              <a:gd name="connsiteX19" fmla="*/ 1146412 w 1915632"/>
              <a:gd name="connsiteY19" fmla="*/ 348018 h 804053"/>
              <a:gd name="connsiteX20" fmla="*/ 1160060 w 1915632"/>
              <a:gd name="connsiteY20" fmla="*/ 368490 h 804053"/>
              <a:gd name="connsiteX21" fmla="*/ 1201003 w 1915632"/>
              <a:gd name="connsiteY21" fmla="*/ 395785 h 804053"/>
              <a:gd name="connsiteX22" fmla="*/ 1221475 w 1915632"/>
              <a:gd name="connsiteY22" fmla="*/ 409433 h 804053"/>
              <a:gd name="connsiteX23" fmla="*/ 1248771 w 1915632"/>
              <a:gd name="connsiteY23" fmla="*/ 416257 h 804053"/>
              <a:gd name="connsiteX24" fmla="*/ 1296538 w 1915632"/>
              <a:gd name="connsiteY24" fmla="*/ 436729 h 804053"/>
              <a:gd name="connsiteX25" fmla="*/ 1337481 w 1915632"/>
              <a:gd name="connsiteY25" fmla="*/ 450376 h 804053"/>
              <a:gd name="connsiteX26" fmla="*/ 1426191 w 1915632"/>
              <a:gd name="connsiteY26" fmla="*/ 464024 h 804053"/>
              <a:gd name="connsiteX27" fmla="*/ 1494430 w 1915632"/>
              <a:gd name="connsiteY27" fmla="*/ 477672 h 804053"/>
              <a:gd name="connsiteX28" fmla="*/ 1514902 w 1915632"/>
              <a:gd name="connsiteY28" fmla="*/ 484496 h 804053"/>
              <a:gd name="connsiteX29" fmla="*/ 1542197 w 1915632"/>
              <a:gd name="connsiteY29" fmla="*/ 491320 h 804053"/>
              <a:gd name="connsiteX30" fmla="*/ 1583141 w 1915632"/>
              <a:gd name="connsiteY30" fmla="*/ 504968 h 804053"/>
              <a:gd name="connsiteX31" fmla="*/ 1665027 w 1915632"/>
              <a:gd name="connsiteY31" fmla="*/ 532263 h 804053"/>
              <a:gd name="connsiteX32" fmla="*/ 1705971 w 1915632"/>
              <a:gd name="connsiteY32" fmla="*/ 559559 h 804053"/>
              <a:gd name="connsiteX33" fmla="*/ 1726442 w 1915632"/>
              <a:gd name="connsiteY33" fmla="*/ 641445 h 804053"/>
              <a:gd name="connsiteX34" fmla="*/ 1843159 w 1915632"/>
              <a:gd name="connsiteY34" fmla="*/ 677040 h 804053"/>
              <a:gd name="connsiteX35" fmla="*/ 1889313 w 1915632"/>
              <a:gd name="connsiteY35" fmla="*/ 695309 h 804053"/>
              <a:gd name="connsiteX36" fmla="*/ 1897965 w 1915632"/>
              <a:gd name="connsiteY36" fmla="*/ 766462 h 804053"/>
              <a:gd name="connsiteX37" fmla="*/ 1783308 w 1915632"/>
              <a:gd name="connsiteY37" fmla="*/ 800669 h 804053"/>
              <a:gd name="connsiteX38" fmla="*/ 1589965 w 1915632"/>
              <a:gd name="connsiteY38" fmla="*/ 634621 h 804053"/>
              <a:gd name="connsiteX39" fmla="*/ 1569493 w 1915632"/>
              <a:gd name="connsiteY39" fmla="*/ 627797 h 804053"/>
              <a:gd name="connsiteX40" fmla="*/ 1549021 w 1915632"/>
              <a:gd name="connsiteY40" fmla="*/ 614150 h 804053"/>
              <a:gd name="connsiteX41" fmla="*/ 1514902 w 1915632"/>
              <a:gd name="connsiteY41" fmla="*/ 607326 h 804053"/>
              <a:gd name="connsiteX42" fmla="*/ 1473959 w 1915632"/>
              <a:gd name="connsiteY42" fmla="*/ 593678 h 804053"/>
              <a:gd name="connsiteX43" fmla="*/ 1453487 w 1915632"/>
              <a:gd name="connsiteY43" fmla="*/ 586854 h 804053"/>
              <a:gd name="connsiteX44" fmla="*/ 1398896 w 1915632"/>
              <a:gd name="connsiteY44" fmla="*/ 573206 h 804053"/>
              <a:gd name="connsiteX45" fmla="*/ 1378424 w 1915632"/>
              <a:gd name="connsiteY45" fmla="*/ 559559 h 804053"/>
              <a:gd name="connsiteX46" fmla="*/ 1337481 w 1915632"/>
              <a:gd name="connsiteY46" fmla="*/ 545911 h 804053"/>
              <a:gd name="connsiteX47" fmla="*/ 1296538 w 1915632"/>
              <a:gd name="connsiteY47" fmla="*/ 525439 h 804053"/>
              <a:gd name="connsiteX48" fmla="*/ 1255594 w 1915632"/>
              <a:gd name="connsiteY48" fmla="*/ 504968 h 804053"/>
              <a:gd name="connsiteX49" fmla="*/ 1214651 w 1915632"/>
              <a:gd name="connsiteY49" fmla="*/ 484496 h 804053"/>
              <a:gd name="connsiteX50" fmla="*/ 1194179 w 1915632"/>
              <a:gd name="connsiteY50" fmla="*/ 470848 h 804053"/>
              <a:gd name="connsiteX51" fmla="*/ 1173708 w 1915632"/>
              <a:gd name="connsiteY51" fmla="*/ 464024 h 804053"/>
              <a:gd name="connsiteX52" fmla="*/ 1132765 w 1915632"/>
              <a:gd name="connsiteY52" fmla="*/ 436729 h 804053"/>
              <a:gd name="connsiteX53" fmla="*/ 1091821 w 1915632"/>
              <a:gd name="connsiteY53" fmla="*/ 409433 h 804053"/>
              <a:gd name="connsiteX54" fmla="*/ 1071350 w 1915632"/>
              <a:gd name="connsiteY54" fmla="*/ 395785 h 804053"/>
              <a:gd name="connsiteX55" fmla="*/ 1050878 w 1915632"/>
              <a:gd name="connsiteY55" fmla="*/ 388962 h 804053"/>
              <a:gd name="connsiteX56" fmla="*/ 1009935 w 1915632"/>
              <a:gd name="connsiteY56" fmla="*/ 361666 h 804053"/>
              <a:gd name="connsiteX57" fmla="*/ 928048 w 1915632"/>
              <a:gd name="connsiteY57" fmla="*/ 334371 h 804053"/>
              <a:gd name="connsiteX58" fmla="*/ 887105 w 1915632"/>
              <a:gd name="connsiteY58" fmla="*/ 320723 h 804053"/>
              <a:gd name="connsiteX59" fmla="*/ 866633 w 1915632"/>
              <a:gd name="connsiteY59" fmla="*/ 313899 h 804053"/>
              <a:gd name="connsiteX60" fmla="*/ 846162 w 1915632"/>
              <a:gd name="connsiteY60" fmla="*/ 300251 h 804053"/>
              <a:gd name="connsiteX61" fmla="*/ 818866 w 1915632"/>
              <a:gd name="connsiteY61" fmla="*/ 259308 h 804053"/>
              <a:gd name="connsiteX62" fmla="*/ 777923 w 1915632"/>
              <a:gd name="connsiteY62" fmla="*/ 225188 h 804053"/>
              <a:gd name="connsiteX63" fmla="*/ 757451 w 1915632"/>
              <a:gd name="connsiteY63" fmla="*/ 211541 h 804053"/>
              <a:gd name="connsiteX64" fmla="*/ 736979 w 1915632"/>
              <a:gd name="connsiteY64" fmla="*/ 191069 h 804053"/>
              <a:gd name="connsiteX65" fmla="*/ 675565 w 1915632"/>
              <a:gd name="connsiteY65" fmla="*/ 163773 h 804053"/>
              <a:gd name="connsiteX66" fmla="*/ 655093 w 1915632"/>
              <a:gd name="connsiteY66" fmla="*/ 150126 h 804053"/>
              <a:gd name="connsiteX67" fmla="*/ 580030 w 1915632"/>
              <a:gd name="connsiteY67" fmla="*/ 129654 h 804053"/>
              <a:gd name="connsiteX68" fmla="*/ 518615 w 1915632"/>
              <a:gd name="connsiteY68" fmla="*/ 116006 h 804053"/>
              <a:gd name="connsiteX69" fmla="*/ 498144 w 1915632"/>
              <a:gd name="connsiteY69" fmla="*/ 88711 h 804053"/>
              <a:gd name="connsiteX70" fmla="*/ 491320 w 1915632"/>
              <a:gd name="connsiteY70" fmla="*/ 68239 h 804053"/>
              <a:gd name="connsiteX71" fmla="*/ 0 w 1915632"/>
              <a:gd name="connsiteY71" fmla="*/ 54591 h 804053"/>
              <a:gd name="connsiteX72" fmla="*/ 68239 w 1915632"/>
              <a:gd name="connsiteY72" fmla="*/ 0 h 804053"/>
              <a:gd name="connsiteX0" fmla="*/ 68239 w 2023472"/>
              <a:gd name="connsiteY0" fmla="*/ 0 h 978697"/>
              <a:gd name="connsiteX1" fmla="*/ 559559 w 2023472"/>
              <a:gd name="connsiteY1" fmla="*/ 34120 h 978697"/>
              <a:gd name="connsiteX2" fmla="*/ 600502 w 2023472"/>
              <a:gd name="connsiteY2" fmla="*/ 61415 h 978697"/>
              <a:gd name="connsiteX3" fmla="*/ 620973 w 2023472"/>
              <a:gd name="connsiteY3" fmla="*/ 75063 h 978697"/>
              <a:gd name="connsiteX4" fmla="*/ 648269 w 2023472"/>
              <a:gd name="connsiteY4" fmla="*/ 81887 h 978697"/>
              <a:gd name="connsiteX5" fmla="*/ 689212 w 2023472"/>
              <a:gd name="connsiteY5" fmla="*/ 95535 h 978697"/>
              <a:gd name="connsiteX6" fmla="*/ 709684 w 2023472"/>
              <a:gd name="connsiteY6" fmla="*/ 109182 h 978697"/>
              <a:gd name="connsiteX7" fmla="*/ 743803 w 2023472"/>
              <a:gd name="connsiteY7" fmla="*/ 116006 h 978697"/>
              <a:gd name="connsiteX8" fmla="*/ 784747 w 2023472"/>
              <a:gd name="connsiteY8" fmla="*/ 129654 h 978697"/>
              <a:gd name="connsiteX9" fmla="*/ 805218 w 2023472"/>
              <a:gd name="connsiteY9" fmla="*/ 136478 h 978697"/>
              <a:gd name="connsiteX10" fmla="*/ 832514 w 2023472"/>
              <a:gd name="connsiteY10" fmla="*/ 177421 h 978697"/>
              <a:gd name="connsiteX11" fmla="*/ 846162 w 2023472"/>
              <a:gd name="connsiteY11" fmla="*/ 197893 h 978697"/>
              <a:gd name="connsiteX12" fmla="*/ 866633 w 2023472"/>
              <a:gd name="connsiteY12" fmla="*/ 211541 h 978697"/>
              <a:gd name="connsiteX13" fmla="*/ 887105 w 2023472"/>
              <a:gd name="connsiteY13" fmla="*/ 232012 h 978697"/>
              <a:gd name="connsiteX14" fmla="*/ 928048 w 2023472"/>
              <a:gd name="connsiteY14" fmla="*/ 245660 h 978697"/>
              <a:gd name="connsiteX15" fmla="*/ 996287 w 2023472"/>
              <a:gd name="connsiteY15" fmla="*/ 259308 h 978697"/>
              <a:gd name="connsiteX16" fmla="*/ 1030406 w 2023472"/>
              <a:gd name="connsiteY16" fmla="*/ 266132 h 978697"/>
              <a:gd name="connsiteX17" fmla="*/ 1071350 w 2023472"/>
              <a:gd name="connsiteY17" fmla="*/ 279779 h 978697"/>
              <a:gd name="connsiteX18" fmla="*/ 1112293 w 2023472"/>
              <a:gd name="connsiteY18" fmla="*/ 313899 h 978697"/>
              <a:gd name="connsiteX19" fmla="*/ 1146412 w 2023472"/>
              <a:gd name="connsiteY19" fmla="*/ 348018 h 978697"/>
              <a:gd name="connsiteX20" fmla="*/ 1160060 w 2023472"/>
              <a:gd name="connsiteY20" fmla="*/ 368490 h 978697"/>
              <a:gd name="connsiteX21" fmla="*/ 1201003 w 2023472"/>
              <a:gd name="connsiteY21" fmla="*/ 395785 h 978697"/>
              <a:gd name="connsiteX22" fmla="*/ 1221475 w 2023472"/>
              <a:gd name="connsiteY22" fmla="*/ 409433 h 978697"/>
              <a:gd name="connsiteX23" fmla="*/ 1248771 w 2023472"/>
              <a:gd name="connsiteY23" fmla="*/ 416257 h 978697"/>
              <a:gd name="connsiteX24" fmla="*/ 1296538 w 2023472"/>
              <a:gd name="connsiteY24" fmla="*/ 436729 h 978697"/>
              <a:gd name="connsiteX25" fmla="*/ 1337481 w 2023472"/>
              <a:gd name="connsiteY25" fmla="*/ 450376 h 978697"/>
              <a:gd name="connsiteX26" fmla="*/ 1426191 w 2023472"/>
              <a:gd name="connsiteY26" fmla="*/ 464024 h 978697"/>
              <a:gd name="connsiteX27" fmla="*/ 1494430 w 2023472"/>
              <a:gd name="connsiteY27" fmla="*/ 477672 h 978697"/>
              <a:gd name="connsiteX28" fmla="*/ 1514902 w 2023472"/>
              <a:gd name="connsiteY28" fmla="*/ 484496 h 978697"/>
              <a:gd name="connsiteX29" fmla="*/ 1542197 w 2023472"/>
              <a:gd name="connsiteY29" fmla="*/ 491320 h 978697"/>
              <a:gd name="connsiteX30" fmla="*/ 1583141 w 2023472"/>
              <a:gd name="connsiteY30" fmla="*/ 504968 h 978697"/>
              <a:gd name="connsiteX31" fmla="*/ 1665027 w 2023472"/>
              <a:gd name="connsiteY31" fmla="*/ 532263 h 978697"/>
              <a:gd name="connsiteX32" fmla="*/ 1705971 w 2023472"/>
              <a:gd name="connsiteY32" fmla="*/ 559559 h 978697"/>
              <a:gd name="connsiteX33" fmla="*/ 1726442 w 2023472"/>
              <a:gd name="connsiteY33" fmla="*/ 641445 h 978697"/>
              <a:gd name="connsiteX34" fmla="*/ 1843159 w 2023472"/>
              <a:gd name="connsiteY34" fmla="*/ 677040 h 978697"/>
              <a:gd name="connsiteX35" fmla="*/ 1889313 w 2023472"/>
              <a:gd name="connsiteY35" fmla="*/ 695309 h 978697"/>
              <a:gd name="connsiteX36" fmla="*/ 1897965 w 2023472"/>
              <a:gd name="connsiteY36" fmla="*/ 766462 h 978697"/>
              <a:gd name="connsiteX37" fmla="*/ 1977427 w 2023472"/>
              <a:gd name="connsiteY37" fmla="*/ 975313 h 978697"/>
              <a:gd name="connsiteX38" fmla="*/ 1589965 w 2023472"/>
              <a:gd name="connsiteY38" fmla="*/ 634621 h 978697"/>
              <a:gd name="connsiteX39" fmla="*/ 1569493 w 2023472"/>
              <a:gd name="connsiteY39" fmla="*/ 627797 h 978697"/>
              <a:gd name="connsiteX40" fmla="*/ 1549021 w 2023472"/>
              <a:gd name="connsiteY40" fmla="*/ 614150 h 978697"/>
              <a:gd name="connsiteX41" fmla="*/ 1514902 w 2023472"/>
              <a:gd name="connsiteY41" fmla="*/ 607326 h 978697"/>
              <a:gd name="connsiteX42" fmla="*/ 1473959 w 2023472"/>
              <a:gd name="connsiteY42" fmla="*/ 593678 h 978697"/>
              <a:gd name="connsiteX43" fmla="*/ 1453487 w 2023472"/>
              <a:gd name="connsiteY43" fmla="*/ 586854 h 978697"/>
              <a:gd name="connsiteX44" fmla="*/ 1398896 w 2023472"/>
              <a:gd name="connsiteY44" fmla="*/ 573206 h 978697"/>
              <a:gd name="connsiteX45" fmla="*/ 1378424 w 2023472"/>
              <a:gd name="connsiteY45" fmla="*/ 559559 h 978697"/>
              <a:gd name="connsiteX46" fmla="*/ 1337481 w 2023472"/>
              <a:gd name="connsiteY46" fmla="*/ 545911 h 978697"/>
              <a:gd name="connsiteX47" fmla="*/ 1296538 w 2023472"/>
              <a:gd name="connsiteY47" fmla="*/ 525439 h 978697"/>
              <a:gd name="connsiteX48" fmla="*/ 1255594 w 2023472"/>
              <a:gd name="connsiteY48" fmla="*/ 504968 h 978697"/>
              <a:gd name="connsiteX49" fmla="*/ 1214651 w 2023472"/>
              <a:gd name="connsiteY49" fmla="*/ 484496 h 978697"/>
              <a:gd name="connsiteX50" fmla="*/ 1194179 w 2023472"/>
              <a:gd name="connsiteY50" fmla="*/ 470848 h 978697"/>
              <a:gd name="connsiteX51" fmla="*/ 1173708 w 2023472"/>
              <a:gd name="connsiteY51" fmla="*/ 464024 h 978697"/>
              <a:gd name="connsiteX52" fmla="*/ 1132765 w 2023472"/>
              <a:gd name="connsiteY52" fmla="*/ 436729 h 978697"/>
              <a:gd name="connsiteX53" fmla="*/ 1091821 w 2023472"/>
              <a:gd name="connsiteY53" fmla="*/ 409433 h 978697"/>
              <a:gd name="connsiteX54" fmla="*/ 1071350 w 2023472"/>
              <a:gd name="connsiteY54" fmla="*/ 395785 h 978697"/>
              <a:gd name="connsiteX55" fmla="*/ 1050878 w 2023472"/>
              <a:gd name="connsiteY55" fmla="*/ 388962 h 978697"/>
              <a:gd name="connsiteX56" fmla="*/ 1009935 w 2023472"/>
              <a:gd name="connsiteY56" fmla="*/ 361666 h 978697"/>
              <a:gd name="connsiteX57" fmla="*/ 928048 w 2023472"/>
              <a:gd name="connsiteY57" fmla="*/ 334371 h 978697"/>
              <a:gd name="connsiteX58" fmla="*/ 887105 w 2023472"/>
              <a:gd name="connsiteY58" fmla="*/ 320723 h 978697"/>
              <a:gd name="connsiteX59" fmla="*/ 866633 w 2023472"/>
              <a:gd name="connsiteY59" fmla="*/ 313899 h 978697"/>
              <a:gd name="connsiteX60" fmla="*/ 846162 w 2023472"/>
              <a:gd name="connsiteY60" fmla="*/ 300251 h 978697"/>
              <a:gd name="connsiteX61" fmla="*/ 818866 w 2023472"/>
              <a:gd name="connsiteY61" fmla="*/ 259308 h 978697"/>
              <a:gd name="connsiteX62" fmla="*/ 777923 w 2023472"/>
              <a:gd name="connsiteY62" fmla="*/ 225188 h 978697"/>
              <a:gd name="connsiteX63" fmla="*/ 757451 w 2023472"/>
              <a:gd name="connsiteY63" fmla="*/ 211541 h 978697"/>
              <a:gd name="connsiteX64" fmla="*/ 736979 w 2023472"/>
              <a:gd name="connsiteY64" fmla="*/ 191069 h 978697"/>
              <a:gd name="connsiteX65" fmla="*/ 675565 w 2023472"/>
              <a:gd name="connsiteY65" fmla="*/ 163773 h 978697"/>
              <a:gd name="connsiteX66" fmla="*/ 655093 w 2023472"/>
              <a:gd name="connsiteY66" fmla="*/ 150126 h 978697"/>
              <a:gd name="connsiteX67" fmla="*/ 580030 w 2023472"/>
              <a:gd name="connsiteY67" fmla="*/ 129654 h 978697"/>
              <a:gd name="connsiteX68" fmla="*/ 518615 w 2023472"/>
              <a:gd name="connsiteY68" fmla="*/ 116006 h 978697"/>
              <a:gd name="connsiteX69" fmla="*/ 498144 w 2023472"/>
              <a:gd name="connsiteY69" fmla="*/ 88711 h 978697"/>
              <a:gd name="connsiteX70" fmla="*/ 491320 w 2023472"/>
              <a:gd name="connsiteY70" fmla="*/ 68239 h 978697"/>
              <a:gd name="connsiteX71" fmla="*/ 0 w 2023472"/>
              <a:gd name="connsiteY71" fmla="*/ 54591 h 978697"/>
              <a:gd name="connsiteX72" fmla="*/ 68239 w 2023472"/>
              <a:gd name="connsiteY72" fmla="*/ 0 h 978697"/>
              <a:gd name="connsiteX0" fmla="*/ 68239 w 2239291"/>
              <a:gd name="connsiteY0" fmla="*/ 0 h 978697"/>
              <a:gd name="connsiteX1" fmla="*/ 559559 w 2239291"/>
              <a:gd name="connsiteY1" fmla="*/ 34120 h 978697"/>
              <a:gd name="connsiteX2" fmla="*/ 600502 w 2239291"/>
              <a:gd name="connsiteY2" fmla="*/ 61415 h 978697"/>
              <a:gd name="connsiteX3" fmla="*/ 620973 w 2239291"/>
              <a:gd name="connsiteY3" fmla="*/ 75063 h 978697"/>
              <a:gd name="connsiteX4" fmla="*/ 648269 w 2239291"/>
              <a:gd name="connsiteY4" fmla="*/ 81887 h 978697"/>
              <a:gd name="connsiteX5" fmla="*/ 689212 w 2239291"/>
              <a:gd name="connsiteY5" fmla="*/ 95535 h 978697"/>
              <a:gd name="connsiteX6" fmla="*/ 709684 w 2239291"/>
              <a:gd name="connsiteY6" fmla="*/ 109182 h 978697"/>
              <a:gd name="connsiteX7" fmla="*/ 743803 w 2239291"/>
              <a:gd name="connsiteY7" fmla="*/ 116006 h 978697"/>
              <a:gd name="connsiteX8" fmla="*/ 784747 w 2239291"/>
              <a:gd name="connsiteY8" fmla="*/ 129654 h 978697"/>
              <a:gd name="connsiteX9" fmla="*/ 805218 w 2239291"/>
              <a:gd name="connsiteY9" fmla="*/ 136478 h 978697"/>
              <a:gd name="connsiteX10" fmla="*/ 832514 w 2239291"/>
              <a:gd name="connsiteY10" fmla="*/ 177421 h 978697"/>
              <a:gd name="connsiteX11" fmla="*/ 846162 w 2239291"/>
              <a:gd name="connsiteY11" fmla="*/ 197893 h 978697"/>
              <a:gd name="connsiteX12" fmla="*/ 866633 w 2239291"/>
              <a:gd name="connsiteY12" fmla="*/ 211541 h 978697"/>
              <a:gd name="connsiteX13" fmla="*/ 887105 w 2239291"/>
              <a:gd name="connsiteY13" fmla="*/ 232012 h 978697"/>
              <a:gd name="connsiteX14" fmla="*/ 928048 w 2239291"/>
              <a:gd name="connsiteY14" fmla="*/ 245660 h 978697"/>
              <a:gd name="connsiteX15" fmla="*/ 996287 w 2239291"/>
              <a:gd name="connsiteY15" fmla="*/ 259308 h 978697"/>
              <a:gd name="connsiteX16" fmla="*/ 1030406 w 2239291"/>
              <a:gd name="connsiteY16" fmla="*/ 266132 h 978697"/>
              <a:gd name="connsiteX17" fmla="*/ 1071350 w 2239291"/>
              <a:gd name="connsiteY17" fmla="*/ 279779 h 978697"/>
              <a:gd name="connsiteX18" fmla="*/ 1112293 w 2239291"/>
              <a:gd name="connsiteY18" fmla="*/ 313899 h 978697"/>
              <a:gd name="connsiteX19" fmla="*/ 1146412 w 2239291"/>
              <a:gd name="connsiteY19" fmla="*/ 348018 h 978697"/>
              <a:gd name="connsiteX20" fmla="*/ 1160060 w 2239291"/>
              <a:gd name="connsiteY20" fmla="*/ 368490 h 978697"/>
              <a:gd name="connsiteX21" fmla="*/ 1201003 w 2239291"/>
              <a:gd name="connsiteY21" fmla="*/ 395785 h 978697"/>
              <a:gd name="connsiteX22" fmla="*/ 1221475 w 2239291"/>
              <a:gd name="connsiteY22" fmla="*/ 409433 h 978697"/>
              <a:gd name="connsiteX23" fmla="*/ 1248771 w 2239291"/>
              <a:gd name="connsiteY23" fmla="*/ 416257 h 978697"/>
              <a:gd name="connsiteX24" fmla="*/ 1296538 w 2239291"/>
              <a:gd name="connsiteY24" fmla="*/ 436729 h 978697"/>
              <a:gd name="connsiteX25" fmla="*/ 1337481 w 2239291"/>
              <a:gd name="connsiteY25" fmla="*/ 450376 h 978697"/>
              <a:gd name="connsiteX26" fmla="*/ 1426191 w 2239291"/>
              <a:gd name="connsiteY26" fmla="*/ 464024 h 978697"/>
              <a:gd name="connsiteX27" fmla="*/ 1494430 w 2239291"/>
              <a:gd name="connsiteY27" fmla="*/ 477672 h 978697"/>
              <a:gd name="connsiteX28" fmla="*/ 1514902 w 2239291"/>
              <a:gd name="connsiteY28" fmla="*/ 484496 h 978697"/>
              <a:gd name="connsiteX29" fmla="*/ 1542197 w 2239291"/>
              <a:gd name="connsiteY29" fmla="*/ 491320 h 978697"/>
              <a:gd name="connsiteX30" fmla="*/ 1583141 w 2239291"/>
              <a:gd name="connsiteY30" fmla="*/ 504968 h 978697"/>
              <a:gd name="connsiteX31" fmla="*/ 1665027 w 2239291"/>
              <a:gd name="connsiteY31" fmla="*/ 532263 h 978697"/>
              <a:gd name="connsiteX32" fmla="*/ 1705971 w 2239291"/>
              <a:gd name="connsiteY32" fmla="*/ 559559 h 978697"/>
              <a:gd name="connsiteX33" fmla="*/ 1726442 w 2239291"/>
              <a:gd name="connsiteY33" fmla="*/ 641445 h 978697"/>
              <a:gd name="connsiteX34" fmla="*/ 1843159 w 2239291"/>
              <a:gd name="connsiteY34" fmla="*/ 677040 h 978697"/>
              <a:gd name="connsiteX35" fmla="*/ 1889313 w 2239291"/>
              <a:gd name="connsiteY35" fmla="*/ 695309 h 978697"/>
              <a:gd name="connsiteX36" fmla="*/ 2224605 w 2239291"/>
              <a:gd name="connsiteY36" fmla="*/ 835983 h 978697"/>
              <a:gd name="connsiteX37" fmla="*/ 1977427 w 2239291"/>
              <a:gd name="connsiteY37" fmla="*/ 975313 h 978697"/>
              <a:gd name="connsiteX38" fmla="*/ 1589965 w 2239291"/>
              <a:gd name="connsiteY38" fmla="*/ 634621 h 978697"/>
              <a:gd name="connsiteX39" fmla="*/ 1569493 w 2239291"/>
              <a:gd name="connsiteY39" fmla="*/ 627797 h 978697"/>
              <a:gd name="connsiteX40" fmla="*/ 1549021 w 2239291"/>
              <a:gd name="connsiteY40" fmla="*/ 614150 h 978697"/>
              <a:gd name="connsiteX41" fmla="*/ 1514902 w 2239291"/>
              <a:gd name="connsiteY41" fmla="*/ 607326 h 978697"/>
              <a:gd name="connsiteX42" fmla="*/ 1473959 w 2239291"/>
              <a:gd name="connsiteY42" fmla="*/ 593678 h 978697"/>
              <a:gd name="connsiteX43" fmla="*/ 1453487 w 2239291"/>
              <a:gd name="connsiteY43" fmla="*/ 586854 h 978697"/>
              <a:gd name="connsiteX44" fmla="*/ 1398896 w 2239291"/>
              <a:gd name="connsiteY44" fmla="*/ 573206 h 978697"/>
              <a:gd name="connsiteX45" fmla="*/ 1378424 w 2239291"/>
              <a:gd name="connsiteY45" fmla="*/ 559559 h 978697"/>
              <a:gd name="connsiteX46" fmla="*/ 1337481 w 2239291"/>
              <a:gd name="connsiteY46" fmla="*/ 545911 h 978697"/>
              <a:gd name="connsiteX47" fmla="*/ 1296538 w 2239291"/>
              <a:gd name="connsiteY47" fmla="*/ 525439 h 978697"/>
              <a:gd name="connsiteX48" fmla="*/ 1255594 w 2239291"/>
              <a:gd name="connsiteY48" fmla="*/ 504968 h 978697"/>
              <a:gd name="connsiteX49" fmla="*/ 1214651 w 2239291"/>
              <a:gd name="connsiteY49" fmla="*/ 484496 h 978697"/>
              <a:gd name="connsiteX50" fmla="*/ 1194179 w 2239291"/>
              <a:gd name="connsiteY50" fmla="*/ 470848 h 978697"/>
              <a:gd name="connsiteX51" fmla="*/ 1173708 w 2239291"/>
              <a:gd name="connsiteY51" fmla="*/ 464024 h 978697"/>
              <a:gd name="connsiteX52" fmla="*/ 1132765 w 2239291"/>
              <a:gd name="connsiteY52" fmla="*/ 436729 h 978697"/>
              <a:gd name="connsiteX53" fmla="*/ 1091821 w 2239291"/>
              <a:gd name="connsiteY53" fmla="*/ 409433 h 978697"/>
              <a:gd name="connsiteX54" fmla="*/ 1071350 w 2239291"/>
              <a:gd name="connsiteY54" fmla="*/ 395785 h 978697"/>
              <a:gd name="connsiteX55" fmla="*/ 1050878 w 2239291"/>
              <a:gd name="connsiteY55" fmla="*/ 388962 h 978697"/>
              <a:gd name="connsiteX56" fmla="*/ 1009935 w 2239291"/>
              <a:gd name="connsiteY56" fmla="*/ 361666 h 978697"/>
              <a:gd name="connsiteX57" fmla="*/ 928048 w 2239291"/>
              <a:gd name="connsiteY57" fmla="*/ 334371 h 978697"/>
              <a:gd name="connsiteX58" fmla="*/ 887105 w 2239291"/>
              <a:gd name="connsiteY58" fmla="*/ 320723 h 978697"/>
              <a:gd name="connsiteX59" fmla="*/ 866633 w 2239291"/>
              <a:gd name="connsiteY59" fmla="*/ 313899 h 978697"/>
              <a:gd name="connsiteX60" fmla="*/ 846162 w 2239291"/>
              <a:gd name="connsiteY60" fmla="*/ 300251 h 978697"/>
              <a:gd name="connsiteX61" fmla="*/ 818866 w 2239291"/>
              <a:gd name="connsiteY61" fmla="*/ 259308 h 978697"/>
              <a:gd name="connsiteX62" fmla="*/ 777923 w 2239291"/>
              <a:gd name="connsiteY62" fmla="*/ 225188 h 978697"/>
              <a:gd name="connsiteX63" fmla="*/ 757451 w 2239291"/>
              <a:gd name="connsiteY63" fmla="*/ 211541 h 978697"/>
              <a:gd name="connsiteX64" fmla="*/ 736979 w 2239291"/>
              <a:gd name="connsiteY64" fmla="*/ 191069 h 978697"/>
              <a:gd name="connsiteX65" fmla="*/ 675565 w 2239291"/>
              <a:gd name="connsiteY65" fmla="*/ 163773 h 978697"/>
              <a:gd name="connsiteX66" fmla="*/ 655093 w 2239291"/>
              <a:gd name="connsiteY66" fmla="*/ 150126 h 978697"/>
              <a:gd name="connsiteX67" fmla="*/ 580030 w 2239291"/>
              <a:gd name="connsiteY67" fmla="*/ 129654 h 978697"/>
              <a:gd name="connsiteX68" fmla="*/ 518615 w 2239291"/>
              <a:gd name="connsiteY68" fmla="*/ 116006 h 978697"/>
              <a:gd name="connsiteX69" fmla="*/ 498144 w 2239291"/>
              <a:gd name="connsiteY69" fmla="*/ 88711 h 978697"/>
              <a:gd name="connsiteX70" fmla="*/ 491320 w 2239291"/>
              <a:gd name="connsiteY70" fmla="*/ 68239 h 978697"/>
              <a:gd name="connsiteX71" fmla="*/ 0 w 2239291"/>
              <a:gd name="connsiteY71" fmla="*/ 54591 h 978697"/>
              <a:gd name="connsiteX72" fmla="*/ 68239 w 2239291"/>
              <a:gd name="connsiteY72" fmla="*/ 0 h 978697"/>
              <a:gd name="connsiteX0" fmla="*/ 68239 w 2245203"/>
              <a:gd name="connsiteY0" fmla="*/ 0 h 978697"/>
              <a:gd name="connsiteX1" fmla="*/ 559559 w 2245203"/>
              <a:gd name="connsiteY1" fmla="*/ 34120 h 978697"/>
              <a:gd name="connsiteX2" fmla="*/ 600502 w 2245203"/>
              <a:gd name="connsiteY2" fmla="*/ 61415 h 978697"/>
              <a:gd name="connsiteX3" fmla="*/ 620973 w 2245203"/>
              <a:gd name="connsiteY3" fmla="*/ 75063 h 978697"/>
              <a:gd name="connsiteX4" fmla="*/ 648269 w 2245203"/>
              <a:gd name="connsiteY4" fmla="*/ 81887 h 978697"/>
              <a:gd name="connsiteX5" fmla="*/ 689212 w 2245203"/>
              <a:gd name="connsiteY5" fmla="*/ 95535 h 978697"/>
              <a:gd name="connsiteX6" fmla="*/ 709684 w 2245203"/>
              <a:gd name="connsiteY6" fmla="*/ 109182 h 978697"/>
              <a:gd name="connsiteX7" fmla="*/ 743803 w 2245203"/>
              <a:gd name="connsiteY7" fmla="*/ 116006 h 978697"/>
              <a:gd name="connsiteX8" fmla="*/ 784747 w 2245203"/>
              <a:gd name="connsiteY8" fmla="*/ 129654 h 978697"/>
              <a:gd name="connsiteX9" fmla="*/ 805218 w 2245203"/>
              <a:gd name="connsiteY9" fmla="*/ 136478 h 978697"/>
              <a:gd name="connsiteX10" fmla="*/ 832514 w 2245203"/>
              <a:gd name="connsiteY10" fmla="*/ 177421 h 978697"/>
              <a:gd name="connsiteX11" fmla="*/ 846162 w 2245203"/>
              <a:gd name="connsiteY11" fmla="*/ 197893 h 978697"/>
              <a:gd name="connsiteX12" fmla="*/ 866633 w 2245203"/>
              <a:gd name="connsiteY12" fmla="*/ 211541 h 978697"/>
              <a:gd name="connsiteX13" fmla="*/ 887105 w 2245203"/>
              <a:gd name="connsiteY13" fmla="*/ 232012 h 978697"/>
              <a:gd name="connsiteX14" fmla="*/ 928048 w 2245203"/>
              <a:gd name="connsiteY14" fmla="*/ 245660 h 978697"/>
              <a:gd name="connsiteX15" fmla="*/ 996287 w 2245203"/>
              <a:gd name="connsiteY15" fmla="*/ 259308 h 978697"/>
              <a:gd name="connsiteX16" fmla="*/ 1030406 w 2245203"/>
              <a:gd name="connsiteY16" fmla="*/ 266132 h 978697"/>
              <a:gd name="connsiteX17" fmla="*/ 1071350 w 2245203"/>
              <a:gd name="connsiteY17" fmla="*/ 279779 h 978697"/>
              <a:gd name="connsiteX18" fmla="*/ 1112293 w 2245203"/>
              <a:gd name="connsiteY18" fmla="*/ 313899 h 978697"/>
              <a:gd name="connsiteX19" fmla="*/ 1146412 w 2245203"/>
              <a:gd name="connsiteY19" fmla="*/ 348018 h 978697"/>
              <a:gd name="connsiteX20" fmla="*/ 1160060 w 2245203"/>
              <a:gd name="connsiteY20" fmla="*/ 368490 h 978697"/>
              <a:gd name="connsiteX21" fmla="*/ 1201003 w 2245203"/>
              <a:gd name="connsiteY21" fmla="*/ 395785 h 978697"/>
              <a:gd name="connsiteX22" fmla="*/ 1221475 w 2245203"/>
              <a:gd name="connsiteY22" fmla="*/ 409433 h 978697"/>
              <a:gd name="connsiteX23" fmla="*/ 1248771 w 2245203"/>
              <a:gd name="connsiteY23" fmla="*/ 416257 h 978697"/>
              <a:gd name="connsiteX24" fmla="*/ 1296538 w 2245203"/>
              <a:gd name="connsiteY24" fmla="*/ 436729 h 978697"/>
              <a:gd name="connsiteX25" fmla="*/ 1337481 w 2245203"/>
              <a:gd name="connsiteY25" fmla="*/ 450376 h 978697"/>
              <a:gd name="connsiteX26" fmla="*/ 1426191 w 2245203"/>
              <a:gd name="connsiteY26" fmla="*/ 464024 h 978697"/>
              <a:gd name="connsiteX27" fmla="*/ 1494430 w 2245203"/>
              <a:gd name="connsiteY27" fmla="*/ 477672 h 978697"/>
              <a:gd name="connsiteX28" fmla="*/ 1514902 w 2245203"/>
              <a:gd name="connsiteY28" fmla="*/ 484496 h 978697"/>
              <a:gd name="connsiteX29" fmla="*/ 1542197 w 2245203"/>
              <a:gd name="connsiteY29" fmla="*/ 491320 h 978697"/>
              <a:gd name="connsiteX30" fmla="*/ 1583141 w 2245203"/>
              <a:gd name="connsiteY30" fmla="*/ 504968 h 978697"/>
              <a:gd name="connsiteX31" fmla="*/ 1665027 w 2245203"/>
              <a:gd name="connsiteY31" fmla="*/ 532263 h 978697"/>
              <a:gd name="connsiteX32" fmla="*/ 1705971 w 2245203"/>
              <a:gd name="connsiteY32" fmla="*/ 559559 h 978697"/>
              <a:gd name="connsiteX33" fmla="*/ 1726442 w 2245203"/>
              <a:gd name="connsiteY33" fmla="*/ 641445 h 978697"/>
              <a:gd name="connsiteX34" fmla="*/ 1843159 w 2245203"/>
              <a:gd name="connsiteY34" fmla="*/ 677040 h 978697"/>
              <a:gd name="connsiteX35" fmla="*/ 2101016 w 2245203"/>
              <a:gd name="connsiteY35" fmla="*/ 696652 h 978697"/>
              <a:gd name="connsiteX36" fmla="*/ 2224605 w 2245203"/>
              <a:gd name="connsiteY36" fmla="*/ 835983 h 978697"/>
              <a:gd name="connsiteX37" fmla="*/ 1977427 w 2245203"/>
              <a:gd name="connsiteY37" fmla="*/ 975313 h 978697"/>
              <a:gd name="connsiteX38" fmla="*/ 1589965 w 2245203"/>
              <a:gd name="connsiteY38" fmla="*/ 634621 h 978697"/>
              <a:gd name="connsiteX39" fmla="*/ 1569493 w 2245203"/>
              <a:gd name="connsiteY39" fmla="*/ 627797 h 978697"/>
              <a:gd name="connsiteX40" fmla="*/ 1549021 w 2245203"/>
              <a:gd name="connsiteY40" fmla="*/ 614150 h 978697"/>
              <a:gd name="connsiteX41" fmla="*/ 1514902 w 2245203"/>
              <a:gd name="connsiteY41" fmla="*/ 607326 h 978697"/>
              <a:gd name="connsiteX42" fmla="*/ 1473959 w 2245203"/>
              <a:gd name="connsiteY42" fmla="*/ 593678 h 978697"/>
              <a:gd name="connsiteX43" fmla="*/ 1453487 w 2245203"/>
              <a:gd name="connsiteY43" fmla="*/ 586854 h 978697"/>
              <a:gd name="connsiteX44" fmla="*/ 1398896 w 2245203"/>
              <a:gd name="connsiteY44" fmla="*/ 573206 h 978697"/>
              <a:gd name="connsiteX45" fmla="*/ 1378424 w 2245203"/>
              <a:gd name="connsiteY45" fmla="*/ 559559 h 978697"/>
              <a:gd name="connsiteX46" fmla="*/ 1337481 w 2245203"/>
              <a:gd name="connsiteY46" fmla="*/ 545911 h 978697"/>
              <a:gd name="connsiteX47" fmla="*/ 1296538 w 2245203"/>
              <a:gd name="connsiteY47" fmla="*/ 525439 h 978697"/>
              <a:gd name="connsiteX48" fmla="*/ 1255594 w 2245203"/>
              <a:gd name="connsiteY48" fmla="*/ 504968 h 978697"/>
              <a:gd name="connsiteX49" fmla="*/ 1214651 w 2245203"/>
              <a:gd name="connsiteY49" fmla="*/ 484496 h 978697"/>
              <a:gd name="connsiteX50" fmla="*/ 1194179 w 2245203"/>
              <a:gd name="connsiteY50" fmla="*/ 470848 h 978697"/>
              <a:gd name="connsiteX51" fmla="*/ 1173708 w 2245203"/>
              <a:gd name="connsiteY51" fmla="*/ 464024 h 978697"/>
              <a:gd name="connsiteX52" fmla="*/ 1132765 w 2245203"/>
              <a:gd name="connsiteY52" fmla="*/ 436729 h 978697"/>
              <a:gd name="connsiteX53" fmla="*/ 1091821 w 2245203"/>
              <a:gd name="connsiteY53" fmla="*/ 409433 h 978697"/>
              <a:gd name="connsiteX54" fmla="*/ 1071350 w 2245203"/>
              <a:gd name="connsiteY54" fmla="*/ 395785 h 978697"/>
              <a:gd name="connsiteX55" fmla="*/ 1050878 w 2245203"/>
              <a:gd name="connsiteY55" fmla="*/ 388962 h 978697"/>
              <a:gd name="connsiteX56" fmla="*/ 1009935 w 2245203"/>
              <a:gd name="connsiteY56" fmla="*/ 361666 h 978697"/>
              <a:gd name="connsiteX57" fmla="*/ 928048 w 2245203"/>
              <a:gd name="connsiteY57" fmla="*/ 334371 h 978697"/>
              <a:gd name="connsiteX58" fmla="*/ 887105 w 2245203"/>
              <a:gd name="connsiteY58" fmla="*/ 320723 h 978697"/>
              <a:gd name="connsiteX59" fmla="*/ 866633 w 2245203"/>
              <a:gd name="connsiteY59" fmla="*/ 313899 h 978697"/>
              <a:gd name="connsiteX60" fmla="*/ 846162 w 2245203"/>
              <a:gd name="connsiteY60" fmla="*/ 300251 h 978697"/>
              <a:gd name="connsiteX61" fmla="*/ 818866 w 2245203"/>
              <a:gd name="connsiteY61" fmla="*/ 259308 h 978697"/>
              <a:gd name="connsiteX62" fmla="*/ 777923 w 2245203"/>
              <a:gd name="connsiteY62" fmla="*/ 225188 h 978697"/>
              <a:gd name="connsiteX63" fmla="*/ 757451 w 2245203"/>
              <a:gd name="connsiteY63" fmla="*/ 211541 h 978697"/>
              <a:gd name="connsiteX64" fmla="*/ 736979 w 2245203"/>
              <a:gd name="connsiteY64" fmla="*/ 191069 h 978697"/>
              <a:gd name="connsiteX65" fmla="*/ 675565 w 2245203"/>
              <a:gd name="connsiteY65" fmla="*/ 163773 h 978697"/>
              <a:gd name="connsiteX66" fmla="*/ 655093 w 2245203"/>
              <a:gd name="connsiteY66" fmla="*/ 150126 h 978697"/>
              <a:gd name="connsiteX67" fmla="*/ 580030 w 2245203"/>
              <a:gd name="connsiteY67" fmla="*/ 129654 h 978697"/>
              <a:gd name="connsiteX68" fmla="*/ 518615 w 2245203"/>
              <a:gd name="connsiteY68" fmla="*/ 116006 h 978697"/>
              <a:gd name="connsiteX69" fmla="*/ 498144 w 2245203"/>
              <a:gd name="connsiteY69" fmla="*/ 88711 h 978697"/>
              <a:gd name="connsiteX70" fmla="*/ 491320 w 2245203"/>
              <a:gd name="connsiteY70" fmla="*/ 68239 h 978697"/>
              <a:gd name="connsiteX71" fmla="*/ 0 w 2245203"/>
              <a:gd name="connsiteY71" fmla="*/ 54591 h 978697"/>
              <a:gd name="connsiteX72" fmla="*/ 68239 w 2245203"/>
              <a:gd name="connsiteY72" fmla="*/ 0 h 978697"/>
              <a:gd name="connsiteX0" fmla="*/ 68239 w 2245203"/>
              <a:gd name="connsiteY0" fmla="*/ 0 h 978697"/>
              <a:gd name="connsiteX1" fmla="*/ 559559 w 2245203"/>
              <a:gd name="connsiteY1" fmla="*/ 34120 h 978697"/>
              <a:gd name="connsiteX2" fmla="*/ 600502 w 2245203"/>
              <a:gd name="connsiteY2" fmla="*/ 61415 h 978697"/>
              <a:gd name="connsiteX3" fmla="*/ 620973 w 2245203"/>
              <a:gd name="connsiteY3" fmla="*/ 75063 h 978697"/>
              <a:gd name="connsiteX4" fmla="*/ 648269 w 2245203"/>
              <a:gd name="connsiteY4" fmla="*/ 81887 h 978697"/>
              <a:gd name="connsiteX5" fmla="*/ 689212 w 2245203"/>
              <a:gd name="connsiteY5" fmla="*/ 95535 h 978697"/>
              <a:gd name="connsiteX6" fmla="*/ 709684 w 2245203"/>
              <a:gd name="connsiteY6" fmla="*/ 109182 h 978697"/>
              <a:gd name="connsiteX7" fmla="*/ 743803 w 2245203"/>
              <a:gd name="connsiteY7" fmla="*/ 116006 h 978697"/>
              <a:gd name="connsiteX8" fmla="*/ 784747 w 2245203"/>
              <a:gd name="connsiteY8" fmla="*/ 129654 h 978697"/>
              <a:gd name="connsiteX9" fmla="*/ 805218 w 2245203"/>
              <a:gd name="connsiteY9" fmla="*/ 136478 h 978697"/>
              <a:gd name="connsiteX10" fmla="*/ 832514 w 2245203"/>
              <a:gd name="connsiteY10" fmla="*/ 177421 h 978697"/>
              <a:gd name="connsiteX11" fmla="*/ 846162 w 2245203"/>
              <a:gd name="connsiteY11" fmla="*/ 197893 h 978697"/>
              <a:gd name="connsiteX12" fmla="*/ 866633 w 2245203"/>
              <a:gd name="connsiteY12" fmla="*/ 211541 h 978697"/>
              <a:gd name="connsiteX13" fmla="*/ 887105 w 2245203"/>
              <a:gd name="connsiteY13" fmla="*/ 232012 h 978697"/>
              <a:gd name="connsiteX14" fmla="*/ 928048 w 2245203"/>
              <a:gd name="connsiteY14" fmla="*/ 245660 h 978697"/>
              <a:gd name="connsiteX15" fmla="*/ 996287 w 2245203"/>
              <a:gd name="connsiteY15" fmla="*/ 259308 h 978697"/>
              <a:gd name="connsiteX16" fmla="*/ 1030406 w 2245203"/>
              <a:gd name="connsiteY16" fmla="*/ 266132 h 978697"/>
              <a:gd name="connsiteX17" fmla="*/ 1071350 w 2245203"/>
              <a:gd name="connsiteY17" fmla="*/ 279779 h 978697"/>
              <a:gd name="connsiteX18" fmla="*/ 1112293 w 2245203"/>
              <a:gd name="connsiteY18" fmla="*/ 313899 h 978697"/>
              <a:gd name="connsiteX19" fmla="*/ 1146412 w 2245203"/>
              <a:gd name="connsiteY19" fmla="*/ 348018 h 978697"/>
              <a:gd name="connsiteX20" fmla="*/ 1160060 w 2245203"/>
              <a:gd name="connsiteY20" fmla="*/ 368490 h 978697"/>
              <a:gd name="connsiteX21" fmla="*/ 1201003 w 2245203"/>
              <a:gd name="connsiteY21" fmla="*/ 395785 h 978697"/>
              <a:gd name="connsiteX22" fmla="*/ 1221475 w 2245203"/>
              <a:gd name="connsiteY22" fmla="*/ 409433 h 978697"/>
              <a:gd name="connsiteX23" fmla="*/ 1248771 w 2245203"/>
              <a:gd name="connsiteY23" fmla="*/ 416257 h 978697"/>
              <a:gd name="connsiteX24" fmla="*/ 1296538 w 2245203"/>
              <a:gd name="connsiteY24" fmla="*/ 436729 h 978697"/>
              <a:gd name="connsiteX25" fmla="*/ 1337481 w 2245203"/>
              <a:gd name="connsiteY25" fmla="*/ 450376 h 978697"/>
              <a:gd name="connsiteX26" fmla="*/ 1426191 w 2245203"/>
              <a:gd name="connsiteY26" fmla="*/ 464024 h 978697"/>
              <a:gd name="connsiteX27" fmla="*/ 1494430 w 2245203"/>
              <a:gd name="connsiteY27" fmla="*/ 477672 h 978697"/>
              <a:gd name="connsiteX28" fmla="*/ 1514902 w 2245203"/>
              <a:gd name="connsiteY28" fmla="*/ 484496 h 978697"/>
              <a:gd name="connsiteX29" fmla="*/ 1542197 w 2245203"/>
              <a:gd name="connsiteY29" fmla="*/ 491320 h 978697"/>
              <a:gd name="connsiteX30" fmla="*/ 1583141 w 2245203"/>
              <a:gd name="connsiteY30" fmla="*/ 504968 h 978697"/>
              <a:gd name="connsiteX31" fmla="*/ 1665027 w 2245203"/>
              <a:gd name="connsiteY31" fmla="*/ 532263 h 978697"/>
              <a:gd name="connsiteX32" fmla="*/ 1705971 w 2245203"/>
              <a:gd name="connsiteY32" fmla="*/ 559559 h 978697"/>
              <a:gd name="connsiteX33" fmla="*/ 1726442 w 2245203"/>
              <a:gd name="connsiteY33" fmla="*/ 641445 h 978697"/>
              <a:gd name="connsiteX34" fmla="*/ 1977427 w 2245203"/>
              <a:gd name="connsiteY34" fmla="*/ 626987 h 978697"/>
              <a:gd name="connsiteX35" fmla="*/ 2101016 w 2245203"/>
              <a:gd name="connsiteY35" fmla="*/ 696652 h 978697"/>
              <a:gd name="connsiteX36" fmla="*/ 2224605 w 2245203"/>
              <a:gd name="connsiteY36" fmla="*/ 835983 h 978697"/>
              <a:gd name="connsiteX37" fmla="*/ 1977427 w 2245203"/>
              <a:gd name="connsiteY37" fmla="*/ 975313 h 978697"/>
              <a:gd name="connsiteX38" fmla="*/ 1589965 w 2245203"/>
              <a:gd name="connsiteY38" fmla="*/ 634621 h 978697"/>
              <a:gd name="connsiteX39" fmla="*/ 1569493 w 2245203"/>
              <a:gd name="connsiteY39" fmla="*/ 627797 h 978697"/>
              <a:gd name="connsiteX40" fmla="*/ 1549021 w 2245203"/>
              <a:gd name="connsiteY40" fmla="*/ 614150 h 978697"/>
              <a:gd name="connsiteX41" fmla="*/ 1514902 w 2245203"/>
              <a:gd name="connsiteY41" fmla="*/ 607326 h 978697"/>
              <a:gd name="connsiteX42" fmla="*/ 1473959 w 2245203"/>
              <a:gd name="connsiteY42" fmla="*/ 593678 h 978697"/>
              <a:gd name="connsiteX43" fmla="*/ 1453487 w 2245203"/>
              <a:gd name="connsiteY43" fmla="*/ 586854 h 978697"/>
              <a:gd name="connsiteX44" fmla="*/ 1398896 w 2245203"/>
              <a:gd name="connsiteY44" fmla="*/ 573206 h 978697"/>
              <a:gd name="connsiteX45" fmla="*/ 1378424 w 2245203"/>
              <a:gd name="connsiteY45" fmla="*/ 559559 h 978697"/>
              <a:gd name="connsiteX46" fmla="*/ 1337481 w 2245203"/>
              <a:gd name="connsiteY46" fmla="*/ 545911 h 978697"/>
              <a:gd name="connsiteX47" fmla="*/ 1296538 w 2245203"/>
              <a:gd name="connsiteY47" fmla="*/ 525439 h 978697"/>
              <a:gd name="connsiteX48" fmla="*/ 1255594 w 2245203"/>
              <a:gd name="connsiteY48" fmla="*/ 504968 h 978697"/>
              <a:gd name="connsiteX49" fmla="*/ 1214651 w 2245203"/>
              <a:gd name="connsiteY49" fmla="*/ 484496 h 978697"/>
              <a:gd name="connsiteX50" fmla="*/ 1194179 w 2245203"/>
              <a:gd name="connsiteY50" fmla="*/ 470848 h 978697"/>
              <a:gd name="connsiteX51" fmla="*/ 1173708 w 2245203"/>
              <a:gd name="connsiteY51" fmla="*/ 464024 h 978697"/>
              <a:gd name="connsiteX52" fmla="*/ 1132765 w 2245203"/>
              <a:gd name="connsiteY52" fmla="*/ 436729 h 978697"/>
              <a:gd name="connsiteX53" fmla="*/ 1091821 w 2245203"/>
              <a:gd name="connsiteY53" fmla="*/ 409433 h 978697"/>
              <a:gd name="connsiteX54" fmla="*/ 1071350 w 2245203"/>
              <a:gd name="connsiteY54" fmla="*/ 395785 h 978697"/>
              <a:gd name="connsiteX55" fmla="*/ 1050878 w 2245203"/>
              <a:gd name="connsiteY55" fmla="*/ 388962 h 978697"/>
              <a:gd name="connsiteX56" fmla="*/ 1009935 w 2245203"/>
              <a:gd name="connsiteY56" fmla="*/ 361666 h 978697"/>
              <a:gd name="connsiteX57" fmla="*/ 928048 w 2245203"/>
              <a:gd name="connsiteY57" fmla="*/ 334371 h 978697"/>
              <a:gd name="connsiteX58" fmla="*/ 887105 w 2245203"/>
              <a:gd name="connsiteY58" fmla="*/ 320723 h 978697"/>
              <a:gd name="connsiteX59" fmla="*/ 866633 w 2245203"/>
              <a:gd name="connsiteY59" fmla="*/ 313899 h 978697"/>
              <a:gd name="connsiteX60" fmla="*/ 846162 w 2245203"/>
              <a:gd name="connsiteY60" fmla="*/ 300251 h 978697"/>
              <a:gd name="connsiteX61" fmla="*/ 818866 w 2245203"/>
              <a:gd name="connsiteY61" fmla="*/ 259308 h 978697"/>
              <a:gd name="connsiteX62" fmla="*/ 777923 w 2245203"/>
              <a:gd name="connsiteY62" fmla="*/ 225188 h 978697"/>
              <a:gd name="connsiteX63" fmla="*/ 757451 w 2245203"/>
              <a:gd name="connsiteY63" fmla="*/ 211541 h 978697"/>
              <a:gd name="connsiteX64" fmla="*/ 736979 w 2245203"/>
              <a:gd name="connsiteY64" fmla="*/ 191069 h 978697"/>
              <a:gd name="connsiteX65" fmla="*/ 675565 w 2245203"/>
              <a:gd name="connsiteY65" fmla="*/ 163773 h 978697"/>
              <a:gd name="connsiteX66" fmla="*/ 655093 w 2245203"/>
              <a:gd name="connsiteY66" fmla="*/ 150126 h 978697"/>
              <a:gd name="connsiteX67" fmla="*/ 580030 w 2245203"/>
              <a:gd name="connsiteY67" fmla="*/ 129654 h 978697"/>
              <a:gd name="connsiteX68" fmla="*/ 518615 w 2245203"/>
              <a:gd name="connsiteY68" fmla="*/ 116006 h 978697"/>
              <a:gd name="connsiteX69" fmla="*/ 498144 w 2245203"/>
              <a:gd name="connsiteY69" fmla="*/ 88711 h 978697"/>
              <a:gd name="connsiteX70" fmla="*/ 491320 w 2245203"/>
              <a:gd name="connsiteY70" fmla="*/ 68239 h 978697"/>
              <a:gd name="connsiteX71" fmla="*/ 0 w 2245203"/>
              <a:gd name="connsiteY71" fmla="*/ 54591 h 978697"/>
              <a:gd name="connsiteX72" fmla="*/ 68239 w 2245203"/>
              <a:gd name="connsiteY72" fmla="*/ 0 h 978697"/>
              <a:gd name="connsiteX0" fmla="*/ 68239 w 2368793"/>
              <a:gd name="connsiteY0" fmla="*/ 0 h 978697"/>
              <a:gd name="connsiteX1" fmla="*/ 559559 w 2368793"/>
              <a:gd name="connsiteY1" fmla="*/ 34120 h 978697"/>
              <a:gd name="connsiteX2" fmla="*/ 600502 w 2368793"/>
              <a:gd name="connsiteY2" fmla="*/ 61415 h 978697"/>
              <a:gd name="connsiteX3" fmla="*/ 620973 w 2368793"/>
              <a:gd name="connsiteY3" fmla="*/ 75063 h 978697"/>
              <a:gd name="connsiteX4" fmla="*/ 648269 w 2368793"/>
              <a:gd name="connsiteY4" fmla="*/ 81887 h 978697"/>
              <a:gd name="connsiteX5" fmla="*/ 689212 w 2368793"/>
              <a:gd name="connsiteY5" fmla="*/ 95535 h 978697"/>
              <a:gd name="connsiteX6" fmla="*/ 709684 w 2368793"/>
              <a:gd name="connsiteY6" fmla="*/ 109182 h 978697"/>
              <a:gd name="connsiteX7" fmla="*/ 743803 w 2368793"/>
              <a:gd name="connsiteY7" fmla="*/ 116006 h 978697"/>
              <a:gd name="connsiteX8" fmla="*/ 784747 w 2368793"/>
              <a:gd name="connsiteY8" fmla="*/ 129654 h 978697"/>
              <a:gd name="connsiteX9" fmla="*/ 805218 w 2368793"/>
              <a:gd name="connsiteY9" fmla="*/ 136478 h 978697"/>
              <a:gd name="connsiteX10" fmla="*/ 832514 w 2368793"/>
              <a:gd name="connsiteY10" fmla="*/ 177421 h 978697"/>
              <a:gd name="connsiteX11" fmla="*/ 846162 w 2368793"/>
              <a:gd name="connsiteY11" fmla="*/ 197893 h 978697"/>
              <a:gd name="connsiteX12" fmla="*/ 866633 w 2368793"/>
              <a:gd name="connsiteY12" fmla="*/ 211541 h 978697"/>
              <a:gd name="connsiteX13" fmla="*/ 887105 w 2368793"/>
              <a:gd name="connsiteY13" fmla="*/ 232012 h 978697"/>
              <a:gd name="connsiteX14" fmla="*/ 928048 w 2368793"/>
              <a:gd name="connsiteY14" fmla="*/ 245660 h 978697"/>
              <a:gd name="connsiteX15" fmla="*/ 996287 w 2368793"/>
              <a:gd name="connsiteY15" fmla="*/ 259308 h 978697"/>
              <a:gd name="connsiteX16" fmla="*/ 1030406 w 2368793"/>
              <a:gd name="connsiteY16" fmla="*/ 266132 h 978697"/>
              <a:gd name="connsiteX17" fmla="*/ 1071350 w 2368793"/>
              <a:gd name="connsiteY17" fmla="*/ 279779 h 978697"/>
              <a:gd name="connsiteX18" fmla="*/ 1112293 w 2368793"/>
              <a:gd name="connsiteY18" fmla="*/ 313899 h 978697"/>
              <a:gd name="connsiteX19" fmla="*/ 1146412 w 2368793"/>
              <a:gd name="connsiteY19" fmla="*/ 348018 h 978697"/>
              <a:gd name="connsiteX20" fmla="*/ 1160060 w 2368793"/>
              <a:gd name="connsiteY20" fmla="*/ 368490 h 978697"/>
              <a:gd name="connsiteX21" fmla="*/ 1201003 w 2368793"/>
              <a:gd name="connsiteY21" fmla="*/ 395785 h 978697"/>
              <a:gd name="connsiteX22" fmla="*/ 1221475 w 2368793"/>
              <a:gd name="connsiteY22" fmla="*/ 409433 h 978697"/>
              <a:gd name="connsiteX23" fmla="*/ 1248771 w 2368793"/>
              <a:gd name="connsiteY23" fmla="*/ 416257 h 978697"/>
              <a:gd name="connsiteX24" fmla="*/ 1296538 w 2368793"/>
              <a:gd name="connsiteY24" fmla="*/ 436729 h 978697"/>
              <a:gd name="connsiteX25" fmla="*/ 1337481 w 2368793"/>
              <a:gd name="connsiteY25" fmla="*/ 450376 h 978697"/>
              <a:gd name="connsiteX26" fmla="*/ 1426191 w 2368793"/>
              <a:gd name="connsiteY26" fmla="*/ 464024 h 978697"/>
              <a:gd name="connsiteX27" fmla="*/ 1494430 w 2368793"/>
              <a:gd name="connsiteY27" fmla="*/ 477672 h 978697"/>
              <a:gd name="connsiteX28" fmla="*/ 1514902 w 2368793"/>
              <a:gd name="connsiteY28" fmla="*/ 484496 h 978697"/>
              <a:gd name="connsiteX29" fmla="*/ 1542197 w 2368793"/>
              <a:gd name="connsiteY29" fmla="*/ 491320 h 978697"/>
              <a:gd name="connsiteX30" fmla="*/ 1583141 w 2368793"/>
              <a:gd name="connsiteY30" fmla="*/ 504968 h 978697"/>
              <a:gd name="connsiteX31" fmla="*/ 1665027 w 2368793"/>
              <a:gd name="connsiteY31" fmla="*/ 532263 h 978697"/>
              <a:gd name="connsiteX32" fmla="*/ 1705971 w 2368793"/>
              <a:gd name="connsiteY32" fmla="*/ 559559 h 978697"/>
              <a:gd name="connsiteX33" fmla="*/ 1726442 w 2368793"/>
              <a:gd name="connsiteY33" fmla="*/ 641445 h 978697"/>
              <a:gd name="connsiteX34" fmla="*/ 1977427 w 2368793"/>
              <a:gd name="connsiteY34" fmla="*/ 626987 h 978697"/>
              <a:gd name="connsiteX35" fmla="*/ 2101016 w 2368793"/>
              <a:gd name="connsiteY35" fmla="*/ 696652 h 978697"/>
              <a:gd name="connsiteX36" fmla="*/ 2348195 w 2368793"/>
              <a:gd name="connsiteY36" fmla="*/ 766318 h 978697"/>
              <a:gd name="connsiteX37" fmla="*/ 1977427 w 2368793"/>
              <a:gd name="connsiteY37" fmla="*/ 975313 h 978697"/>
              <a:gd name="connsiteX38" fmla="*/ 1589965 w 2368793"/>
              <a:gd name="connsiteY38" fmla="*/ 634621 h 978697"/>
              <a:gd name="connsiteX39" fmla="*/ 1569493 w 2368793"/>
              <a:gd name="connsiteY39" fmla="*/ 627797 h 978697"/>
              <a:gd name="connsiteX40" fmla="*/ 1549021 w 2368793"/>
              <a:gd name="connsiteY40" fmla="*/ 614150 h 978697"/>
              <a:gd name="connsiteX41" fmla="*/ 1514902 w 2368793"/>
              <a:gd name="connsiteY41" fmla="*/ 607326 h 978697"/>
              <a:gd name="connsiteX42" fmla="*/ 1473959 w 2368793"/>
              <a:gd name="connsiteY42" fmla="*/ 593678 h 978697"/>
              <a:gd name="connsiteX43" fmla="*/ 1453487 w 2368793"/>
              <a:gd name="connsiteY43" fmla="*/ 586854 h 978697"/>
              <a:gd name="connsiteX44" fmla="*/ 1398896 w 2368793"/>
              <a:gd name="connsiteY44" fmla="*/ 573206 h 978697"/>
              <a:gd name="connsiteX45" fmla="*/ 1378424 w 2368793"/>
              <a:gd name="connsiteY45" fmla="*/ 559559 h 978697"/>
              <a:gd name="connsiteX46" fmla="*/ 1337481 w 2368793"/>
              <a:gd name="connsiteY46" fmla="*/ 545911 h 978697"/>
              <a:gd name="connsiteX47" fmla="*/ 1296538 w 2368793"/>
              <a:gd name="connsiteY47" fmla="*/ 525439 h 978697"/>
              <a:gd name="connsiteX48" fmla="*/ 1255594 w 2368793"/>
              <a:gd name="connsiteY48" fmla="*/ 504968 h 978697"/>
              <a:gd name="connsiteX49" fmla="*/ 1214651 w 2368793"/>
              <a:gd name="connsiteY49" fmla="*/ 484496 h 978697"/>
              <a:gd name="connsiteX50" fmla="*/ 1194179 w 2368793"/>
              <a:gd name="connsiteY50" fmla="*/ 470848 h 978697"/>
              <a:gd name="connsiteX51" fmla="*/ 1173708 w 2368793"/>
              <a:gd name="connsiteY51" fmla="*/ 464024 h 978697"/>
              <a:gd name="connsiteX52" fmla="*/ 1132765 w 2368793"/>
              <a:gd name="connsiteY52" fmla="*/ 436729 h 978697"/>
              <a:gd name="connsiteX53" fmla="*/ 1091821 w 2368793"/>
              <a:gd name="connsiteY53" fmla="*/ 409433 h 978697"/>
              <a:gd name="connsiteX54" fmla="*/ 1071350 w 2368793"/>
              <a:gd name="connsiteY54" fmla="*/ 395785 h 978697"/>
              <a:gd name="connsiteX55" fmla="*/ 1050878 w 2368793"/>
              <a:gd name="connsiteY55" fmla="*/ 388962 h 978697"/>
              <a:gd name="connsiteX56" fmla="*/ 1009935 w 2368793"/>
              <a:gd name="connsiteY56" fmla="*/ 361666 h 978697"/>
              <a:gd name="connsiteX57" fmla="*/ 928048 w 2368793"/>
              <a:gd name="connsiteY57" fmla="*/ 334371 h 978697"/>
              <a:gd name="connsiteX58" fmla="*/ 887105 w 2368793"/>
              <a:gd name="connsiteY58" fmla="*/ 320723 h 978697"/>
              <a:gd name="connsiteX59" fmla="*/ 866633 w 2368793"/>
              <a:gd name="connsiteY59" fmla="*/ 313899 h 978697"/>
              <a:gd name="connsiteX60" fmla="*/ 846162 w 2368793"/>
              <a:gd name="connsiteY60" fmla="*/ 300251 h 978697"/>
              <a:gd name="connsiteX61" fmla="*/ 818866 w 2368793"/>
              <a:gd name="connsiteY61" fmla="*/ 259308 h 978697"/>
              <a:gd name="connsiteX62" fmla="*/ 777923 w 2368793"/>
              <a:gd name="connsiteY62" fmla="*/ 225188 h 978697"/>
              <a:gd name="connsiteX63" fmla="*/ 757451 w 2368793"/>
              <a:gd name="connsiteY63" fmla="*/ 211541 h 978697"/>
              <a:gd name="connsiteX64" fmla="*/ 736979 w 2368793"/>
              <a:gd name="connsiteY64" fmla="*/ 191069 h 978697"/>
              <a:gd name="connsiteX65" fmla="*/ 675565 w 2368793"/>
              <a:gd name="connsiteY65" fmla="*/ 163773 h 978697"/>
              <a:gd name="connsiteX66" fmla="*/ 655093 w 2368793"/>
              <a:gd name="connsiteY66" fmla="*/ 150126 h 978697"/>
              <a:gd name="connsiteX67" fmla="*/ 580030 w 2368793"/>
              <a:gd name="connsiteY67" fmla="*/ 129654 h 978697"/>
              <a:gd name="connsiteX68" fmla="*/ 518615 w 2368793"/>
              <a:gd name="connsiteY68" fmla="*/ 116006 h 978697"/>
              <a:gd name="connsiteX69" fmla="*/ 498144 w 2368793"/>
              <a:gd name="connsiteY69" fmla="*/ 88711 h 978697"/>
              <a:gd name="connsiteX70" fmla="*/ 491320 w 2368793"/>
              <a:gd name="connsiteY70" fmla="*/ 68239 h 978697"/>
              <a:gd name="connsiteX71" fmla="*/ 0 w 2368793"/>
              <a:gd name="connsiteY71" fmla="*/ 54591 h 978697"/>
              <a:gd name="connsiteX72" fmla="*/ 68239 w 2368793"/>
              <a:gd name="connsiteY72" fmla="*/ 0 h 978697"/>
              <a:gd name="connsiteX0" fmla="*/ 68239 w 2379092"/>
              <a:gd name="connsiteY0" fmla="*/ 0 h 978697"/>
              <a:gd name="connsiteX1" fmla="*/ 559559 w 2379092"/>
              <a:gd name="connsiteY1" fmla="*/ 34120 h 978697"/>
              <a:gd name="connsiteX2" fmla="*/ 600502 w 2379092"/>
              <a:gd name="connsiteY2" fmla="*/ 61415 h 978697"/>
              <a:gd name="connsiteX3" fmla="*/ 620973 w 2379092"/>
              <a:gd name="connsiteY3" fmla="*/ 75063 h 978697"/>
              <a:gd name="connsiteX4" fmla="*/ 648269 w 2379092"/>
              <a:gd name="connsiteY4" fmla="*/ 81887 h 978697"/>
              <a:gd name="connsiteX5" fmla="*/ 689212 w 2379092"/>
              <a:gd name="connsiteY5" fmla="*/ 95535 h 978697"/>
              <a:gd name="connsiteX6" fmla="*/ 709684 w 2379092"/>
              <a:gd name="connsiteY6" fmla="*/ 109182 h 978697"/>
              <a:gd name="connsiteX7" fmla="*/ 743803 w 2379092"/>
              <a:gd name="connsiteY7" fmla="*/ 116006 h 978697"/>
              <a:gd name="connsiteX8" fmla="*/ 784747 w 2379092"/>
              <a:gd name="connsiteY8" fmla="*/ 129654 h 978697"/>
              <a:gd name="connsiteX9" fmla="*/ 805218 w 2379092"/>
              <a:gd name="connsiteY9" fmla="*/ 136478 h 978697"/>
              <a:gd name="connsiteX10" fmla="*/ 832514 w 2379092"/>
              <a:gd name="connsiteY10" fmla="*/ 177421 h 978697"/>
              <a:gd name="connsiteX11" fmla="*/ 846162 w 2379092"/>
              <a:gd name="connsiteY11" fmla="*/ 197893 h 978697"/>
              <a:gd name="connsiteX12" fmla="*/ 866633 w 2379092"/>
              <a:gd name="connsiteY12" fmla="*/ 211541 h 978697"/>
              <a:gd name="connsiteX13" fmla="*/ 887105 w 2379092"/>
              <a:gd name="connsiteY13" fmla="*/ 232012 h 978697"/>
              <a:gd name="connsiteX14" fmla="*/ 928048 w 2379092"/>
              <a:gd name="connsiteY14" fmla="*/ 245660 h 978697"/>
              <a:gd name="connsiteX15" fmla="*/ 996287 w 2379092"/>
              <a:gd name="connsiteY15" fmla="*/ 259308 h 978697"/>
              <a:gd name="connsiteX16" fmla="*/ 1030406 w 2379092"/>
              <a:gd name="connsiteY16" fmla="*/ 266132 h 978697"/>
              <a:gd name="connsiteX17" fmla="*/ 1071350 w 2379092"/>
              <a:gd name="connsiteY17" fmla="*/ 279779 h 978697"/>
              <a:gd name="connsiteX18" fmla="*/ 1112293 w 2379092"/>
              <a:gd name="connsiteY18" fmla="*/ 313899 h 978697"/>
              <a:gd name="connsiteX19" fmla="*/ 1146412 w 2379092"/>
              <a:gd name="connsiteY19" fmla="*/ 348018 h 978697"/>
              <a:gd name="connsiteX20" fmla="*/ 1160060 w 2379092"/>
              <a:gd name="connsiteY20" fmla="*/ 368490 h 978697"/>
              <a:gd name="connsiteX21" fmla="*/ 1201003 w 2379092"/>
              <a:gd name="connsiteY21" fmla="*/ 395785 h 978697"/>
              <a:gd name="connsiteX22" fmla="*/ 1221475 w 2379092"/>
              <a:gd name="connsiteY22" fmla="*/ 409433 h 978697"/>
              <a:gd name="connsiteX23" fmla="*/ 1248771 w 2379092"/>
              <a:gd name="connsiteY23" fmla="*/ 416257 h 978697"/>
              <a:gd name="connsiteX24" fmla="*/ 1296538 w 2379092"/>
              <a:gd name="connsiteY24" fmla="*/ 436729 h 978697"/>
              <a:gd name="connsiteX25" fmla="*/ 1337481 w 2379092"/>
              <a:gd name="connsiteY25" fmla="*/ 450376 h 978697"/>
              <a:gd name="connsiteX26" fmla="*/ 1426191 w 2379092"/>
              <a:gd name="connsiteY26" fmla="*/ 464024 h 978697"/>
              <a:gd name="connsiteX27" fmla="*/ 1494430 w 2379092"/>
              <a:gd name="connsiteY27" fmla="*/ 477672 h 978697"/>
              <a:gd name="connsiteX28" fmla="*/ 1514902 w 2379092"/>
              <a:gd name="connsiteY28" fmla="*/ 484496 h 978697"/>
              <a:gd name="connsiteX29" fmla="*/ 1542197 w 2379092"/>
              <a:gd name="connsiteY29" fmla="*/ 491320 h 978697"/>
              <a:gd name="connsiteX30" fmla="*/ 1583141 w 2379092"/>
              <a:gd name="connsiteY30" fmla="*/ 504968 h 978697"/>
              <a:gd name="connsiteX31" fmla="*/ 1665027 w 2379092"/>
              <a:gd name="connsiteY31" fmla="*/ 532263 h 978697"/>
              <a:gd name="connsiteX32" fmla="*/ 1705971 w 2379092"/>
              <a:gd name="connsiteY32" fmla="*/ 559559 h 978697"/>
              <a:gd name="connsiteX33" fmla="*/ 1726442 w 2379092"/>
              <a:gd name="connsiteY33" fmla="*/ 641445 h 978697"/>
              <a:gd name="connsiteX34" fmla="*/ 1977427 w 2379092"/>
              <a:gd name="connsiteY34" fmla="*/ 626987 h 978697"/>
              <a:gd name="connsiteX35" fmla="*/ 2162810 w 2379092"/>
              <a:gd name="connsiteY35" fmla="*/ 626987 h 978697"/>
              <a:gd name="connsiteX36" fmla="*/ 2348195 w 2379092"/>
              <a:gd name="connsiteY36" fmla="*/ 766318 h 978697"/>
              <a:gd name="connsiteX37" fmla="*/ 1977427 w 2379092"/>
              <a:gd name="connsiteY37" fmla="*/ 975313 h 978697"/>
              <a:gd name="connsiteX38" fmla="*/ 1589965 w 2379092"/>
              <a:gd name="connsiteY38" fmla="*/ 634621 h 978697"/>
              <a:gd name="connsiteX39" fmla="*/ 1569493 w 2379092"/>
              <a:gd name="connsiteY39" fmla="*/ 627797 h 978697"/>
              <a:gd name="connsiteX40" fmla="*/ 1549021 w 2379092"/>
              <a:gd name="connsiteY40" fmla="*/ 614150 h 978697"/>
              <a:gd name="connsiteX41" fmla="*/ 1514902 w 2379092"/>
              <a:gd name="connsiteY41" fmla="*/ 607326 h 978697"/>
              <a:gd name="connsiteX42" fmla="*/ 1473959 w 2379092"/>
              <a:gd name="connsiteY42" fmla="*/ 593678 h 978697"/>
              <a:gd name="connsiteX43" fmla="*/ 1453487 w 2379092"/>
              <a:gd name="connsiteY43" fmla="*/ 586854 h 978697"/>
              <a:gd name="connsiteX44" fmla="*/ 1398896 w 2379092"/>
              <a:gd name="connsiteY44" fmla="*/ 573206 h 978697"/>
              <a:gd name="connsiteX45" fmla="*/ 1378424 w 2379092"/>
              <a:gd name="connsiteY45" fmla="*/ 559559 h 978697"/>
              <a:gd name="connsiteX46" fmla="*/ 1337481 w 2379092"/>
              <a:gd name="connsiteY46" fmla="*/ 545911 h 978697"/>
              <a:gd name="connsiteX47" fmla="*/ 1296538 w 2379092"/>
              <a:gd name="connsiteY47" fmla="*/ 525439 h 978697"/>
              <a:gd name="connsiteX48" fmla="*/ 1255594 w 2379092"/>
              <a:gd name="connsiteY48" fmla="*/ 504968 h 978697"/>
              <a:gd name="connsiteX49" fmla="*/ 1214651 w 2379092"/>
              <a:gd name="connsiteY49" fmla="*/ 484496 h 978697"/>
              <a:gd name="connsiteX50" fmla="*/ 1194179 w 2379092"/>
              <a:gd name="connsiteY50" fmla="*/ 470848 h 978697"/>
              <a:gd name="connsiteX51" fmla="*/ 1173708 w 2379092"/>
              <a:gd name="connsiteY51" fmla="*/ 464024 h 978697"/>
              <a:gd name="connsiteX52" fmla="*/ 1132765 w 2379092"/>
              <a:gd name="connsiteY52" fmla="*/ 436729 h 978697"/>
              <a:gd name="connsiteX53" fmla="*/ 1091821 w 2379092"/>
              <a:gd name="connsiteY53" fmla="*/ 409433 h 978697"/>
              <a:gd name="connsiteX54" fmla="*/ 1071350 w 2379092"/>
              <a:gd name="connsiteY54" fmla="*/ 395785 h 978697"/>
              <a:gd name="connsiteX55" fmla="*/ 1050878 w 2379092"/>
              <a:gd name="connsiteY55" fmla="*/ 388962 h 978697"/>
              <a:gd name="connsiteX56" fmla="*/ 1009935 w 2379092"/>
              <a:gd name="connsiteY56" fmla="*/ 361666 h 978697"/>
              <a:gd name="connsiteX57" fmla="*/ 928048 w 2379092"/>
              <a:gd name="connsiteY57" fmla="*/ 334371 h 978697"/>
              <a:gd name="connsiteX58" fmla="*/ 887105 w 2379092"/>
              <a:gd name="connsiteY58" fmla="*/ 320723 h 978697"/>
              <a:gd name="connsiteX59" fmla="*/ 866633 w 2379092"/>
              <a:gd name="connsiteY59" fmla="*/ 313899 h 978697"/>
              <a:gd name="connsiteX60" fmla="*/ 846162 w 2379092"/>
              <a:gd name="connsiteY60" fmla="*/ 300251 h 978697"/>
              <a:gd name="connsiteX61" fmla="*/ 818866 w 2379092"/>
              <a:gd name="connsiteY61" fmla="*/ 259308 h 978697"/>
              <a:gd name="connsiteX62" fmla="*/ 777923 w 2379092"/>
              <a:gd name="connsiteY62" fmla="*/ 225188 h 978697"/>
              <a:gd name="connsiteX63" fmla="*/ 757451 w 2379092"/>
              <a:gd name="connsiteY63" fmla="*/ 211541 h 978697"/>
              <a:gd name="connsiteX64" fmla="*/ 736979 w 2379092"/>
              <a:gd name="connsiteY64" fmla="*/ 191069 h 978697"/>
              <a:gd name="connsiteX65" fmla="*/ 675565 w 2379092"/>
              <a:gd name="connsiteY65" fmla="*/ 163773 h 978697"/>
              <a:gd name="connsiteX66" fmla="*/ 655093 w 2379092"/>
              <a:gd name="connsiteY66" fmla="*/ 150126 h 978697"/>
              <a:gd name="connsiteX67" fmla="*/ 580030 w 2379092"/>
              <a:gd name="connsiteY67" fmla="*/ 129654 h 978697"/>
              <a:gd name="connsiteX68" fmla="*/ 518615 w 2379092"/>
              <a:gd name="connsiteY68" fmla="*/ 116006 h 978697"/>
              <a:gd name="connsiteX69" fmla="*/ 498144 w 2379092"/>
              <a:gd name="connsiteY69" fmla="*/ 88711 h 978697"/>
              <a:gd name="connsiteX70" fmla="*/ 491320 w 2379092"/>
              <a:gd name="connsiteY70" fmla="*/ 68239 h 978697"/>
              <a:gd name="connsiteX71" fmla="*/ 0 w 2379092"/>
              <a:gd name="connsiteY71" fmla="*/ 54591 h 978697"/>
              <a:gd name="connsiteX72" fmla="*/ 68239 w 2379092"/>
              <a:gd name="connsiteY72" fmla="*/ 0 h 978697"/>
              <a:gd name="connsiteX0" fmla="*/ 68239 w 2379092"/>
              <a:gd name="connsiteY0" fmla="*/ 0 h 978697"/>
              <a:gd name="connsiteX1" fmla="*/ 559559 w 2379092"/>
              <a:gd name="connsiteY1" fmla="*/ 34120 h 978697"/>
              <a:gd name="connsiteX2" fmla="*/ 600502 w 2379092"/>
              <a:gd name="connsiteY2" fmla="*/ 61415 h 978697"/>
              <a:gd name="connsiteX3" fmla="*/ 620973 w 2379092"/>
              <a:gd name="connsiteY3" fmla="*/ 75063 h 978697"/>
              <a:gd name="connsiteX4" fmla="*/ 648269 w 2379092"/>
              <a:gd name="connsiteY4" fmla="*/ 81887 h 978697"/>
              <a:gd name="connsiteX5" fmla="*/ 689212 w 2379092"/>
              <a:gd name="connsiteY5" fmla="*/ 95535 h 978697"/>
              <a:gd name="connsiteX6" fmla="*/ 709684 w 2379092"/>
              <a:gd name="connsiteY6" fmla="*/ 109182 h 978697"/>
              <a:gd name="connsiteX7" fmla="*/ 743803 w 2379092"/>
              <a:gd name="connsiteY7" fmla="*/ 116006 h 978697"/>
              <a:gd name="connsiteX8" fmla="*/ 784747 w 2379092"/>
              <a:gd name="connsiteY8" fmla="*/ 129654 h 978697"/>
              <a:gd name="connsiteX9" fmla="*/ 805218 w 2379092"/>
              <a:gd name="connsiteY9" fmla="*/ 136478 h 978697"/>
              <a:gd name="connsiteX10" fmla="*/ 832514 w 2379092"/>
              <a:gd name="connsiteY10" fmla="*/ 177421 h 978697"/>
              <a:gd name="connsiteX11" fmla="*/ 846162 w 2379092"/>
              <a:gd name="connsiteY11" fmla="*/ 197893 h 978697"/>
              <a:gd name="connsiteX12" fmla="*/ 866633 w 2379092"/>
              <a:gd name="connsiteY12" fmla="*/ 211541 h 978697"/>
              <a:gd name="connsiteX13" fmla="*/ 887105 w 2379092"/>
              <a:gd name="connsiteY13" fmla="*/ 232012 h 978697"/>
              <a:gd name="connsiteX14" fmla="*/ 928048 w 2379092"/>
              <a:gd name="connsiteY14" fmla="*/ 245660 h 978697"/>
              <a:gd name="connsiteX15" fmla="*/ 996287 w 2379092"/>
              <a:gd name="connsiteY15" fmla="*/ 259308 h 978697"/>
              <a:gd name="connsiteX16" fmla="*/ 1030406 w 2379092"/>
              <a:gd name="connsiteY16" fmla="*/ 266132 h 978697"/>
              <a:gd name="connsiteX17" fmla="*/ 1071350 w 2379092"/>
              <a:gd name="connsiteY17" fmla="*/ 279779 h 978697"/>
              <a:gd name="connsiteX18" fmla="*/ 1112293 w 2379092"/>
              <a:gd name="connsiteY18" fmla="*/ 313899 h 978697"/>
              <a:gd name="connsiteX19" fmla="*/ 1146412 w 2379092"/>
              <a:gd name="connsiteY19" fmla="*/ 348018 h 978697"/>
              <a:gd name="connsiteX20" fmla="*/ 1160060 w 2379092"/>
              <a:gd name="connsiteY20" fmla="*/ 368490 h 978697"/>
              <a:gd name="connsiteX21" fmla="*/ 1201003 w 2379092"/>
              <a:gd name="connsiteY21" fmla="*/ 395785 h 978697"/>
              <a:gd name="connsiteX22" fmla="*/ 1221475 w 2379092"/>
              <a:gd name="connsiteY22" fmla="*/ 409433 h 978697"/>
              <a:gd name="connsiteX23" fmla="*/ 1248771 w 2379092"/>
              <a:gd name="connsiteY23" fmla="*/ 416257 h 978697"/>
              <a:gd name="connsiteX24" fmla="*/ 1296538 w 2379092"/>
              <a:gd name="connsiteY24" fmla="*/ 436729 h 978697"/>
              <a:gd name="connsiteX25" fmla="*/ 1337481 w 2379092"/>
              <a:gd name="connsiteY25" fmla="*/ 450376 h 978697"/>
              <a:gd name="connsiteX26" fmla="*/ 1426191 w 2379092"/>
              <a:gd name="connsiteY26" fmla="*/ 464024 h 978697"/>
              <a:gd name="connsiteX27" fmla="*/ 1494430 w 2379092"/>
              <a:gd name="connsiteY27" fmla="*/ 477672 h 978697"/>
              <a:gd name="connsiteX28" fmla="*/ 1514902 w 2379092"/>
              <a:gd name="connsiteY28" fmla="*/ 484496 h 978697"/>
              <a:gd name="connsiteX29" fmla="*/ 1542197 w 2379092"/>
              <a:gd name="connsiteY29" fmla="*/ 491320 h 978697"/>
              <a:gd name="connsiteX30" fmla="*/ 1583141 w 2379092"/>
              <a:gd name="connsiteY30" fmla="*/ 504968 h 978697"/>
              <a:gd name="connsiteX31" fmla="*/ 1665027 w 2379092"/>
              <a:gd name="connsiteY31" fmla="*/ 532263 h 978697"/>
              <a:gd name="connsiteX32" fmla="*/ 1705971 w 2379092"/>
              <a:gd name="connsiteY32" fmla="*/ 559559 h 978697"/>
              <a:gd name="connsiteX33" fmla="*/ 1792043 w 2379092"/>
              <a:gd name="connsiteY33" fmla="*/ 626987 h 978697"/>
              <a:gd name="connsiteX34" fmla="*/ 1977427 w 2379092"/>
              <a:gd name="connsiteY34" fmla="*/ 626987 h 978697"/>
              <a:gd name="connsiteX35" fmla="*/ 2162810 w 2379092"/>
              <a:gd name="connsiteY35" fmla="*/ 626987 h 978697"/>
              <a:gd name="connsiteX36" fmla="*/ 2348195 w 2379092"/>
              <a:gd name="connsiteY36" fmla="*/ 766318 h 978697"/>
              <a:gd name="connsiteX37" fmla="*/ 1977427 w 2379092"/>
              <a:gd name="connsiteY37" fmla="*/ 975313 h 978697"/>
              <a:gd name="connsiteX38" fmla="*/ 1589965 w 2379092"/>
              <a:gd name="connsiteY38" fmla="*/ 634621 h 978697"/>
              <a:gd name="connsiteX39" fmla="*/ 1569493 w 2379092"/>
              <a:gd name="connsiteY39" fmla="*/ 627797 h 978697"/>
              <a:gd name="connsiteX40" fmla="*/ 1549021 w 2379092"/>
              <a:gd name="connsiteY40" fmla="*/ 614150 h 978697"/>
              <a:gd name="connsiteX41" fmla="*/ 1514902 w 2379092"/>
              <a:gd name="connsiteY41" fmla="*/ 607326 h 978697"/>
              <a:gd name="connsiteX42" fmla="*/ 1473959 w 2379092"/>
              <a:gd name="connsiteY42" fmla="*/ 593678 h 978697"/>
              <a:gd name="connsiteX43" fmla="*/ 1453487 w 2379092"/>
              <a:gd name="connsiteY43" fmla="*/ 586854 h 978697"/>
              <a:gd name="connsiteX44" fmla="*/ 1398896 w 2379092"/>
              <a:gd name="connsiteY44" fmla="*/ 573206 h 978697"/>
              <a:gd name="connsiteX45" fmla="*/ 1378424 w 2379092"/>
              <a:gd name="connsiteY45" fmla="*/ 559559 h 978697"/>
              <a:gd name="connsiteX46" fmla="*/ 1337481 w 2379092"/>
              <a:gd name="connsiteY46" fmla="*/ 545911 h 978697"/>
              <a:gd name="connsiteX47" fmla="*/ 1296538 w 2379092"/>
              <a:gd name="connsiteY47" fmla="*/ 525439 h 978697"/>
              <a:gd name="connsiteX48" fmla="*/ 1255594 w 2379092"/>
              <a:gd name="connsiteY48" fmla="*/ 504968 h 978697"/>
              <a:gd name="connsiteX49" fmla="*/ 1214651 w 2379092"/>
              <a:gd name="connsiteY49" fmla="*/ 484496 h 978697"/>
              <a:gd name="connsiteX50" fmla="*/ 1194179 w 2379092"/>
              <a:gd name="connsiteY50" fmla="*/ 470848 h 978697"/>
              <a:gd name="connsiteX51" fmla="*/ 1173708 w 2379092"/>
              <a:gd name="connsiteY51" fmla="*/ 464024 h 978697"/>
              <a:gd name="connsiteX52" fmla="*/ 1132765 w 2379092"/>
              <a:gd name="connsiteY52" fmla="*/ 436729 h 978697"/>
              <a:gd name="connsiteX53" fmla="*/ 1091821 w 2379092"/>
              <a:gd name="connsiteY53" fmla="*/ 409433 h 978697"/>
              <a:gd name="connsiteX54" fmla="*/ 1071350 w 2379092"/>
              <a:gd name="connsiteY54" fmla="*/ 395785 h 978697"/>
              <a:gd name="connsiteX55" fmla="*/ 1050878 w 2379092"/>
              <a:gd name="connsiteY55" fmla="*/ 388962 h 978697"/>
              <a:gd name="connsiteX56" fmla="*/ 1009935 w 2379092"/>
              <a:gd name="connsiteY56" fmla="*/ 361666 h 978697"/>
              <a:gd name="connsiteX57" fmla="*/ 928048 w 2379092"/>
              <a:gd name="connsiteY57" fmla="*/ 334371 h 978697"/>
              <a:gd name="connsiteX58" fmla="*/ 887105 w 2379092"/>
              <a:gd name="connsiteY58" fmla="*/ 320723 h 978697"/>
              <a:gd name="connsiteX59" fmla="*/ 866633 w 2379092"/>
              <a:gd name="connsiteY59" fmla="*/ 313899 h 978697"/>
              <a:gd name="connsiteX60" fmla="*/ 846162 w 2379092"/>
              <a:gd name="connsiteY60" fmla="*/ 300251 h 978697"/>
              <a:gd name="connsiteX61" fmla="*/ 818866 w 2379092"/>
              <a:gd name="connsiteY61" fmla="*/ 259308 h 978697"/>
              <a:gd name="connsiteX62" fmla="*/ 777923 w 2379092"/>
              <a:gd name="connsiteY62" fmla="*/ 225188 h 978697"/>
              <a:gd name="connsiteX63" fmla="*/ 757451 w 2379092"/>
              <a:gd name="connsiteY63" fmla="*/ 211541 h 978697"/>
              <a:gd name="connsiteX64" fmla="*/ 736979 w 2379092"/>
              <a:gd name="connsiteY64" fmla="*/ 191069 h 978697"/>
              <a:gd name="connsiteX65" fmla="*/ 675565 w 2379092"/>
              <a:gd name="connsiteY65" fmla="*/ 163773 h 978697"/>
              <a:gd name="connsiteX66" fmla="*/ 655093 w 2379092"/>
              <a:gd name="connsiteY66" fmla="*/ 150126 h 978697"/>
              <a:gd name="connsiteX67" fmla="*/ 580030 w 2379092"/>
              <a:gd name="connsiteY67" fmla="*/ 129654 h 978697"/>
              <a:gd name="connsiteX68" fmla="*/ 518615 w 2379092"/>
              <a:gd name="connsiteY68" fmla="*/ 116006 h 978697"/>
              <a:gd name="connsiteX69" fmla="*/ 498144 w 2379092"/>
              <a:gd name="connsiteY69" fmla="*/ 88711 h 978697"/>
              <a:gd name="connsiteX70" fmla="*/ 491320 w 2379092"/>
              <a:gd name="connsiteY70" fmla="*/ 68239 h 978697"/>
              <a:gd name="connsiteX71" fmla="*/ 0 w 2379092"/>
              <a:gd name="connsiteY71" fmla="*/ 54591 h 978697"/>
              <a:gd name="connsiteX72" fmla="*/ 68239 w 2379092"/>
              <a:gd name="connsiteY72" fmla="*/ 0 h 978697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221475 w 2379092"/>
              <a:gd name="connsiteY22" fmla="*/ 409433 h 986924"/>
              <a:gd name="connsiteX23" fmla="*/ 1248771 w 2379092"/>
              <a:gd name="connsiteY23" fmla="*/ 416257 h 986924"/>
              <a:gd name="connsiteX24" fmla="*/ 1296538 w 2379092"/>
              <a:gd name="connsiteY24" fmla="*/ 436729 h 986924"/>
              <a:gd name="connsiteX25" fmla="*/ 1337481 w 2379092"/>
              <a:gd name="connsiteY25" fmla="*/ 450376 h 986924"/>
              <a:gd name="connsiteX26" fmla="*/ 1426191 w 2379092"/>
              <a:gd name="connsiteY26" fmla="*/ 464024 h 986924"/>
              <a:gd name="connsiteX27" fmla="*/ 1494430 w 2379092"/>
              <a:gd name="connsiteY27" fmla="*/ 477672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705971 w 2379092"/>
              <a:gd name="connsiteY32" fmla="*/ 559559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473959 w 2379092"/>
              <a:gd name="connsiteY43" fmla="*/ 593678 h 986924"/>
              <a:gd name="connsiteX44" fmla="*/ 1453487 w 2379092"/>
              <a:gd name="connsiteY44" fmla="*/ 586854 h 986924"/>
              <a:gd name="connsiteX45" fmla="*/ 1398896 w 2379092"/>
              <a:gd name="connsiteY45" fmla="*/ 573206 h 986924"/>
              <a:gd name="connsiteX46" fmla="*/ 1378424 w 2379092"/>
              <a:gd name="connsiteY46" fmla="*/ 559559 h 986924"/>
              <a:gd name="connsiteX47" fmla="*/ 1337481 w 2379092"/>
              <a:gd name="connsiteY47" fmla="*/ 545911 h 986924"/>
              <a:gd name="connsiteX48" fmla="*/ 1296538 w 2379092"/>
              <a:gd name="connsiteY48" fmla="*/ 525439 h 986924"/>
              <a:gd name="connsiteX49" fmla="*/ 1255594 w 2379092"/>
              <a:gd name="connsiteY49" fmla="*/ 504968 h 986924"/>
              <a:gd name="connsiteX50" fmla="*/ 1214651 w 2379092"/>
              <a:gd name="connsiteY50" fmla="*/ 484496 h 986924"/>
              <a:gd name="connsiteX51" fmla="*/ 1194179 w 2379092"/>
              <a:gd name="connsiteY51" fmla="*/ 470848 h 986924"/>
              <a:gd name="connsiteX52" fmla="*/ 1173708 w 2379092"/>
              <a:gd name="connsiteY52" fmla="*/ 464024 h 986924"/>
              <a:gd name="connsiteX53" fmla="*/ 1132765 w 2379092"/>
              <a:gd name="connsiteY53" fmla="*/ 436729 h 986924"/>
              <a:gd name="connsiteX54" fmla="*/ 1091821 w 2379092"/>
              <a:gd name="connsiteY54" fmla="*/ 409433 h 986924"/>
              <a:gd name="connsiteX55" fmla="*/ 1071350 w 2379092"/>
              <a:gd name="connsiteY55" fmla="*/ 395785 h 986924"/>
              <a:gd name="connsiteX56" fmla="*/ 1050878 w 2379092"/>
              <a:gd name="connsiteY56" fmla="*/ 388962 h 986924"/>
              <a:gd name="connsiteX57" fmla="*/ 1009935 w 2379092"/>
              <a:gd name="connsiteY57" fmla="*/ 361666 h 986924"/>
              <a:gd name="connsiteX58" fmla="*/ 928048 w 2379092"/>
              <a:gd name="connsiteY58" fmla="*/ 334371 h 986924"/>
              <a:gd name="connsiteX59" fmla="*/ 887105 w 2379092"/>
              <a:gd name="connsiteY59" fmla="*/ 320723 h 986924"/>
              <a:gd name="connsiteX60" fmla="*/ 866633 w 2379092"/>
              <a:gd name="connsiteY60" fmla="*/ 313899 h 986924"/>
              <a:gd name="connsiteX61" fmla="*/ 846162 w 2379092"/>
              <a:gd name="connsiteY61" fmla="*/ 300251 h 986924"/>
              <a:gd name="connsiteX62" fmla="*/ 818866 w 2379092"/>
              <a:gd name="connsiteY62" fmla="*/ 259308 h 986924"/>
              <a:gd name="connsiteX63" fmla="*/ 777923 w 2379092"/>
              <a:gd name="connsiteY63" fmla="*/ 225188 h 986924"/>
              <a:gd name="connsiteX64" fmla="*/ 757451 w 2379092"/>
              <a:gd name="connsiteY64" fmla="*/ 211541 h 986924"/>
              <a:gd name="connsiteX65" fmla="*/ 736979 w 2379092"/>
              <a:gd name="connsiteY65" fmla="*/ 191069 h 986924"/>
              <a:gd name="connsiteX66" fmla="*/ 675565 w 2379092"/>
              <a:gd name="connsiteY66" fmla="*/ 163773 h 986924"/>
              <a:gd name="connsiteX67" fmla="*/ 655093 w 2379092"/>
              <a:gd name="connsiteY67" fmla="*/ 150126 h 986924"/>
              <a:gd name="connsiteX68" fmla="*/ 580030 w 2379092"/>
              <a:gd name="connsiteY68" fmla="*/ 129654 h 986924"/>
              <a:gd name="connsiteX69" fmla="*/ 518615 w 2379092"/>
              <a:gd name="connsiteY69" fmla="*/ 116006 h 986924"/>
              <a:gd name="connsiteX70" fmla="*/ 498144 w 2379092"/>
              <a:gd name="connsiteY70" fmla="*/ 88711 h 986924"/>
              <a:gd name="connsiteX71" fmla="*/ 491320 w 2379092"/>
              <a:gd name="connsiteY71" fmla="*/ 68239 h 986924"/>
              <a:gd name="connsiteX72" fmla="*/ 0 w 2379092"/>
              <a:gd name="connsiteY72" fmla="*/ 54591 h 986924"/>
              <a:gd name="connsiteX73" fmla="*/ 68239 w 2379092"/>
              <a:gd name="connsiteY7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221475 w 2379092"/>
              <a:gd name="connsiteY22" fmla="*/ 409433 h 986924"/>
              <a:gd name="connsiteX23" fmla="*/ 1248771 w 2379092"/>
              <a:gd name="connsiteY23" fmla="*/ 416257 h 986924"/>
              <a:gd name="connsiteX24" fmla="*/ 1296538 w 2379092"/>
              <a:gd name="connsiteY24" fmla="*/ 436729 h 986924"/>
              <a:gd name="connsiteX25" fmla="*/ 1337481 w 2379092"/>
              <a:gd name="connsiteY25" fmla="*/ 450376 h 986924"/>
              <a:gd name="connsiteX26" fmla="*/ 1426191 w 2379092"/>
              <a:gd name="connsiteY26" fmla="*/ 464024 h 986924"/>
              <a:gd name="connsiteX27" fmla="*/ 1494430 w 2379092"/>
              <a:gd name="connsiteY27" fmla="*/ 477672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705971 w 2379092"/>
              <a:gd name="connsiteY32" fmla="*/ 559559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473959 w 2379092"/>
              <a:gd name="connsiteY43" fmla="*/ 593678 h 986924"/>
              <a:gd name="connsiteX44" fmla="*/ 1453487 w 2379092"/>
              <a:gd name="connsiteY44" fmla="*/ 586854 h 986924"/>
              <a:gd name="connsiteX45" fmla="*/ 1398896 w 2379092"/>
              <a:gd name="connsiteY45" fmla="*/ 573206 h 986924"/>
              <a:gd name="connsiteX46" fmla="*/ 1378424 w 2379092"/>
              <a:gd name="connsiteY46" fmla="*/ 559559 h 986924"/>
              <a:gd name="connsiteX47" fmla="*/ 1337481 w 2379092"/>
              <a:gd name="connsiteY47" fmla="*/ 545911 h 986924"/>
              <a:gd name="connsiteX48" fmla="*/ 1296538 w 2379092"/>
              <a:gd name="connsiteY48" fmla="*/ 525439 h 986924"/>
              <a:gd name="connsiteX49" fmla="*/ 1255594 w 2379092"/>
              <a:gd name="connsiteY49" fmla="*/ 504968 h 986924"/>
              <a:gd name="connsiteX50" fmla="*/ 1112302 w 2379092"/>
              <a:gd name="connsiteY50" fmla="*/ 557321 h 986924"/>
              <a:gd name="connsiteX51" fmla="*/ 1194179 w 2379092"/>
              <a:gd name="connsiteY51" fmla="*/ 470848 h 986924"/>
              <a:gd name="connsiteX52" fmla="*/ 1173708 w 2379092"/>
              <a:gd name="connsiteY52" fmla="*/ 464024 h 986924"/>
              <a:gd name="connsiteX53" fmla="*/ 1132765 w 2379092"/>
              <a:gd name="connsiteY53" fmla="*/ 436729 h 986924"/>
              <a:gd name="connsiteX54" fmla="*/ 1091821 w 2379092"/>
              <a:gd name="connsiteY54" fmla="*/ 409433 h 986924"/>
              <a:gd name="connsiteX55" fmla="*/ 1071350 w 2379092"/>
              <a:gd name="connsiteY55" fmla="*/ 395785 h 986924"/>
              <a:gd name="connsiteX56" fmla="*/ 1050878 w 2379092"/>
              <a:gd name="connsiteY56" fmla="*/ 388962 h 986924"/>
              <a:gd name="connsiteX57" fmla="*/ 1009935 w 2379092"/>
              <a:gd name="connsiteY57" fmla="*/ 361666 h 986924"/>
              <a:gd name="connsiteX58" fmla="*/ 928048 w 2379092"/>
              <a:gd name="connsiteY58" fmla="*/ 334371 h 986924"/>
              <a:gd name="connsiteX59" fmla="*/ 887105 w 2379092"/>
              <a:gd name="connsiteY59" fmla="*/ 320723 h 986924"/>
              <a:gd name="connsiteX60" fmla="*/ 866633 w 2379092"/>
              <a:gd name="connsiteY60" fmla="*/ 313899 h 986924"/>
              <a:gd name="connsiteX61" fmla="*/ 846162 w 2379092"/>
              <a:gd name="connsiteY61" fmla="*/ 300251 h 986924"/>
              <a:gd name="connsiteX62" fmla="*/ 818866 w 2379092"/>
              <a:gd name="connsiteY62" fmla="*/ 259308 h 986924"/>
              <a:gd name="connsiteX63" fmla="*/ 777923 w 2379092"/>
              <a:gd name="connsiteY63" fmla="*/ 225188 h 986924"/>
              <a:gd name="connsiteX64" fmla="*/ 757451 w 2379092"/>
              <a:gd name="connsiteY64" fmla="*/ 211541 h 986924"/>
              <a:gd name="connsiteX65" fmla="*/ 736979 w 2379092"/>
              <a:gd name="connsiteY65" fmla="*/ 191069 h 986924"/>
              <a:gd name="connsiteX66" fmla="*/ 675565 w 2379092"/>
              <a:gd name="connsiteY66" fmla="*/ 163773 h 986924"/>
              <a:gd name="connsiteX67" fmla="*/ 655093 w 2379092"/>
              <a:gd name="connsiteY67" fmla="*/ 150126 h 986924"/>
              <a:gd name="connsiteX68" fmla="*/ 580030 w 2379092"/>
              <a:gd name="connsiteY68" fmla="*/ 129654 h 986924"/>
              <a:gd name="connsiteX69" fmla="*/ 518615 w 2379092"/>
              <a:gd name="connsiteY69" fmla="*/ 116006 h 986924"/>
              <a:gd name="connsiteX70" fmla="*/ 498144 w 2379092"/>
              <a:gd name="connsiteY70" fmla="*/ 88711 h 986924"/>
              <a:gd name="connsiteX71" fmla="*/ 491320 w 2379092"/>
              <a:gd name="connsiteY71" fmla="*/ 68239 h 986924"/>
              <a:gd name="connsiteX72" fmla="*/ 0 w 2379092"/>
              <a:gd name="connsiteY72" fmla="*/ 54591 h 986924"/>
              <a:gd name="connsiteX73" fmla="*/ 68239 w 2379092"/>
              <a:gd name="connsiteY7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221475 w 2379092"/>
              <a:gd name="connsiteY22" fmla="*/ 409433 h 986924"/>
              <a:gd name="connsiteX23" fmla="*/ 1248771 w 2379092"/>
              <a:gd name="connsiteY23" fmla="*/ 416257 h 986924"/>
              <a:gd name="connsiteX24" fmla="*/ 1296538 w 2379092"/>
              <a:gd name="connsiteY24" fmla="*/ 436729 h 986924"/>
              <a:gd name="connsiteX25" fmla="*/ 1337481 w 2379092"/>
              <a:gd name="connsiteY25" fmla="*/ 450376 h 986924"/>
              <a:gd name="connsiteX26" fmla="*/ 1426191 w 2379092"/>
              <a:gd name="connsiteY26" fmla="*/ 464024 h 986924"/>
              <a:gd name="connsiteX27" fmla="*/ 1494430 w 2379092"/>
              <a:gd name="connsiteY27" fmla="*/ 477672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705971 w 2379092"/>
              <a:gd name="connsiteY32" fmla="*/ 559559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473959 w 2379092"/>
              <a:gd name="connsiteY43" fmla="*/ 593678 h 986924"/>
              <a:gd name="connsiteX44" fmla="*/ 1453487 w 2379092"/>
              <a:gd name="connsiteY44" fmla="*/ 586854 h 986924"/>
              <a:gd name="connsiteX45" fmla="*/ 1398896 w 2379092"/>
              <a:gd name="connsiteY45" fmla="*/ 573206 h 986924"/>
              <a:gd name="connsiteX46" fmla="*/ 1378424 w 2379092"/>
              <a:gd name="connsiteY46" fmla="*/ 559559 h 986924"/>
              <a:gd name="connsiteX47" fmla="*/ 1337481 w 2379092"/>
              <a:gd name="connsiteY47" fmla="*/ 545911 h 986924"/>
              <a:gd name="connsiteX48" fmla="*/ 1296538 w 2379092"/>
              <a:gd name="connsiteY48" fmla="*/ 525439 h 986924"/>
              <a:gd name="connsiteX49" fmla="*/ 1255594 w 2379092"/>
              <a:gd name="connsiteY49" fmla="*/ 504968 h 986924"/>
              <a:gd name="connsiteX50" fmla="*/ 1112302 w 2379092"/>
              <a:gd name="connsiteY50" fmla="*/ 557321 h 986924"/>
              <a:gd name="connsiteX51" fmla="*/ 1194179 w 2379092"/>
              <a:gd name="connsiteY51" fmla="*/ 470848 h 986924"/>
              <a:gd name="connsiteX52" fmla="*/ 1173708 w 2379092"/>
              <a:gd name="connsiteY52" fmla="*/ 464024 h 986924"/>
              <a:gd name="connsiteX53" fmla="*/ 1050507 w 2379092"/>
              <a:gd name="connsiteY53" fmla="*/ 417990 h 986924"/>
              <a:gd name="connsiteX54" fmla="*/ 1091821 w 2379092"/>
              <a:gd name="connsiteY54" fmla="*/ 409433 h 986924"/>
              <a:gd name="connsiteX55" fmla="*/ 1071350 w 2379092"/>
              <a:gd name="connsiteY55" fmla="*/ 395785 h 986924"/>
              <a:gd name="connsiteX56" fmla="*/ 1050878 w 2379092"/>
              <a:gd name="connsiteY56" fmla="*/ 388962 h 986924"/>
              <a:gd name="connsiteX57" fmla="*/ 1009935 w 2379092"/>
              <a:gd name="connsiteY57" fmla="*/ 361666 h 986924"/>
              <a:gd name="connsiteX58" fmla="*/ 928048 w 2379092"/>
              <a:gd name="connsiteY58" fmla="*/ 334371 h 986924"/>
              <a:gd name="connsiteX59" fmla="*/ 887105 w 2379092"/>
              <a:gd name="connsiteY59" fmla="*/ 320723 h 986924"/>
              <a:gd name="connsiteX60" fmla="*/ 866633 w 2379092"/>
              <a:gd name="connsiteY60" fmla="*/ 313899 h 986924"/>
              <a:gd name="connsiteX61" fmla="*/ 846162 w 2379092"/>
              <a:gd name="connsiteY61" fmla="*/ 300251 h 986924"/>
              <a:gd name="connsiteX62" fmla="*/ 818866 w 2379092"/>
              <a:gd name="connsiteY62" fmla="*/ 259308 h 986924"/>
              <a:gd name="connsiteX63" fmla="*/ 777923 w 2379092"/>
              <a:gd name="connsiteY63" fmla="*/ 225188 h 986924"/>
              <a:gd name="connsiteX64" fmla="*/ 757451 w 2379092"/>
              <a:gd name="connsiteY64" fmla="*/ 211541 h 986924"/>
              <a:gd name="connsiteX65" fmla="*/ 736979 w 2379092"/>
              <a:gd name="connsiteY65" fmla="*/ 191069 h 986924"/>
              <a:gd name="connsiteX66" fmla="*/ 675565 w 2379092"/>
              <a:gd name="connsiteY66" fmla="*/ 163773 h 986924"/>
              <a:gd name="connsiteX67" fmla="*/ 655093 w 2379092"/>
              <a:gd name="connsiteY67" fmla="*/ 150126 h 986924"/>
              <a:gd name="connsiteX68" fmla="*/ 580030 w 2379092"/>
              <a:gd name="connsiteY68" fmla="*/ 129654 h 986924"/>
              <a:gd name="connsiteX69" fmla="*/ 518615 w 2379092"/>
              <a:gd name="connsiteY69" fmla="*/ 116006 h 986924"/>
              <a:gd name="connsiteX70" fmla="*/ 498144 w 2379092"/>
              <a:gd name="connsiteY70" fmla="*/ 88711 h 986924"/>
              <a:gd name="connsiteX71" fmla="*/ 491320 w 2379092"/>
              <a:gd name="connsiteY71" fmla="*/ 68239 h 986924"/>
              <a:gd name="connsiteX72" fmla="*/ 0 w 2379092"/>
              <a:gd name="connsiteY72" fmla="*/ 54591 h 986924"/>
              <a:gd name="connsiteX73" fmla="*/ 68239 w 2379092"/>
              <a:gd name="connsiteY7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221475 w 2379092"/>
              <a:gd name="connsiteY22" fmla="*/ 409433 h 986924"/>
              <a:gd name="connsiteX23" fmla="*/ 1248771 w 2379092"/>
              <a:gd name="connsiteY23" fmla="*/ 416257 h 986924"/>
              <a:gd name="connsiteX24" fmla="*/ 1296538 w 2379092"/>
              <a:gd name="connsiteY24" fmla="*/ 436729 h 986924"/>
              <a:gd name="connsiteX25" fmla="*/ 1337481 w 2379092"/>
              <a:gd name="connsiteY25" fmla="*/ 450376 h 986924"/>
              <a:gd name="connsiteX26" fmla="*/ 1426191 w 2379092"/>
              <a:gd name="connsiteY26" fmla="*/ 464024 h 986924"/>
              <a:gd name="connsiteX27" fmla="*/ 1494430 w 2379092"/>
              <a:gd name="connsiteY27" fmla="*/ 477672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705971 w 2379092"/>
              <a:gd name="connsiteY32" fmla="*/ 559559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473959 w 2379092"/>
              <a:gd name="connsiteY43" fmla="*/ 593678 h 986924"/>
              <a:gd name="connsiteX44" fmla="*/ 1453487 w 2379092"/>
              <a:gd name="connsiteY44" fmla="*/ 586854 h 986924"/>
              <a:gd name="connsiteX45" fmla="*/ 1398896 w 2379092"/>
              <a:gd name="connsiteY45" fmla="*/ 573206 h 986924"/>
              <a:gd name="connsiteX46" fmla="*/ 1378424 w 2379092"/>
              <a:gd name="connsiteY46" fmla="*/ 559559 h 986924"/>
              <a:gd name="connsiteX47" fmla="*/ 1337481 w 2379092"/>
              <a:gd name="connsiteY47" fmla="*/ 545911 h 986924"/>
              <a:gd name="connsiteX48" fmla="*/ 1296538 w 2379092"/>
              <a:gd name="connsiteY48" fmla="*/ 525439 h 986924"/>
              <a:gd name="connsiteX49" fmla="*/ 1255594 w 2379092"/>
              <a:gd name="connsiteY49" fmla="*/ 504968 h 986924"/>
              <a:gd name="connsiteX50" fmla="*/ 1112302 w 2379092"/>
              <a:gd name="connsiteY50" fmla="*/ 557321 h 986924"/>
              <a:gd name="connsiteX51" fmla="*/ 1194179 w 2379092"/>
              <a:gd name="connsiteY51" fmla="*/ 470848 h 986924"/>
              <a:gd name="connsiteX52" fmla="*/ 1050507 w 2379092"/>
              <a:gd name="connsiteY52" fmla="*/ 487656 h 986924"/>
              <a:gd name="connsiteX53" fmla="*/ 1050507 w 2379092"/>
              <a:gd name="connsiteY53" fmla="*/ 417990 h 986924"/>
              <a:gd name="connsiteX54" fmla="*/ 1091821 w 2379092"/>
              <a:gd name="connsiteY54" fmla="*/ 409433 h 986924"/>
              <a:gd name="connsiteX55" fmla="*/ 1071350 w 2379092"/>
              <a:gd name="connsiteY55" fmla="*/ 395785 h 986924"/>
              <a:gd name="connsiteX56" fmla="*/ 1050878 w 2379092"/>
              <a:gd name="connsiteY56" fmla="*/ 388962 h 986924"/>
              <a:gd name="connsiteX57" fmla="*/ 1009935 w 2379092"/>
              <a:gd name="connsiteY57" fmla="*/ 361666 h 986924"/>
              <a:gd name="connsiteX58" fmla="*/ 928048 w 2379092"/>
              <a:gd name="connsiteY58" fmla="*/ 334371 h 986924"/>
              <a:gd name="connsiteX59" fmla="*/ 887105 w 2379092"/>
              <a:gd name="connsiteY59" fmla="*/ 320723 h 986924"/>
              <a:gd name="connsiteX60" fmla="*/ 866633 w 2379092"/>
              <a:gd name="connsiteY60" fmla="*/ 313899 h 986924"/>
              <a:gd name="connsiteX61" fmla="*/ 846162 w 2379092"/>
              <a:gd name="connsiteY61" fmla="*/ 300251 h 986924"/>
              <a:gd name="connsiteX62" fmla="*/ 818866 w 2379092"/>
              <a:gd name="connsiteY62" fmla="*/ 259308 h 986924"/>
              <a:gd name="connsiteX63" fmla="*/ 777923 w 2379092"/>
              <a:gd name="connsiteY63" fmla="*/ 225188 h 986924"/>
              <a:gd name="connsiteX64" fmla="*/ 757451 w 2379092"/>
              <a:gd name="connsiteY64" fmla="*/ 211541 h 986924"/>
              <a:gd name="connsiteX65" fmla="*/ 736979 w 2379092"/>
              <a:gd name="connsiteY65" fmla="*/ 191069 h 986924"/>
              <a:gd name="connsiteX66" fmla="*/ 675565 w 2379092"/>
              <a:gd name="connsiteY66" fmla="*/ 163773 h 986924"/>
              <a:gd name="connsiteX67" fmla="*/ 655093 w 2379092"/>
              <a:gd name="connsiteY67" fmla="*/ 150126 h 986924"/>
              <a:gd name="connsiteX68" fmla="*/ 580030 w 2379092"/>
              <a:gd name="connsiteY68" fmla="*/ 129654 h 986924"/>
              <a:gd name="connsiteX69" fmla="*/ 518615 w 2379092"/>
              <a:gd name="connsiteY69" fmla="*/ 116006 h 986924"/>
              <a:gd name="connsiteX70" fmla="*/ 498144 w 2379092"/>
              <a:gd name="connsiteY70" fmla="*/ 88711 h 986924"/>
              <a:gd name="connsiteX71" fmla="*/ 491320 w 2379092"/>
              <a:gd name="connsiteY71" fmla="*/ 68239 h 986924"/>
              <a:gd name="connsiteX72" fmla="*/ 0 w 2379092"/>
              <a:gd name="connsiteY72" fmla="*/ 54591 h 986924"/>
              <a:gd name="connsiteX73" fmla="*/ 68239 w 2379092"/>
              <a:gd name="connsiteY7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221475 w 2379092"/>
              <a:gd name="connsiteY22" fmla="*/ 409433 h 986924"/>
              <a:gd name="connsiteX23" fmla="*/ 1248771 w 2379092"/>
              <a:gd name="connsiteY23" fmla="*/ 416257 h 986924"/>
              <a:gd name="connsiteX24" fmla="*/ 1296538 w 2379092"/>
              <a:gd name="connsiteY24" fmla="*/ 436729 h 986924"/>
              <a:gd name="connsiteX25" fmla="*/ 1337481 w 2379092"/>
              <a:gd name="connsiteY25" fmla="*/ 450376 h 986924"/>
              <a:gd name="connsiteX26" fmla="*/ 1426191 w 2379092"/>
              <a:gd name="connsiteY26" fmla="*/ 464024 h 986924"/>
              <a:gd name="connsiteX27" fmla="*/ 1494430 w 2379092"/>
              <a:gd name="connsiteY27" fmla="*/ 477672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705971 w 2379092"/>
              <a:gd name="connsiteY32" fmla="*/ 559559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473959 w 2379092"/>
              <a:gd name="connsiteY43" fmla="*/ 593678 h 986924"/>
              <a:gd name="connsiteX44" fmla="*/ 1453487 w 2379092"/>
              <a:gd name="connsiteY44" fmla="*/ 586854 h 986924"/>
              <a:gd name="connsiteX45" fmla="*/ 1398896 w 2379092"/>
              <a:gd name="connsiteY45" fmla="*/ 573206 h 986924"/>
              <a:gd name="connsiteX46" fmla="*/ 1378424 w 2379092"/>
              <a:gd name="connsiteY46" fmla="*/ 559559 h 986924"/>
              <a:gd name="connsiteX47" fmla="*/ 1337481 w 2379092"/>
              <a:gd name="connsiteY47" fmla="*/ 545911 h 986924"/>
              <a:gd name="connsiteX48" fmla="*/ 1296538 w 2379092"/>
              <a:gd name="connsiteY48" fmla="*/ 525439 h 986924"/>
              <a:gd name="connsiteX49" fmla="*/ 1255594 w 2379092"/>
              <a:gd name="connsiteY49" fmla="*/ 504968 h 986924"/>
              <a:gd name="connsiteX50" fmla="*/ 1112302 w 2379092"/>
              <a:gd name="connsiteY50" fmla="*/ 557321 h 986924"/>
              <a:gd name="connsiteX51" fmla="*/ 1112302 w 2379092"/>
              <a:gd name="connsiteY51" fmla="*/ 487656 h 986924"/>
              <a:gd name="connsiteX52" fmla="*/ 1050507 w 2379092"/>
              <a:gd name="connsiteY52" fmla="*/ 487656 h 986924"/>
              <a:gd name="connsiteX53" fmla="*/ 1050507 w 2379092"/>
              <a:gd name="connsiteY53" fmla="*/ 417990 h 986924"/>
              <a:gd name="connsiteX54" fmla="*/ 1091821 w 2379092"/>
              <a:gd name="connsiteY54" fmla="*/ 409433 h 986924"/>
              <a:gd name="connsiteX55" fmla="*/ 1071350 w 2379092"/>
              <a:gd name="connsiteY55" fmla="*/ 395785 h 986924"/>
              <a:gd name="connsiteX56" fmla="*/ 1050878 w 2379092"/>
              <a:gd name="connsiteY56" fmla="*/ 388962 h 986924"/>
              <a:gd name="connsiteX57" fmla="*/ 1009935 w 2379092"/>
              <a:gd name="connsiteY57" fmla="*/ 361666 h 986924"/>
              <a:gd name="connsiteX58" fmla="*/ 928048 w 2379092"/>
              <a:gd name="connsiteY58" fmla="*/ 334371 h 986924"/>
              <a:gd name="connsiteX59" fmla="*/ 887105 w 2379092"/>
              <a:gd name="connsiteY59" fmla="*/ 320723 h 986924"/>
              <a:gd name="connsiteX60" fmla="*/ 866633 w 2379092"/>
              <a:gd name="connsiteY60" fmla="*/ 313899 h 986924"/>
              <a:gd name="connsiteX61" fmla="*/ 846162 w 2379092"/>
              <a:gd name="connsiteY61" fmla="*/ 300251 h 986924"/>
              <a:gd name="connsiteX62" fmla="*/ 818866 w 2379092"/>
              <a:gd name="connsiteY62" fmla="*/ 259308 h 986924"/>
              <a:gd name="connsiteX63" fmla="*/ 777923 w 2379092"/>
              <a:gd name="connsiteY63" fmla="*/ 225188 h 986924"/>
              <a:gd name="connsiteX64" fmla="*/ 757451 w 2379092"/>
              <a:gd name="connsiteY64" fmla="*/ 211541 h 986924"/>
              <a:gd name="connsiteX65" fmla="*/ 736979 w 2379092"/>
              <a:gd name="connsiteY65" fmla="*/ 191069 h 986924"/>
              <a:gd name="connsiteX66" fmla="*/ 675565 w 2379092"/>
              <a:gd name="connsiteY66" fmla="*/ 163773 h 986924"/>
              <a:gd name="connsiteX67" fmla="*/ 655093 w 2379092"/>
              <a:gd name="connsiteY67" fmla="*/ 150126 h 986924"/>
              <a:gd name="connsiteX68" fmla="*/ 580030 w 2379092"/>
              <a:gd name="connsiteY68" fmla="*/ 129654 h 986924"/>
              <a:gd name="connsiteX69" fmla="*/ 518615 w 2379092"/>
              <a:gd name="connsiteY69" fmla="*/ 116006 h 986924"/>
              <a:gd name="connsiteX70" fmla="*/ 498144 w 2379092"/>
              <a:gd name="connsiteY70" fmla="*/ 88711 h 986924"/>
              <a:gd name="connsiteX71" fmla="*/ 491320 w 2379092"/>
              <a:gd name="connsiteY71" fmla="*/ 68239 h 986924"/>
              <a:gd name="connsiteX72" fmla="*/ 0 w 2379092"/>
              <a:gd name="connsiteY72" fmla="*/ 54591 h 986924"/>
              <a:gd name="connsiteX73" fmla="*/ 68239 w 2379092"/>
              <a:gd name="connsiteY7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296538 w 2379092"/>
              <a:gd name="connsiteY24" fmla="*/ 436729 h 986924"/>
              <a:gd name="connsiteX25" fmla="*/ 1337481 w 2379092"/>
              <a:gd name="connsiteY25" fmla="*/ 450376 h 986924"/>
              <a:gd name="connsiteX26" fmla="*/ 1426191 w 2379092"/>
              <a:gd name="connsiteY26" fmla="*/ 464024 h 986924"/>
              <a:gd name="connsiteX27" fmla="*/ 1494430 w 2379092"/>
              <a:gd name="connsiteY27" fmla="*/ 477672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705971 w 2379092"/>
              <a:gd name="connsiteY32" fmla="*/ 559559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473959 w 2379092"/>
              <a:gd name="connsiteY43" fmla="*/ 593678 h 986924"/>
              <a:gd name="connsiteX44" fmla="*/ 1453487 w 2379092"/>
              <a:gd name="connsiteY44" fmla="*/ 586854 h 986924"/>
              <a:gd name="connsiteX45" fmla="*/ 1398896 w 2379092"/>
              <a:gd name="connsiteY45" fmla="*/ 573206 h 986924"/>
              <a:gd name="connsiteX46" fmla="*/ 1378424 w 2379092"/>
              <a:gd name="connsiteY46" fmla="*/ 559559 h 986924"/>
              <a:gd name="connsiteX47" fmla="*/ 1337481 w 2379092"/>
              <a:gd name="connsiteY47" fmla="*/ 545911 h 986924"/>
              <a:gd name="connsiteX48" fmla="*/ 1296538 w 2379092"/>
              <a:gd name="connsiteY48" fmla="*/ 525439 h 986924"/>
              <a:gd name="connsiteX49" fmla="*/ 1255594 w 2379092"/>
              <a:gd name="connsiteY49" fmla="*/ 504968 h 986924"/>
              <a:gd name="connsiteX50" fmla="*/ 1112302 w 2379092"/>
              <a:gd name="connsiteY50" fmla="*/ 557321 h 986924"/>
              <a:gd name="connsiteX51" fmla="*/ 1112302 w 2379092"/>
              <a:gd name="connsiteY51" fmla="*/ 487656 h 986924"/>
              <a:gd name="connsiteX52" fmla="*/ 1050507 w 2379092"/>
              <a:gd name="connsiteY52" fmla="*/ 487656 h 986924"/>
              <a:gd name="connsiteX53" fmla="*/ 1050507 w 2379092"/>
              <a:gd name="connsiteY53" fmla="*/ 417990 h 986924"/>
              <a:gd name="connsiteX54" fmla="*/ 1091821 w 2379092"/>
              <a:gd name="connsiteY54" fmla="*/ 409433 h 986924"/>
              <a:gd name="connsiteX55" fmla="*/ 1071350 w 2379092"/>
              <a:gd name="connsiteY55" fmla="*/ 395785 h 986924"/>
              <a:gd name="connsiteX56" fmla="*/ 1050878 w 2379092"/>
              <a:gd name="connsiteY56" fmla="*/ 388962 h 986924"/>
              <a:gd name="connsiteX57" fmla="*/ 1009935 w 2379092"/>
              <a:gd name="connsiteY57" fmla="*/ 361666 h 986924"/>
              <a:gd name="connsiteX58" fmla="*/ 928048 w 2379092"/>
              <a:gd name="connsiteY58" fmla="*/ 334371 h 986924"/>
              <a:gd name="connsiteX59" fmla="*/ 887105 w 2379092"/>
              <a:gd name="connsiteY59" fmla="*/ 320723 h 986924"/>
              <a:gd name="connsiteX60" fmla="*/ 866633 w 2379092"/>
              <a:gd name="connsiteY60" fmla="*/ 313899 h 986924"/>
              <a:gd name="connsiteX61" fmla="*/ 846162 w 2379092"/>
              <a:gd name="connsiteY61" fmla="*/ 300251 h 986924"/>
              <a:gd name="connsiteX62" fmla="*/ 818866 w 2379092"/>
              <a:gd name="connsiteY62" fmla="*/ 259308 h 986924"/>
              <a:gd name="connsiteX63" fmla="*/ 777923 w 2379092"/>
              <a:gd name="connsiteY63" fmla="*/ 225188 h 986924"/>
              <a:gd name="connsiteX64" fmla="*/ 757451 w 2379092"/>
              <a:gd name="connsiteY64" fmla="*/ 211541 h 986924"/>
              <a:gd name="connsiteX65" fmla="*/ 736979 w 2379092"/>
              <a:gd name="connsiteY65" fmla="*/ 191069 h 986924"/>
              <a:gd name="connsiteX66" fmla="*/ 675565 w 2379092"/>
              <a:gd name="connsiteY66" fmla="*/ 163773 h 986924"/>
              <a:gd name="connsiteX67" fmla="*/ 655093 w 2379092"/>
              <a:gd name="connsiteY67" fmla="*/ 150126 h 986924"/>
              <a:gd name="connsiteX68" fmla="*/ 580030 w 2379092"/>
              <a:gd name="connsiteY68" fmla="*/ 129654 h 986924"/>
              <a:gd name="connsiteX69" fmla="*/ 518615 w 2379092"/>
              <a:gd name="connsiteY69" fmla="*/ 116006 h 986924"/>
              <a:gd name="connsiteX70" fmla="*/ 498144 w 2379092"/>
              <a:gd name="connsiteY70" fmla="*/ 88711 h 986924"/>
              <a:gd name="connsiteX71" fmla="*/ 491320 w 2379092"/>
              <a:gd name="connsiteY71" fmla="*/ 68239 h 986924"/>
              <a:gd name="connsiteX72" fmla="*/ 0 w 2379092"/>
              <a:gd name="connsiteY72" fmla="*/ 54591 h 986924"/>
              <a:gd name="connsiteX73" fmla="*/ 68239 w 2379092"/>
              <a:gd name="connsiteY7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337481 w 2379092"/>
              <a:gd name="connsiteY25" fmla="*/ 450376 h 986924"/>
              <a:gd name="connsiteX26" fmla="*/ 1426191 w 2379092"/>
              <a:gd name="connsiteY26" fmla="*/ 464024 h 986924"/>
              <a:gd name="connsiteX27" fmla="*/ 1494430 w 2379092"/>
              <a:gd name="connsiteY27" fmla="*/ 477672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705971 w 2379092"/>
              <a:gd name="connsiteY32" fmla="*/ 559559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473959 w 2379092"/>
              <a:gd name="connsiteY43" fmla="*/ 593678 h 986924"/>
              <a:gd name="connsiteX44" fmla="*/ 1453487 w 2379092"/>
              <a:gd name="connsiteY44" fmla="*/ 586854 h 986924"/>
              <a:gd name="connsiteX45" fmla="*/ 1398896 w 2379092"/>
              <a:gd name="connsiteY45" fmla="*/ 573206 h 986924"/>
              <a:gd name="connsiteX46" fmla="*/ 1378424 w 2379092"/>
              <a:gd name="connsiteY46" fmla="*/ 559559 h 986924"/>
              <a:gd name="connsiteX47" fmla="*/ 1337481 w 2379092"/>
              <a:gd name="connsiteY47" fmla="*/ 545911 h 986924"/>
              <a:gd name="connsiteX48" fmla="*/ 1296538 w 2379092"/>
              <a:gd name="connsiteY48" fmla="*/ 525439 h 986924"/>
              <a:gd name="connsiteX49" fmla="*/ 1255594 w 2379092"/>
              <a:gd name="connsiteY49" fmla="*/ 504968 h 986924"/>
              <a:gd name="connsiteX50" fmla="*/ 1112302 w 2379092"/>
              <a:gd name="connsiteY50" fmla="*/ 557321 h 986924"/>
              <a:gd name="connsiteX51" fmla="*/ 1112302 w 2379092"/>
              <a:gd name="connsiteY51" fmla="*/ 487656 h 986924"/>
              <a:gd name="connsiteX52" fmla="*/ 1050507 w 2379092"/>
              <a:gd name="connsiteY52" fmla="*/ 487656 h 986924"/>
              <a:gd name="connsiteX53" fmla="*/ 1050507 w 2379092"/>
              <a:gd name="connsiteY53" fmla="*/ 417990 h 986924"/>
              <a:gd name="connsiteX54" fmla="*/ 1091821 w 2379092"/>
              <a:gd name="connsiteY54" fmla="*/ 409433 h 986924"/>
              <a:gd name="connsiteX55" fmla="*/ 1071350 w 2379092"/>
              <a:gd name="connsiteY55" fmla="*/ 395785 h 986924"/>
              <a:gd name="connsiteX56" fmla="*/ 1050878 w 2379092"/>
              <a:gd name="connsiteY56" fmla="*/ 388962 h 986924"/>
              <a:gd name="connsiteX57" fmla="*/ 1009935 w 2379092"/>
              <a:gd name="connsiteY57" fmla="*/ 361666 h 986924"/>
              <a:gd name="connsiteX58" fmla="*/ 928048 w 2379092"/>
              <a:gd name="connsiteY58" fmla="*/ 334371 h 986924"/>
              <a:gd name="connsiteX59" fmla="*/ 887105 w 2379092"/>
              <a:gd name="connsiteY59" fmla="*/ 320723 h 986924"/>
              <a:gd name="connsiteX60" fmla="*/ 866633 w 2379092"/>
              <a:gd name="connsiteY60" fmla="*/ 313899 h 986924"/>
              <a:gd name="connsiteX61" fmla="*/ 846162 w 2379092"/>
              <a:gd name="connsiteY61" fmla="*/ 300251 h 986924"/>
              <a:gd name="connsiteX62" fmla="*/ 818866 w 2379092"/>
              <a:gd name="connsiteY62" fmla="*/ 259308 h 986924"/>
              <a:gd name="connsiteX63" fmla="*/ 777923 w 2379092"/>
              <a:gd name="connsiteY63" fmla="*/ 225188 h 986924"/>
              <a:gd name="connsiteX64" fmla="*/ 757451 w 2379092"/>
              <a:gd name="connsiteY64" fmla="*/ 211541 h 986924"/>
              <a:gd name="connsiteX65" fmla="*/ 736979 w 2379092"/>
              <a:gd name="connsiteY65" fmla="*/ 191069 h 986924"/>
              <a:gd name="connsiteX66" fmla="*/ 675565 w 2379092"/>
              <a:gd name="connsiteY66" fmla="*/ 163773 h 986924"/>
              <a:gd name="connsiteX67" fmla="*/ 655093 w 2379092"/>
              <a:gd name="connsiteY67" fmla="*/ 150126 h 986924"/>
              <a:gd name="connsiteX68" fmla="*/ 580030 w 2379092"/>
              <a:gd name="connsiteY68" fmla="*/ 129654 h 986924"/>
              <a:gd name="connsiteX69" fmla="*/ 518615 w 2379092"/>
              <a:gd name="connsiteY69" fmla="*/ 116006 h 986924"/>
              <a:gd name="connsiteX70" fmla="*/ 498144 w 2379092"/>
              <a:gd name="connsiteY70" fmla="*/ 88711 h 986924"/>
              <a:gd name="connsiteX71" fmla="*/ 491320 w 2379092"/>
              <a:gd name="connsiteY71" fmla="*/ 68239 h 986924"/>
              <a:gd name="connsiteX72" fmla="*/ 0 w 2379092"/>
              <a:gd name="connsiteY72" fmla="*/ 54591 h 986924"/>
              <a:gd name="connsiteX73" fmla="*/ 68239 w 2379092"/>
              <a:gd name="connsiteY7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337481 w 2379092"/>
              <a:gd name="connsiteY25" fmla="*/ 450376 h 986924"/>
              <a:gd name="connsiteX26" fmla="*/ 1426191 w 2379092"/>
              <a:gd name="connsiteY26" fmla="*/ 464024 h 986924"/>
              <a:gd name="connsiteX27" fmla="*/ 1494430 w 2379092"/>
              <a:gd name="connsiteY27" fmla="*/ 477672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705971 w 2379092"/>
              <a:gd name="connsiteY32" fmla="*/ 559559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473959 w 2379092"/>
              <a:gd name="connsiteY43" fmla="*/ 593678 h 986924"/>
              <a:gd name="connsiteX44" fmla="*/ 1453487 w 2379092"/>
              <a:gd name="connsiteY44" fmla="*/ 586854 h 986924"/>
              <a:gd name="connsiteX45" fmla="*/ 1398896 w 2379092"/>
              <a:gd name="connsiteY45" fmla="*/ 573206 h 986924"/>
              <a:gd name="connsiteX46" fmla="*/ 1378424 w 2379092"/>
              <a:gd name="connsiteY46" fmla="*/ 559559 h 986924"/>
              <a:gd name="connsiteX47" fmla="*/ 1337481 w 2379092"/>
              <a:gd name="connsiteY47" fmla="*/ 545911 h 986924"/>
              <a:gd name="connsiteX48" fmla="*/ 1296538 w 2379092"/>
              <a:gd name="connsiteY48" fmla="*/ 525439 h 986924"/>
              <a:gd name="connsiteX49" fmla="*/ 1235891 w 2379092"/>
              <a:gd name="connsiteY49" fmla="*/ 626986 h 986924"/>
              <a:gd name="connsiteX50" fmla="*/ 1112302 w 2379092"/>
              <a:gd name="connsiteY50" fmla="*/ 557321 h 986924"/>
              <a:gd name="connsiteX51" fmla="*/ 1112302 w 2379092"/>
              <a:gd name="connsiteY51" fmla="*/ 487656 h 986924"/>
              <a:gd name="connsiteX52" fmla="*/ 1050507 w 2379092"/>
              <a:gd name="connsiteY52" fmla="*/ 487656 h 986924"/>
              <a:gd name="connsiteX53" fmla="*/ 1050507 w 2379092"/>
              <a:gd name="connsiteY53" fmla="*/ 417990 h 986924"/>
              <a:gd name="connsiteX54" fmla="*/ 1091821 w 2379092"/>
              <a:gd name="connsiteY54" fmla="*/ 409433 h 986924"/>
              <a:gd name="connsiteX55" fmla="*/ 1071350 w 2379092"/>
              <a:gd name="connsiteY55" fmla="*/ 395785 h 986924"/>
              <a:gd name="connsiteX56" fmla="*/ 1050878 w 2379092"/>
              <a:gd name="connsiteY56" fmla="*/ 388962 h 986924"/>
              <a:gd name="connsiteX57" fmla="*/ 1009935 w 2379092"/>
              <a:gd name="connsiteY57" fmla="*/ 361666 h 986924"/>
              <a:gd name="connsiteX58" fmla="*/ 928048 w 2379092"/>
              <a:gd name="connsiteY58" fmla="*/ 334371 h 986924"/>
              <a:gd name="connsiteX59" fmla="*/ 887105 w 2379092"/>
              <a:gd name="connsiteY59" fmla="*/ 320723 h 986924"/>
              <a:gd name="connsiteX60" fmla="*/ 866633 w 2379092"/>
              <a:gd name="connsiteY60" fmla="*/ 313899 h 986924"/>
              <a:gd name="connsiteX61" fmla="*/ 846162 w 2379092"/>
              <a:gd name="connsiteY61" fmla="*/ 300251 h 986924"/>
              <a:gd name="connsiteX62" fmla="*/ 818866 w 2379092"/>
              <a:gd name="connsiteY62" fmla="*/ 259308 h 986924"/>
              <a:gd name="connsiteX63" fmla="*/ 777923 w 2379092"/>
              <a:gd name="connsiteY63" fmla="*/ 225188 h 986924"/>
              <a:gd name="connsiteX64" fmla="*/ 757451 w 2379092"/>
              <a:gd name="connsiteY64" fmla="*/ 211541 h 986924"/>
              <a:gd name="connsiteX65" fmla="*/ 736979 w 2379092"/>
              <a:gd name="connsiteY65" fmla="*/ 191069 h 986924"/>
              <a:gd name="connsiteX66" fmla="*/ 675565 w 2379092"/>
              <a:gd name="connsiteY66" fmla="*/ 163773 h 986924"/>
              <a:gd name="connsiteX67" fmla="*/ 655093 w 2379092"/>
              <a:gd name="connsiteY67" fmla="*/ 150126 h 986924"/>
              <a:gd name="connsiteX68" fmla="*/ 580030 w 2379092"/>
              <a:gd name="connsiteY68" fmla="*/ 129654 h 986924"/>
              <a:gd name="connsiteX69" fmla="*/ 518615 w 2379092"/>
              <a:gd name="connsiteY69" fmla="*/ 116006 h 986924"/>
              <a:gd name="connsiteX70" fmla="*/ 498144 w 2379092"/>
              <a:gd name="connsiteY70" fmla="*/ 88711 h 986924"/>
              <a:gd name="connsiteX71" fmla="*/ 491320 w 2379092"/>
              <a:gd name="connsiteY71" fmla="*/ 68239 h 986924"/>
              <a:gd name="connsiteX72" fmla="*/ 0 w 2379092"/>
              <a:gd name="connsiteY72" fmla="*/ 54591 h 986924"/>
              <a:gd name="connsiteX73" fmla="*/ 68239 w 2379092"/>
              <a:gd name="connsiteY7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337481 w 2379092"/>
              <a:gd name="connsiteY25" fmla="*/ 450376 h 986924"/>
              <a:gd name="connsiteX26" fmla="*/ 1426191 w 2379092"/>
              <a:gd name="connsiteY26" fmla="*/ 464024 h 986924"/>
              <a:gd name="connsiteX27" fmla="*/ 1494430 w 2379092"/>
              <a:gd name="connsiteY27" fmla="*/ 477672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705971 w 2379092"/>
              <a:gd name="connsiteY32" fmla="*/ 559559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473959 w 2379092"/>
              <a:gd name="connsiteY43" fmla="*/ 593678 h 986924"/>
              <a:gd name="connsiteX44" fmla="*/ 1453487 w 2379092"/>
              <a:gd name="connsiteY44" fmla="*/ 586854 h 986924"/>
              <a:gd name="connsiteX45" fmla="*/ 1398896 w 2379092"/>
              <a:gd name="connsiteY45" fmla="*/ 573206 h 986924"/>
              <a:gd name="connsiteX46" fmla="*/ 1378424 w 2379092"/>
              <a:gd name="connsiteY46" fmla="*/ 559559 h 986924"/>
              <a:gd name="connsiteX47" fmla="*/ 1337481 w 2379092"/>
              <a:gd name="connsiteY47" fmla="*/ 545911 h 986924"/>
              <a:gd name="connsiteX48" fmla="*/ 1297686 w 2379092"/>
              <a:gd name="connsiteY48" fmla="*/ 626986 h 986924"/>
              <a:gd name="connsiteX49" fmla="*/ 1235891 w 2379092"/>
              <a:gd name="connsiteY49" fmla="*/ 626986 h 986924"/>
              <a:gd name="connsiteX50" fmla="*/ 1112302 w 2379092"/>
              <a:gd name="connsiteY50" fmla="*/ 557321 h 986924"/>
              <a:gd name="connsiteX51" fmla="*/ 1112302 w 2379092"/>
              <a:gd name="connsiteY51" fmla="*/ 487656 h 986924"/>
              <a:gd name="connsiteX52" fmla="*/ 1050507 w 2379092"/>
              <a:gd name="connsiteY52" fmla="*/ 487656 h 986924"/>
              <a:gd name="connsiteX53" fmla="*/ 1050507 w 2379092"/>
              <a:gd name="connsiteY53" fmla="*/ 417990 h 986924"/>
              <a:gd name="connsiteX54" fmla="*/ 1091821 w 2379092"/>
              <a:gd name="connsiteY54" fmla="*/ 409433 h 986924"/>
              <a:gd name="connsiteX55" fmla="*/ 1071350 w 2379092"/>
              <a:gd name="connsiteY55" fmla="*/ 395785 h 986924"/>
              <a:gd name="connsiteX56" fmla="*/ 1050878 w 2379092"/>
              <a:gd name="connsiteY56" fmla="*/ 388962 h 986924"/>
              <a:gd name="connsiteX57" fmla="*/ 1009935 w 2379092"/>
              <a:gd name="connsiteY57" fmla="*/ 361666 h 986924"/>
              <a:gd name="connsiteX58" fmla="*/ 928048 w 2379092"/>
              <a:gd name="connsiteY58" fmla="*/ 334371 h 986924"/>
              <a:gd name="connsiteX59" fmla="*/ 887105 w 2379092"/>
              <a:gd name="connsiteY59" fmla="*/ 320723 h 986924"/>
              <a:gd name="connsiteX60" fmla="*/ 866633 w 2379092"/>
              <a:gd name="connsiteY60" fmla="*/ 313899 h 986924"/>
              <a:gd name="connsiteX61" fmla="*/ 846162 w 2379092"/>
              <a:gd name="connsiteY61" fmla="*/ 300251 h 986924"/>
              <a:gd name="connsiteX62" fmla="*/ 818866 w 2379092"/>
              <a:gd name="connsiteY62" fmla="*/ 259308 h 986924"/>
              <a:gd name="connsiteX63" fmla="*/ 777923 w 2379092"/>
              <a:gd name="connsiteY63" fmla="*/ 225188 h 986924"/>
              <a:gd name="connsiteX64" fmla="*/ 757451 w 2379092"/>
              <a:gd name="connsiteY64" fmla="*/ 211541 h 986924"/>
              <a:gd name="connsiteX65" fmla="*/ 736979 w 2379092"/>
              <a:gd name="connsiteY65" fmla="*/ 191069 h 986924"/>
              <a:gd name="connsiteX66" fmla="*/ 675565 w 2379092"/>
              <a:gd name="connsiteY66" fmla="*/ 163773 h 986924"/>
              <a:gd name="connsiteX67" fmla="*/ 655093 w 2379092"/>
              <a:gd name="connsiteY67" fmla="*/ 150126 h 986924"/>
              <a:gd name="connsiteX68" fmla="*/ 580030 w 2379092"/>
              <a:gd name="connsiteY68" fmla="*/ 129654 h 986924"/>
              <a:gd name="connsiteX69" fmla="*/ 518615 w 2379092"/>
              <a:gd name="connsiteY69" fmla="*/ 116006 h 986924"/>
              <a:gd name="connsiteX70" fmla="*/ 498144 w 2379092"/>
              <a:gd name="connsiteY70" fmla="*/ 88711 h 986924"/>
              <a:gd name="connsiteX71" fmla="*/ 491320 w 2379092"/>
              <a:gd name="connsiteY71" fmla="*/ 68239 h 986924"/>
              <a:gd name="connsiteX72" fmla="*/ 0 w 2379092"/>
              <a:gd name="connsiteY72" fmla="*/ 54591 h 986924"/>
              <a:gd name="connsiteX73" fmla="*/ 68239 w 2379092"/>
              <a:gd name="connsiteY7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297686 w 2379092"/>
              <a:gd name="connsiteY25" fmla="*/ 557321 h 986924"/>
              <a:gd name="connsiteX26" fmla="*/ 1426191 w 2379092"/>
              <a:gd name="connsiteY26" fmla="*/ 464024 h 986924"/>
              <a:gd name="connsiteX27" fmla="*/ 1494430 w 2379092"/>
              <a:gd name="connsiteY27" fmla="*/ 477672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705971 w 2379092"/>
              <a:gd name="connsiteY32" fmla="*/ 559559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473959 w 2379092"/>
              <a:gd name="connsiteY43" fmla="*/ 593678 h 986924"/>
              <a:gd name="connsiteX44" fmla="*/ 1453487 w 2379092"/>
              <a:gd name="connsiteY44" fmla="*/ 586854 h 986924"/>
              <a:gd name="connsiteX45" fmla="*/ 1398896 w 2379092"/>
              <a:gd name="connsiteY45" fmla="*/ 573206 h 986924"/>
              <a:gd name="connsiteX46" fmla="*/ 1378424 w 2379092"/>
              <a:gd name="connsiteY46" fmla="*/ 559559 h 986924"/>
              <a:gd name="connsiteX47" fmla="*/ 1337481 w 2379092"/>
              <a:gd name="connsiteY47" fmla="*/ 545911 h 986924"/>
              <a:gd name="connsiteX48" fmla="*/ 1297686 w 2379092"/>
              <a:gd name="connsiteY48" fmla="*/ 626986 h 986924"/>
              <a:gd name="connsiteX49" fmla="*/ 1235891 w 2379092"/>
              <a:gd name="connsiteY49" fmla="*/ 626986 h 986924"/>
              <a:gd name="connsiteX50" fmla="*/ 1112302 w 2379092"/>
              <a:gd name="connsiteY50" fmla="*/ 557321 h 986924"/>
              <a:gd name="connsiteX51" fmla="*/ 1112302 w 2379092"/>
              <a:gd name="connsiteY51" fmla="*/ 487656 h 986924"/>
              <a:gd name="connsiteX52" fmla="*/ 1050507 w 2379092"/>
              <a:gd name="connsiteY52" fmla="*/ 487656 h 986924"/>
              <a:gd name="connsiteX53" fmla="*/ 1050507 w 2379092"/>
              <a:gd name="connsiteY53" fmla="*/ 417990 h 986924"/>
              <a:gd name="connsiteX54" fmla="*/ 1091821 w 2379092"/>
              <a:gd name="connsiteY54" fmla="*/ 409433 h 986924"/>
              <a:gd name="connsiteX55" fmla="*/ 1071350 w 2379092"/>
              <a:gd name="connsiteY55" fmla="*/ 395785 h 986924"/>
              <a:gd name="connsiteX56" fmla="*/ 1050878 w 2379092"/>
              <a:gd name="connsiteY56" fmla="*/ 388962 h 986924"/>
              <a:gd name="connsiteX57" fmla="*/ 1009935 w 2379092"/>
              <a:gd name="connsiteY57" fmla="*/ 361666 h 986924"/>
              <a:gd name="connsiteX58" fmla="*/ 928048 w 2379092"/>
              <a:gd name="connsiteY58" fmla="*/ 334371 h 986924"/>
              <a:gd name="connsiteX59" fmla="*/ 887105 w 2379092"/>
              <a:gd name="connsiteY59" fmla="*/ 320723 h 986924"/>
              <a:gd name="connsiteX60" fmla="*/ 866633 w 2379092"/>
              <a:gd name="connsiteY60" fmla="*/ 313899 h 986924"/>
              <a:gd name="connsiteX61" fmla="*/ 846162 w 2379092"/>
              <a:gd name="connsiteY61" fmla="*/ 300251 h 986924"/>
              <a:gd name="connsiteX62" fmla="*/ 818866 w 2379092"/>
              <a:gd name="connsiteY62" fmla="*/ 259308 h 986924"/>
              <a:gd name="connsiteX63" fmla="*/ 777923 w 2379092"/>
              <a:gd name="connsiteY63" fmla="*/ 225188 h 986924"/>
              <a:gd name="connsiteX64" fmla="*/ 757451 w 2379092"/>
              <a:gd name="connsiteY64" fmla="*/ 211541 h 986924"/>
              <a:gd name="connsiteX65" fmla="*/ 736979 w 2379092"/>
              <a:gd name="connsiteY65" fmla="*/ 191069 h 986924"/>
              <a:gd name="connsiteX66" fmla="*/ 675565 w 2379092"/>
              <a:gd name="connsiteY66" fmla="*/ 163773 h 986924"/>
              <a:gd name="connsiteX67" fmla="*/ 655093 w 2379092"/>
              <a:gd name="connsiteY67" fmla="*/ 150126 h 986924"/>
              <a:gd name="connsiteX68" fmla="*/ 580030 w 2379092"/>
              <a:gd name="connsiteY68" fmla="*/ 129654 h 986924"/>
              <a:gd name="connsiteX69" fmla="*/ 518615 w 2379092"/>
              <a:gd name="connsiteY69" fmla="*/ 116006 h 986924"/>
              <a:gd name="connsiteX70" fmla="*/ 498144 w 2379092"/>
              <a:gd name="connsiteY70" fmla="*/ 88711 h 986924"/>
              <a:gd name="connsiteX71" fmla="*/ 491320 w 2379092"/>
              <a:gd name="connsiteY71" fmla="*/ 68239 h 986924"/>
              <a:gd name="connsiteX72" fmla="*/ 0 w 2379092"/>
              <a:gd name="connsiteY72" fmla="*/ 54591 h 986924"/>
              <a:gd name="connsiteX73" fmla="*/ 68239 w 2379092"/>
              <a:gd name="connsiteY7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235891 w 2379092"/>
              <a:gd name="connsiteY25" fmla="*/ 487656 h 986924"/>
              <a:gd name="connsiteX26" fmla="*/ 1426191 w 2379092"/>
              <a:gd name="connsiteY26" fmla="*/ 464024 h 986924"/>
              <a:gd name="connsiteX27" fmla="*/ 1494430 w 2379092"/>
              <a:gd name="connsiteY27" fmla="*/ 477672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705971 w 2379092"/>
              <a:gd name="connsiteY32" fmla="*/ 559559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473959 w 2379092"/>
              <a:gd name="connsiteY43" fmla="*/ 593678 h 986924"/>
              <a:gd name="connsiteX44" fmla="*/ 1453487 w 2379092"/>
              <a:gd name="connsiteY44" fmla="*/ 586854 h 986924"/>
              <a:gd name="connsiteX45" fmla="*/ 1398896 w 2379092"/>
              <a:gd name="connsiteY45" fmla="*/ 573206 h 986924"/>
              <a:gd name="connsiteX46" fmla="*/ 1378424 w 2379092"/>
              <a:gd name="connsiteY46" fmla="*/ 559559 h 986924"/>
              <a:gd name="connsiteX47" fmla="*/ 1337481 w 2379092"/>
              <a:gd name="connsiteY47" fmla="*/ 545911 h 986924"/>
              <a:gd name="connsiteX48" fmla="*/ 1297686 w 2379092"/>
              <a:gd name="connsiteY48" fmla="*/ 626986 h 986924"/>
              <a:gd name="connsiteX49" fmla="*/ 1235891 w 2379092"/>
              <a:gd name="connsiteY49" fmla="*/ 626986 h 986924"/>
              <a:gd name="connsiteX50" fmla="*/ 1112302 w 2379092"/>
              <a:gd name="connsiteY50" fmla="*/ 557321 h 986924"/>
              <a:gd name="connsiteX51" fmla="*/ 1112302 w 2379092"/>
              <a:gd name="connsiteY51" fmla="*/ 487656 h 986924"/>
              <a:gd name="connsiteX52" fmla="*/ 1050507 w 2379092"/>
              <a:gd name="connsiteY52" fmla="*/ 487656 h 986924"/>
              <a:gd name="connsiteX53" fmla="*/ 1050507 w 2379092"/>
              <a:gd name="connsiteY53" fmla="*/ 417990 h 986924"/>
              <a:gd name="connsiteX54" fmla="*/ 1091821 w 2379092"/>
              <a:gd name="connsiteY54" fmla="*/ 409433 h 986924"/>
              <a:gd name="connsiteX55" fmla="*/ 1071350 w 2379092"/>
              <a:gd name="connsiteY55" fmla="*/ 395785 h 986924"/>
              <a:gd name="connsiteX56" fmla="*/ 1050878 w 2379092"/>
              <a:gd name="connsiteY56" fmla="*/ 388962 h 986924"/>
              <a:gd name="connsiteX57" fmla="*/ 1009935 w 2379092"/>
              <a:gd name="connsiteY57" fmla="*/ 361666 h 986924"/>
              <a:gd name="connsiteX58" fmla="*/ 928048 w 2379092"/>
              <a:gd name="connsiteY58" fmla="*/ 334371 h 986924"/>
              <a:gd name="connsiteX59" fmla="*/ 887105 w 2379092"/>
              <a:gd name="connsiteY59" fmla="*/ 320723 h 986924"/>
              <a:gd name="connsiteX60" fmla="*/ 866633 w 2379092"/>
              <a:gd name="connsiteY60" fmla="*/ 313899 h 986924"/>
              <a:gd name="connsiteX61" fmla="*/ 846162 w 2379092"/>
              <a:gd name="connsiteY61" fmla="*/ 300251 h 986924"/>
              <a:gd name="connsiteX62" fmla="*/ 818866 w 2379092"/>
              <a:gd name="connsiteY62" fmla="*/ 259308 h 986924"/>
              <a:gd name="connsiteX63" fmla="*/ 777923 w 2379092"/>
              <a:gd name="connsiteY63" fmla="*/ 225188 h 986924"/>
              <a:gd name="connsiteX64" fmla="*/ 757451 w 2379092"/>
              <a:gd name="connsiteY64" fmla="*/ 211541 h 986924"/>
              <a:gd name="connsiteX65" fmla="*/ 736979 w 2379092"/>
              <a:gd name="connsiteY65" fmla="*/ 191069 h 986924"/>
              <a:gd name="connsiteX66" fmla="*/ 675565 w 2379092"/>
              <a:gd name="connsiteY66" fmla="*/ 163773 h 986924"/>
              <a:gd name="connsiteX67" fmla="*/ 655093 w 2379092"/>
              <a:gd name="connsiteY67" fmla="*/ 150126 h 986924"/>
              <a:gd name="connsiteX68" fmla="*/ 580030 w 2379092"/>
              <a:gd name="connsiteY68" fmla="*/ 129654 h 986924"/>
              <a:gd name="connsiteX69" fmla="*/ 518615 w 2379092"/>
              <a:gd name="connsiteY69" fmla="*/ 116006 h 986924"/>
              <a:gd name="connsiteX70" fmla="*/ 498144 w 2379092"/>
              <a:gd name="connsiteY70" fmla="*/ 88711 h 986924"/>
              <a:gd name="connsiteX71" fmla="*/ 491320 w 2379092"/>
              <a:gd name="connsiteY71" fmla="*/ 68239 h 986924"/>
              <a:gd name="connsiteX72" fmla="*/ 0 w 2379092"/>
              <a:gd name="connsiteY72" fmla="*/ 54591 h 986924"/>
              <a:gd name="connsiteX73" fmla="*/ 68239 w 2379092"/>
              <a:gd name="connsiteY7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235891 w 2379092"/>
              <a:gd name="connsiteY25" fmla="*/ 487656 h 986924"/>
              <a:gd name="connsiteX26" fmla="*/ 1426191 w 2379092"/>
              <a:gd name="connsiteY26" fmla="*/ 464024 h 986924"/>
              <a:gd name="connsiteX27" fmla="*/ 1494430 w 2379092"/>
              <a:gd name="connsiteY27" fmla="*/ 477672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705971 w 2379092"/>
              <a:gd name="connsiteY32" fmla="*/ 559559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473959 w 2379092"/>
              <a:gd name="connsiteY43" fmla="*/ 593678 h 986924"/>
              <a:gd name="connsiteX44" fmla="*/ 1544864 w 2379092"/>
              <a:gd name="connsiteY44" fmla="*/ 557321 h 986924"/>
              <a:gd name="connsiteX45" fmla="*/ 1398896 w 2379092"/>
              <a:gd name="connsiteY45" fmla="*/ 573206 h 986924"/>
              <a:gd name="connsiteX46" fmla="*/ 1378424 w 2379092"/>
              <a:gd name="connsiteY46" fmla="*/ 559559 h 986924"/>
              <a:gd name="connsiteX47" fmla="*/ 1337481 w 2379092"/>
              <a:gd name="connsiteY47" fmla="*/ 545911 h 986924"/>
              <a:gd name="connsiteX48" fmla="*/ 1297686 w 2379092"/>
              <a:gd name="connsiteY48" fmla="*/ 626986 h 986924"/>
              <a:gd name="connsiteX49" fmla="*/ 1235891 w 2379092"/>
              <a:gd name="connsiteY49" fmla="*/ 626986 h 986924"/>
              <a:gd name="connsiteX50" fmla="*/ 1112302 w 2379092"/>
              <a:gd name="connsiteY50" fmla="*/ 557321 h 986924"/>
              <a:gd name="connsiteX51" fmla="*/ 1112302 w 2379092"/>
              <a:gd name="connsiteY51" fmla="*/ 487656 h 986924"/>
              <a:gd name="connsiteX52" fmla="*/ 1050507 w 2379092"/>
              <a:gd name="connsiteY52" fmla="*/ 487656 h 986924"/>
              <a:gd name="connsiteX53" fmla="*/ 1050507 w 2379092"/>
              <a:gd name="connsiteY53" fmla="*/ 417990 h 986924"/>
              <a:gd name="connsiteX54" fmla="*/ 1091821 w 2379092"/>
              <a:gd name="connsiteY54" fmla="*/ 409433 h 986924"/>
              <a:gd name="connsiteX55" fmla="*/ 1071350 w 2379092"/>
              <a:gd name="connsiteY55" fmla="*/ 395785 h 986924"/>
              <a:gd name="connsiteX56" fmla="*/ 1050878 w 2379092"/>
              <a:gd name="connsiteY56" fmla="*/ 388962 h 986924"/>
              <a:gd name="connsiteX57" fmla="*/ 1009935 w 2379092"/>
              <a:gd name="connsiteY57" fmla="*/ 361666 h 986924"/>
              <a:gd name="connsiteX58" fmla="*/ 928048 w 2379092"/>
              <a:gd name="connsiteY58" fmla="*/ 334371 h 986924"/>
              <a:gd name="connsiteX59" fmla="*/ 887105 w 2379092"/>
              <a:gd name="connsiteY59" fmla="*/ 320723 h 986924"/>
              <a:gd name="connsiteX60" fmla="*/ 866633 w 2379092"/>
              <a:gd name="connsiteY60" fmla="*/ 313899 h 986924"/>
              <a:gd name="connsiteX61" fmla="*/ 846162 w 2379092"/>
              <a:gd name="connsiteY61" fmla="*/ 300251 h 986924"/>
              <a:gd name="connsiteX62" fmla="*/ 818866 w 2379092"/>
              <a:gd name="connsiteY62" fmla="*/ 259308 h 986924"/>
              <a:gd name="connsiteX63" fmla="*/ 777923 w 2379092"/>
              <a:gd name="connsiteY63" fmla="*/ 225188 h 986924"/>
              <a:gd name="connsiteX64" fmla="*/ 757451 w 2379092"/>
              <a:gd name="connsiteY64" fmla="*/ 211541 h 986924"/>
              <a:gd name="connsiteX65" fmla="*/ 736979 w 2379092"/>
              <a:gd name="connsiteY65" fmla="*/ 191069 h 986924"/>
              <a:gd name="connsiteX66" fmla="*/ 675565 w 2379092"/>
              <a:gd name="connsiteY66" fmla="*/ 163773 h 986924"/>
              <a:gd name="connsiteX67" fmla="*/ 655093 w 2379092"/>
              <a:gd name="connsiteY67" fmla="*/ 150126 h 986924"/>
              <a:gd name="connsiteX68" fmla="*/ 580030 w 2379092"/>
              <a:gd name="connsiteY68" fmla="*/ 129654 h 986924"/>
              <a:gd name="connsiteX69" fmla="*/ 518615 w 2379092"/>
              <a:gd name="connsiteY69" fmla="*/ 116006 h 986924"/>
              <a:gd name="connsiteX70" fmla="*/ 498144 w 2379092"/>
              <a:gd name="connsiteY70" fmla="*/ 88711 h 986924"/>
              <a:gd name="connsiteX71" fmla="*/ 491320 w 2379092"/>
              <a:gd name="connsiteY71" fmla="*/ 68239 h 986924"/>
              <a:gd name="connsiteX72" fmla="*/ 0 w 2379092"/>
              <a:gd name="connsiteY72" fmla="*/ 54591 h 986924"/>
              <a:gd name="connsiteX73" fmla="*/ 68239 w 2379092"/>
              <a:gd name="connsiteY7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235891 w 2379092"/>
              <a:gd name="connsiteY25" fmla="*/ 487656 h 986924"/>
              <a:gd name="connsiteX26" fmla="*/ 1426191 w 2379092"/>
              <a:gd name="connsiteY26" fmla="*/ 464024 h 986924"/>
              <a:gd name="connsiteX27" fmla="*/ 1494430 w 2379092"/>
              <a:gd name="connsiteY27" fmla="*/ 477672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705971 w 2379092"/>
              <a:gd name="connsiteY32" fmla="*/ 559559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421275 w 2379092"/>
              <a:gd name="connsiteY43" fmla="*/ 557321 h 986924"/>
              <a:gd name="connsiteX44" fmla="*/ 1544864 w 2379092"/>
              <a:gd name="connsiteY44" fmla="*/ 557321 h 986924"/>
              <a:gd name="connsiteX45" fmla="*/ 1398896 w 2379092"/>
              <a:gd name="connsiteY45" fmla="*/ 573206 h 986924"/>
              <a:gd name="connsiteX46" fmla="*/ 1378424 w 2379092"/>
              <a:gd name="connsiteY46" fmla="*/ 559559 h 986924"/>
              <a:gd name="connsiteX47" fmla="*/ 1337481 w 2379092"/>
              <a:gd name="connsiteY47" fmla="*/ 545911 h 986924"/>
              <a:gd name="connsiteX48" fmla="*/ 1297686 w 2379092"/>
              <a:gd name="connsiteY48" fmla="*/ 626986 h 986924"/>
              <a:gd name="connsiteX49" fmla="*/ 1235891 w 2379092"/>
              <a:gd name="connsiteY49" fmla="*/ 626986 h 986924"/>
              <a:gd name="connsiteX50" fmla="*/ 1112302 w 2379092"/>
              <a:gd name="connsiteY50" fmla="*/ 557321 h 986924"/>
              <a:gd name="connsiteX51" fmla="*/ 1112302 w 2379092"/>
              <a:gd name="connsiteY51" fmla="*/ 487656 h 986924"/>
              <a:gd name="connsiteX52" fmla="*/ 1050507 w 2379092"/>
              <a:gd name="connsiteY52" fmla="*/ 487656 h 986924"/>
              <a:gd name="connsiteX53" fmla="*/ 1050507 w 2379092"/>
              <a:gd name="connsiteY53" fmla="*/ 417990 h 986924"/>
              <a:gd name="connsiteX54" fmla="*/ 1091821 w 2379092"/>
              <a:gd name="connsiteY54" fmla="*/ 409433 h 986924"/>
              <a:gd name="connsiteX55" fmla="*/ 1071350 w 2379092"/>
              <a:gd name="connsiteY55" fmla="*/ 395785 h 986924"/>
              <a:gd name="connsiteX56" fmla="*/ 1050878 w 2379092"/>
              <a:gd name="connsiteY56" fmla="*/ 388962 h 986924"/>
              <a:gd name="connsiteX57" fmla="*/ 1009935 w 2379092"/>
              <a:gd name="connsiteY57" fmla="*/ 361666 h 986924"/>
              <a:gd name="connsiteX58" fmla="*/ 928048 w 2379092"/>
              <a:gd name="connsiteY58" fmla="*/ 334371 h 986924"/>
              <a:gd name="connsiteX59" fmla="*/ 887105 w 2379092"/>
              <a:gd name="connsiteY59" fmla="*/ 320723 h 986924"/>
              <a:gd name="connsiteX60" fmla="*/ 866633 w 2379092"/>
              <a:gd name="connsiteY60" fmla="*/ 313899 h 986924"/>
              <a:gd name="connsiteX61" fmla="*/ 846162 w 2379092"/>
              <a:gd name="connsiteY61" fmla="*/ 300251 h 986924"/>
              <a:gd name="connsiteX62" fmla="*/ 818866 w 2379092"/>
              <a:gd name="connsiteY62" fmla="*/ 259308 h 986924"/>
              <a:gd name="connsiteX63" fmla="*/ 777923 w 2379092"/>
              <a:gd name="connsiteY63" fmla="*/ 225188 h 986924"/>
              <a:gd name="connsiteX64" fmla="*/ 757451 w 2379092"/>
              <a:gd name="connsiteY64" fmla="*/ 211541 h 986924"/>
              <a:gd name="connsiteX65" fmla="*/ 736979 w 2379092"/>
              <a:gd name="connsiteY65" fmla="*/ 191069 h 986924"/>
              <a:gd name="connsiteX66" fmla="*/ 675565 w 2379092"/>
              <a:gd name="connsiteY66" fmla="*/ 163773 h 986924"/>
              <a:gd name="connsiteX67" fmla="*/ 655093 w 2379092"/>
              <a:gd name="connsiteY67" fmla="*/ 150126 h 986924"/>
              <a:gd name="connsiteX68" fmla="*/ 580030 w 2379092"/>
              <a:gd name="connsiteY68" fmla="*/ 129654 h 986924"/>
              <a:gd name="connsiteX69" fmla="*/ 518615 w 2379092"/>
              <a:gd name="connsiteY69" fmla="*/ 116006 h 986924"/>
              <a:gd name="connsiteX70" fmla="*/ 498144 w 2379092"/>
              <a:gd name="connsiteY70" fmla="*/ 88711 h 986924"/>
              <a:gd name="connsiteX71" fmla="*/ 491320 w 2379092"/>
              <a:gd name="connsiteY71" fmla="*/ 68239 h 986924"/>
              <a:gd name="connsiteX72" fmla="*/ 0 w 2379092"/>
              <a:gd name="connsiteY72" fmla="*/ 54591 h 986924"/>
              <a:gd name="connsiteX73" fmla="*/ 68239 w 2379092"/>
              <a:gd name="connsiteY7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235891 w 2379092"/>
              <a:gd name="connsiteY25" fmla="*/ 487656 h 986924"/>
              <a:gd name="connsiteX26" fmla="*/ 1426191 w 2379092"/>
              <a:gd name="connsiteY26" fmla="*/ 464024 h 986924"/>
              <a:gd name="connsiteX27" fmla="*/ 1494430 w 2379092"/>
              <a:gd name="connsiteY27" fmla="*/ 477672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705971 w 2379092"/>
              <a:gd name="connsiteY32" fmla="*/ 559559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421275 w 2379092"/>
              <a:gd name="connsiteY43" fmla="*/ 557321 h 986924"/>
              <a:gd name="connsiteX44" fmla="*/ 1544864 w 2379092"/>
              <a:gd name="connsiteY44" fmla="*/ 557321 h 986924"/>
              <a:gd name="connsiteX45" fmla="*/ 1359480 w 2379092"/>
              <a:gd name="connsiteY45" fmla="*/ 487656 h 986924"/>
              <a:gd name="connsiteX46" fmla="*/ 1378424 w 2379092"/>
              <a:gd name="connsiteY46" fmla="*/ 559559 h 986924"/>
              <a:gd name="connsiteX47" fmla="*/ 1337481 w 2379092"/>
              <a:gd name="connsiteY47" fmla="*/ 545911 h 986924"/>
              <a:gd name="connsiteX48" fmla="*/ 1297686 w 2379092"/>
              <a:gd name="connsiteY48" fmla="*/ 626986 h 986924"/>
              <a:gd name="connsiteX49" fmla="*/ 1235891 w 2379092"/>
              <a:gd name="connsiteY49" fmla="*/ 626986 h 986924"/>
              <a:gd name="connsiteX50" fmla="*/ 1112302 w 2379092"/>
              <a:gd name="connsiteY50" fmla="*/ 557321 h 986924"/>
              <a:gd name="connsiteX51" fmla="*/ 1112302 w 2379092"/>
              <a:gd name="connsiteY51" fmla="*/ 487656 h 986924"/>
              <a:gd name="connsiteX52" fmla="*/ 1050507 w 2379092"/>
              <a:gd name="connsiteY52" fmla="*/ 487656 h 986924"/>
              <a:gd name="connsiteX53" fmla="*/ 1050507 w 2379092"/>
              <a:gd name="connsiteY53" fmla="*/ 417990 h 986924"/>
              <a:gd name="connsiteX54" fmla="*/ 1091821 w 2379092"/>
              <a:gd name="connsiteY54" fmla="*/ 409433 h 986924"/>
              <a:gd name="connsiteX55" fmla="*/ 1071350 w 2379092"/>
              <a:gd name="connsiteY55" fmla="*/ 395785 h 986924"/>
              <a:gd name="connsiteX56" fmla="*/ 1050878 w 2379092"/>
              <a:gd name="connsiteY56" fmla="*/ 388962 h 986924"/>
              <a:gd name="connsiteX57" fmla="*/ 1009935 w 2379092"/>
              <a:gd name="connsiteY57" fmla="*/ 361666 h 986924"/>
              <a:gd name="connsiteX58" fmla="*/ 928048 w 2379092"/>
              <a:gd name="connsiteY58" fmla="*/ 334371 h 986924"/>
              <a:gd name="connsiteX59" fmla="*/ 887105 w 2379092"/>
              <a:gd name="connsiteY59" fmla="*/ 320723 h 986924"/>
              <a:gd name="connsiteX60" fmla="*/ 866633 w 2379092"/>
              <a:gd name="connsiteY60" fmla="*/ 313899 h 986924"/>
              <a:gd name="connsiteX61" fmla="*/ 846162 w 2379092"/>
              <a:gd name="connsiteY61" fmla="*/ 300251 h 986924"/>
              <a:gd name="connsiteX62" fmla="*/ 818866 w 2379092"/>
              <a:gd name="connsiteY62" fmla="*/ 259308 h 986924"/>
              <a:gd name="connsiteX63" fmla="*/ 777923 w 2379092"/>
              <a:gd name="connsiteY63" fmla="*/ 225188 h 986924"/>
              <a:gd name="connsiteX64" fmla="*/ 757451 w 2379092"/>
              <a:gd name="connsiteY64" fmla="*/ 211541 h 986924"/>
              <a:gd name="connsiteX65" fmla="*/ 736979 w 2379092"/>
              <a:gd name="connsiteY65" fmla="*/ 191069 h 986924"/>
              <a:gd name="connsiteX66" fmla="*/ 675565 w 2379092"/>
              <a:gd name="connsiteY66" fmla="*/ 163773 h 986924"/>
              <a:gd name="connsiteX67" fmla="*/ 655093 w 2379092"/>
              <a:gd name="connsiteY67" fmla="*/ 150126 h 986924"/>
              <a:gd name="connsiteX68" fmla="*/ 580030 w 2379092"/>
              <a:gd name="connsiteY68" fmla="*/ 129654 h 986924"/>
              <a:gd name="connsiteX69" fmla="*/ 518615 w 2379092"/>
              <a:gd name="connsiteY69" fmla="*/ 116006 h 986924"/>
              <a:gd name="connsiteX70" fmla="*/ 498144 w 2379092"/>
              <a:gd name="connsiteY70" fmla="*/ 88711 h 986924"/>
              <a:gd name="connsiteX71" fmla="*/ 491320 w 2379092"/>
              <a:gd name="connsiteY71" fmla="*/ 68239 h 986924"/>
              <a:gd name="connsiteX72" fmla="*/ 0 w 2379092"/>
              <a:gd name="connsiteY72" fmla="*/ 54591 h 986924"/>
              <a:gd name="connsiteX73" fmla="*/ 68239 w 2379092"/>
              <a:gd name="connsiteY7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235891 w 2379092"/>
              <a:gd name="connsiteY25" fmla="*/ 487656 h 986924"/>
              <a:gd name="connsiteX26" fmla="*/ 1426191 w 2379092"/>
              <a:gd name="connsiteY26" fmla="*/ 464024 h 986924"/>
              <a:gd name="connsiteX27" fmla="*/ 1494430 w 2379092"/>
              <a:gd name="connsiteY27" fmla="*/ 477672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705971 w 2379092"/>
              <a:gd name="connsiteY32" fmla="*/ 559559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544864 w 2379092"/>
              <a:gd name="connsiteY43" fmla="*/ 557321 h 986924"/>
              <a:gd name="connsiteX44" fmla="*/ 1544864 w 2379092"/>
              <a:gd name="connsiteY44" fmla="*/ 557321 h 986924"/>
              <a:gd name="connsiteX45" fmla="*/ 1359480 w 2379092"/>
              <a:gd name="connsiteY45" fmla="*/ 487656 h 986924"/>
              <a:gd name="connsiteX46" fmla="*/ 1378424 w 2379092"/>
              <a:gd name="connsiteY46" fmla="*/ 559559 h 986924"/>
              <a:gd name="connsiteX47" fmla="*/ 1337481 w 2379092"/>
              <a:gd name="connsiteY47" fmla="*/ 545911 h 986924"/>
              <a:gd name="connsiteX48" fmla="*/ 1297686 w 2379092"/>
              <a:gd name="connsiteY48" fmla="*/ 626986 h 986924"/>
              <a:gd name="connsiteX49" fmla="*/ 1235891 w 2379092"/>
              <a:gd name="connsiteY49" fmla="*/ 626986 h 986924"/>
              <a:gd name="connsiteX50" fmla="*/ 1112302 w 2379092"/>
              <a:gd name="connsiteY50" fmla="*/ 557321 h 986924"/>
              <a:gd name="connsiteX51" fmla="*/ 1112302 w 2379092"/>
              <a:gd name="connsiteY51" fmla="*/ 487656 h 986924"/>
              <a:gd name="connsiteX52" fmla="*/ 1050507 w 2379092"/>
              <a:gd name="connsiteY52" fmla="*/ 487656 h 986924"/>
              <a:gd name="connsiteX53" fmla="*/ 1050507 w 2379092"/>
              <a:gd name="connsiteY53" fmla="*/ 417990 h 986924"/>
              <a:gd name="connsiteX54" fmla="*/ 1091821 w 2379092"/>
              <a:gd name="connsiteY54" fmla="*/ 409433 h 986924"/>
              <a:gd name="connsiteX55" fmla="*/ 1071350 w 2379092"/>
              <a:gd name="connsiteY55" fmla="*/ 395785 h 986924"/>
              <a:gd name="connsiteX56" fmla="*/ 1050878 w 2379092"/>
              <a:gd name="connsiteY56" fmla="*/ 388962 h 986924"/>
              <a:gd name="connsiteX57" fmla="*/ 1009935 w 2379092"/>
              <a:gd name="connsiteY57" fmla="*/ 361666 h 986924"/>
              <a:gd name="connsiteX58" fmla="*/ 928048 w 2379092"/>
              <a:gd name="connsiteY58" fmla="*/ 334371 h 986924"/>
              <a:gd name="connsiteX59" fmla="*/ 887105 w 2379092"/>
              <a:gd name="connsiteY59" fmla="*/ 320723 h 986924"/>
              <a:gd name="connsiteX60" fmla="*/ 866633 w 2379092"/>
              <a:gd name="connsiteY60" fmla="*/ 313899 h 986924"/>
              <a:gd name="connsiteX61" fmla="*/ 846162 w 2379092"/>
              <a:gd name="connsiteY61" fmla="*/ 300251 h 986924"/>
              <a:gd name="connsiteX62" fmla="*/ 818866 w 2379092"/>
              <a:gd name="connsiteY62" fmla="*/ 259308 h 986924"/>
              <a:gd name="connsiteX63" fmla="*/ 777923 w 2379092"/>
              <a:gd name="connsiteY63" fmla="*/ 225188 h 986924"/>
              <a:gd name="connsiteX64" fmla="*/ 757451 w 2379092"/>
              <a:gd name="connsiteY64" fmla="*/ 211541 h 986924"/>
              <a:gd name="connsiteX65" fmla="*/ 736979 w 2379092"/>
              <a:gd name="connsiteY65" fmla="*/ 191069 h 986924"/>
              <a:gd name="connsiteX66" fmla="*/ 675565 w 2379092"/>
              <a:gd name="connsiteY66" fmla="*/ 163773 h 986924"/>
              <a:gd name="connsiteX67" fmla="*/ 655093 w 2379092"/>
              <a:gd name="connsiteY67" fmla="*/ 150126 h 986924"/>
              <a:gd name="connsiteX68" fmla="*/ 580030 w 2379092"/>
              <a:gd name="connsiteY68" fmla="*/ 129654 h 986924"/>
              <a:gd name="connsiteX69" fmla="*/ 518615 w 2379092"/>
              <a:gd name="connsiteY69" fmla="*/ 116006 h 986924"/>
              <a:gd name="connsiteX70" fmla="*/ 498144 w 2379092"/>
              <a:gd name="connsiteY70" fmla="*/ 88711 h 986924"/>
              <a:gd name="connsiteX71" fmla="*/ 491320 w 2379092"/>
              <a:gd name="connsiteY71" fmla="*/ 68239 h 986924"/>
              <a:gd name="connsiteX72" fmla="*/ 0 w 2379092"/>
              <a:gd name="connsiteY72" fmla="*/ 54591 h 986924"/>
              <a:gd name="connsiteX73" fmla="*/ 68239 w 2379092"/>
              <a:gd name="connsiteY7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235891 w 2379092"/>
              <a:gd name="connsiteY25" fmla="*/ 487656 h 986924"/>
              <a:gd name="connsiteX26" fmla="*/ 1426191 w 2379092"/>
              <a:gd name="connsiteY26" fmla="*/ 464024 h 986924"/>
              <a:gd name="connsiteX27" fmla="*/ 1494430 w 2379092"/>
              <a:gd name="connsiteY27" fmla="*/ 477672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606659 w 2379092"/>
              <a:gd name="connsiteY32" fmla="*/ 626986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544864 w 2379092"/>
              <a:gd name="connsiteY43" fmla="*/ 557321 h 986924"/>
              <a:gd name="connsiteX44" fmla="*/ 1544864 w 2379092"/>
              <a:gd name="connsiteY44" fmla="*/ 557321 h 986924"/>
              <a:gd name="connsiteX45" fmla="*/ 1359480 w 2379092"/>
              <a:gd name="connsiteY45" fmla="*/ 487656 h 986924"/>
              <a:gd name="connsiteX46" fmla="*/ 1378424 w 2379092"/>
              <a:gd name="connsiteY46" fmla="*/ 559559 h 986924"/>
              <a:gd name="connsiteX47" fmla="*/ 1337481 w 2379092"/>
              <a:gd name="connsiteY47" fmla="*/ 545911 h 986924"/>
              <a:gd name="connsiteX48" fmla="*/ 1297686 w 2379092"/>
              <a:gd name="connsiteY48" fmla="*/ 626986 h 986924"/>
              <a:gd name="connsiteX49" fmla="*/ 1235891 w 2379092"/>
              <a:gd name="connsiteY49" fmla="*/ 626986 h 986924"/>
              <a:gd name="connsiteX50" fmla="*/ 1112302 w 2379092"/>
              <a:gd name="connsiteY50" fmla="*/ 557321 h 986924"/>
              <a:gd name="connsiteX51" fmla="*/ 1112302 w 2379092"/>
              <a:gd name="connsiteY51" fmla="*/ 487656 h 986924"/>
              <a:gd name="connsiteX52" fmla="*/ 1050507 w 2379092"/>
              <a:gd name="connsiteY52" fmla="*/ 487656 h 986924"/>
              <a:gd name="connsiteX53" fmla="*/ 1050507 w 2379092"/>
              <a:gd name="connsiteY53" fmla="*/ 417990 h 986924"/>
              <a:gd name="connsiteX54" fmla="*/ 1091821 w 2379092"/>
              <a:gd name="connsiteY54" fmla="*/ 409433 h 986924"/>
              <a:gd name="connsiteX55" fmla="*/ 1071350 w 2379092"/>
              <a:gd name="connsiteY55" fmla="*/ 395785 h 986924"/>
              <a:gd name="connsiteX56" fmla="*/ 1050878 w 2379092"/>
              <a:gd name="connsiteY56" fmla="*/ 388962 h 986924"/>
              <a:gd name="connsiteX57" fmla="*/ 1009935 w 2379092"/>
              <a:gd name="connsiteY57" fmla="*/ 361666 h 986924"/>
              <a:gd name="connsiteX58" fmla="*/ 928048 w 2379092"/>
              <a:gd name="connsiteY58" fmla="*/ 334371 h 986924"/>
              <a:gd name="connsiteX59" fmla="*/ 887105 w 2379092"/>
              <a:gd name="connsiteY59" fmla="*/ 320723 h 986924"/>
              <a:gd name="connsiteX60" fmla="*/ 866633 w 2379092"/>
              <a:gd name="connsiteY60" fmla="*/ 313899 h 986924"/>
              <a:gd name="connsiteX61" fmla="*/ 846162 w 2379092"/>
              <a:gd name="connsiteY61" fmla="*/ 300251 h 986924"/>
              <a:gd name="connsiteX62" fmla="*/ 818866 w 2379092"/>
              <a:gd name="connsiteY62" fmla="*/ 259308 h 986924"/>
              <a:gd name="connsiteX63" fmla="*/ 777923 w 2379092"/>
              <a:gd name="connsiteY63" fmla="*/ 225188 h 986924"/>
              <a:gd name="connsiteX64" fmla="*/ 757451 w 2379092"/>
              <a:gd name="connsiteY64" fmla="*/ 211541 h 986924"/>
              <a:gd name="connsiteX65" fmla="*/ 736979 w 2379092"/>
              <a:gd name="connsiteY65" fmla="*/ 191069 h 986924"/>
              <a:gd name="connsiteX66" fmla="*/ 675565 w 2379092"/>
              <a:gd name="connsiteY66" fmla="*/ 163773 h 986924"/>
              <a:gd name="connsiteX67" fmla="*/ 655093 w 2379092"/>
              <a:gd name="connsiteY67" fmla="*/ 150126 h 986924"/>
              <a:gd name="connsiteX68" fmla="*/ 580030 w 2379092"/>
              <a:gd name="connsiteY68" fmla="*/ 129654 h 986924"/>
              <a:gd name="connsiteX69" fmla="*/ 518615 w 2379092"/>
              <a:gd name="connsiteY69" fmla="*/ 116006 h 986924"/>
              <a:gd name="connsiteX70" fmla="*/ 498144 w 2379092"/>
              <a:gd name="connsiteY70" fmla="*/ 88711 h 986924"/>
              <a:gd name="connsiteX71" fmla="*/ 491320 w 2379092"/>
              <a:gd name="connsiteY71" fmla="*/ 68239 h 986924"/>
              <a:gd name="connsiteX72" fmla="*/ 0 w 2379092"/>
              <a:gd name="connsiteY72" fmla="*/ 54591 h 986924"/>
              <a:gd name="connsiteX73" fmla="*/ 68239 w 2379092"/>
              <a:gd name="connsiteY7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235891 w 2379092"/>
              <a:gd name="connsiteY25" fmla="*/ 487656 h 986924"/>
              <a:gd name="connsiteX26" fmla="*/ 1426191 w 2379092"/>
              <a:gd name="connsiteY26" fmla="*/ 464024 h 986924"/>
              <a:gd name="connsiteX27" fmla="*/ 1494430 w 2379092"/>
              <a:gd name="connsiteY27" fmla="*/ 477672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606659 w 2379092"/>
              <a:gd name="connsiteY32" fmla="*/ 626986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544864 w 2379092"/>
              <a:gd name="connsiteY43" fmla="*/ 557321 h 986924"/>
              <a:gd name="connsiteX44" fmla="*/ 1544864 w 2379092"/>
              <a:gd name="connsiteY44" fmla="*/ 557321 h 986924"/>
              <a:gd name="connsiteX45" fmla="*/ 1359480 w 2379092"/>
              <a:gd name="connsiteY45" fmla="*/ 487656 h 986924"/>
              <a:gd name="connsiteX46" fmla="*/ 1378424 w 2379092"/>
              <a:gd name="connsiteY46" fmla="*/ 559559 h 986924"/>
              <a:gd name="connsiteX47" fmla="*/ 1337481 w 2379092"/>
              <a:gd name="connsiteY47" fmla="*/ 545911 h 986924"/>
              <a:gd name="connsiteX48" fmla="*/ 1297686 w 2379092"/>
              <a:gd name="connsiteY48" fmla="*/ 626986 h 986924"/>
              <a:gd name="connsiteX49" fmla="*/ 1235891 w 2379092"/>
              <a:gd name="connsiteY49" fmla="*/ 557321 h 986924"/>
              <a:gd name="connsiteX50" fmla="*/ 1112302 w 2379092"/>
              <a:gd name="connsiteY50" fmla="*/ 557321 h 986924"/>
              <a:gd name="connsiteX51" fmla="*/ 1112302 w 2379092"/>
              <a:gd name="connsiteY51" fmla="*/ 487656 h 986924"/>
              <a:gd name="connsiteX52" fmla="*/ 1050507 w 2379092"/>
              <a:gd name="connsiteY52" fmla="*/ 487656 h 986924"/>
              <a:gd name="connsiteX53" fmla="*/ 1050507 w 2379092"/>
              <a:gd name="connsiteY53" fmla="*/ 417990 h 986924"/>
              <a:gd name="connsiteX54" fmla="*/ 1091821 w 2379092"/>
              <a:gd name="connsiteY54" fmla="*/ 409433 h 986924"/>
              <a:gd name="connsiteX55" fmla="*/ 1071350 w 2379092"/>
              <a:gd name="connsiteY55" fmla="*/ 395785 h 986924"/>
              <a:gd name="connsiteX56" fmla="*/ 1050878 w 2379092"/>
              <a:gd name="connsiteY56" fmla="*/ 388962 h 986924"/>
              <a:gd name="connsiteX57" fmla="*/ 1009935 w 2379092"/>
              <a:gd name="connsiteY57" fmla="*/ 361666 h 986924"/>
              <a:gd name="connsiteX58" fmla="*/ 928048 w 2379092"/>
              <a:gd name="connsiteY58" fmla="*/ 334371 h 986924"/>
              <a:gd name="connsiteX59" fmla="*/ 887105 w 2379092"/>
              <a:gd name="connsiteY59" fmla="*/ 320723 h 986924"/>
              <a:gd name="connsiteX60" fmla="*/ 866633 w 2379092"/>
              <a:gd name="connsiteY60" fmla="*/ 313899 h 986924"/>
              <a:gd name="connsiteX61" fmla="*/ 846162 w 2379092"/>
              <a:gd name="connsiteY61" fmla="*/ 300251 h 986924"/>
              <a:gd name="connsiteX62" fmla="*/ 818866 w 2379092"/>
              <a:gd name="connsiteY62" fmla="*/ 259308 h 986924"/>
              <a:gd name="connsiteX63" fmla="*/ 777923 w 2379092"/>
              <a:gd name="connsiteY63" fmla="*/ 225188 h 986924"/>
              <a:gd name="connsiteX64" fmla="*/ 757451 w 2379092"/>
              <a:gd name="connsiteY64" fmla="*/ 211541 h 986924"/>
              <a:gd name="connsiteX65" fmla="*/ 736979 w 2379092"/>
              <a:gd name="connsiteY65" fmla="*/ 191069 h 986924"/>
              <a:gd name="connsiteX66" fmla="*/ 675565 w 2379092"/>
              <a:gd name="connsiteY66" fmla="*/ 163773 h 986924"/>
              <a:gd name="connsiteX67" fmla="*/ 655093 w 2379092"/>
              <a:gd name="connsiteY67" fmla="*/ 150126 h 986924"/>
              <a:gd name="connsiteX68" fmla="*/ 580030 w 2379092"/>
              <a:gd name="connsiteY68" fmla="*/ 129654 h 986924"/>
              <a:gd name="connsiteX69" fmla="*/ 518615 w 2379092"/>
              <a:gd name="connsiteY69" fmla="*/ 116006 h 986924"/>
              <a:gd name="connsiteX70" fmla="*/ 498144 w 2379092"/>
              <a:gd name="connsiteY70" fmla="*/ 88711 h 986924"/>
              <a:gd name="connsiteX71" fmla="*/ 491320 w 2379092"/>
              <a:gd name="connsiteY71" fmla="*/ 68239 h 986924"/>
              <a:gd name="connsiteX72" fmla="*/ 0 w 2379092"/>
              <a:gd name="connsiteY72" fmla="*/ 54591 h 986924"/>
              <a:gd name="connsiteX73" fmla="*/ 68239 w 2379092"/>
              <a:gd name="connsiteY7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235891 w 2379092"/>
              <a:gd name="connsiteY25" fmla="*/ 487656 h 986924"/>
              <a:gd name="connsiteX26" fmla="*/ 1426191 w 2379092"/>
              <a:gd name="connsiteY26" fmla="*/ 464024 h 986924"/>
              <a:gd name="connsiteX27" fmla="*/ 1494430 w 2379092"/>
              <a:gd name="connsiteY27" fmla="*/ 477672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606659 w 2379092"/>
              <a:gd name="connsiteY32" fmla="*/ 626986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544864 w 2379092"/>
              <a:gd name="connsiteY43" fmla="*/ 557321 h 986924"/>
              <a:gd name="connsiteX44" fmla="*/ 1544864 w 2379092"/>
              <a:gd name="connsiteY44" fmla="*/ 557321 h 986924"/>
              <a:gd name="connsiteX45" fmla="*/ 1359480 w 2379092"/>
              <a:gd name="connsiteY45" fmla="*/ 487656 h 986924"/>
              <a:gd name="connsiteX46" fmla="*/ 1378424 w 2379092"/>
              <a:gd name="connsiteY46" fmla="*/ 559559 h 986924"/>
              <a:gd name="connsiteX47" fmla="*/ 1337481 w 2379092"/>
              <a:gd name="connsiteY47" fmla="*/ 545911 h 986924"/>
              <a:gd name="connsiteX48" fmla="*/ 1297686 w 2379092"/>
              <a:gd name="connsiteY48" fmla="*/ 557321 h 986924"/>
              <a:gd name="connsiteX49" fmla="*/ 1235891 w 2379092"/>
              <a:gd name="connsiteY49" fmla="*/ 557321 h 986924"/>
              <a:gd name="connsiteX50" fmla="*/ 1112302 w 2379092"/>
              <a:gd name="connsiteY50" fmla="*/ 557321 h 986924"/>
              <a:gd name="connsiteX51" fmla="*/ 1112302 w 2379092"/>
              <a:gd name="connsiteY51" fmla="*/ 487656 h 986924"/>
              <a:gd name="connsiteX52" fmla="*/ 1050507 w 2379092"/>
              <a:gd name="connsiteY52" fmla="*/ 487656 h 986924"/>
              <a:gd name="connsiteX53" fmla="*/ 1050507 w 2379092"/>
              <a:gd name="connsiteY53" fmla="*/ 417990 h 986924"/>
              <a:gd name="connsiteX54" fmla="*/ 1091821 w 2379092"/>
              <a:gd name="connsiteY54" fmla="*/ 409433 h 986924"/>
              <a:gd name="connsiteX55" fmla="*/ 1071350 w 2379092"/>
              <a:gd name="connsiteY55" fmla="*/ 395785 h 986924"/>
              <a:gd name="connsiteX56" fmla="*/ 1050878 w 2379092"/>
              <a:gd name="connsiteY56" fmla="*/ 388962 h 986924"/>
              <a:gd name="connsiteX57" fmla="*/ 1009935 w 2379092"/>
              <a:gd name="connsiteY57" fmla="*/ 361666 h 986924"/>
              <a:gd name="connsiteX58" fmla="*/ 928048 w 2379092"/>
              <a:gd name="connsiteY58" fmla="*/ 334371 h 986924"/>
              <a:gd name="connsiteX59" fmla="*/ 887105 w 2379092"/>
              <a:gd name="connsiteY59" fmla="*/ 320723 h 986924"/>
              <a:gd name="connsiteX60" fmla="*/ 866633 w 2379092"/>
              <a:gd name="connsiteY60" fmla="*/ 313899 h 986924"/>
              <a:gd name="connsiteX61" fmla="*/ 846162 w 2379092"/>
              <a:gd name="connsiteY61" fmla="*/ 300251 h 986924"/>
              <a:gd name="connsiteX62" fmla="*/ 818866 w 2379092"/>
              <a:gd name="connsiteY62" fmla="*/ 259308 h 986924"/>
              <a:gd name="connsiteX63" fmla="*/ 777923 w 2379092"/>
              <a:gd name="connsiteY63" fmla="*/ 225188 h 986924"/>
              <a:gd name="connsiteX64" fmla="*/ 757451 w 2379092"/>
              <a:gd name="connsiteY64" fmla="*/ 211541 h 986924"/>
              <a:gd name="connsiteX65" fmla="*/ 736979 w 2379092"/>
              <a:gd name="connsiteY65" fmla="*/ 191069 h 986924"/>
              <a:gd name="connsiteX66" fmla="*/ 675565 w 2379092"/>
              <a:gd name="connsiteY66" fmla="*/ 163773 h 986924"/>
              <a:gd name="connsiteX67" fmla="*/ 655093 w 2379092"/>
              <a:gd name="connsiteY67" fmla="*/ 150126 h 986924"/>
              <a:gd name="connsiteX68" fmla="*/ 580030 w 2379092"/>
              <a:gd name="connsiteY68" fmla="*/ 129654 h 986924"/>
              <a:gd name="connsiteX69" fmla="*/ 518615 w 2379092"/>
              <a:gd name="connsiteY69" fmla="*/ 116006 h 986924"/>
              <a:gd name="connsiteX70" fmla="*/ 498144 w 2379092"/>
              <a:gd name="connsiteY70" fmla="*/ 88711 h 986924"/>
              <a:gd name="connsiteX71" fmla="*/ 491320 w 2379092"/>
              <a:gd name="connsiteY71" fmla="*/ 68239 h 986924"/>
              <a:gd name="connsiteX72" fmla="*/ 0 w 2379092"/>
              <a:gd name="connsiteY72" fmla="*/ 54591 h 986924"/>
              <a:gd name="connsiteX73" fmla="*/ 68239 w 2379092"/>
              <a:gd name="connsiteY7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235891 w 2379092"/>
              <a:gd name="connsiteY25" fmla="*/ 487656 h 986924"/>
              <a:gd name="connsiteX26" fmla="*/ 1426191 w 2379092"/>
              <a:gd name="connsiteY26" fmla="*/ 464024 h 986924"/>
              <a:gd name="connsiteX27" fmla="*/ 1494430 w 2379092"/>
              <a:gd name="connsiteY27" fmla="*/ 477672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606659 w 2379092"/>
              <a:gd name="connsiteY32" fmla="*/ 626986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544864 w 2379092"/>
              <a:gd name="connsiteY43" fmla="*/ 557321 h 986924"/>
              <a:gd name="connsiteX44" fmla="*/ 1544864 w 2379092"/>
              <a:gd name="connsiteY44" fmla="*/ 557321 h 986924"/>
              <a:gd name="connsiteX45" fmla="*/ 1359480 w 2379092"/>
              <a:gd name="connsiteY45" fmla="*/ 487656 h 986924"/>
              <a:gd name="connsiteX46" fmla="*/ 1378424 w 2379092"/>
              <a:gd name="connsiteY46" fmla="*/ 559559 h 986924"/>
              <a:gd name="connsiteX47" fmla="*/ 1337481 w 2379092"/>
              <a:gd name="connsiteY47" fmla="*/ 545911 h 986924"/>
              <a:gd name="connsiteX48" fmla="*/ 1297686 w 2379092"/>
              <a:gd name="connsiteY48" fmla="*/ 557321 h 986924"/>
              <a:gd name="connsiteX49" fmla="*/ 1235891 w 2379092"/>
              <a:gd name="connsiteY49" fmla="*/ 557321 h 986924"/>
              <a:gd name="connsiteX50" fmla="*/ 1112302 w 2379092"/>
              <a:gd name="connsiteY50" fmla="*/ 557321 h 986924"/>
              <a:gd name="connsiteX51" fmla="*/ 1112302 w 2379092"/>
              <a:gd name="connsiteY51" fmla="*/ 487656 h 986924"/>
              <a:gd name="connsiteX52" fmla="*/ 1050507 w 2379092"/>
              <a:gd name="connsiteY52" fmla="*/ 487656 h 986924"/>
              <a:gd name="connsiteX53" fmla="*/ 1050507 w 2379092"/>
              <a:gd name="connsiteY53" fmla="*/ 417990 h 986924"/>
              <a:gd name="connsiteX54" fmla="*/ 1091821 w 2379092"/>
              <a:gd name="connsiteY54" fmla="*/ 409433 h 986924"/>
              <a:gd name="connsiteX55" fmla="*/ 1071350 w 2379092"/>
              <a:gd name="connsiteY55" fmla="*/ 395785 h 986924"/>
              <a:gd name="connsiteX56" fmla="*/ 1050878 w 2379092"/>
              <a:gd name="connsiteY56" fmla="*/ 388962 h 986924"/>
              <a:gd name="connsiteX57" fmla="*/ 1009935 w 2379092"/>
              <a:gd name="connsiteY57" fmla="*/ 361666 h 986924"/>
              <a:gd name="connsiteX58" fmla="*/ 928048 w 2379092"/>
              <a:gd name="connsiteY58" fmla="*/ 334371 h 986924"/>
              <a:gd name="connsiteX59" fmla="*/ 887105 w 2379092"/>
              <a:gd name="connsiteY59" fmla="*/ 320723 h 986924"/>
              <a:gd name="connsiteX60" fmla="*/ 866633 w 2379092"/>
              <a:gd name="connsiteY60" fmla="*/ 313899 h 986924"/>
              <a:gd name="connsiteX61" fmla="*/ 846162 w 2379092"/>
              <a:gd name="connsiteY61" fmla="*/ 300251 h 986924"/>
              <a:gd name="connsiteX62" fmla="*/ 818866 w 2379092"/>
              <a:gd name="connsiteY62" fmla="*/ 259308 h 986924"/>
              <a:gd name="connsiteX63" fmla="*/ 777923 w 2379092"/>
              <a:gd name="connsiteY63" fmla="*/ 225188 h 986924"/>
              <a:gd name="connsiteX64" fmla="*/ 757451 w 2379092"/>
              <a:gd name="connsiteY64" fmla="*/ 211541 h 986924"/>
              <a:gd name="connsiteX65" fmla="*/ 736979 w 2379092"/>
              <a:gd name="connsiteY65" fmla="*/ 191069 h 986924"/>
              <a:gd name="connsiteX66" fmla="*/ 675565 w 2379092"/>
              <a:gd name="connsiteY66" fmla="*/ 163773 h 986924"/>
              <a:gd name="connsiteX67" fmla="*/ 655093 w 2379092"/>
              <a:gd name="connsiteY67" fmla="*/ 150126 h 986924"/>
              <a:gd name="connsiteX68" fmla="*/ 580030 w 2379092"/>
              <a:gd name="connsiteY68" fmla="*/ 129654 h 986924"/>
              <a:gd name="connsiteX69" fmla="*/ 518615 w 2379092"/>
              <a:gd name="connsiteY69" fmla="*/ 116006 h 986924"/>
              <a:gd name="connsiteX70" fmla="*/ 498144 w 2379092"/>
              <a:gd name="connsiteY70" fmla="*/ 88711 h 986924"/>
              <a:gd name="connsiteX71" fmla="*/ 491320 w 2379092"/>
              <a:gd name="connsiteY71" fmla="*/ 68239 h 986924"/>
              <a:gd name="connsiteX72" fmla="*/ 0 w 2379092"/>
              <a:gd name="connsiteY72" fmla="*/ 54591 h 986924"/>
              <a:gd name="connsiteX73" fmla="*/ 68239 w 2379092"/>
              <a:gd name="connsiteY7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235891 w 2379092"/>
              <a:gd name="connsiteY25" fmla="*/ 487656 h 986924"/>
              <a:gd name="connsiteX26" fmla="*/ 1426191 w 2379092"/>
              <a:gd name="connsiteY26" fmla="*/ 464024 h 986924"/>
              <a:gd name="connsiteX27" fmla="*/ 1494430 w 2379092"/>
              <a:gd name="connsiteY27" fmla="*/ 477672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606659 w 2379092"/>
              <a:gd name="connsiteY32" fmla="*/ 626986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544864 w 2379092"/>
              <a:gd name="connsiteY43" fmla="*/ 557321 h 986924"/>
              <a:gd name="connsiteX44" fmla="*/ 1544864 w 2379092"/>
              <a:gd name="connsiteY44" fmla="*/ 557321 h 986924"/>
              <a:gd name="connsiteX45" fmla="*/ 1421275 w 2379092"/>
              <a:gd name="connsiteY45" fmla="*/ 487656 h 986924"/>
              <a:gd name="connsiteX46" fmla="*/ 1378424 w 2379092"/>
              <a:gd name="connsiteY46" fmla="*/ 559559 h 986924"/>
              <a:gd name="connsiteX47" fmla="*/ 1337481 w 2379092"/>
              <a:gd name="connsiteY47" fmla="*/ 545911 h 986924"/>
              <a:gd name="connsiteX48" fmla="*/ 1297686 w 2379092"/>
              <a:gd name="connsiteY48" fmla="*/ 557321 h 986924"/>
              <a:gd name="connsiteX49" fmla="*/ 1235891 w 2379092"/>
              <a:gd name="connsiteY49" fmla="*/ 557321 h 986924"/>
              <a:gd name="connsiteX50" fmla="*/ 1112302 w 2379092"/>
              <a:gd name="connsiteY50" fmla="*/ 557321 h 986924"/>
              <a:gd name="connsiteX51" fmla="*/ 1112302 w 2379092"/>
              <a:gd name="connsiteY51" fmla="*/ 487656 h 986924"/>
              <a:gd name="connsiteX52" fmla="*/ 1050507 w 2379092"/>
              <a:gd name="connsiteY52" fmla="*/ 487656 h 986924"/>
              <a:gd name="connsiteX53" fmla="*/ 1050507 w 2379092"/>
              <a:gd name="connsiteY53" fmla="*/ 417990 h 986924"/>
              <a:gd name="connsiteX54" fmla="*/ 1091821 w 2379092"/>
              <a:gd name="connsiteY54" fmla="*/ 409433 h 986924"/>
              <a:gd name="connsiteX55" fmla="*/ 1071350 w 2379092"/>
              <a:gd name="connsiteY55" fmla="*/ 395785 h 986924"/>
              <a:gd name="connsiteX56" fmla="*/ 1050878 w 2379092"/>
              <a:gd name="connsiteY56" fmla="*/ 388962 h 986924"/>
              <a:gd name="connsiteX57" fmla="*/ 1009935 w 2379092"/>
              <a:gd name="connsiteY57" fmla="*/ 361666 h 986924"/>
              <a:gd name="connsiteX58" fmla="*/ 928048 w 2379092"/>
              <a:gd name="connsiteY58" fmla="*/ 334371 h 986924"/>
              <a:gd name="connsiteX59" fmla="*/ 887105 w 2379092"/>
              <a:gd name="connsiteY59" fmla="*/ 320723 h 986924"/>
              <a:gd name="connsiteX60" fmla="*/ 866633 w 2379092"/>
              <a:gd name="connsiteY60" fmla="*/ 313899 h 986924"/>
              <a:gd name="connsiteX61" fmla="*/ 846162 w 2379092"/>
              <a:gd name="connsiteY61" fmla="*/ 300251 h 986924"/>
              <a:gd name="connsiteX62" fmla="*/ 818866 w 2379092"/>
              <a:gd name="connsiteY62" fmla="*/ 259308 h 986924"/>
              <a:gd name="connsiteX63" fmla="*/ 777923 w 2379092"/>
              <a:gd name="connsiteY63" fmla="*/ 225188 h 986924"/>
              <a:gd name="connsiteX64" fmla="*/ 757451 w 2379092"/>
              <a:gd name="connsiteY64" fmla="*/ 211541 h 986924"/>
              <a:gd name="connsiteX65" fmla="*/ 736979 w 2379092"/>
              <a:gd name="connsiteY65" fmla="*/ 191069 h 986924"/>
              <a:gd name="connsiteX66" fmla="*/ 675565 w 2379092"/>
              <a:gd name="connsiteY66" fmla="*/ 163773 h 986924"/>
              <a:gd name="connsiteX67" fmla="*/ 655093 w 2379092"/>
              <a:gd name="connsiteY67" fmla="*/ 150126 h 986924"/>
              <a:gd name="connsiteX68" fmla="*/ 580030 w 2379092"/>
              <a:gd name="connsiteY68" fmla="*/ 129654 h 986924"/>
              <a:gd name="connsiteX69" fmla="*/ 518615 w 2379092"/>
              <a:gd name="connsiteY69" fmla="*/ 116006 h 986924"/>
              <a:gd name="connsiteX70" fmla="*/ 498144 w 2379092"/>
              <a:gd name="connsiteY70" fmla="*/ 88711 h 986924"/>
              <a:gd name="connsiteX71" fmla="*/ 491320 w 2379092"/>
              <a:gd name="connsiteY71" fmla="*/ 68239 h 986924"/>
              <a:gd name="connsiteX72" fmla="*/ 0 w 2379092"/>
              <a:gd name="connsiteY72" fmla="*/ 54591 h 986924"/>
              <a:gd name="connsiteX73" fmla="*/ 68239 w 2379092"/>
              <a:gd name="connsiteY7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235891 w 2379092"/>
              <a:gd name="connsiteY25" fmla="*/ 487656 h 986924"/>
              <a:gd name="connsiteX26" fmla="*/ 1426191 w 2379092"/>
              <a:gd name="connsiteY26" fmla="*/ 464024 h 986924"/>
              <a:gd name="connsiteX27" fmla="*/ 1494430 w 2379092"/>
              <a:gd name="connsiteY27" fmla="*/ 477672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606659 w 2379092"/>
              <a:gd name="connsiteY32" fmla="*/ 626986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544864 w 2379092"/>
              <a:gd name="connsiteY43" fmla="*/ 557321 h 986924"/>
              <a:gd name="connsiteX44" fmla="*/ 1544864 w 2379092"/>
              <a:gd name="connsiteY44" fmla="*/ 557321 h 986924"/>
              <a:gd name="connsiteX45" fmla="*/ 1421275 w 2379092"/>
              <a:gd name="connsiteY45" fmla="*/ 487656 h 986924"/>
              <a:gd name="connsiteX46" fmla="*/ 1359480 w 2379092"/>
              <a:gd name="connsiteY46" fmla="*/ 557321 h 986924"/>
              <a:gd name="connsiteX47" fmla="*/ 1337481 w 2379092"/>
              <a:gd name="connsiteY47" fmla="*/ 545911 h 986924"/>
              <a:gd name="connsiteX48" fmla="*/ 1297686 w 2379092"/>
              <a:gd name="connsiteY48" fmla="*/ 557321 h 986924"/>
              <a:gd name="connsiteX49" fmla="*/ 1235891 w 2379092"/>
              <a:gd name="connsiteY49" fmla="*/ 557321 h 986924"/>
              <a:gd name="connsiteX50" fmla="*/ 1112302 w 2379092"/>
              <a:gd name="connsiteY50" fmla="*/ 557321 h 986924"/>
              <a:gd name="connsiteX51" fmla="*/ 1112302 w 2379092"/>
              <a:gd name="connsiteY51" fmla="*/ 487656 h 986924"/>
              <a:gd name="connsiteX52" fmla="*/ 1050507 w 2379092"/>
              <a:gd name="connsiteY52" fmla="*/ 487656 h 986924"/>
              <a:gd name="connsiteX53" fmla="*/ 1050507 w 2379092"/>
              <a:gd name="connsiteY53" fmla="*/ 417990 h 986924"/>
              <a:gd name="connsiteX54" fmla="*/ 1091821 w 2379092"/>
              <a:gd name="connsiteY54" fmla="*/ 409433 h 986924"/>
              <a:gd name="connsiteX55" fmla="*/ 1071350 w 2379092"/>
              <a:gd name="connsiteY55" fmla="*/ 395785 h 986924"/>
              <a:gd name="connsiteX56" fmla="*/ 1050878 w 2379092"/>
              <a:gd name="connsiteY56" fmla="*/ 388962 h 986924"/>
              <a:gd name="connsiteX57" fmla="*/ 1009935 w 2379092"/>
              <a:gd name="connsiteY57" fmla="*/ 361666 h 986924"/>
              <a:gd name="connsiteX58" fmla="*/ 928048 w 2379092"/>
              <a:gd name="connsiteY58" fmla="*/ 334371 h 986924"/>
              <a:gd name="connsiteX59" fmla="*/ 887105 w 2379092"/>
              <a:gd name="connsiteY59" fmla="*/ 320723 h 986924"/>
              <a:gd name="connsiteX60" fmla="*/ 866633 w 2379092"/>
              <a:gd name="connsiteY60" fmla="*/ 313899 h 986924"/>
              <a:gd name="connsiteX61" fmla="*/ 846162 w 2379092"/>
              <a:gd name="connsiteY61" fmla="*/ 300251 h 986924"/>
              <a:gd name="connsiteX62" fmla="*/ 818866 w 2379092"/>
              <a:gd name="connsiteY62" fmla="*/ 259308 h 986924"/>
              <a:gd name="connsiteX63" fmla="*/ 777923 w 2379092"/>
              <a:gd name="connsiteY63" fmla="*/ 225188 h 986924"/>
              <a:gd name="connsiteX64" fmla="*/ 757451 w 2379092"/>
              <a:gd name="connsiteY64" fmla="*/ 211541 h 986924"/>
              <a:gd name="connsiteX65" fmla="*/ 736979 w 2379092"/>
              <a:gd name="connsiteY65" fmla="*/ 191069 h 986924"/>
              <a:gd name="connsiteX66" fmla="*/ 675565 w 2379092"/>
              <a:gd name="connsiteY66" fmla="*/ 163773 h 986924"/>
              <a:gd name="connsiteX67" fmla="*/ 655093 w 2379092"/>
              <a:gd name="connsiteY67" fmla="*/ 150126 h 986924"/>
              <a:gd name="connsiteX68" fmla="*/ 580030 w 2379092"/>
              <a:gd name="connsiteY68" fmla="*/ 129654 h 986924"/>
              <a:gd name="connsiteX69" fmla="*/ 518615 w 2379092"/>
              <a:gd name="connsiteY69" fmla="*/ 116006 h 986924"/>
              <a:gd name="connsiteX70" fmla="*/ 498144 w 2379092"/>
              <a:gd name="connsiteY70" fmla="*/ 88711 h 986924"/>
              <a:gd name="connsiteX71" fmla="*/ 491320 w 2379092"/>
              <a:gd name="connsiteY71" fmla="*/ 68239 h 986924"/>
              <a:gd name="connsiteX72" fmla="*/ 0 w 2379092"/>
              <a:gd name="connsiteY72" fmla="*/ 54591 h 986924"/>
              <a:gd name="connsiteX73" fmla="*/ 68239 w 2379092"/>
              <a:gd name="connsiteY7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235891 w 2379092"/>
              <a:gd name="connsiteY25" fmla="*/ 487656 h 986924"/>
              <a:gd name="connsiteX26" fmla="*/ 1426191 w 2379092"/>
              <a:gd name="connsiteY26" fmla="*/ 464024 h 986924"/>
              <a:gd name="connsiteX27" fmla="*/ 1494430 w 2379092"/>
              <a:gd name="connsiteY27" fmla="*/ 477672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606659 w 2379092"/>
              <a:gd name="connsiteY32" fmla="*/ 626986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544864 w 2379092"/>
              <a:gd name="connsiteY43" fmla="*/ 557321 h 986924"/>
              <a:gd name="connsiteX44" fmla="*/ 1544864 w 2379092"/>
              <a:gd name="connsiteY44" fmla="*/ 557321 h 986924"/>
              <a:gd name="connsiteX45" fmla="*/ 1421275 w 2379092"/>
              <a:gd name="connsiteY45" fmla="*/ 487656 h 986924"/>
              <a:gd name="connsiteX46" fmla="*/ 1359480 w 2379092"/>
              <a:gd name="connsiteY46" fmla="*/ 557321 h 986924"/>
              <a:gd name="connsiteX47" fmla="*/ 1337481 w 2379092"/>
              <a:gd name="connsiteY47" fmla="*/ 545911 h 986924"/>
              <a:gd name="connsiteX48" fmla="*/ 1297686 w 2379092"/>
              <a:gd name="connsiteY48" fmla="*/ 557321 h 986924"/>
              <a:gd name="connsiteX49" fmla="*/ 1235891 w 2379092"/>
              <a:gd name="connsiteY49" fmla="*/ 557321 h 986924"/>
              <a:gd name="connsiteX50" fmla="*/ 1112302 w 2379092"/>
              <a:gd name="connsiteY50" fmla="*/ 557321 h 986924"/>
              <a:gd name="connsiteX51" fmla="*/ 1112302 w 2379092"/>
              <a:gd name="connsiteY51" fmla="*/ 487656 h 986924"/>
              <a:gd name="connsiteX52" fmla="*/ 1050507 w 2379092"/>
              <a:gd name="connsiteY52" fmla="*/ 487656 h 986924"/>
              <a:gd name="connsiteX53" fmla="*/ 1050507 w 2379092"/>
              <a:gd name="connsiteY53" fmla="*/ 417990 h 986924"/>
              <a:gd name="connsiteX54" fmla="*/ 1091821 w 2379092"/>
              <a:gd name="connsiteY54" fmla="*/ 409433 h 986924"/>
              <a:gd name="connsiteX55" fmla="*/ 1071350 w 2379092"/>
              <a:gd name="connsiteY55" fmla="*/ 395785 h 986924"/>
              <a:gd name="connsiteX56" fmla="*/ 1050878 w 2379092"/>
              <a:gd name="connsiteY56" fmla="*/ 388962 h 986924"/>
              <a:gd name="connsiteX57" fmla="*/ 1009935 w 2379092"/>
              <a:gd name="connsiteY57" fmla="*/ 361666 h 986924"/>
              <a:gd name="connsiteX58" fmla="*/ 928048 w 2379092"/>
              <a:gd name="connsiteY58" fmla="*/ 334371 h 986924"/>
              <a:gd name="connsiteX59" fmla="*/ 887105 w 2379092"/>
              <a:gd name="connsiteY59" fmla="*/ 320723 h 986924"/>
              <a:gd name="connsiteX60" fmla="*/ 866633 w 2379092"/>
              <a:gd name="connsiteY60" fmla="*/ 313899 h 986924"/>
              <a:gd name="connsiteX61" fmla="*/ 846162 w 2379092"/>
              <a:gd name="connsiteY61" fmla="*/ 300251 h 986924"/>
              <a:gd name="connsiteX62" fmla="*/ 818866 w 2379092"/>
              <a:gd name="connsiteY62" fmla="*/ 259308 h 986924"/>
              <a:gd name="connsiteX63" fmla="*/ 777923 w 2379092"/>
              <a:gd name="connsiteY63" fmla="*/ 225188 h 986924"/>
              <a:gd name="connsiteX64" fmla="*/ 757451 w 2379092"/>
              <a:gd name="connsiteY64" fmla="*/ 211541 h 986924"/>
              <a:gd name="connsiteX65" fmla="*/ 736979 w 2379092"/>
              <a:gd name="connsiteY65" fmla="*/ 191069 h 986924"/>
              <a:gd name="connsiteX66" fmla="*/ 675565 w 2379092"/>
              <a:gd name="connsiteY66" fmla="*/ 163773 h 986924"/>
              <a:gd name="connsiteX67" fmla="*/ 655093 w 2379092"/>
              <a:gd name="connsiteY67" fmla="*/ 150126 h 986924"/>
              <a:gd name="connsiteX68" fmla="*/ 580030 w 2379092"/>
              <a:gd name="connsiteY68" fmla="*/ 129654 h 986924"/>
              <a:gd name="connsiteX69" fmla="*/ 518615 w 2379092"/>
              <a:gd name="connsiteY69" fmla="*/ 116006 h 986924"/>
              <a:gd name="connsiteX70" fmla="*/ 498144 w 2379092"/>
              <a:gd name="connsiteY70" fmla="*/ 88711 h 986924"/>
              <a:gd name="connsiteX71" fmla="*/ 491320 w 2379092"/>
              <a:gd name="connsiteY71" fmla="*/ 68239 h 986924"/>
              <a:gd name="connsiteX72" fmla="*/ 0 w 2379092"/>
              <a:gd name="connsiteY72" fmla="*/ 54591 h 986924"/>
              <a:gd name="connsiteX73" fmla="*/ 68239 w 2379092"/>
              <a:gd name="connsiteY7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235891 w 2379092"/>
              <a:gd name="connsiteY25" fmla="*/ 487656 h 986924"/>
              <a:gd name="connsiteX26" fmla="*/ 1426191 w 2379092"/>
              <a:gd name="connsiteY26" fmla="*/ 464024 h 986924"/>
              <a:gd name="connsiteX27" fmla="*/ 1483070 w 2379092"/>
              <a:gd name="connsiteY27" fmla="*/ 417990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606659 w 2379092"/>
              <a:gd name="connsiteY32" fmla="*/ 626986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544864 w 2379092"/>
              <a:gd name="connsiteY43" fmla="*/ 557321 h 986924"/>
              <a:gd name="connsiteX44" fmla="*/ 1544864 w 2379092"/>
              <a:gd name="connsiteY44" fmla="*/ 557321 h 986924"/>
              <a:gd name="connsiteX45" fmla="*/ 1421275 w 2379092"/>
              <a:gd name="connsiteY45" fmla="*/ 487656 h 986924"/>
              <a:gd name="connsiteX46" fmla="*/ 1359480 w 2379092"/>
              <a:gd name="connsiteY46" fmla="*/ 557321 h 986924"/>
              <a:gd name="connsiteX47" fmla="*/ 1337481 w 2379092"/>
              <a:gd name="connsiteY47" fmla="*/ 545911 h 986924"/>
              <a:gd name="connsiteX48" fmla="*/ 1297686 w 2379092"/>
              <a:gd name="connsiteY48" fmla="*/ 557321 h 986924"/>
              <a:gd name="connsiteX49" fmla="*/ 1235891 w 2379092"/>
              <a:gd name="connsiteY49" fmla="*/ 557321 h 986924"/>
              <a:gd name="connsiteX50" fmla="*/ 1112302 w 2379092"/>
              <a:gd name="connsiteY50" fmla="*/ 557321 h 986924"/>
              <a:gd name="connsiteX51" fmla="*/ 1112302 w 2379092"/>
              <a:gd name="connsiteY51" fmla="*/ 487656 h 986924"/>
              <a:gd name="connsiteX52" fmla="*/ 1050507 w 2379092"/>
              <a:gd name="connsiteY52" fmla="*/ 487656 h 986924"/>
              <a:gd name="connsiteX53" fmla="*/ 1050507 w 2379092"/>
              <a:gd name="connsiteY53" fmla="*/ 417990 h 986924"/>
              <a:gd name="connsiteX54" fmla="*/ 1091821 w 2379092"/>
              <a:gd name="connsiteY54" fmla="*/ 409433 h 986924"/>
              <a:gd name="connsiteX55" fmla="*/ 1071350 w 2379092"/>
              <a:gd name="connsiteY55" fmla="*/ 395785 h 986924"/>
              <a:gd name="connsiteX56" fmla="*/ 1050878 w 2379092"/>
              <a:gd name="connsiteY56" fmla="*/ 388962 h 986924"/>
              <a:gd name="connsiteX57" fmla="*/ 1009935 w 2379092"/>
              <a:gd name="connsiteY57" fmla="*/ 361666 h 986924"/>
              <a:gd name="connsiteX58" fmla="*/ 928048 w 2379092"/>
              <a:gd name="connsiteY58" fmla="*/ 334371 h 986924"/>
              <a:gd name="connsiteX59" fmla="*/ 887105 w 2379092"/>
              <a:gd name="connsiteY59" fmla="*/ 320723 h 986924"/>
              <a:gd name="connsiteX60" fmla="*/ 866633 w 2379092"/>
              <a:gd name="connsiteY60" fmla="*/ 313899 h 986924"/>
              <a:gd name="connsiteX61" fmla="*/ 846162 w 2379092"/>
              <a:gd name="connsiteY61" fmla="*/ 300251 h 986924"/>
              <a:gd name="connsiteX62" fmla="*/ 818866 w 2379092"/>
              <a:gd name="connsiteY62" fmla="*/ 259308 h 986924"/>
              <a:gd name="connsiteX63" fmla="*/ 777923 w 2379092"/>
              <a:gd name="connsiteY63" fmla="*/ 225188 h 986924"/>
              <a:gd name="connsiteX64" fmla="*/ 757451 w 2379092"/>
              <a:gd name="connsiteY64" fmla="*/ 211541 h 986924"/>
              <a:gd name="connsiteX65" fmla="*/ 736979 w 2379092"/>
              <a:gd name="connsiteY65" fmla="*/ 191069 h 986924"/>
              <a:gd name="connsiteX66" fmla="*/ 675565 w 2379092"/>
              <a:gd name="connsiteY66" fmla="*/ 163773 h 986924"/>
              <a:gd name="connsiteX67" fmla="*/ 655093 w 2379092"/>
              <a:gd name="connsiteY67" fmla="*/ 150126 h 986924"/>
              <a:gd name="connsiteX68" fmla="*/ 580030 w 2379092"/>
              <a:gd name="connsiteY68" fmla="*/ 129654 h 986924"/>
              <a:gd name="connsiteX69" fmla="*/ 518615 w 2379092"/>
              <a:gd name="connsiteY69" fmla="*/ 116006 h 986924"/>
              <a:gd name="connsiteX70" fmla="*/ 498144 w 2379092"/>
              <a:gd name="connsiteY70" fmla="*/ 88711 h 986924"/>
              <a:gd name="connsiteX71" fmla="*/ 491320 w 2379092"/>
              <a:gd name="connsiteY71" fmla="*/ 68239 h 986924"/>
              <a:gd name="connsiteX72" fmla="*/ 0 w 2379092"/>
              <a:gd name="connsiteY72" fmla="*/ 54591 h 986924"/>
              <a:gd name="connsiteX73" fmla="*/ 68239 w 2379092"/>
              <a:gd name="connsiteY7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235891 w 2379092"/>
              <a:gd name="connsiteY25" fmla="*/ 487656 h 986924"/>
              <a:gd name="connsiteX26" fmla="*/ 1412156 w 2379092"/>
              <a:gd name="connsiteY26" fmla="*/ 450838 h 986924"/>
              <a:gd name="connsiteX27" fmla="*/ 1483070 w 2379092"/>
              <a:gd name="connsiteY27" fmla="*/ 417990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606659 w 2379092"/>
              <a:gd name="connsiteY32" fmla="*/ 626986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544864 w 2379092"/>
              <a:gd name="connsiteY43" fmla="*/ 557321 h 986924"/>
              <a:gd name="connsiteX44" fmla="*/ 1544864 w 2379092"/>
              <a:gd name="connsiteY44" fmla="*/ 557321 h 986924"/>
              <a:gd name="connsiteX45" fmla="*/ 1421275 w 2379092"/>
              <a:gd name="connsiteY45" fmla="*/ 487656 h 986924"/>
              <a:gd name="connsiteX46" fmla="*/ 1359480 w 2379092"/>
              <a:gd name="connsiteY46" fmla="*/ 557321 h 986924"/>
              <a:gd name="connsiteX47" fmla="*/ 1337481 w 2379092"/>
              <a:gd name="connsiteY47" fmla="*/ 545911 h 986924"/>
              <a:gd name="connsiteX48" fmla="*/ 1297686 w 2379092"/>
              <a:gd name="connsiteY48" fmla="*/ 557321 h 986924"/>
              <a:gd name="connsiteX49" fmla="*/ 1235891 w 2379092"/>
              <a:gd name="connsiteY49" fmla="*/ 557321 h 986924"/>
              <a:gd name="connsiteX50" fmla="*/ 1112302 w 2379092"/>
              <a:gd name="connsiteY50" fmla="*/ 557321 h 986924"/>
              <a:gd name="connsiteX51" fmla="*/ 1112302 w 2379092"/>
              <a:gd name="connsiteY51" fmla="*/ 487656 h 986924"/>
              <a:gd name="connsiteX52" fmla="*/ 1050507 w 2379092"/>
              <a:gd name="connsiteY52" fmla="*/ 487656 h 986924"/>
              <a:gd name="connsiteX53" fmla="*/ 1050507 w 2379092"/>
              <a:gd name="connsiteY53" fmla="*/ 417990 h 986924"/>
              <a:gd name="connsiteX54" fmla="*/ 1091821 w 2379092"/>
              <a:gd name="connsiteY54" fmla="*/ 409433 h 986924"/>
              <a:gd name="connsiteX55" fmla="*/ 1071350 w 2379092"/>
              <a:gd name="connsiteY55" fmla="*/ 395785 h 986924"/>
              <a:gd name="connsiteX56" fmla="*/ 1050878 w 2379092"/>
              <a:gd name="connsiteY56" fmla="*/ 388962 h 986924"/>
              <a:gd name="connsiteX57" fmla="*/ 1009935 w 2379092"/>
              <a:gd name="connsiteY57" fmla="*/ 361666 h 986924"/>
              <a:gd name="connsiteX58" fmla="*/ 928048 w 2379092"/>
              <a:gd name="connsiteY58" fmla="*/ 334371 h 986924"/>
              <a:gd name="connsiteX59" fmla="*/ 887105 w 2379092"/>
              <a:gd name="connsiteY59" fmla="*/ 320723 h 986924"/>
              <a:gd name="connsiteX60" fmla="*/ 866633 w 2379092"/>
              <a:gd name="connsiteY60" fmla="*/ 313899 h 986924"/>
              <a:gd name="connsiteX61" fmla="*/ 846162 w 2379092"/>
              <a:gd name="connsiteY61" fmla="*/ 300251 h 986924"/>
              <a:gd name="connsiteX62" fmla="*/ 818866 w 2379092"/>
              <a:gd name="connsiteY62" fmla="*/ 259308 h 986924"/>
              <a:gd name="connsiteX63" fmla="*/ 777923 w 2379092"/>
              <a:gd name="connsiteY63" fmla="*/ 225188 h 986924"/>
              <a:gd name="connsiteX64" fmla="*/ 757451 w 2379092"/>
              <a:gd name="connsiteY64" fmla="*/ 211541 h 986924"/>
              <a:gd name="connsiteX65" fmla="*/ 736979 w 2379092"/>
              <a:gd name="connsiteY65" fmla="*/ 191069 h 986924"/>
              <a:gd name="connsiteX66" fmla="*/ 675565 w 2379092"/>
              <a:gd name="connsiteY66" fmla="*/ 163773 h 986924"/>
              <a:gd name="connsiteX67" fmla="*/ 655093 w 2379092"/>
              <a:gd name="connsiteY67" fmla="*/ 150126 h 986924"/>
              <a:gd name="connsiteX68" fmla="*/ 580030 w 2379092"/>
              <a:gd name="connsiteY68" fmla="*/ 129654 h 986924"/>
              <a:gd name="connsiteX69" fmla="*/ 518615 w 2379092"/>
              <a:gd name="connsiteY69" fmla="*/ 116006 h 986924"/>
              <a:gd name="connsiteX70" fmla="*/ 498144 w 2379092"/>
              <a:gd name="connsiteY70" fmla="*/ 88711 h 986924"/>
              <a:gd name="connsiteX71" fmla="*/ 491320 w 2379092"/>
              <a:gd name="connsiteY71" fmla="*/ 68239 h 986924"/>
              <a:gd name="connsiteX72" fmla="*/ 0 w 2379092"/>
              <a:gd name="connsiteY72" fmla="*/ 54591 h 986924"/>
              <a:gd name="connsiteX73" fmla="*/ 68239 w 2379092"/>
              <a:gd name="connsiteY7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235891 w 2379092"/>
              <a:gd name="connsiteY25" fmla="*/ 487656 h 986924"/>
              <a:gd name="connsiteX26" fmla="*/ 1412156 w 2379092"/>
              <a:gd name="connsiteY26" fmla="*/ 450838 h 986924"/>
              <a:gd name="connsiteX27" fmla="*/ 1483070 w 2379092"/>
              <a:gd name="connsiteY27" fmla="*/ 417990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606659 w 2379092"/>
              <a:gd name="connsiteY32" fmla="*/ 626986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544864 w 2379092"/>
              <a:gd name="connsiteY43" fmla="*/ 557321 h 986924"/>
              <a:gd name="connsiteX44" fmla="*/ 1544864 w 2379092"/>
              <a:gd name="connsiteY44" fmla="*/ 557321 h 986924"/>
              <a:gd name="connsiteX45" fmla="*/ 1465720 w 2379092"/>
              <a:gd name="connsiteY45" fmla="*/ 482381 h 986924"/>
              <a:gd name="connsiteX46" fmla="*/ 1359480 w 2379092"/>
              <a:gd name="connsiteY46" fmla="*/ 557321 h 986924"/>
              <a:gd name="connsiteX47" fmla="*/ 1337481 w 2379092"/>
              <a:gd name="connsiteY47" fmla="*/ 545911 h 986924"/>
              <a:gd name="connsiteX48" fmla="*/ 1297686 w 2379092"/>
              <a:gd name="connsiteY48" fmla="*/ 557321 h 986924"/>
              <a:gd name="connsiteX49" fmla="*/ 1235891 w 2379092"/>
              <a:gd name="connsiteY49" fmla="*/ 557321 h 986924"/>
              <a:gd name="connsiteX50" fmla="*/ 1112302 w 2379092"/>
              <a:gd name="connsiteY50" fmla="*/ 557321 h 986924"/>
              <a:gd name="connsiteX51" fmla="*/ 1112302 w 2379092"/>
              <a:gd name="connsiteY51" fmla="*/ 487656 h 986924"/>
              <a:gd name="connsiteX52" fmla="*/ 1050507 w 2379092"/>
              <a:gd name="connsiteY52" fmla="*/ 487656 h 986924"/>
              <a:gd name="connsiteX53" fmla="*/ 1050507 w 2379092"/>
              <a:gd name="connsiteY53" fmla="*/ 417990 h 986924"/>
              <a:gd name="connsiteX54" fmla="*/ 1091821 w 2379092"/>
              <a:gd name="connsiteY54" fmla="*/ 409433 h 986924"/>
              <a:gd name="connsiteX55" fmla="*/ 1071350 w 2379092"/>
              <a:gd name="connsiteY55" fmla="*/ 395785 h 986924"/>
              <a:gd name="connsiteX56" fmla="*/ 1050878 w 2379092"/>
              <a:gd name="connsiteY56" fmla="*/ 388962 h 986924"/>
              <a:gd name="connsiteX57" fmla="*/ 1009935 w 2379092"/>
              <a:gd name="connsiteY57" fmla="*/ 361666 h 986924"/>
              <a:gd name="connsiteX58" fmla="*/ 928048 w 2379092"/>
              <a:gd name="connsiteY58" fmla="*/ 334371 h 986924"/>
              <a:gd name="connsiteX59" fmla="*/ 887105 w 2379092"/>
              <a:gd name="connsiteY59" fmla="*/ 320723 h 986924"/>
              <a:gd name="connsiteX60" fmla="*/ 866633 w 2379092"/>
              <a:gd name="connsiteY60" fmla="*/ 313899 h 986924"/>
              <a:gd name="connsiteX61" fmla="*/ 846162 w 2379092"/>
              <a:gd name="connsiteY61" fmla="*/ 300251 h 986924"/>
              <a:gd name="connsiteX62" fmla="*/ 818866 w 2379092"/>
              <a:gd name="connsiteY62" fmla="*/ 259308 h 986924"/>
              <a:gd name="connsiteX63" fmla="*/ 777923 w 2379092"/>
              <a:gd name="connsiteY63" fmla="*/ 225188 h 986924"/>
              <a:gd name="connsiteX64" fmla="*/ 757451 w 2379092"/>
              <a:gd name="connsiteY64" fmla="*/ 211541 h 986924"/>
              <a:gd name="connsiteX65" fmla="*/ 736979 w 2379092"/>
              <a:gd name="connsiteY65" fmla="*/ 191069 h 986924"/>
              <a:gd name="connsiteX66" fmla="*/ 675565 w 2379092"/>
              <a:gd name="connsiteY66" fmla="*/ 163773 h 986924"/>
              <a:gd name="connsiteX67" fmla="*/ 655093 w 2379092"/>
              <a:gd name="connsiteY67" fmla="*/ 150126 h 986924"/>
              <a:gd name="connsiteX68" fmla="*/ 580030 w 2379092"/>
              <a:gd name="connsiteY68" fmla="*/ 129654 h 986924"/>
              <a:gd name="connsiteX69" fmla="*/ 518615 w 2379092"/>
              <a:gd name="connsiteY69" fmla="*/ 116006 h 986924"/>
              <a:gd name="connsiteX70" fmla="*/ 498144 w 2379092"/>
              <a:gd name="connsiteY70" fmla="*/ 88711 h 986924"/>
              <a:gd name="connsiteX71" fmla="*/ 491320 w 2379092"/>
              <a:gd name="connsiteY71" fmla="*/ 68239 h 986924"/>
              <a:gd name="connsiteX72" fmla="*/ 0 w 2379092"/>
              <a:gd name="connsiteY72" fmla="*/ 54591 h 986924"/>
              <a:gd name="connsiteX73" fmla="*/ 68239 w 2379092"/>
              <a:gd name="connsiteY7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235891 w 2379092"/>
              <a:gd name="connsiteY25" fmla="*/ 487656 h 986924"/>
              <a:gd name="connsiteX26" fmla="*/ 1412156 w 2379092"/>
              <a:gd name="connsiteY26" fmla="*/ 450838 h 986924"/>
              <a:gd name="connsiteX27" fmla="*/ 1483070 w 2379092"/>
              <a:gd name="connsiteY27" fmla="*/ 417990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606659 w 2379092"/>
              <a:gd name="connsiteY32" fmla="*/ 626986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544864 w 2379092"/>
              <a:gd name="connsiteY43" fmla="*/ 557321 h 986924"/>
              <a:gd name="connsiteX44" fmla="*/ 1544864 w 2379092"/>
              <a:gd name="connsiteY44" fmla="*/ 557321 h 986924"/>
              <a:gd name="connsiteX45" fmla="*/ 1465720 w 2379092"/>
              <a:gd name="connsiteY45" fmla="*/ 482381 h 986924"/>
              <a:gd name="connsiteX46" fmla="*/ 1359480 w 2379092"/>
              <a:gd name="connsiteY46" fmla="*/ 557321 h 986924"/>
              <a:gd name="connsiteX47" fmla="*/ 1337481 w 2379092"/>
              <a:gd name="connsiteY47" fmla="*/ 545911 h 986924"/>
              <a:gd name="connsiteX48" fmla="*/ 1235891 w 2379092"/>
              <a:gd name="connsiteY48" fmla="*/ 557321 h 986924"/>
              <a:gd name="connsiteX49" fmla="*/ 1112302 w 2379092"/>
              <a:gd name="connsiteY49" fmla="*/ 557321 h 986924"/>
              <a:gd name="connsiteX50" fmla="*/ 1112302 w 2379092"/>
              <a:gd name="connsiteY50" fmla="*/ 487656 h 986924"/>
              <a:gd name="connsiteX51" fmla="*/ 1050507 w 2379092"/>
              <a:gd name="connsiteY51" fmla="*/ 487656 h 986924"/>
              <a:gd name="connsiteX52" fmla="*/ 1050507 w 2379092"/>
              <a:gd name="connsiteY52" fmla="*/ 417990 h 986924"/>
              <a:gd name="connsiteX53" fmla="*/ 1091821 w 2379092"/>
              <a:gd name="connsiteY53" fmla="*/ 409433 h 986924"/>
              <a:gd name="connsiteX54" fmla="*/ 1071350 w 2379092"/>
              <a:gd name="connsiteY54" fmla="*/ 395785 h 986924"/>
              <a:gd name="connsiteX55" fmla="*/ 1050878 w 2379092"/>
              <a:gd name="connsiteY55" fmla="*/ 388962 h 986924"/>
              <a:gd name="connsiteX56" fmla="*/ 1009935 w 2379092"/>
              <a:gd name="connsiteY56" fmla="*/ 361666 h 986924"/>
              <a:gd name="connsiteX57" fmla="*/ 928048 w 2379092"/>
              <a:gd name="connsiteY57" fmla="*/ 334371 h 986924"/>
              <a:gd name="connsiteX58" fmla="*/ 887105 w 2379092"/>
              <a:gd name="connsiteY58" fmla="*/ 320723 h 986924"/>
              <a:gd name="connsiteX59" fmla="*/ 866633 w 2379092"/>
              <a:gd name="connsiteY59" fmla="*/ 313899 h 986924"/>
              <a:gd name="connsiteX60" fmla="*/ 846162 w 2379092"/>
              <a:gd name="connsiteY60" fmla="*/ 300251 h 986924"/>
              <a:gd name="connsiteX61" fmla="*/ 818866 w 2379092"/>
              <a:gd name="connsiteY61" fmla="*/ 259308 h 986924"/>
              <a:gd name="connsiteX62" fmla="*/ 777923 w 2379092"/>
              <a:gd name="connsiteY62" fmla="*/ 225188 h 986924"/>
              <a:gd name="connsiteX63" fmla="*/ 757451 w 2379092"/>
              <a:gd name="connsiteY63" fmla="*/ 211541 h 986924"/>
              <a:gd name="connsiteX64" fmla="*/ 736979 w 2379092"/>
              <a:gd name="connsiteY64" fmla="*/ 191069 h 986924"/>
              <a:gd name="connsiteX65" fmla="*/ 675565 w 2379092"/>
              <a:gd name="connsiteY65" fmla="*/ 163773 h 986924"/>
              <a:gd name="connsiteX66" fmla="*/ 655093 w 2379092"/>
              <a:gd name="connsiteY66" fmla="*/ 150126 h 986924"/>
              <a:gd name="connsiteX67" fmla="*/ 580030 w 2379092"/>
              <a:gd name="connsiteY67" fmla="*/ 129654 h 986924"/>
              <a:gd name="connsiteX68" fmla="*/ 518615 w 2379092"/>
              <a:gd name="connsiteY68" fmla="*/ 116006 h 986924"/>
              <a:gd name="connsiteX69" fmla="*/ 498144 w 2379092"/>
              <a:gd name="connsiteY69" fmla="*/ 88711 h 986924"/>
              <a:gd name="connsiteX70" fmla="*/ 491320 w 2379092"/>
              <a:gd name="connsiteY70" fmla="*/ 68239 h 986924"/>
              <a:gd name="connsiteX71" fmla="*/ 0 w 2379092"/>
              <a:gd name="connsiteY71" fmla="*/ 54591 h 986924"/>
              <a:gd name="connsiteX72" fmla="*/ 68239 w 2379092"/>
              <a:gd name="connsiteY72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235891 w 2379092"/>
              <a:gd name="connsiteY25" fmla="*/ 487656 h 986924"/>
              <a:gd name="connsiteX26" fmla="*/ 1412156 w 2379092"/>
              <a:gd name="connsiteY26" fmla="*/ 450838 h 986924"/>
              <a:gd name="connsiteX27" fmla="*/ 1483070 w 2379092"/>
              <a:gd name="connsiteY27" fmla="*/ 417990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606659 w 2379092"/>
              <a:gd name="connsiteY32" fmla="*/ 626986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544864 w 2379092"/>
              <a:gd name="connsiteY43" fmla="*/ 557321 h 986924"/>
              <a:gd name="connsiteX44" fmla="*/ 1544864 w 2379092"/>
              <a:gd name="connsiteY44" fmla="*/ 557321 h 986924"/>
              <a:gd name="connsiteX45" fmla="*/ 1465720 w 2379092"/>
              <a:gd name="connsiteY45" fmla="*/ 482381 h 986924"/>
              <a:gd name="connsiteX46" fmla="*/ 1397688 w 2379092"/>
              <a:gd name="connsiteY46" fmla="*/ 521939 h 986924"/>
              <a:gd name="connsiteX47" fmla="*/ 1337481 w 2379092"/>
              <a:gd name="connsiteY47" fmla="*/ 545911 h 986924"/>
              <a:gd name="connsiteX48" fmla="*/ 1235891 w 2379092"/>
              <a:gd name="connsiteY48" fmla="*/ 557321 h 986924"/>
              <a:gd name="connsiteX49" fmla="*/ 1112302 w 2379092"/>
              <a:gd name="connsiteY49" fmla="*/ 557321 h 986924"/>
              <a:gd name="connsiteX50" fmla="*/ 1112302 w 2379092"/>
              <a:gd name="connsiteY50" fmla="*/ 487656 h 986924"/>
              <a:gd name="connsiteX51" fmla="*/ 1050507 w 2379092"/>
              <a:gd name="connsiteY51" fmla="*/ 487656 h 986924"/>
              <a:gd name="connsiteX52" fmla="*/ 1050507 w 2379092"/>
              <a:gd name="connsiteY52" fmla="*/ 417990 h 986924"/>
              <a:gd name="connsiteX53" fmla="*/ 1091821 w 2379092"/>
              <a:gd name="connsiteY53" fmla="*/ 409433 h 986924"/>
              <a:gd name="connsiteX54" fmla="*/ 1071350 w 2379092"/>
              <a:gd name="connsiteY54" fmla="*/ 395785 h 986924"/>
              <a:gd name="connsiteX55" fmla="*/ 1050878 w 2379092"/>
              <a:gd name="connsiteY55" fmla="*/ 388962 h 986924"/>
              <a:gd name="connsiteX56" fmla="*/ 1009935 w 2379092"/>
              <a:gd name="connsiteY56" fmla="*/ 361666 h 986924"/>
              <a:gd name="connsiteX57" fmla="*/ 928048 w 2379092"/>
              <a:gd name="connsiteY57" fmla="*/ 334371 h 986924"/>
              <a:gd name="connsiteX58" fmla="*/ 887105 w 2379092"/>
              <a:gd name="connsiteY58" fmla="*/ 320723 h 986924"/>
              <a:gd name="connsiteX59" fmla="*/ 866633 w 2379092"/>
              <a:gd name="connsiteY59" fmla="*/ 313899 h 986924"/>
              <a:gd name="connsiteX60" fmla="*/ 846162 w 2379092"/>
              <a:gd name="connsiteY60" fmla="*/ 300251 h 986924"/>
              <a:gd name="connsiteX61" fmla="*/ 818866 w 2379092"/>
              <a:gd name="connsiteY61" fmla="*/ 259308 h 986924"/>
              <a:gd name="connsiteX62" fmla="*/ 777923 w 2379092"/>
              <a:gd name="connsiteY62" fmla="*/ 225188 h 986924"/>
              <a:gd name="connsiteX63" fmla="*/ 757451 w 2379092"/>
              <a:gd name="connsiteY63" fmla="*/ 211541 h 986924"/>
              <a:gd name="connsiteX64" fmla="*/ 736979 w 2379092"/>
              <a:gd name="connsiteY64" fmla="*/ 191069 h 986924"/>
              <a:gd name="connsiteX65" fmla="*/ 675565 w 2379092"/>
              <a:gd name="connsiteY65" fmla="*/ 163773 h 986924"/>
              <a:gd name="connsiteX66" fmla="*/ 655093 w 2379092"/>
              <a:gd name="connsiteY66" fmla="*/ 150126 h 986924"/>
              <a:gd name="connsiteX67" fmla="*/ 580030 w 2379092"/>
              <a:gd name="connsiteY67" fmla="*/ 129654 h 986924"/>
              <a:gd name="connsiteX68" fmla="*/ 518615 w 2379092"/>
              <a:gd name="connsiteY68" fmla="*/ 116006 h 986924"/>
              <a:gd name="connsiteX69" fmla="*/ 498144 w 2379092"/>
              <a:gd name="connsiteY69" fmla="*/ 88711 h 986924"/>
              <a:gd name="connsiteX70" fmla="*/ 491320 w 2379092"/>
              <a:gd name="connsiteY70" fmla="*/ 68239 h 986924"/>
              <a:gd name="connsiteX71" fmla="*/ 0 w 2379092"/>
              <a:gd name="connsiteY71" fmla="*/ 54591 h 986924"/>
              <a:gd name="connsiteX72" fmla="*/ 68239 w 2379092"/>
              <a:gd name="connsiteY72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235891 w 2379092"/>
              <a:gd name="connsiteY25" fmla="*/ 487656 h 986924"/>
              <a:gd name="connsiteX26" fmla="*/ 1412156 w 2379092"/>
              <a:gd name="connsiteY26" fmla="*/ 450838 h 986924"/>
              <a:gd name="connsiteX27" fmla="*/ 1483070 w 2379092"/>
              <a:gd name="connsiteY27" fmla="*/ 417990 h 986924"/>
              <a:gd name="connsiteX28" fmla="*/ 1514902 w 2379092"/>
              <a:gd name="connsiteY28" fmla="*/ 484496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606659 w 2379092"/>
              <a:gd name="connsiteY32" fmla="*/ 626986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544864 w 2379092"/>
              <a:gd name="connsiteY43" fmla="*/ 557321 h 986924"/>
              <a:gd name="connsiteX44" fmla="*/ 1544864 w 2379092"/>
              <a:gd name="connsiteY44" fmla="*/ 557321 h 986924"/>
              <a:gd name="connsiteX45" fmla="*/ 1465720 w 2379092"/>
              <a:gd name="connsiteY45" fmla="*/ 482381 h 986924"/>
              <a:gd name="connsiteX46" fmla="*/ 1397688 w 2379092"/>
              <a:gd name="connsiteY46" fmla="*/ 521939 h 986924"/>
              <a:gd name="connsiteX47" fmla="*/ 1330463 w 2379092"/>
              <a:gd name="connsiteY47" fmla="*/ 543274 h 986924"/>
              <a:gd name="connsiteX48" fmla="*/ 1235891 w 2379092"/>
              <a:gd name="connsiteY48" fmla="*/ 557321 h 986924"/>
              <a:gd name="connsiteX49" fmla="*/ 1112302 w 2379092"/>
              <a:gd name="connsiteY49" fmla="*/ 557321 h 986924"/>
              <a:gd name="connsiteX50" fmla="*/ 1112302 w 2379092"/>
              <a:gd name="connsiteY50" fmla="*/ 487656 h 986924"/>
              <a:gd name="connsiteX51" fmla="*/ 1050507 w 2379092"/>
              <a:gd name="connsiteY51" fmla="*/ 487656 h 986924"/>
              <a:gd name="connsiteX52" fmla="*/ 1050507 w 2379092"/>
              <a:gd name="connsiteY52" fmla="*/ 417990 h 986924"/>
              <a:gd name="connsiteX53" fmla="*/ 1091821 w 2379092"/>
              <a:gd name="connsiteY53" fmla="*/ 409433 h 986924"/>
              <a:gd name="connsiteX54" fmla="*/ 1071350 w 2379092"/>
              <a:gd name="connsiteY54" fmla="*/ 395785 h 986924"/>
              <a:gd name="connsiteX55" fmla="*/ 1050878 w 2379092"/>
              <a:gd name="connsiteY55" fmla="*/ 388962 h 986924"/>
              <a:gd name="connsiteX56" fmla="*/ 1009935 w 2379092"/>
              <a:gd name="connsiteY56" fmla="*/ 361666 h 986924"/>
              <a:gd name="connsiteX57" fmla="*/ 928048 w 2379092"/>
              <a:gd name="connsiteY57" fmla="*/ 334371 h 986924"/>
              <a:gd name="connsiteX58" fmla="*/ 887105 w 2379092"/>
              <a:gd name="connsiteY58" fmla="*/ 320723 h 986924"/>
              <a:gd name="connsiteX59" fmla="*/ 866633 w 2379092"/>
              <a:gd name="connsiteY59" fmla="*/ 313899 h 986924"/>
              <a:gd name="connsiteX60" fmla="*/ 846162 w 2379092"/>
              <a:gd name="connsiteY60" fmla="*/ 300251 h 986924"/>
              <a:gd name="connsiteX61" fmla="*/ 818866 w 2379092"/>
              <a:gd name="connsiteY61" fmla="*/ 259308 h 986924"/>
              <a:gd name="connsiteX62" fmla="*/ 777923 w 2379092"/>
              <a:gd name="connsiteY62" fmla="*/ 225188 h 986924"/>
              <a:gd name="connsiteX63" fmla="*/ 757451 w 2379092"/>
              <a:gd name="connsiteY63" fmla="*/ 211541 h 986924"/>
              <a:gd name="connsiteX64" fmla="*/ 736979 w 2379092"/>
              <a:gd name="connsiteY64" fmla="*/ 191069 h 986924"/>
              <a:gd name="connsiteX65" fmla="*/ 675565 w 2379092"/>
              <a:gd name="connsiteY65" fmla="*/ 163773 h 986924"/>
              <a:gd name="connsiteX66" fmla="*/ 655093 w 2379092"/>
              <a:gd name="connsiteY66" fmla="*/ 150126 h 986924"/>
              <a:gd name="connsiteX67" fmla="*/ 580030 w 2379092"/>
              <a:gd name="connsiteY67" fmla="*/ 129654 h 986924"/>
              <a:gd name="connsiteX68" fmla="*/ 518615 w 2379092"/>
              <a:gd name="connsiteY68" fmla="*/ 116006 h 986924"/>
              <a:gd name="connsiteX69" fmla="*/ 498144 w 2379092"/>
              <a:gd name="connsiteY69" fmla="*/ 88711 h 986924"/>
              <a:gd name="connsiteX70" fmla="*/ 491320 w 2379092"/>
              <a:gd name="connsiteY70" fmla="*/ 68239 h 986924"/>
              <a:gd name="connsiteX71" fmla="*/ 0 w 2379092"/>
              <a:gd name="connsiteY71" fmla="*/ 54591 h 986924"/>
              <a:gd name="connsiteX72" fmla="*/ 68239 w 2379092"/>
              <a:gd name="connsiteY72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235891 w 2379092"/>
              <a:gd name="connsiteY25" fmla="*/ 487656 h 986924"/>
              <a:gd name="connsiteX26" fmla="*/ 1412156 w 2379092"/>
              <a:gd name="connsiteY26" fmla="*/ 450838 h 986924"/>
              <a:gd name="connsiteX27" fmla="*/ 1483070 w 2379092"/>
              <a:gd name="connsiteY27" fmla="*/ 417990 h 986924"/>
              <a:gd name="connsiteX28" fmla="*/ 1535955 w 2379092"/>
              <a:gd name="connsiteY28" fmla="*/ 455487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65027 w 2379092"/>
              <a:gd name="connsiteY31" fmla="*/ 532263 h 986924"/>
              <a:gd name="connsiteX32" fmla="*/ 1606659 w 2379092"/>
              <a:gd name="connsiteY32" fmla="*/ 626986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544864 w 2379092"/>
              <a:gd name="connsiteY43" fmla="*/ 557321 h 986924"/>
              <a:gd name="connsiteX44" fmla="*/ 1544864 w 2379092"/>
              <a:gd name="connsiteY44" fmla="*/ 557321 h 986924"/>
              <a:gd name="connsiteX45" fmla="*/ 1465720 w 2379092"/>
              <a:gd name="connsiteY45" fmla="*/ 482381 h 986924"/>
              <a:gd name="connsiteX46" fmla="*/ 1397688 w 2379092"/>
              <a:gd name="connsiteY46" fmla="*/ 521939 h 986924"/>
              <a:gd name="connsiteX47" fmla="*/ 1330463 w 2379092"/>
              <a:gd name="connsiteY47" fmla="*/ 543274 h 986924"/>
              <a:gd name="connsiteX48" fmla="*/ 1235891 w 2379092"/>
              <a:gd name="connsiteY48" fmla="*/ 557321 h 986924"/>
              <a:gd name="connsiteX49" fmla="*/ 1112302 w 2379092"/>
              <a:gd name="connsiteY49" fmla="*/ 557321 h 986924"/>
              <a:gd name="connsiteX50" fmla="*/ 1112302 w 2379092"/>
              <a:gd name="connsiteY50" fmla="*/ 487656 h 986924"/>
              <a:gd name="connsiteX51" fmla="*/ 1050507 w 2379092"/>
              <a:gd name="connsiteY51" fmla="*/ 487656 h 986924"/>
              <a:gd name="connsiteX52" fmla="*/ 1050507 w 2379092"/>
              <a:gd name="connsiteY52" fmla="*/ 417990 h 986924"/>
              <a:gd name="connsiteX53" fmla="*/ 1091821 w 2379092"/>
              <a:gd name="connsiteY53" fmla="*/ 409433 h 986924"/>
              <a:gd name="connsiteX54" fmla="*/ 1071350 w 2379092"/>
              <a:gd name="connsiteY54" fmla="*/ 395785 h 986924"/>
              <a:gd name="connsiteX55" fmla="*/ 1050878 w 2379092"/>
              <a:gd name="connsiteY55" fmla="*/ 388962 h 986924"/>
              <a:gd name="connsiteX56" fmla="*/ 1009935 w 2379092"/>
              <a:gd name="connsiteY56" fmla="*/ 361666 h 986924"/>
              <a:gd name="connsiteX57" fmla="*/ 928048 w 2379092"/>
              <a:gd name="connsiteY57" fmla="*/ 334371 h 986924"/>
              <a:gd name="connsiteX58" fmla="*/ 887105 w 2379092"/>
              <a:gd name="connsiteY58" fmla="*/ 320723 h 986924"/>
              <a:gd name="connsiteX59" fmla="*/ 866633 w 2379092"/>
              <a:gd name="connsiteY59" fmla="*/ 313899 h 986924"/>
              <a:gd name="connsiteX60" fmla="*/ 846162 w 2379092"/>
              <a:gd name="connsiteY60" fmla="*/ 300251 h 986924"/>
              <a:gd name="connsiteX61" fmla="*/ 818866 w 2379092"/>
              <a:gd name="connsiteY61" fmla="*/ 259308 h 986924"/>
              <a:gd name="connsiteX62" fmla="*/ 777923 w 2379092"/>
              <a:gd name="connsiteY62" fmla="*/ 225188 h 986924"/>
              <a:gd name="connsiteX63" fmla="*/ 757451 w 2379092"/>
              <a:gd name="connsiteY63" fmla="*/ 211541 h 986924"/>
              <a:gd name="connsiteX64" fmla="*/ 736979 w 2379092"/>
              <a:gd name="connsiteY64" fmla="*/ 191069 h 986924"/>
              <a:gd name="connsiteX65" fmla="*/ 675565 w 2379092"/>
              <a:gd name="connsiteY65" fmla="*/ 163773 h 986924"/>
              <a:gd name="connsiteX66" fmla="*/ 655093 w 2379092"/>
              <a:gd name="connsiteY66" fmla="*/ 150126 h 986924"/>
              <a:gd name="connsiteX67" fmla="*/ 580030 w 2379092"/>
              <a:gd name="connsiteY67" fmla="*/ 129654 h 986924"/>
              <a:gd name="connsiteX68" fmla="*/ 518615 w 2379092"/>
              <a:gd name="connsiteY68" fmla="*/ 116006 h 986924"/>
              <a:gd name="connsiteX69" fmla="*/ 498144 w 2379092"/>
              <a:gd name="connsiteY69" fmla="*/ 88711 h 986924"/>
              <a:gd name="connsiteX70" fmla="*/ 491320 w 2379092"/>
              <a:gd name="connsiteY70" fmla="*/ 68239 h 986924"/>
              <a:gd name="connsiteX71" fmla="*/ 0 w 2379092"/>
              <a:gd name="connsiteY71" fmla="*/ 54591 h 986924"/>
              <a:gd name="connsiteX72" fmla="*/ 68239 w 2379092"/>
              <a:gd name="connsiteY72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235891 w 2379092"/>
              <a:gd name="connsiteY25" fmla="*/ 487656 h 986924"/>
              <a:gd name="connsiteX26" fmla="*/ 1412156 w 2379092"/>
              <a:gd name="connsiteY26" fmla="*/ 450838 h 986924"/>
              <a:gd name="connsiteX27" fmla="*/ 1483070 w 2379092"/>
              <a:gd name="connsiteY27" fmla="*/ 417990 h 986924"/>
              <a:gd name="connsiteX28" fmla="*/ 1535955 w 2379092"/>
              <a:gd name="connsiteY28" fmla="*/ 455487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14149 w 2379092"/>
              <a:gd name="connsiteY31" fmla="*/ 525890 h 986924"/>
              <a:gd name="connsiteX32" fmla="*/ 1606659 w 2379092"/>
              <a:gd name="connsiteY32" fmla="*/ 626986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544864 w 2379092"/>
              <a:gd name="connsiteY43" fmla="*/ 557321 h 986924"/>
              <a:gd name="connsiteX44" fmla="*/ 1544864 w 2379092"/>
              <a:gd name="connsiteY44" fmla="*/ 557321 h 986924"/>
              <a:gd name="connsiteX45" fmla="*/ 1465720 w 2379092"/>
              <a:gd name="connsiteY45" fmla="*/ 482381 h 986924"/>
              <a:gd name="connsiteX46" fmla="*/ 1397688 w 2379092"/>
              <a:gd name="connsiteY46" fmla="*/ 521939 h 986924"/>
              <a:gd name="connsiteX47" fmla="*/ 1330463 w 2379092"/>
              <a:gd name="connsiteY47" fmla="*/ 543274 h 986924"/>
              <a:gd name="connsiteX48" fmla="*/ 1235891 w 2379092"/>
              <a:gd name="connsiteY48" fmla="*/ 557321 h 986924"/>
              <a:gd name="connsiteX49" fmla="*/ 1112302 w 2379092"/>
              <a:gd name="connsiteY49" fmla="*/ 557321 h 986924"/>
              <a:gd name="connsiteX50" fmla="*/ 1112302 w 2379092"/>
              <a:gd name="connsiteY50" fmla="*/ 487656 h 986924"/>
              <a:gd name="connsiteX51" fmla="*/ 1050507 w 2379092"/>
              <a:gd name="connsiteY51" fmla="*/ 487656 h 986924"/>
              <a:gd name="connsiteX52" fmla="*/ 1050507 w 2379092"/>
              <a:gd name="connsiteY52" fmla="*/ 417990 h 986924"/>
              <a:gd name="connsiteX53" fmla="*/ 1091821 w 2379092"/>
              <a:gd name="connsiteY53" fmla="*/ 409433 h 986924"/>
              <a:gd name="connsiteX54" fmla="*/ 1071350 w 2379092"/>
              <a:gd name="connsiteY54" fmla="*/ 395785 h 986924"/>
              <a:gd name="connsiteX55" fmla="*/ 1050878 w 2379092"/>
              <a:gd name="connsiteY55" fmla="*/ 388962 h 986924"/>
              <a:gd name="connsiteX56" fmla="*/ 1009935 w 2379092"/>
              <a:gd name="connsiteY56" fmla="*/ 361666 h 986924"/>
              <a:gd name="connsiteX57" fmla="*/ 928048 w 2379092"/>
              <a:gd name="connsiteY57" fmla="*/ 334371 h 986924"/>
              <a:gd name="connsiteX58" fmla="*/ 887105 w 2379092"/>
              <a:gd name="connsiteY58" fmla="*/ 320723 h 986924"/>
              <a:gd name="connsiteX59" fmla="*/ 866633 w 2379092"/>
              <a:gd name="connsiteY59" fmla="*/ 313899 h 986924"/>
              <a:gd name="connsiteX60" fmla="*/ 846162 w 2379092"/>
              <a:gd name="connsiteY60" fmla="*/ 300251 h 986924"/>
              <a:gd name="connsiteX61" fmla="*/ 818866 w 2379092"/>
              <a:gd name="connsiteY61" fmla="*/ 259308 h 986924"/>
              <a:gd name="connsiteX62" fmla="*/ 777923 w 2379092"/>
              <a:gd name="connsiteY62" fmla="*/ 225188 h 986924"/>
              <a:gd name="connsiteX63" fmla="*/ 757451 w 2379092"/>
              <a:gd name="connsiteY63" fmla="*/ 211541 h 986924"/>
              <a:gd name="connsiteX64" fmla="*/ 736979 w 2379092"/>
              <a:gd name="connsiteY64" fmla="*/ 191069 h 986924"/>
              <a:gd name="connsiteX65" fmla="*/ 675565 w 2379092"/>
              <a:gd name="connsiteY65" fmla="*/ 163773 h 986924"/>
              <a:gd name="connsiteX66" fmla="*/ 655093 w 2379092"/>
              <a:gd name="connsiteY66" fmla="*/ 150126 h 986924"/>
              <a:gd name="connsiteX67" fmla="*/ 580030 w 2379092"/>
              <a:gd name="connsiteY67" fmla="*/ 129654 h 986924"/>
              <a:gd name="connsiteX68" fmla="*/ 518615 w 2379092"/>
              <a:gd name="connsiteY68" fmla="*/ 116006 h 986924"/>
              <a:gd name="connsiteX69" fmla="*/ 498144 w 2379092"/>
              <a:gd name="connsiteY69" fmla="*/ 88711 h 986924"/>
              <a:gd name="connsiteX70" fmla="*/ 491320 w 2379092"/>
              <a:gd name="connsiteY70" fmla="*/ 68239 h 986924"/>
              <a:gd name="connsiteX71" fmla="*/ 0 w 2379092"/>
              <a:gd name="connsiteY71" fmla="*/ 54591 h 986924"/>
              <a:gd name="connsiteX72" fmla="*/ 68239 w 2379092"/>
              <a:gd name="connsiteY72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235891 w 2379092"/>
              <a:gd name="connsiteY25" fmla="*/ 487656 h 986924"/>
              <a:gd name="connsiteX26" fmla="*/ 1412156 w 2379092"/>
              <a:gd name="connsiteY26" fmla="*/ 450838 h 986924"/>
              <a:gd name="connsiteX27" fmla="*/ 1483070 w 2379092"/>
              <a:gd name="connsiteY27" fmla="*/ 417990 h 986924"/>
              <a:gd name="connsiteX28" fmla="*/ 1535955 w 2379092"/>
              <a:gd name="connsiteY28" fmla="*/ 455487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14149 w 2379092"/>
              <a:gd name="connsiteY31" fmla="*/ 525890 h 986924"/>
              <a:gd name="connsiteX32" fmla="*/ 1655782 w 2379092"/>
              <a:gd name="connsiteY32" fmla="*/ 587429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589965 w 2379092"/>
              <a:gd name="connsiteY39" fmla="*/ 634621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544864 w 2379092"/>
              <a:gd name="connsiteY43" fmla="*/ 557321 h 986924"/>
              <a:gd name="connsiteX44" fmla="*/ 1544864 w 2379092"/>
              <a:gd name="connsiteY44" fmla="*/ 557321 h 986924"/>
              <a:gd name="connsiteX45" fmla="*/ 1465720 w 2379092"/>
              <a:gd name="connsiteY45" fmla="*/ 482381 h 986924"/>
              <a:gd name="connsiteX46" fmla="*/ 1397688 w 2379092"/>
              <a:gd name="connsiteY46" fmla="*/ 521939 h 986924"/>
              <a:gd name="connsiteX47" fmla="*/ 1330463 w 2379092"/>
              <a:gd name="connsiteY47" fmla="*/ 543274 h 986924"/>
              <a:gd name="connsiteX48" fmla="*/ 1235891 w 2379092"/>
              <a:gd name="connsiteY48" fmla="*/ 557321 h 986924"/>
              <a:gd name="connsiteX49" fmla="*/ 1112302 w 2379092"/>
              <a:gd name="connsiteY49" fmla="*/ 557321 h 986924"/>
              <a:gd name="connsiteX50" fmla="*/ 1112302 w 2379092"/>
              <a:gd name="connsiteY50" fmla="*/ 487656 h 986924"/>
              <a:gd name="connsiteX51" fmla="*/ 1050507 w 2379092"/>
              <a:gd name="connsiteY51" fmla="*/ 487656 h 986924"/>
              <a:gd name="connsiteX52" fmla="*/ 1050507 w 2379092"/>
              <a:gd name="connsiteY52" fmla="*/ 417990 h 986924"/>
              <a:gd name="connsiteX53" fmla="*/ 1091821 w 2379092"/>
              <a:gd name="connsiteY53" fmla="*/ 409433 h 986924"/>
              <a:gd name="connsiteX54" fmla="*/ 1071350 w 2379092"/>
              <a:gd name="connsiteY54" fmla="*/ 395785 h 986924"/>
              <a:gd name="connsiteX55" fmla="*/ 1050878 w 2379092"/>
              <a:gd name="connsiteY55" fmla="*/ 388962 h 986924"/>
              <a:gd name="connsiteX56" fmla="*/ 1009935 w 2379092"/>
              <a:gd name="connsiteY56" fmla="*/ 361666 h 986924"/>
              <a:gd name="connsiteX57" fmla="*/ 928048 w 2379092"/>
              <a:gd name="connsiteY57" fmla="*/ 334371 h 986924"/>
              <a:gd name="connsiteX58" fmla="*/ 887105 w 2379092"/>
              <a:gd name="connsiteY58" fmla="*/ 320723 h 986924"/>
              <a:gd name="connsiteX59" fmla="*/ 866633 w 2379092"/>
              <a:gd name="connsiteY59" fmla="*/ 313899 h 986924"/>
              <a:gd name="connsiteX60" fmla="*/ 846162 w 2379092"/>
              <a:gd name="connsiteY60" fmla="*/ 300251 h 986924"/>
              <a:gd name="connsiteX61" fmla="*/ 818866 w 2379092"/>
              <a:gd name="connsiteY61" fmla="*/ 259308 h 986924"/>
              <a:gd name="connsiteX62" fmla="*/ 777923 w 2379092"/>
              <a:gd name="connsiteY62" fmla="*/ 225188 h 986924"/>
              <a:gd name="connsiteX63" fmla="*/ 757451 w 2379092"/>
              <a:gd name="connsiteY63" fmla="*/ 211541 h 986924"/>
              <a:gd name="connsiteX64" fmla="*/ 736979 w 2379092"/>
              <a:gd name="connsiteY64" fmla="*/ 191069 h 986924"/>
              <a:gd name="connsiteX65" fmla="*/ 675565 w 2379092"/>
              <a:gd name="connsiteY65" fmla="*/ 163773 h 986924"/>
              <a:gd name="connsiteX66" fmla="*/ 655093 w 2379092"/>
              <a:gd name="connsiteY66" fmla="*/ 150126 h 986924"/>
              <a:gd name="connsiteX67" fmla="*/ 580030 w 2379092"/>
              <a:gd name="connsiteY67" fmla="*/ 129654 h 986924"/>
              <a:gd name="connsiteX68" fmla="*/ 518615 w 2379092"/>
              <a:gd name="connsiteY68" fmla="*/ 116006 h 986924"/>
              <a:gd name="connsiteX69" fmla="*/ 498144 w 2379092"/>
              <a:gd name="connsiteY69" fmla="*/ 88711 h 986924"/>
              <a:gd name="connsiteX70" fmla="*/ 491320 w 2379092"/>
              <a:gd name="connsiteY70" fmla="*/ 68239 h 986924"/>
              <a:gd name="connsiteX71" fmla="*/ 0 w 2379092"/>
              <a:gd name="connsiteY71" fmla="*/ 54591 h 986924"/>
              <a:gd name="connsiteX72" fmla="*/ 68239 w 2379092"/>
              <a:gd name="connsiteY72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235891 w 2379092"/>
              <a:gd name="connsiteY25" fmla="*/ 487656 h 986924"/>
              <a:gd name="connsiteX26" fmla="*/ 1412156 w 2379092"/>
              <a:gd name="connsiteY26" fmla="*/ 450838 h 986924"/>
              <a:gd name="connsiteX27" fmla="*/ 1483070 w 2379092"/>
              <a:gd name="connsiteY27" fmla="*/ 417990 h 986924"/>
              <a:gd name="connsiteX28" fmla="*/ 1535955 w 2379092"/>
              <a:gd name="connsiteY28" fmla="*/ 455487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14149 w 2379092"/>
              <a:gd name="connsiteY31" fmla="*/ 525890 h 986924"/>
              <a:gd name="connsiteX32" fmla="*/ 1655782 w 2379092"/>
              <a:gd name="connsiteY32" fmla="*/ 587429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703808 w 2379092"/>
              <a:gd name="connsiteY39" fmla="*/ 656158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14902 w 2379092"/>
              <a:gd name="connsiteY42" fmla="*/ 607326 h 986924"/>
              <a:gd name="connsiteX43" fmla="*/ 1544864 w 2379092"/>
              <a:gd name="connsiteY43" fmla="*/ 557321 h 986924"/>
              <a:gd name="connsiteX44" fmla="*/ 1544864 w 2379092"/>
              <a:gd name="connsiteY44" fmla="*/ 557321 h 986924"/>
              <a:gd name="connsiteX45" fmla="*/ 1465720 w 2379092"/>
              <a:gd name="connsiteY45" fmla="*/ 482381 h 986924"/>
              <a:gd name="connsiteX46" fmla="*/ 1397688 w 2379092"/>
              <a:gd name="connsiteY46" fmla="*/ 521939 h 986924"/>
              <a:gd name="connsiteX47" fmla="*/ 1330463 w 2379092"/>
              <a:gd name="connsiteY47" fmla="*/ 543274 h 986924"/>
              <a:gd name="connsiteX48" fmla="*/ 1235891 w 2379092"/>
              <a:gd name="connsiteY48" fmla="*/ 557321 h 986924"/>
              <a:gd name="connsiteX49" fmla="*/ 1112302 w 2379092"/>
              <a:gd name="connsiteY49" fmla="*/ 557321 h 986924"/>
              <a:gd name="connsiteX50" fmla="*/ 1112302 w 2379092"/>
              <a:gd name="connsiteY50" fmla="*/ 487656 h 986924"/>
              <a:gd name="connsiteX51" fmla="*/ 1050507 w 2379092"/>
              <a:gd name="connsiteY51" fmla="*/ 487656 h 986924"/>
              <a:gd name="connsiteX52" fmla="*/ 1050507 w 2379092"/>
              <a:gd name="connsiteY52" fmla="*/ 417990 h 986924"/>
              <a:gd name="connsiteX53" fmla="*/ 1091821 w 2379092"/>
              <a:gd name="connsiteY53" fmla="*/ 409433 h 986924"/>
              <a:gd name="connsiteX54" fmla="*/ 1071350 w 2379092"/>
              <a:gd name="connsiteY54" fmla="*/ 395785 h 986924"/>
              <a:gd name="connsiteX55" fmla="*/ 1050878 w 2379092"/>
              <a:gd name="connsiteY55" fmla="*/ 388962 h 986924"/>
              <a:gd name="connsiteX56" fmla="*/ 1009935 w 2379092"/>
              <a:gd name="connsiteY56" fmla="*/ 361666 h 986924"/>
              <a:gd name="connsiteX57" fmla="*/ 928048 w 2379092"/>
              <a:gd name="connsiteY57" fmla="*/ 334371 h 986924"/>
              <a:gd name="connsiteX58" fmla="*/ 887105 w 2379092"/>
              <a:gd name="connsiteY58" fmla="*/ 320723 h 986924"/>
              <a:gd name="connsiteX59" fmla="*/ 866633 w 2379092"/>
              <a:gd name="connsiteY59" fmla="*/ 313899 h 986924"/>
              <a:gd name="connsiteX60" fmla="*/ 846162 w 2379092"/>
              <a:gd name="connsiteY60" fmla="*/ 300251 h 986924"/>
              <a:gd name="connsiteX61" fmla="*/ 818866 w 2379092"/>
              <a:gd name="connsiteY61" fmla="*/ 259308 h 986924"/>
              <a:gd name="connsiteX62" fmla="*/ 777923 w 2379092"/>
              <a:gd name="connsiteY62" fmla="*/ 225188 h 986924"/>
              <a:gd name="connsiteX63" fmla="*/ 757451 w 2379092"/>
              <a:gd name="connsiteY63" fmla="*/ 211541 h 986924"/>
              <a:gd name="connsiteX64" fmla="*/ 736979 w 2379092"/>
              <a:gd name="connsiteY64" fmla="*/ 191069 h 986924"/>
              <a:gd name="connsiteX65" fmla="*/ 675565 w 2379092"/>
              <a:gd name="connsiteY65" fmla="*/ 163773 h 986924"/>
              <a:gd name="connsiteX66" fmla="*/ 655093 w 2379092"/>
              <a:gd name="connsiteY66" fmla="*/ 150126 h 986924"/>
              <a:gd name="connsiteX67" fmla="*/ 580030 w 2379092"/>
              <a:gd name="connsiteY67" fmla="*/ 129654 h 986924"/>
              <a:gd name="connsiteX68" fmla="*/ 518615 w 2379092"/>
              <a:gd name="connsiteY68" fmla="*/ 116006 h 986924"/>
              <a:gd name="connsiteX69" fmla="*/ 498144 w 2379092"/>
              <a:gd name="connsiteY69" fmla="*/ 88711 h 986924"/>
              <a:gd name="connsiteX70" fmla="*/ 491320 w 2379092"/>
              <a:gd name="connsiteY70" fmla="*/ 68239 h 986924"/>
              <a:gd name="connsiteX71" fmla="*/ 0 w 2379092"/>
              <a:gd name="connsiteY71" fmla="*/ 54591 h 986924"/>
              <a:gd name="connsiteX72" fmla="*/ 68239 w 2379092"/>
              <a:gd name="connsiteY72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235891 w 2379092"/>
              <a:gd name="connsiteY25" fmla="*/ 487656 h 986924"/>
              <a:gd name="connsiteX26" fmla="*/ 1412156 w 2379092"/>
              <a:gd name="connsiteY26" fmla="*/ 450838 h 986924"/>
              <a:gd name="connsiteX27" fmla="*/ 1483070 w 2379092"/>
              <a:gd name="connsiteY27" fmla="*/ 417990 h 986924"/>
              <a:gd name="connsiteX28" fmla="*/ 1535955 w 2379092"/>
              <a:gd name="connsiteY28" fmla="*/ 455487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14149 w 2379092"/>
              <a:gd name="connsiteY31" fmla="*/ 525890 h 986924"/>
              <a:gd name="connsiteX32" fmla="*/ 1655782 w 2379092"/>
              <a:gd name="connsiteY32" fmla="*/ 587429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703808 w 2379092"/>
              <a:gd name="connsiteY39" fmla="*/ 656158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52329 w 2379092"/>
              <a:gd name="connsiteY42" fmla="*/ 588866 h 986924"/>
              <a:gd name="connsiteX43" fmla="*/ 1544864 w 2379092"/>
              <a:gd name="connsiteY43" fmla="*/ 557321 h 986924"/>
              <a:gd name="connsiteX44" fmla="*/ 1544864 w 2379092"/>
              <a:gd name="connsiteY44" fmla="*/ 557321 h 986924"/>
              <a:gd name="connsiteX45" fmla="*/ 1465720 w 2379092"/>
              <a:gd name="connsiteY45" fmla="*/ 482381 h 986924"/>
              <a:gd name="connsiteX46" fmla="*/ 1397688 w 2379092"/>
              <a:gd name="connsiteY46" fmla="*/ 521939 h 986924"/>
              <a:gd name="connsiteX47" fmla="*/ 1330463 w 2379092"/>
              <a:gd name="connsiteY47" fmla="*/ 543274 h 986924"/>
              <a:gd name="connsiteX48" fmla="*/ 1235891 w 2379092"/>
              <a:gd name="connsiteY48" fmla="*/ 557321 h 986924"/>
              <a:gd name="connsiteX49" fmla="*/ 1112302 w 2379092"/>
              <a:gd name="connsiteY49" fmla="*/ 557321 h 986924"/>
              <a:gd name="connsiteX50" fmla="*/ 1112302 w 2379092"/>
              <a:gd name="connsiteY50" fmla="*/ 487656 h 986924"/>
              <a:gd name="connsiteX51" fmla="*/ 1050507 w 2379092"/>
              <a:gd name="connsiteY51" fmla="*/ 487656 h 986924"/>
              <a:gd name="connsiteX52" fmla="*/ 1050507 w 2379092"/>
              <a:gd name="connsiteY52" fmla="*/ 417990 h 986924"/>
              <a:gd name="connsiteX53" fmla="*/ 1091821 w 2379092"/>
              <a:gd name="connsiteY53" fmla="*/ 409433 h 986924"/>
              <a:gd name="connsiteX54" fmla="*/ 1071350 w 2379092"/>
              <a:gd name="connsiteY54" fmla="*/ 395785 h 986924"/>
              <a:gd name="connsiteX55" fmla="*/ 1050878 w 2379092"/>
              <a:gd name="connsiteY55" fmla="*/ 388962 h 986924"/>
              <a:gd name="connsiteX56" fmla="*/ 1009935 w 2379092"/>
              <a:gd name="connsiteY56" fmla="*/ 361666 h 986924"/>
              <a:gd name="connsiteX57" fmla="*/ 928048 w 2379092"/>
              <a:gd name="connsiteY57" fmla="*/ 334371 h 986924"/>
              <a:gd name="connsiteX58" fmla="*/ 887105 w 2379092"/>
              <a:gd name="connsiteY58" fmla="*/ 320723 h 986924"/>
              <a:gd name="connsiteX59" fmla="*/ 866633 w 2379092"/>
              <a:gd name="connsiteY59" fmla="*/ 313899 h 986924"/>
              <a:gd name="connsiteX60" fmla="*/ 846162 w 2379092"/>
              <a:gd name="connsiteY60" fmla="*/ 300251 h 986924"/>
              <a:gd name="connsiteX61" fmla="*/ 818866 w 2379092"/>
              <a:gd name="connsiteY61" fmla="*/ 259308 h 986924"/>
              <a:gd name="connsiteX62" fmla="*/ 777923 w 2379092"/>
              <a:gd name="connsiteY62" fmla="*/ 225188 h 986924"/>
              <a:gd name="connsiteX63" fmla="*/ 757451 w 2379092"/>
              <a:gd name="connsiteY63" fmla="*/ 211541 h 986924"/>
              <a:gd name="connsiteX64" fmla="*/ 736979 w 2379092"/>
              <a:gd name="connsiteY64" fmla="*/ 191069 h 986924"/>
              <a:gd name="connsiteX65" fmla="*/ 675565 w 2379092"/>
              <a:gd name="connsiteY65" fmla="*/ 163773 h 986924"/>
              <a:gd name="connsiteX66" fmla="*/ 655093 w 2379092"/>
              <a:gd name="connsiteY66" fmla="*/ 150126 h 986924"/>
              <a:gd name="connsiteX67" fmla="*/ 580030 w 2379092"/>
              <a:gd name="connsiteY67" fmla="*/ 129654 h 986924"/>
              <a:gd name="connsiteX68" fmla="*/ 518615 w 2379092"/>
              <a:gd name="connsiteY68" fmla="*/ 116006 h 986924"/>
              <a:gd name="connsiteX69" fmla="*/ 498144 w 2379092"/>
              <a:gd name="connsiteY69" fmla="*/ 88711 h 986924"/>
              <a:gd name="connsiteX70" fmla="*/ 491320 w 2379092"/>
              <a:gd name="connsiteY70" fmla="*/ 68239 h 986924"/>
              <a:gd name="connsiteX71" fmla="*/ 0 w 2379092"/>
              <a:gd name="connsiteY71" fmla="*/ 54591 h 986924"/>
              <a:gd name="connsiteX72" fmla="*/ 68239 w 2379092"/>
              <a:gd name="connsiteY72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235891 w 2379092"/>
              <a:gd name="connsiteY25" fmla="*/ 487656 h 986924"/>
              <a:gd name="connsiteX26" fmla="*/ 1412156 w 2379092"/>
              <a:gd name="connsiteY26" fmla="*/ 450838 h 986924"/>
              <a:gd name="connsiteX27" fmla="*/ 1483070 w 2379092"/>
              <a:gd name="connsiteY27" fmla="*/ 417990 h 986924"/>
              <a:gd name="connsiteX28" fmla="*/ 1535955 w 2379092"/>
              <a:gd name="connsiteY28" fmla="*/ 455487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14149 w 2379092"/>
              <a:gd name="connsiteY31" fmla="*/ 525890 h 986924"/>
              <a:gd name="connsiteX32" fmla="*/ 1655782 w 2379092"/>
              <a:gd name="connsiteY32" fmla="*/ 587429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703808 w 2379092"/>
              <a:gd name="connsiteY39" fmla="*/ 656158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52329 w 2379092"/>
              <a:gd name="connsiteY42" fmla="*/ 588866 h 986924"/>
              <a:gd name="connsiteX43" fmla="*/ 1544864 w 2379092"/>
              <a:gd name="connsiteY43" fmla="*/ 557321 h 986924"/>
              <a:gd name="connsiteX44" fmla="*/ 1544864 w 2379092"/>
              <a:gd name="connsiteY44" fmla="*/ 557321 h 986924"/>
              <a:gd name="connsiteX45" fmla="*/ 1465720 w 2379092"/>
              <a:gd name="connsiteY45" fmla="*/ 482381 h 986924"/>
              <a:gd name="connsiteX46" fmla="*/ 1397688 w 2379092"/>
              <a:gd name="connsiteY46" fmla="*/ 521939 h 986924"/>
              <a:gd name="connsiteX47" fmla="*/ 1330463 w 2379092"/>
              <a:gd name="connsiteY47" fmla="*/ 543274 h 986924"/>
              <a:gd name="connsiteX48" fmla="*/ 1235891 w 2379092"/>
              <a:gd name="connsiteY48" fmla="*/ 557321 h 986924"/>
              <a:gd name="connsiteX49" fmla="*/ 1112302 w 2379092"/>
              <a:gd name="connsiteY49" fmla="*/ 557321 h 986924"/>
              <a:gd name="connsiteX50" fmla="*/ 1112302 w 2379092"/>
              <a:gd name="connsiteY50" fmla="*/ 487656 h 986924"/>
              <a:gd name="connsiteX51" fmla="*/ 1050507 w 2379092"/>
              <a:gd name="connsiteY51" fmla="*/ 487656 h 986924"/>
              <a:gd name="connsiteX52" fmla="*/ 1050507 w 2379092"/>
              <a:gd name="connsiteY52" fmla="*/ 417990 h 986924"/>
              <a:gd name="connsiteX53" fmla="*/ 1091821 w 2379092"/>
              <a:gd name="connsiteY53" fmla="*/ 409433 h 986924"/>
              <a:gd name="connsiteX54" fmla="*/ 1071350 w 2379092"/>
              <a:gd name="connsiteY54" fmla="*/ 395785 h 986924"/>
              <a:gd name="connsiteX55" fmla="*/ 1050878 w 2379092"/>
              <a:gd name="connsiteY55" fmla="*/ 388962 h 986924"/>
              <a:gd name="connsiteX56" fmla="*/ 1054380 w 2379092"/>
              <a:gd name="connsiteY56" fmla="*/ 327383 h 986924"/>
              <a:gd name="connsiteX57" fmla="*/ 928048 w 2379092"/>
              <a:gd name="connsiteY57" fmla="*/ 334371 h 986924"/>
              <a:gd name="connsiteX58" fmla="*/ 887105 w 2379092"/>
              <a:gd name="connsiteY58" fmla="*/ 320723 h 986924"/>
              <a:gd name="connsiteX59" fmla="*/ 866633 w 2379092"/>
              <a:gd name="connsiteY59" fmla="*/ 313899 h 986924"/>
              <a:gd name="connsiteX60" fmla="*/ 846162 w 2379092"/>
              <a:gd name="connsiteY60" fmla="*/ 300251 h 986924"/>
              <a:gd name="connsiteX61" fmla="*/ 818866 w 2379092"/>
              <a:gd name="connsiteY61" fmla="*/ 259308 h 986924"/>
              <a:gd name="connsiteX62" fmla="*/ 777923 w 2379092"/>
              <a:gd name="connsiteY62" fmla="*/ 225188 h 986924"/>
              <a:gd name="connsiteX63" fmla="*/ 757451 w 2379092"/>
              <a:gd name="connsiteY63" fmla="*/ 211541 h 986924"/>
              <a:gd name="connsiteX64" fmla="*/ 736979 w 2379092"/>
              <a:gd name="connsiteY64" fmla="*/ 191069 h 986924"/>
              <a:gd name="connsiteX65" fmla="*/ 675565 w 2379092"/>
              <a:gd name="connsiteY65" fmla="*/ 163773 h 986924"/>
              <a:gd name="connsiteX66" fmla="*/ 655093 w 2379092"/>
              <a:gd name="connsiteY66" fmla="*/ 150126 h 986924"/>
              <a:gd name="connsiteX67" fmla="*/ 580030 w 2379092"/>
              <a:gd name="connsiteY67" fmla="*/ 129654 h 986924"/>
              <a:gd name="connsiteX68" fmla="*/ 518615 w 2379092"/>
              <a:gd name="connsiteY68" fmla="*/ 116006 h 986924"/>
              <a:gd name="connsiteX69" fmla="*/ 498144 w 2379092"/>
              <a:gd name="connsiteY69" fmla="*/ 88711 h 986924"/>
              <a:gd name="connsiteX70" fmla="*/ 491320 w 2379092"/>
              <a:gd name="connsiteY70" fmla="*/ 68239 h 986924"/>
              <a:gd name="connsiteX71" fmla="*/ 0 w 2379092"/>
              <a:gd name="connsiteY71" fmla="*/ 54591 h 986924"/>
              <a:gd name="connsiteX72" fmla="*/ 68239 w 2379092"/>
              <a:gd name="connsiteY72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235891 w 2379092"/>
              <a:gd name="connsiteY25" fmla="*/ 487656 h 986924"/>
              <a:gd name="connsiteX26" fmla="*/ 1412156 w 2379092"/>
              <a:gd name="connsiteY26" fmla="*/ 450838 h 986924"/>
              <a:gd name="connsiteX27" fmla="*/ 1483070 w 2379092"/>
              <a:gd name="connsiteY27" fmla="*/ 417990 h 986924"/>
              <a:gd name="connsiteX28" fmla="*/ 1535955 w 2379092"/>
              <a:gd name="connsiteY28" fmla="*/ 455487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14149 w 2379092"/>
              <a:gd name="connsiteY31" fmla="*/ 525890 h 986924"/>
              <a:gd name="connsiteX32" fmla="*/ 1655782 w 2379092"/>
              <a:gd name="connsiteY32" fmla="*/ 587429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703808 w 2379092"/>
              <a:gd name="connsiteY39" fmla="*/ 656158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52329 w 2379092"/>
              <a:gd name="connsiteY42" fmla="*/ 588866 h 986924"/>
              <a:gd name="connsiteX43" fmla="*/ 1544864 w 2379092"/>
              <a:gd name="connsiteY43" fmla="*/ 557321 h 986924"/>
              <a:gd name="connsiteX44" fmla="*/ 1544864 w 2379092"/>
              <a:gd name="connsiteY44" fmla="*/ 557321 h 986924"/>
              <a:gd name="connsiteX45" fmla="*/ 1465720 w 2379092"/>
              <a:gd name="connsiteY45" fmla="*/ 482381 h 986924"/>
              <a:gd name="connsiteX46" fmla="*/ 1397688 w 2379092"/>
              <a:gd name="connsiteY46" fmla="*/ 521939 h 986924"/>
              <a:gd name="connsiteX47" fmla="*/ 1330463 w 2379092"/>
              <a:gd name="connsiteY47" fmla="*/ 543274 h 986924"/>
              <a:gd name="connsiteX48" fmla="*/ 1235891 w 2379092"/>
              <a:gd name="connsiteY48" fmla="*/ 557321 h 986924"/>
              <a:gd name="connsiteX49" fmla="*/ 1112302 w 2379092"/>
              <a:gd name="connsiteY49" fmla="*/ 557321 h 986924"/>
              <a:gd name="connsiteX50" fmla="*/ 1112302 w 2379092"/>
              <a:gd name="connsiteY50" fmla="*/ 487656 h 986924"/>
              <a:gd name="connsiteX51" fmla="*/ 1050507 w 2379092"/>
              <a:gd name="connsiteY51" fmla="*/ 487656 h 986924"/>
              <a:gd name="connsiteX52" fmla="*/ 1091821 w 2379092"/>
              <a:gd name="connsiteY52" fmla="*/ 409433 h 986924"/>
              <a:gd name="connsiteX53" fmla="*/ 1071350 w 2379092"/>
              <a:gd name="connsiteY53" fmla="*/ 395785 h 986924"/>
              <a:gd name="connsiteX54" fmla="*/ 1050878 w 2379092"/>
              <a:gd name="connsiteY54" fmla="*/ 388962 h 986924"/>
              <a:gd name="connsiteX55" fmla="*/ 1054380 w 2379092"/>
              <a:gd name="connsiteY55" fmla="*/ 327383 h 986924"/>
              <a:gd name="connsiteX56" fmla="*/ 928048 w 2379092"/>
              <a:gd name="connsiteY56" fmla="*/ 334371 h 986924"/>
              <a:gd name="connsiteX57" fmla="*/ 887105 w 2379092"/>
              <a:gd name="connsiteY57" fmla="*/ 320723 h 986924"/>
              <a:gd name="connsiteX58" fmla="*/ 866633 w 2379092"/>
              <a:gd name="connsiteY58" fmla="*/ 313899 h 986924"/>
              <a:gd name="connsiteX59" fmla="*/ 846162 w 2379092"/>
              <a:gd name="connsiteY59" fmla="*/ 300251 h 986924"/>
              <a:gd name="connsiteX60" fmla="*/ 818866 w 2379092"/>
              <a:gd name="connsiteY60" fmla="*/ 259308 h 986924"/>
              <a:gd name="connsiteX61" fmla="*/ 777923 w 2379092"/>
              <a:gd name="connsiteY61" fmla="*/ 225188 h 986924"/>
              <a:gd name="connsiteX62" fmla="*/ 757451 w 2379092"/>
              <a:gd name="connsiteY62" fmla="*/ 211541 h 986924"/>
              <a:gd name="connsiteX63" fmla="*/ 736979 w 2379092"/>
              <a:gd name="connsiteY63" fmla="*/ 191069 h 986924"/>
              <a:gd name="connsiteX64" fmla="*/ 675565 w 2379092"/>
              <a:gd name="connsiteY64" fmla="*/ 163773 h 986924"/>
              <a:gd name="connsiteX65" fmla="*/ 655093 w 2379092"/>
              <a:gd name="connsiteY65" fmla="*/ 150126 h 986924"/>
              <a:gd name="connsiteX66" fmla="*/ 580030 w 2379092"/>
              <a:gd name="connsiteY66" fmla="*/ 129654 h 986924"/>
              <a:gd name="connsiteX67" fmla="*/ 518615 w 2379092"/>
              <a:gd name="connsiteY67" fmla="*/ 116006 h 986924"/>
              <a:gd name="connsiteX68" fmla="*/ 498144 w 2379092"/>
              <a:gd name="connsiteY68" fmla="*/ 88711 h 986924"/>
              <a:gd name="connsiteX69" fmla="*/ 491320 w 2379092"/>
              <a:gd name="connsiteY69" fmla="*/ 68239 h 986924"/>
              <a:gd name="connsiteX70" fmla="*/ 0 w 2379092"/>
              <a:gd name="connsiteY70" fmla="*/ 54591 h 986924"/>
              <a:gd name="connsiteX71" fmla="*/ 68239 w 2379092"/>
              <a:gd name="connsiteY71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248771 w 2379092"/>
              <a:gd name="connsiteY23" fmla="*/ 416257 h 986924"/>
              <a:gd name="connsiteX24" fmla="*/ 1174097 w 2379092"/>
              <a:gd name="connsiteY24" fmla="*/ 487656 h 986924"/>
              <a:gd name="connsiteX25" fmla="*/ 1235891 w 2379092"/>
              <a:gd name="connsiteY25" fmla="*/ 487656 h 986924"/>
              <a:gd name="connsiteX26" fmla="*/ 1412156 w 2379092"/>
              <a:gd name="connsiteY26" fmla="*/ 450838 h 986924"/>
              <a:gd name="connsiteX27" fmla="*/ 1483070 w 2379092"/>
              <a:gd name="connsiteY27" fmla="*/ 417990 h 986924"/>
              <a:gd name="connsiteX28" fmla="*/ 1535955 w 2379092"/>
              <a:gd name="connsiteY28" fmla="*/ 455487 h 986924"/>
              <a:gd name="connsiteX29" fmla="*/ 1542197 w 2379092"/>
              <a:gd name="connsiteY29" fmla="*/ 491320 h 986924"/>
              <a:gd name="connsiteX30" fmla="*/ 1583141 w 2379092"/>
              <a:gd name="connsiteY30" fmla="*/ 504968 h 986924"/>
              <a:gd name="connsiteX31" fmla="*/ 1614149 w 2379092"/>
              <a:gd name="connsiteY31" fmla="*/ 525890 h 986924"/>
              <a:gd name="connsiteX32" fmla="*/ 1655782 w 2379092"/>
              <a:gd name="connsiteY32" fmla="*/ 587429 h 986924"/>
              <a:gd name="connsiteX33" fmla="*/ 1792043 w 2379092"/>
              <a:gd name="connsiteY33" fmla="*/ 626987 h 986924"/>
              <a:gd name="connsiteX34" fmla="*/ 1977427 w 2379092"/>
              <a:gd name="connsiteY34" fmla="*/ 626987 h 986924"/>
              <a:gd name="connsiteX35" fmla="*/ 2162810 w 2379092"/>
              <a:gd name="connsiteY35" fmla="*/ 626987 h 986924"/>
              <a:gd name="connsiteX36" fmla="*/ 2348195 w 2379092"/>
              <a:gd name="connsiteY36" fmla="*/ 766318 h 986924"/>
              <a:gd name="connsiteX37" fmla="*/ 1977427 w 2379092"/>
              <a:gd name="connsiteY37" fmla="*/ 975313 h 986924"/>
              <a:gd name="connsiteX38" fmla="*/ 1792043 w 2379092"/>
              <a:gd name="connsiteY38" fmla="*/ 696652 h 986924"/>
              <a:gd name="connsiteX39" fmla="*/ 1703808 w 2379092"/>
              <a:gd name="connsiteY39" fmla="*/ 656158 h 986924"/>
              <a:gd name="connsiteX40" fmla="*/ 1569493 w 2379092"/>
              <a:gd name="connsiteY40" fmla="*/ 627797 h 986924"/>
              <a:gd name="connsiteX41" fmla="*/ 1549021 w 2379092"/>
              <a:gd name="connsiteY41" fmla="*/ 614150 h 986924"/>
              <a:gd name="connsiteX42" fmla="*/ 1552329 w 2379092"/>
              <a:gd name="connsiteY42" fmla="*/ 588866 h 986924"/>
              <a:gd name="connsiteX43" fmla="*/ 1544864 w 2379092"/>
              <a:gd name="connsiteY43" fmla="*/ 557321 h 986924"/>
              <a:gd name="connsiteX44" fmla="*/ 1544864 w 2379092"/>
              <a:gd name="connsiteY44" fmla="*/ 557321 h 986924"/>
              <a:gd name="connsiteX45" fmla="*/ 1465720 w 2379092"/>
              <a:gd name="connsiteY45" fmla="*/ 482381 h 986924"/>
              <a:gd name="connsiteX46" fmla="*/ 1397688 w 2379092"/>
              <a:gd name="connsiteY46" fmla="*/ 521939 h 986924"/>
              <a:gd name="connsiteX47" fmla="*/ 1330463 w 2379092"/>
              <a:gd name="connsiteY47" fmla="*/ 543274 h 986924"/>
              <a:gd name="connsiteX48" fmla="*/ 1235891 w 2379092"/>
              <a:gd name="connsiteY48" fmla="*/ 557321 h 986924"/>
              <a:gd name="connsiteX49" fmla="*/ 1112302 w 2379092"/>
              <a:gd name="connsiteY49" fmla="*/ 557321 h 986924"/>
              <a:gd name="connsiteX50" fmla="*/ 1112302 w 2379092"/>
              <a:gd name="connsiteY50" fmla="*/ 487656 h 986924"/>
              <a:gd name="connsiteX51" fmla="*/ 1095927 w 2379092"/>
              <a:gd name="connsiteY51" fmla="*/ 461285 h 986924"/>
              <a:gd name="connsiteX52" fmla="*/ 1091821 w 2379092"/>
              <a:gd name="connsiteY52" fmla="*/ 409433 h 986924"/>
              <a:gd name="connsiteX53" fmla="*/ 1071350 w 2379092"/>
              <a:gd name="connsiteY53" fmla="*/ 395785 h 986924"/>
              <a:gd name="connsiteX54" fmla="*/ 1050878 w 2379092"/>
              <a:gd name="connsiteY54" fmla="*/ 388962 h 986924"/>
              <a:gd name="connsiteX55" fmla="*/ 1054380 w 2379092"/>
              <a:gd name="connsiteY55" fmla="*/ 327383 h 986924"/>
              <a:gd name="connsiteX56" fmla="*/ 928048 w 2379092"/>
              <a:gd name="connsiteY56" fmla="*/ 334371 h 986924"/>
              <a:gd name="connsiteX57" fmla="*/ 887105 w 2379092"/>
              <a:gd name="connsiteY57" fmla="*/ 320723 h 986924"/>
              <a:gd name="connsiteX58" fmla="*/ 866633 w 2379092"/>
              <a:gd name="connsiteY58" fmla="*/ 313899 h 986924"/>
              <a:gd name="connsiteX59" fmla="*/ 846162 w 2379092"/>
              <a:gd name="connsiteY59" fmla="*/ 300251 h 986924"/>
              <a:gd name="connsiteX60" fmla="*/ 818866 w 2379092"/>
              <a:gd name="connsiteY60" fmla="*/ 259308 h 986924"/>
              <a:gd name="connsiteX61" fmla="*/ 777923 w 2379092"/>
              <a:gd name="connsiteY61" fmla="*/ 225188 h 986924"/>
              <a:gd name="connsiteX62" fmla="*/ 757451 w 2379092"/>
              <a:gd name="connsiteY62" fmla="*/ 211541 h 986924"/>
              <a:gd name="connsiteX63" fmla="*/ 736979 w 2379092"/>
              <a:gd name="connsiteY63" fmla="*/ 191069 h 986924"/>
              <a:gd name="connsiteX64" fmla="*/ 675565 w 2379092"/>
              <a:gd name="connsiteY64" fmla="*/ 163773 h 986924"/>
              <a:gd name="connsiteX65" fmla="*/ 655093 w 2379092"/>
              <a:gd name="connsiteY65" fmla="*/ 150126 h 986924"/>
              <a:gd name="connsiteX66" fmla="*/ 580030 w 2379092"/>
              <a:gd name="connsiteY66" fmla="*/ 129654 h 986924"/>
              <a:gd name="connsiteX67" fmla="*/ 518615 w 2379092"/>
              <a:gd name="connsiteY67" fmla="*/ 116006 h 986924"/>
              <a:gd name="connsiteX68" fmla="*/ 498144 w 2379092"/>
              <a:gd name="connsiteY68" fmla="*/ 88711 h 986924"/>
              <a:gd name="connsiteX69" fmla="*/ 491320 w 2379092"/>
              <a:gd name="connsiteY69" fmla="*/ 68239 h 986924"/>
              <a:gd name="connsiteX70" fmla="*/ 0 w 2379092"/>
              <a:gd name="connsiteY70" fmla="*/ 54591 h 986924"/>
              <a:gd name="connsiteX71" fmla="*/ 68239 w 2379092"/>
              <a:gd name="connsiteY71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201003 w 2379092"/>
              <a:gd name="connsiteY21" fmla="*/ 395785 h 986924"/>
              <a:gd name="connsiteX22" fmla="*/ 1174097 w 2379092"/>
              <a:gd name="connsiteY22" fmla="*/ 417990 h 986924"/>
              <a:gd name="connsiteX23" fmla="*/ 1174097 w 2379092"/>
              <a:gd name="connsiteY23" fmla="*/ 487656 h 986924"/>
              <a:gd name="connsiteX24" fmla="*/ 1235891 w 2379092"/>
              <a:gd name="connsiteY24" fmla="*/ 487656 h 986924"/>
              <a:gd name="connsiteX25" fmla="*/ 1412156 w 2379092"/>
              <a:gd name="connsiteY25" fmla="*/ 450838 h 986924"/>
              <a:gd name="connsiteX26" fmla="*/ 1483070 w 2379092"/>
              <a:gd name="connsiteY26" fmla="*/ 417990 h 986924"/>
              <a:gd name="connsiteX27" fmla="*/ 1535955 w 2379092"/>
              <a:gd name="connsiteY27" fmla="*/ 455487 h 986924"/>
              <a:gd name="connsiteX28" fmla="*/ 1542197 w 2379092"/>
              <a:gd name="connsiteY28" fmla="*/ 491320 h 986924"/>
              <a:gd name="connsiteX29" fmla="*/ 1583141 w 2379092"/>
              <a:gd name="connsiteY29" fmla="*/ 504968 h 986924"/>
              <a:gd name="connsiteX30" fmla="*/ 1614149 w 2379092"/>
              <a:gd name="connsiteY30" fmla="*/ 525890 h 986924"/>
              <a:gd name="connsiteX31" fmla="*/ 1655782 w 2379092"/>
              <a:gd name="connsiteY31" fmla="*/ 587429 h 986924"/>
              <a:gd name="connsiteX32" fmla="*/ 1792043 w 2379092"/>
              <a:gd name="connsiteY32" fmla="*/ 626987 h 986924"/>
              <a:gd name="connsiteX33" fmla="*/ 1977427 w 2379092"/>
              <a:gd name="connsiteY33" fmla="*/ 626987 h 986924"/>
              <a:gd name="connsiteX34" fmla="*/ 2162810 w 2379092"/>
              <a:gd name="connsiteY34" fmla="*/ 626987 h 986924"/>
              <a:gd name="connsiteX35" fmla="*/ 2348195 w 2379092"/>
              <a:gd name="connsiteY35" fmla="*/ 766318 h 986924"/>
              <a:gd name="connsiteX36" fmla="*/ 1977427 w 2379092"/>
              <a:gd name="connsiteY36" fmla="*/ 975313 h 986924"/>
              <a:gd name="connsiteX37" fmla="*/ 1792043 w 2379092"/>
              <a:gd name="connsiteY37" fmla="*/ 696652 h 986924"/>
              <a:gd name="connsiteX38" fmla="*/ 1703808 w 2379092"/>
              <a:gd name="connsiteY38" fmla="*/ 656158 h 986924"/>
              <a:gd name="connsiteX39" fmla="*/ 1569493 w 2379092"/>
              <a:gd name="connsiteY39" fmla="*/ 627797 h 986924"/>
              <a:gd name="connsiteX40" fmla="*/ 1549021 w 2379092"/>
              <a:gd name="connsiteY40" fmla="*/ 614150 h 986924"/>
              <a:gd name="connsiteX41" fmla="*/ 1552329 w 2379092"/>
              <a:gd name="connsiteY41" fmla="*/ 588866 h 986924"/>
              <a:gd name="connsiteX42" fmla="*/ 1544864 w 2379092"/>
              <a:gd name="connsiteY42" fmla="*/ 557321 h 986924"/>
              <a:gd name="connsiteX43" fmla="*/ 1544864 w 2379092"/>
              <a:gd name="connsiteY43" fmla="*/ 557321 h 986924"/>
              <a:gd name="connsiteX44" fmla="*/ 1465720 w 2379092"/>
              <a:gd name="connsiteY44" fmla="*/ 482381 h 986924"/>
              <a:gd name="connsiteX45" fmla="*/ 1397688 w 2379092"/>
              <a:gd name="connsiteY45" fmla="*/ 521939 h 986924"/>
              <a:gd name="connsiteX46" fmla="*/ 1330463 w 2379092"/>
              <a:gd name="connsiteY46" fmla="*/ 543274 h 986924"/>
              <a:gd name="connsiteX47" fmla="*/ 1235891 w 2379092"/>
              <a:gd name="connsiteY47" fmla="*/ 557321 h 986924"/>
              <a:gd name="connsiteX48" fmla="*/ 1112302 w 2379092"/>
              <a:gd name="connsiteY48" fmla="*/ 557321 h 986924"/>
              <a:gd name="connsiteX49" fmla="*/ 1112302 w 2379092"/>
              <a:gd name="connsiteY49" fmla="*/ 487656 h 986924"/>
              <a:gd name="connsiteX50" fmla="*/ 1095927 w 2379092"/>
              <a:gd name="connsiteY50" fmla="*/ 461285 h 986924"/>
              <a:gd name="connsiteX51" fmla="*/ 1091821 w 2379092"/>
              <a:gd name="connsiteY51" fmla="*/ 409433 h 986924"/>
              <a:gd name="connsiteX52" fmla="*/ 1071350 w 2379092"/>
              <a:gd name="connsiteY52" fmla="*/ 395785 h 986924"/>
              <a:gd name="connsiteX53" fmla="*/ 1050878 w 2379092"/>
              <a:gd name="connsiteY53" fmla="*/ 388962 h 986924"/>
              <a:gd name="connsiteX54" fmla="*/ 1054380 w 2379092"/>
              <a:gd name="connsiteY54" fmla="*/ 327383 h 986924"/>
              <a:gd name="connsiteX55" fmla="*/ 928048 w 2379092"/>
              <a:gd name="connsiteY55" fmla="*/ 334371 h 986924"/>
              <a:gd name="connsiteX56" fmla="*/ 887105 w 2379092"/>
              <a:gd name="connsiteY56" fmla="*/ 320723 h 986924"/>
              <a:gd name="connsiteX57" fmla="*/ 866633 w 2379092"/>
              <a:gd name="connsiteY57" fmla="*/ 313899 h 986924"/>
              <a:gd name="connsiteX58" fmla="*/ 846162 w 2379092"/>
              <a:gd name="connsiteY58" fmla="*/ 300251 h 986924"/>
              <a:gd name="connsiteX59" fmla="*/ 818866 w 2379092"/>
              <a:gd name="connsiteY59" fmla="*/ 259308 h 986924"/>
              <a:gd name="connsiteX60" fmla="*/ 777923 w 2379092"/>
              <a:gd name="connsiteY60" fmla="*/ 225188 h 986924"/>
              <a:gd name="connsiteX61" fmla="*/ 757451 w 2379092"/>
              <a:gd name="connsiteY61" fmla="*/ 211541 h 986924"/>
              <a:gd name="connsiteX62" fmla="*/ 736979 w 2379092"/>
              <a:gd name="connsiteY62" fmla="*/ 191069 h 986924"/>
              <a:gd name="connsiteX63" fmla="*/ 675565 w 2379092"/>
              <a:gd name="connsiteY63" fmla="*/ 163773 h 986924"/>
              <a:gd name="connsiteX64" fmla="*/ 655093 w 2379092"/>
              <a:gd name="connsiteY64" fmla="*/ 150126 h 986924"/>
              <a:gd name="connsiteX65" fmla="*/ 580030 w 2379092"/>
              <a:gd name="connsiteY65" fmla="*/ 129654 h 986924"/>
              <a:gd name="connsiteX66" fmla="*/ 518615 w 2379092"/>
              <a:gd name="connsiteY66" fmla="*/ 116006 h 986924"/>
              <a:gd name="connsiteX67" fmla="*/ 498144 w 2379092"/>
              <a:gd name="connsiteY67" fmla="*/ 88711 h 986924"/>
              <a:gd name="connsiteX68" fmla="*/ 491320 w 2379092"/>
              <a:gd name="connsiteY68" fmla="*/ 68239 h 986924"/>
              <a:gd name="connsiteX69" fmla="*/ 0 w 2379092"/>
              <a:gd name="connsiteY69" fmla="*/ 54591 h 986924"/>
              <a:gd name="connsiteX70" fmla="*/ 68239 w 2379092"/>
              <a:gd name="connsiteY70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174097 w 2379092"/>
              <a:gd name="connsiteY21" fmla="*/ 348325 h 986924"/>
              <a:gd name="connsiteX22" fmla="*/ 1174097 w 2379092"/>
              <a:gd name="connsiteY22" fmla="*/ 417990 h 986924"/>
              <a:gd name="connsiteX23" fmla="*/ 1174097 w 2379092"/>
              <a:gd name="connsiteY23" fmla="*/ 487656 h 986924"/>
              <a:gd name="connsiteX24" fmla="*/ 1235891 w 2379092"/>
              <a:gd name="connsiteY24" fmla="*/ 487656 h 986924"/>
              <a:gd name="connsiteX25" fmla="*/ 1412156 w 2379092"/>
              <a:gd name="connsiteY25" fmla="*/ 450838 h 986924"/>
              <a:gd name="connsiteX26" fmla="*/ 1483070 w 2379092"/>
              <a:gd name="connsiteY26" fmla="*/ 417990 h 986924"/>
              <a:gd name="connsiteX27" fmla="*/ 1535955 w 2379092"/>
              <a:gd name="connsiteY27" fmla="*/ 455487 h 986924"/>
              <a:gd name="connsiteX28" fmla="*/ 1542197 w 2379092"/>
              <a:gd name="connsiteY28" fmla="*/ 491320 h 986924"/>
              <a:gd name="connsiteX29" fmla="*/ 1583141 w 2379092"/>
              <a:gd name="connsiteY29" fmla="*/ 504968 h 986924"/>
              <a:gd name="connsiteX30" fmla="*/ 1614149 w 2379092"/>
              <a:gd name="connsiteY30" fmla="*/ 525890 h 986924"/>
              <a:gd name="connsiteX31" fmla="*/ 1655782 w 2379092"/>
              <a:gd name="connsiteY31" fmla="*/ 587429 h 986924"/>
              <a:gd name="connsiteX32" fmla="*/ 1792043 w 2379092"/>
              <a:gd name="connsiteY32" fmla="*/ 626987 h 986924"/>
              <a:gd name="connsiteX33" fmla="*/ 1977427 w 2379092"/>
              <a:gd name="connsiteY33" fmla="*/ 626987 h 986924"/>
              <a:gd name="connsiteX34" fmla="*/ 2162810 w 2379092"/>
              <a:gd name="connsiteY34" fmla="*/ 626987 h 986924"/>
              <a:gd name="connsiteX35" fmla="*/ 2348195 w 2379092"/>
              <a:gd name="connsiteY35" fmla="*/ 766318 h 986924"/>
              <a:gd name="connsiteX36" fmla="*/ 1977427 w 2379092"/>
              <a:gd name="connsiteY36" fmla="*/ 975313 h 986924"/>
              <a:gd name="connsiteX37" fmla="*/ 1792043 w 2379092"/>
              <a:gd name="connsiteY37" fmla="*/ 696652 h 986924"/>
              <a:gd name="connsiteX38" fmla="*/ 1703808 w 2379092"/>
              <a:gd name="connsiteY38" fmla="*/ 656158 h 986924"/>
              <a:gd name="connsiteX39" fmla="*/ 1569493 w 2379092"/>
              <a:gd name="connsiteY39" fmla="*/ 627797 h 986924"/>
              <a:gd name="connsiteX40" fmla="*/ 1549021 w 2379092"/>
              <a:gd name="connsiteY40" fmla="*/ 614150 h 986924"/>
              <a:gd name="connsiteX41" fmla="*/ 1552329 w 2379092"/>
              <a:gd name="connsiteY41" fmla="*/ 588866 h 986924"/>
              <a:gd name="connsiteX42" fmla="*/ 1544864 w 2379092"/>
              <a:gd name="connsiteY42" fmla="*/ 557321 h 986924"/>
              <a:gd name="connsiteX43" fmla="*/ 1544864 w 2379092"/>
              <a:gd name="connsiteY43" fmla="*/ 557321 h 986924"/>
              <a:gd name="connsiteX44" fmla="*/ 1465720 w 2379092"/>
              <a:gd name="connsiteY44" fmla="*/ 482381 h 986924"/>
              <a:gd name="connsiteX45" fmla="*/ 1397688 w 2379092"/>
              <a:gd name="connsiteY45" fmla="*/ 521939 h 986924"/>
              <a:gd name="connsiteX46" fmla="*/ 1330463 w 2379092"/>
              <a:gd name="connsiteY46" fmla="*/ 543274 h 986924"/>
              <a:gd name="connsiteX47" fmla="*/ 1235891 w 2379092"/>
              <a:gd name="connsiteY47" fmla="*/ 557321 h 986924"/>
              <a:gd name="connsiteX48" fmla="*/ 1112302 w 2379092"/>
              <a:gd name="connsiteY48" fmla="*/ 557321 h 986924"/>
              <a:gd name="connsiteX49" fmla="*/ 1112302 w 2379092"/>
              <a:gd name="connsiteY49" fmla="*/ 487656 h 986924"/>
              <a:gd name="connsiteX50" fmla="*/ 1095927 w 2379092"/>
              <a:gd name="connsiteY50" fmla="*/ 461285 h 986924"/>
              <a:gd name="connsiteX51" fmla="*/ 1091821 w 2379092"/>
              <a:gd name="connsiteY51" fmla="*/ 409433 h 986924"/>
              <a:gd name="connsiteX52" fmla="*/ 1071350 w 2379092"/>
              <a:gd name="connsiteY52" fmla="*/ 395785 h 986924"/>
              <a:gd name="connsiteX53" fmla="*/ 1050878 w 2379092"/>
              <a:gd name="connsiteY53" fmla="*/ 388962 h 986924"/>
              <a:gd name="connsiteX54" fmla="*/ 1054380 w 2379092"/>
              <a:gd name="connsiteY54" fmla="*/ 327383 h 986924"/>
              <a:gd name="connsiteX55" fmla="*/ 928048 w 2379092"/>
              <a:gd name="connsiteY55" fmla="*/ 334371 h 986924"/>
              <a:gd name="connsiteX56" fmla="*/ 887105 w 2379092"/>
              <a:gd name="connsiteY56" fmla="*/ 320723 h 986924"/>
              <a:gd name="connsiteX57" fmla="*/ 866633 w 2379092"/>
              <a:gd name="connsiteY57" fmla="*/ 313899 h 986924"/>
              <a:gd name="connsiteX58" fmla="*/ 846162 w 2379092"/>
              <a:gd name="connsiteY58" fmla="*/ 300251 h 986924"/>
              <a:gd name="connsiteX59" fmla="*/ 818866 w 2379092"/>
              <a:gd name="connsiteY59" fmla="*/ 259308 h 986924"/>
              <a:gd name="connsiteX60" fmla="*/ 777923 w 2379092"/>
              <a:gd name="connsiteY60" fmla="*/ 225188 h 986924"/>
              <a:gd name="connsiteX61" fmla="*/ 757451 w 2379092"/>
              <a:gd name="connsiteY61" fmla="*/ 211541 h 986924"/>
              <a:gd name="connsiteX62" fmla="*/ 736979 w 2379092"/>
              <a:gd name="connsiteY62" fmla="*/ 191069 h 986924"/>
              <a:gd name="connsiteX63" fmla="*/ 675565 w 2379092"/>
              <a:gd name="connsiteY63" fmla="*/ 163773 h 986924"/>
              <a:gd name="connsiteX64" fmla="*/ 655093 w 2379092"/>
              <a:gd name="connsiteY64" fmla="*/ 150126 h 986924"/>
              <a:gd name="connsiteX65" fmla="*/ 580030 w 2379092"/>
              <a:gd name="connsiteY65" fmla="*/ 129654 h 986924"/>
              <a:gd name="connsiteX66" fmla="*/ 518615 w 2379092"/>
              <a:gd name="connsiteY66" fmla="*/ 116006 h 986924"/>
              <a:gd name="connsiteX67" fmla="*/ 498144 w 2379092"/>
              <a:gd name="connsiteY67" fmla="*/ 88711 h 986924"/>
              <a:gd name="connsiteX68" fmla="*/ 491320 w 2379092"/>
              <a:gd name="connsiteY68" fmla="*/ 68239 h 986924"/>
              <a:gd name="connsiteX69" fmla="*/ 0 w 2379092"/>
              <a:gd name="connsiteY69" fmla="*/ 54591 h 986924"/>
              <a:gd name="connsiteX70" fmla="*/ 68239 w 2379092"/>
              <a:gd name="connsiteY70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174097 w 2379092"/>
              <a:gd name="connsiteY21" fmla="*/ 417990 h 986924"/>
              <a:gd name="connsiteX22" fmla="*/ 1174097 w 2379092"/>
              <a:gd name="connsiteY22" fmla="*/ 487656 h 986924"/>
              <a:gd name="connsiteX23" fmla="*/ 1235891 w 2379092"/>
              <a:gd name="connsiteY23" fmla="*/ 487656 h 986924"/>
              <a:gd name="connsiteX24" fmla="*/ 1412156 w 2379092"/>
              <a:gd name="connsiteY24" fmla="*/ 450838 h 986924"/>
              <a:gd name="connsiteX25" fmla="*/ 1483070 w 2379092"/>
              <a:gd name="connsiteY25" fmla="*/ 417990 h 986924"/>
              <a:gd name="connsiteX26" fmla="*/ 1535955 w 2379092"/>
              <a:gd name="connsiteY26" fmla="*/ 455487 h 986924"/>
              <a:gd name="connsiteX27" fmla="*/ 1542197 w 2379092"/>
              <a:gd name="connsiteY27" fmla="*/ 491320 h 986924"/>
              <a:gd name="connsiteX28" fmla="*/ 1583141 w 2379092"/>
              <a:gd name="connsiteY28" fmla="*/ 504968 h 986924"/>
              <a:gd name="connsiteX29" fmla="*/ 1614149 w 2379092"/>
              <a:gd name="connsiteY29" fmla="*/ 525890 h 986924"/>
              <a:gd name="connsiteX30" fmla="*/ 1655782 w 2379092"/>
              <a:gd name="connsiteY30" fmla="*/ 587429 h 986924"/>
              <a:gd name="connsiteX31" fmla="*/ 1792043 w 2379092"/>
              <a:gd name="connsiteY31" fmla="*/ 626987 h 986924"/>
              <a:gd name="connsiteX32" fmla="*/ 1977427 w 2379092"/>
              <a:gd name="connsiteY32" fmla="*/ 626987 h 986924"/>
              <a:gd name="connsiteX33" fmla="*/ 2162810 w 2379092"/>
              <a:gd name="connsiteY33" fmla="*/ 626987 h 986924"/>
              <a:gd name="connsiteX34" fmla="*/ 2348195 w 2379092"/>
              <a:gd name="connsiteY34" fmla="*/ 766318 h 986924"/>
              <a:gd name="connsiteX35" fmla="*/ 1977427 w 2379092"/>
              <a:gd name="connsiteY35" fmla="*/ 975313 h 986924"/>
              <a:gd name="connsiteX36" fmla="*/ 1792043 w 2379092"/>
              <a:gd name="connsiteY36" fmla="*/ 696652 h 986924"/>
              <a:gd name="connsiteX37" fmla="*/ 1703808 w 2379092"/>
              <a:gd name="connsiteY37" fmla="*/ 656158 h 986924"/>
              <a:gd name="connsiteX38" fmla="*/ 1569493 w 2379092"/>
              <a:gd name="connsiteY38" fmla="*/ 627797 h 986924"/>
              <a:gd name="connsiteX39" fmla="*/ 1549021 w 2379092"/>
              <a:gd name="connsiteY39" fmla="*/ 614150 h 986924"/>
              <a:gd name="connsiteX40" fmla="*/ 1552329 w 2379092"/>
              <a:gd name="connsiteY40" fmla="*/ 588866 h 986924"/>
              <a:gd name="connsiteX41" fmla="*/ 1544864 w 2379092"/>
              <a:gd name="connsiteY41" fmla="*/ 557321 h 986924"/>
              <a:gd name="connsiteX42" fmla="*/ 1544864 w 2379092"/>
              <a:gd name="connsiteY42" fmla="*/ 557321 h 986924"/>
              <a:gd name="connsiteX43" fmla="*/ 1465720 w 2379092"/>
              <a:gd name="connsiteY43" fmla="*/ 482381 h 986924"/>
              <a:gd name="connsiteX44" fmla="*/ 1397688 w 2379092"/>
              <a:gd name="connsiteY44" fmla="*/ 521939 h 986924"/>
              <a:gd name="connsiteX45" fmla="*/ 1330463 w 2379092"/>
              <a:gd name="connsiteY45" fmla="*/ 543274 h 986924"/>
              <a:gd name="connsiteX46" fmla="*/ 1235891 w 2379092"/>
              <a:gd name="connsiteY46" fmla="*/ 557321 h 986924"/>
              <a:gd name="connsiteX47" fmla="*/ 1112302 w 2379092"/>
              <a:gd name="connsiteY47" fmla="*/ 557321 h 986924"/>
              <a:gd name="connsiteX48" fmla="*/ 1112302 w 2379092"/>
              <a:gd name="connsiteY48" fmla="*/ 487656 h 986924"/>
              <a:gd name="connsiteX49" fmla="*/ 1095927 w 2379092"/>
              <a:gd name="connsiteY49" fmla="*/ 461285 h 986924"/>
              <a:gd name="connsiteX50" fmla="*/ 1091821 w 2379092"/>
              <a:gd name="connsiteY50" fmla="*/ 409433 h 986924"/>
              <a:gd name="connsiteX51" fmla="*/ 1071350 w 2379092"/>
              <a:gd name="connsiteY51" fmla="*/ 395785 h 986924"/>
              <a:gd name="connsiteX52" fmla="*/ 1050878 w 2379092"/>
              <a:gd name="connsiteY52" fmla="*/ 388962 h 986924"/>
              <a:gd name="connsiteX53" fmla="*/ 1054380 w 2379092"/>
              <a:gd name="connsiteY53" fmla="*/ 327383 h 986924"/>
              <a:gd name="connsiteX54" fmla="*/ 928048 w 2379092"/>
              <a:gd name="connsiteY54" fmla="*/ 334371 h 986924"/>
              <a:gd name="connsiteX55" fmla="*/ 887105 w 2379092"/>
              <a:gd name="connsiteY55" fmla="*/ 320723 h 986924"/>
              <a:gd name="connsiteX56" fmla="*/ 866633 w 2379092"/>
              <a:gd name="connsiteY56" fmla="*/ 313899 h 986924"/>
              <a:gd name="connsiteX57" fmla="*/ 846162 w 2379092"/>
              <a:gd name="connsiteY57" fmla="*/ 300251 h 986924"/>
              <a:gd name="connsiteX58" fmla="*/ 818866 w 2379092"/>
              <a:gd name="connsiteY58" fmla="*/ 259308 h 986924"/>
              <a:gd name="connsiteX59" fmla="*/ 777923 w 2379092"/>
              <a:gd name="connsiteY59" fmla="*/ 225188 h 986924"/>
              <a:gd name="connsiteX60" fmla="*/ 757451 w 2379092"/>
              <a:gd name="connsiteY60" fmla="*/ 211541 h 986924"/>
              <a:gd name="connsiteX61" fmla="*/ 736979 w 2379092"/>
              <a:gd name="connsiteY61" fmla="*/ 191069 h 986924"/>
              <a:gd name="connsiteX62" fmla="*/ 675565 w 2379092"/>
              <a:gd name="connsiteY62" fmla="*/ 163773 h 986924"/>
              <a:gd name="connsiteX63" fmla="*/ 655093 w 2379092"/>
              <a:gd name="connsiteY63" fmla="*/ 150126 h 986924"/>
              <a:gd name="connsiteX64" fmla="*/ 580030 w 2379092"/>
              <a:gd name="connsiteY64" fmla="*/ 129654 h 986924"/>
              <a:gd name="connsiteX65" fmla="*/ 518615 w 2379092"/>
              <a:gd name="connsiteY65" fmla="*/ 116006 h 986924"/>
              <a:gd name="connsiteX66" fmla="*/ 498144 w 2379092"/>
              <a:gd name="connsiteY66" fmla="*/ 88711 h 986924"/>
              <a:gd name="connsiteX67" fmla="*/ 491320 w 2379092"/>
              <a:gd name="connsiteY67" fmla="*/ 68239 h 986924"/>
              <a:gd name="connsiteX68" fmla="*/ 0 w 2379092"/>
              <a:gd name="connsiteY68" fmla="*/ 54591 h 986924"/>
              <a:gd name="connsiteX69" fmla="*/ 68239 w 2379092"/>
              <a:gd name="connsiteY69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46412 w 2379092"/>
              <a:gd name="connsiteY19" fmla="*/ 348018 h 986924"/>
              <a:gd name="connsiteX20" fmla="*/ 1160060 w 2379092"/>
              <a:gd name="connsiteY20" fmla="*/ 368490 h 986924"/>
              <a:gd name="connsiteX21" fmla="*/ 1148366 w 2379092"/>
              <a:gd name="connsiteY21" fmla="*/ 417990 h 986924"/>
              <a:gd name="connsiteX22" fmla="*/ 1174097 w 2379092"/>
              <a:gd name="connsiteY22" fmla="*/ 487656 h 986924"/>
              <a:gd name="connsiteX23" fmla="*/ 1235891 w 2379092"/>
              <a:gd name="connsiteY23" fmla="*/ 487656 h 986924"/>
              <a:gd name="connsiteX24" fmla="*/ 1412156 w 2379092"/>
              <a:gd name="connsiteY24" fmla="*/ 450838 h 986924"/>
              <a:gd name="connsiteX25" fmla="*/ 1483070 w 2379092"/>
              <a:gd name="connsiteY25" fmla="*/ 417990 h 986924"/>
              <a:gd name="connsiteX26" fmla="*/ 1535955 w 2379092"/>
              <a:gd name="connsiteY26" fmla="*/ 455487 h 986924"/>
              <a:gd name="connsiteX27" fmla="*/ 1542197 w 2379092"/>
              <a:gd name="connsiteY27" fmla="*/ 491320 h 986924"/>
              <a:gd name="connsiteX28" fmla="*/ 1583141 w 2379092"/>
              <a:gd name="connsiteY28" fmla="*/ 504968 h 986924"/>
              <a:gd name="connsiteX29" fmla="*/ 1614149 w 2379092"/>
              <a:gd name="connsiteY29" fmla="*/ 525890 h 986924"/>
              <a:gd name="connsiteX30" fmla="*/ 1655782 w 2379092"/>
              <a:gd name="connsiteY30" fmla="*/ 587429 h 986924"/>
              <a:gd name="connsiteX31" fmla="*/ 1792043 w 2379092"/>
              <a:gd name="connsiteY31" fmla="*/ 626987 h 986924"/>
              <a:gd name="connsiteX32" fmla="*/ 1977427 w 2379092"/>
              <a:gd name="connsiteY32" fmla="*/ 626987 h 986924"/>
              <a:gd name="connsiteX33" fmla="*/ 2162810 w 2379092"/>
              <a:gd name="connsiteY33" fmla="*/ 626987 h 986924"/>
              <a:gd name="connsiteX34" fmla="*/ 2348195 w 2379092"/>
              <a:gd name="connsiteY34" fmla="*/ 766318 h 986924"/>
              <a:gd name="connsiteX35" fmla="*/ 1977427 w 2379092"/>
              <a:gd name="connsiteY35" fmla="*/ 975313 h 986924"/>
              <a:gd name="connsiteX36" fmla="*/ 1792043 w 2379092"/>
              <a:gd name="connsiteY36" fmla="*/ 696652 h 986924"/>
              <a:gd name="connsiteX37" fmla="*/ 1703808 w 2379092"/>
              <a:gd name="connsiteY37" fmla="*/ 656158 h 986924"/>
              <a:gd name="connsiteX38" fmla="*/ 1569493 w 2379092"/>
              <a:gd name="connsiteY38" fmla="*/ 627797 h 986924"/>
              <a:gd name="connsiteX39" fmla="*/ 1549021 w 2379092"/>
              <a:gd name="connsiteY39" fmla="*/ 614150 h 986924"/>
              <a:gd name="connsiteX40" fmla="*/ 1552329 w 2379092"/>
              <a:gd name="connsiteY40" fmla="*/ 588866 h 986924"/>
              <a:gd name="connsiteX41" fmla="*/ 1544864 w 2379092"/>
              <a:gd name="connsiteY41" fmla="*/ 557321 h 986924"/>
              <a:gd name="connsiteX42" fmla="*/ 1544864 w 2379092"/>
              <a:gd name="connsiteY42" fmla="*/ 557321 h 986924"/>
              <a:gd name="connsiteX43" fmla="*/ 1465720 w 2379092"/>
              <a:gd name="connsiteY43" fmla="*/ 482381 h 986924"/>
              <a:gd name="connsiteX44" fmla="*/ 1397688 w 2379092"/>
              <a:gd name="connsiteY44" fmla="*/ 521939 h 986924"/>
              <a:gd name="connsiteX45" fmla="*/ 1330463 w 2379092"/>
              <a:gd name="connsiteY45" fmla="*/ 543274 h 986924"/>
              <a:gd name="connsiteX46" fmla="*/ 1235891 w 2379092"/>
              <a:gd name="connsiteY46" fmla="*/ 557321 h 986924"/>
              <a:gd name="connsiteX47" fmla="*/ 1112302 w 2379092"/>
              <a:gd name="connsiteY47" fmla="*/ 557321 h 986924"/>
              <a:gd name="connsiteX48" fmla="*/ 1112302 w 2379092"/>
              <a:gd name="connsiteY48" fmla="*/ 487656 h 986924"/>
              <a:gd name="connsiteX49" fmla="*/ 1095927 w 2379092"/>
              <a:gd name="connsiteY49" fmla="*/ 461285 h 986924"/>
              <a:gd name="connsiteX50" fmla="*/ 1091821 w 2379092"/>
              <a:gd name="connsiteY50" fmla="*/ 409433 h 986924"/>
              <a:gd name="connsiteX51" fmla="*/ 1071350 w 2379092"/>
              <a:gd name="connsiteY51" fmla="*/ 395785 h 986924"/>
              <a:gd name="connsiteX52" fmla="*/ 1050878 w 2379092"/>
              <a:gd name="connsiteY52" fmla="*/ 388962 h 986924"/>
              <a:gd name="connsiteX53" fmla="*/ 1054380 w 2379092"/>
              <a:gd name="connsiteY53" fmla="*/ 327383 h 986924"/>
              <a:gd name="connsiteX54" fmla="*/ 928048 w 2379092"/>
              <a:gd name="connsiteY54" fmla="*/ 334371 h 986924"/>
              <a:gd name="connsiteX55" fmla="*/ 887105 w 2379092"/>
              <a:gd name="connsiteY55" fmla="*/ 320723 h 986924"/>
              <a:gd name="connsiteX56" fmla="*/ 866633 w 2379092"/>
              <a:gd name="connsiteY56" fmla="*/ 313899 h 986924"/>
              <a:gd name="connsiteX57" fmla="*/ 846162 w 2379092"/>
              <a:gd name="connsiteY57" fmla="*/ 300251 h 986924"/>
              <a:gd name="connsiteX58" fmla="*/ 818866 w 2379092"/>
              <a:gd name="connsiteY58" fmla="*/ 259308 h 986924"/>
              <a:gd name="connsiteX59" fmla="*/ 777923 w 2379092"/>
              <a:gd name="connsiteY59" fmla="*/ 225188 h 986924"/>
              <a:gd name="connsiteX60" fmla="*/ 757451 w 2379092"/>
              <a:gd name="connsiteY60" fmla="*/ 211541 h 986924"/>
              <a:gd name="connsiteX61" fmla="*/ 736979 w 2379092"/>
              <a:gd name="connsiteY61" fmla="*/ 191069 h 986924"/>
              <a:gd name="connsiteX62" fmla="*/ 675565 w 2379092"/>
              <a:gd name="connsiteY62" fmla="*/ 163773 h 986924"/>
              <a:gd name="connsiteX63" fmla="*/ 655093 w 2379092"/>
              <a:gd name="connsiteY63" fmla="*/ 150126 h 986924"/>
              <a:gd name="connsiteX64" fmla="*/ 580030 w 2379092"/>
              <a:gd name="connsiteY64" fmla="*/ 129654 h 986924"/>
              <a:gd name="connsiteX65" fmla="*/ 518615 w 2379092"/>
              <a:gd name="connsiteY65" fmla="*/ 116006 h 986924"/>
              <a:gd name="connsiteX66" fmla="*/ 498144 w 2379092"/>
              <a:gd name="connsiteY66" fmla="*/ 88711 h 986924"/>
              <a:gd name="connsiteX67" fmla="*/ 491320 w 2379092"/>
              <a:gd name="connsiteY67" fmla="*/ 68239 h 986924"/>
              <a:gd name="connsiteX68" fmla="*/ 0 w 2379092"/>
              <a:gd name="connsiteY68" fmla="*/ 54591 h 986924"/>
              <a:gd name="connsiteX69" fmla="*/ 68239 w 2379092"/>
              <a:gd name="connsiteY69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60060 w 2379092"/>
              <a:gd name="connsiteY19" fmla="*/ 368490 h 986924"/>
              <a:gd name="connsiteX20" fmla="*/ 1148366 w 2379092"/>
              <a:gd name="connsiteY20" fmla="*/ 417990 h 986924"/>
              <a:gd name="connsiteX21" fmla="*/ 1174097 w 2379092"/>
              <a:gd name="connsiteY21" fmla="*/ 487656 h 986924"/>
              <a:gd name="connsiteX22" fmla="*/ 1235891 w 2379092"/>
              <a:gd name="connsiteY22" fmla="*/ 487656 h 986924"/>
              <a:gd name="connsiteX23" fmla="*/ 1412156 w 2379092"/>
              <a:gd name="connsiteY23" fmla="*/ 450838 h 986924"/>
              <a:gd name="connsiteX24" fmla="*/ 1483070 w 2379092"/>
              <a:gd name="connsiteY24" fmla="*/ 417990 h 986924"/>
              <a:gd name="connsiteX25" fmla="*/ 1535955 w 2379092"/>
              <a:gd name="connsiteY25" fmla="*/ 455487 h 986924"/>
              <a:gd name="connsiteX26" fmla="*/ 1542197 w 2379092"/>
              <a:gd name="connsiteY26" fmla="*/ 491320 h 986924"/>
              <a:gd name="connsiteX27" fmla="*/ 1583141 w 2379092"/>
              <a:gd name="connsiteY27" fmla="*/ 504968 h 986924"/>
              <a:gd name="connsiteX28" fmla="*/ 1614149 w 2379092"/>
              <a:gd name="connsiteY28" fmla="*/ 525890 h 986924"/>
              <a:gd name="connsiteX29" fmla="*/ 1655782 w 2379092"/>
              <a:gd name="connsiteY29" fmla="*/ 587429 h 986924"/>
              <a:gd name="connsiteX30" fmla="*/ 1792043 w 2379092"/>
              <a:gd name="connsiteY30" fmla="*/ 626987 h 986924"/>
              <a:gd name="connsiteX31" fmla="*/ 1977427 w 2379092"/>
              <a:gd name="connsiteY31" fmla="*/ 626987 h 986924"/>
              <a:gd name="connsiteX32" fmla="*/ 2162810 w 2379092"/>
              <a:gd name="connsiteY32" fmla="*/ 626987 h 986924"/>
              <a:gd name="connsiteX33" fmla="*/ 2348195 w 2379092"/>
              <a:gd name="connsiteY33" fmla="*/ 766318 h 986924"/>
              <a:gd name="connsiteX34" fmla="*/ 1977427 w 2379092"/>
              <a:gd name="connsiteY34" fmla="*/ 975313 h 986924"/>
              <a:gd name="connsiteX35" fmla="*/ 1792043 w 2379092"/>
              <a:gd name="connsiteY35" fmla="*/ 696652 h 986924"/>
              <a:gd name="connsiteX36" fmla="*/ 1703808 w 2379092"/>
              <a:gd name="connsiteY36" fmla="*/ 656158 h 986924"/>
              <a:gd name="connsiteX37" fmla="*/ 1569493 w 2379092"/>
              <a:gd name="connsiteY37" fmla="*/ 627797 h 986924"/>
              <a:gd name="connsiteX38" fmla="*/ 1549021 w 2379092"/>
              <a:gd name="connsiteY38" fmla="*/ 614150 h 986924"/>
              <a:gd name="connsiteX39" fmla="*/ 1552329 w 2379092"/>
              <a:gd name="connsiteY39" fmla="*/ 588866 h 986924"/>
              <a:gd name="connsiteX40" fmla="*/ 1544864 w 2379092"/>
              <a:gd name="connsiteY40" fmla="*/ 557321 h 986924"/>
              <a:gd name="connsiteX41" fmla="*/ 1544864 w 2379092"/>
              <a:gd name="connsiteY41" fmla="*/ 557321 h 986924"/>
              <a:gd name="connsiteX42" fmla="*/ 1465720 w 2379092"/>
              <a:gd name="connsiteY42" fmla="*/ 482381 h 986924"/>
              <a:gd name="connsiteX43" fmla="*/ 1397688 w 2379092"/>
              <a:gd name="connsiteY43" fmla="*/ 521939 h 986924"/>
              <a:gd name="connsiteX44" fmla="*/ 1330463 w 2379092"/>
              <a:gd name="connsiteY44" fmla="*/ 543274 h 986924"/>
              <a:gd name="connsiteX45" fmla="*/ 1235891 w 2379092"/>
              <a:gd name="connsiteY45" fmla="*/ 557321 h 986924"/>
              <a:gd name="connsiteX46" fmla="*/ 1112302 w 2379092"/>
              <a:gd name="connsiteY46" fmla="*/ 557321 h 986924"/>
              <a:gd name="connsiteX47" fmla="*/ 1112302 w 2379092"/>
              <a:gd name="connsiteY47" fmla="*/ 487656 h 986924"/>
              <a:gd name="connsiteX48" fmla="*/ 1095927 w 2379092"/>
              <a:gd name="connsiteY48" fmla="*/ 461285 h 986924"/>
              <a:gd name="connsiteX49" fmla="*/ 1091821 w 2379092"/>
              <a:gd name="connsiteY49" fmla="*/ 409433 h 986924"/>
              <a:gd name="connsiteX50" fmla="*/ 1071350 w 2379092"/>
              <a:gd name="connsiteY50" fmla="*/ 395785 h 986924"/>
              <a:gd name="connsiteX51" fmla="*/ 1050878 w 2379092"/>
              <a:gd name="connsiteY51" fmla="*/ 388962 h 986924"/>
              <a:gd name="connsiteX52" fmla="*/ 1054380 w 2379092"/>
              <a:gd name="connsiteY52" fmla="*/ 327383 h 986924"/>
              <a:gd name="connsiteX53" fmla="*/ 928048 w 2379092"/>
              <a:gd name="connsiteY53" fmla="*/ 334371 h 986924"/>
              <a:gd name="connsiteX54" fmla="*/ 887105 w 2379092"/>
              <a:gd name="connsiteY54" fmla="*/ 320723 h 986924"/>
              <a:gd name="connsiteX55" fmla="*/ 866633 w 2379092"/>
              <a:gd name="connsiteY55" fmla="*/ 313899 h 986924"/>
              <a:gd name="connsiteX56" fmla="*/ 846162 w 2379092"/>
              <a:gd name="connsiteY56" fmla="*/ 300251 h 986924"/>
              <a:gd name="connsiteX57" fmla="*/ 818866 w 2379092"/>
              <a:gd name="connsiteY57" fmla="*/ 259308 h 986924"/>
              <a:gd name="connsiteX58" fmla="*/ 777923 w 2379092"/>
              <a:gd name="connsiteY58" fmla="*/ 225188 h 986924"/>
              <a:gd name="connsiteX59" fmla="*/ 757451 w 2379092"/>
              <a:gd name="connsiteY59" fmla="*/ 211541 h 986924"/>
              <a:gd name="connsiteX60" fmla="*/ 736979 w 2379092"/>
              <a:gd name="connsiteY60" fmla="*/ 191069 h 986924"/>
              <a:gd name="connsiteX61" fmla="*/ 675565 w 2379092"/>
              <a:gd name="connsiteY61" fmla="*/ 163773 h 986924"/>
              <a:gd name="connsiteX62" fmla="*/ 655093 w 2379092"/>
              <a:gd name="connsiteY62" fmla="*/ 150126 h 986924"/>
              <a:gd name="connsiteX63" fmla="*/ 580030 w 2379092"/>
              <a:gd name="connsiteY63" fmla="*/ 129654 h 986924"/>
              <a:gd name="connsiteX64" fmla="*/ 518615 w 2379092"/>
              <a:gd name="connsiteY64" fmla="*/ 116006 h 986924"/>
              <a:gd name="connsiteX65" fmla="*/ 498144 w 2379092"/>
              <a:gd name="connsiteY65" fmla="*/ 88711 h 986924"/>
              <a:gd name="connsiteX66" fmla="*/ 491320 w 2379092"/>
              <a:gd name="connsiteY66" fmla="*/ 68239 h 986924"/>
              <a:gd name="connsiteX67" fmla="*/ 0 w 2379092"/>
              <a:gd name="connsiteY67" fmla="*/ 54591 h 986924"/>
              <a:gd name="connsiteX68" fmla="*/ 68239 w 2379092"/>
              <a:gd name="connsiteY68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96287 w 2379092"/>
              <a:gd name="connsiteY15" fmla="*/ 259308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02944 w 2379092"/>
              <a:gd name="connsiteY19" fmla="*/ 368051 h 986924"/>
              <a:gd name="connsiteX20" fmla="*/ 1148366 w 2379092"/>
              <a:gd name="connsiteY20" fmla="*/ 417990 h 986924"/>
              <a:gd name="connsiteX21" fmla="*/ 1174097 w 2379092"/>
              <a:gd name="connsiteY21" fmla="*/ 487656 h 986924"/>
              <a:gd name="connsiteX22" fmla="*/ 1235891 w 2379092"/>
              <a:gd name="connsiteY22" fmla="*/ 487656 h 986924"/>
              <a:gd name="connsiteX23" fmla="*/ 1412156 w 2379092"/>
              <a:gd name="connsiteY23" fmla="*/ 450838 h 986924"/>
              <a:gd name="connsiteX24" fmla="*/ 1483070 w 2379092"/>
              <a:gd name="connsiteY24" fmla="*/ 417990 h 986924"/>
              <a:gd name="connsiteX25" fmla="*/ 1535955 w 2379092"/>
              <a:gd name="connsiteY25" fmla="*/ 455487 h 986924"/>
              <a:gd name="connsiteX26" fmla="*/ 1542197 w 2379092"/>
              <a:gd name="connsiteY26" fmla="*/ 491320 h 986924"/>
              <a:gd name="connsiteX27" fmla="*/ 1583141 w 2379092"/>
              <a:gd name="connsiteY27" fmla="*/ 504968 h 986924"/>
              <a:gd name="connsiteX28" fmla="*/ 1614149 w 2379092"/>
              <a:gd name="connsiteY28" fmla="*/ 525890 h 986924"/>
              <a:gd name="connsiteX29" fmla="*/ 1655782 w 2379092"/>
              <a:gd name="connsiteY29" fmla="*/ 587429 h 986924"/>
              <a:gd name="connsiteX30" fmla="*/ 1792043 w 2379092"/>
              <a:gd name="connsiteY30" fmla="*/ 626987 h 986924"/>
              <a:gd name="connsiteX31" fmla="*/ 1977427 w 2379092"/>
              <a:gd name="connsiteY31" fmla="*/ 626987 h 986924"/>
              <a:gd name="connsiteX32" fmla="*/ 2162810 w 2379092"/>
              <a:gd name="connsiteY32" fmla="*/ 626987 h 986924"/>
              <a:gd name="connsiteX33" fmla="*/ 2348195 w 2379092"/>
              <a:gd name="connsiteY33" fmla="*/ 766318 h 986924"/>
              <a:gd name="connsiteX34" fmla="*/ 1977427 w 2379092"/>
              <a:gd name="connsiteY34" fmla="*/ 975313 h 986924"/>
              <a:gd name="connsiteX35" fmla="*/ 1792043 w 2379092"/>
              <a:gd name="connsiteY35" fmla="*/ 696652 h 986924"/>
              <a:gd name="connsiteX36" fmla="*/ 1703808 w 2379092"/>
              <a:gd name="connsiteY36" fmla="*/ 656158 h 986924"/>
              <a:gd name="connsiteX37" fmla="*/ 1569493 w 2379092"/>
              <a:gd name="connsiteY37" fmla="*/ 627797 h 986924"/>
              <a:gd name="connsiteX38" fmla="*/ 1549021 w 2379092"/>
              <a:gd name="connsiteY38" fmla="*/ 614150 h 986924"/>
              <a:gd name="connsiteX39" fmla="*/ 1552329 w 2379092"/>
              <a:gd name="connsiteY39" fmla="*/ 588866 h 986924"/>
              <a:gd name="connsiteX40" fmla="*/ 1544864 w 2379092"/>
              <a:gd name="connsiteY40" fmla="*/ 557321 h 986924"/>
              <a:gd name="connsiteX41" fmla="*/ 1544864 w 2379092"/>
              <a:gd name="connsiteY41" fmla="*/ 557321 h 986924"/>
              <a:gd name="connsiteX42" fmla="*/ 1465720 w 2379092"/>
              <a:gd name="connsiteY42" fmla="*/ 482381 h 986924"/>
              <a:gd name="connsiteX43" fmla="*/ 1397688 w 2379092"/>
              <a:gd name="connsiteY43" fmla="*/ 521939 h 986924"/>
              <a:gd name="connsiteX44" fmla="*/ 1330463 w 2379092"/>
              <a:gd name="connsiteY44" fmla="*/ 543274 h 986924"/>
              <a:gd name="connsiteX45" fmla="*/ 1235891 w 2379092"/>
              <a:gd name="connsiteY45" fmla="*/ 557321 h 986924"/>
              <a:gd name="connsiteX46" fmla="*/ 1112302 w 2379092"/>
              <a:gd name="connsiteY46" fmla="*/ 557321 h 986924"/>
              <a:gd name="connsiteX47" fmla="*/ 1112302 w 2379092"/>
              <a:gd name="connsiteY47" fmla="*/ 487656 h 986924"/>
              <a:gd name="connsiteX48" fmla="*/ 1095927 w 2379092"/>
              <a:gd name="connsiteY48" fmla="*/ 461285 h 986924"/>
              <a:gd name="connsiteX49" fmla="*/ 1091821 w 2379092"/>
              <a:gd name="connsiteY49" fmla="*/ 409433 h 986924"/>
              <a:gd name="connsiteX50" fmla="*/ 1071350 w 2379092"/>
              <a:gd name="connsiteY50" fmla="*/ 395785 h 986924"/>
              <a:gd name="connsiteX51" fmla="*/ 1050878 w 2379092"/>
              <a:gd name="connsiteY51" fmla="*/ 388962 h 986924"/>
              <a:gd name="connsiteX52" fmla="*/ 1054380 w 2379092"/>
              <a:gd name="connsiteY52" fmla="*/ 327383 h 986924"/>
              <a:gd name="connsiteX53" fmla="*/ 928048 w 2379092"/>
              <a:gd name="connsiteY53" fmla="*/ 334371 h 986924"/>
              <a:gd name="connsiteX54" fmla="*/ 887105 w 2379092"/>
              <a:gd name="connsiteY54" fmla="*/ 320723 h 986924"/>
              <a:gd name="connsiteX55" fmla="*/ 866633 w 2379092"/>
              <a:gd name="connsiteY55" fmla="*/ 313899 h 986924"/>
              <a:gd name="connsiteX56" fmla="*/ 846162 w 2379092"/>
              <a:gd name="connsiteY56" fmla="*/ 300251 h 986924"/>
              <a:gd name="connsiteX57" fmla="*/ 818866 w 2379092"/>
              <a:gd name="connsiteY57" fmla="*/ 259308 h 986924"/>
              <a:gd name="connsiteX58" fmla="*/ 777923 w 2379092"/>
              <a:gd name="connsiteY58" fmla="*/ 225188 h 986924"/>
              <a:gd name="connsiteX59" fmla="*/ 757451 w 2379092"/>
              <a:gd name="connsiteY59" fmla="*/ 211541 h 986924"/>
              <a:gd name="connsiteX60" fmla="*/ 736979 w 2379092"/>
              <a:gd name="connsiteY60" fmla="*/ 191069 h 986924"/>
              <a:gd name="connsiteX61" fmla="*/ 675565 w 2379092"/>
              <a:gd name="connsiteY61" fmla="*/ 163773 h 986924"/>
              <a:gd name="connsiteX62" fmla="*/ 655093 w 2379092"/>
              <a:gd name="connsiteY62" fmla="*/ 150126 h 986924"/>
              <a:gd name="connsiteX63" fmla="*/ 580030 w 2379092"/>
              <a:gd name="connsiteY63" fmla="*/ 129654 h 986924"/>
              <a:gd name="connsiteX64" fmla="*/ 518615 w 2379092"/>
              <a:gd name="connsiteY64" fmla="*/ 116006 h 986924"/>
              <a:gd name="connsiteX65" fmla="*/ 498144 w 2379092"/>
              <a:gd name="connsiteY65" fmla="*/ 88711 h 986924"/>
              <a:gd name="connsiteX66" fmla="*/ 491320 w 2379092"/>
              <a:gd name="connsiteY66" fmla="*/ 68239 h 986924"/>
              <a:gd name="connsiteX67" fmla="*/ 0 w 2379092"/>
              <a:gd name="connsiteY67" fmla="*/ 54591 h 986924"/>
              <a:gd name="connsiteX68" fmla="*/ 68239 w 2379092"/>
              <a:gd name="connsiteY68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928048 w 2379092"/>
              <a:gd name="connsiteY14" fmla="*/ 245660 h 986924"/>
              <a:gd name="connsiteX15" fmla="*/ 965877 w 2379092"/>
              <a:gd name="connsiteY15" fmla="*/ 277769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02944 w 2379092"/>
              <a:gd name="connsiteY19" fmla="*/ 368051 h 986924"/>
              <a:gd name="connsiteX20" fmla="*/ 1148366 w 2379092"/>
              <a:gd name="connsiteY20" fmla="*/ 417990 h 986924"/>
              <a:gd name="connsiteX21" fmla="*/ 1174097 w 2379092"/>
              <a:gd name="connsiteY21" fmla="*/ 487656 h 986924"/>
              <a:gd name="connsiteX22" fmla="*/ 1235891 w 2379092"/>
              <a:gd name="connsiteY22" fmla="*/ 487656 h 986924"/>
              <a:gd name="connsiteX23" fmla="*/ 1412156 w 2379092"/>
              <a:gd name="connsiteY23" fmla="*/ 450838 h 986924"/>
              <a:gd name="connsiteX24" fmla="*/ 1483070 w 2379092"/>
              <a:gd name="connsiteY24" fmla="*/ 417990 h 986924"/>
              <a:gd name="connsiteX25" fmla="*/ 1535955 w 2379092"/>
              <a:gd name="connsiteY25" fmla="*/ 455487 h 986924"/>
              <a:gd name="connsiteX26" fmla="*/ 1542197 w 2379092"/>
              <a:gd name="connsiteY26" fmla="*/ 491320 h 986924"/>
              <a:gd name="connsiteX27" fmla="*/ 1583141 w 2379092"/>
              <a:gd name="connsiteY27" fmla="*/ 504968 h 986924"/>
              <a:gd name="connsiteX28" fmla="*/ 1614149 w 2379092"/>
              <a:gd name="connsiteY28" fmla="*/ 525890 h 986924"/>
              <a:gd name="connsiteX29" fmla="*/ 1655782 w 2379092"/>
              <a:gd name="connsiteY29" fmla="*/ 587429 h 986924"/>
              <a:gd name="connsiteX30" fmla="*/ 1792043 w 2379092"/>
              <a:gd name="connsiteY30" fmla="*/ 626987 h 986924"/>
              <a:gd name="connsiteX31" fmla="*/ 1977427 w 2379092"/>
              <a:gd name="connsiteY31" fmla="*/ 626987 h 986924"/>
              <a:gd name="connsiteX32" fmla="*/ 2162810 w 2379092"/>
              <a:gd name="connsiteY32" fmla="*/ 626987 h 986924"/>
              <a:gd name="connsiteX33" fmla="*/ 2348195 w 2379092"/>
              <a:gd name="connsiteY33" fmla="*/ 766318 h 986924"/>
              <a:gd name="connsiteX34" fmla="*/ 1977427 w 2379092"/>
              <a:gd name="connsiteY34" fmla="*/ 975313 h 986924"/>
              <a:gd name="connsiteX35" fmla="*/ 1792043 w 2379092"/>
              <a:gd name="connsiteY35" fmla="*/ 696652 h 986924"/>
              <a:gd name="connsiteX36" fmla="*/ 1703808 w 2379092"/>
              <a:gd name="connsiteY36" fmla="*/ 656158 h 986924"/>
              <a:gd name="connsiteX37" fmla="*/ 1569493 w 2379092"/>
              <a:gd name="connsiteY37" fmla="*/ 627797 h 986924"/>
              <a:gd name="connsiteX38" fmla="*/ 1549021 w 2379092"/>
              <a:gd name="connsiteY38" fmla="*/ 614150 h 986924"/>
              <a:gd name="connsiteX39" fmla="*/ 1552329 w 2379092"/>
              <a:gd name="connsiteY39" fmla="*/ 588866 h 986924"/>
              <a:gd name="connsiteX40" fmla="*/ 1544864 w 2379092"/>
              <a:gd name="connsiteY40" fmla="*/ 557321 h 986924"/>
              <a:gd name="connsiteX41" fmla="*/ 1544864 w 2379092"/>
              <a:gd name="connsiteY41" fmla="*/ 557321 h 986924"/>
              <a:gd name="connsiteX42" fmla="*/ 1465720 w 2379092"/>
              <a:gd name="connsiteY42" fmla="*/ 482381 h 986924"/>
              <a:gd name="connsiteX43" fmla="*/ 1397688 w 2379092"/>
              <a:gd name="connsiteY43" fmla="*/ 521939 h 986924"/>
              <a:gd name="connsiteX44" fmla="*/ 1330463 w 2379092"/>
              <a:gd name="connsiteY44" fmla="*/ 543274 h 986924"/>
              <a:gd name="connsiteX45" fmla="*/ 1235891 w 2379092"/>
              <a:gd name="connsiteY45" fmla="*/ 557321 h 986924"/>
              <a:gd name="connsiteX46" fmla="*/ 1112302 w 2379092"/>
              <a:gd name="connsiteY46" fmla="*/ 557321 h 986924"/>
              <a:gd name="connsiteX47" fmla="*/ 1112302 w 2379092"/>
              <a:gd name="connsiteY47" fmla="*/ 487656 h 986924"/>
              <a:gd name="connsiteX48" fmla="*/ 1095927 w 2379092"/>
              <a:gd name="connsiteY48" fmla="*/ 461285 h 986924"/>
              <a:gd name="connsiteX49" fmla="*/ 1091821 w 2379092"/>
              <a:gd name="connsiteY49" fmla="*/ 409433 h 986924"/>
              <a:gd name="connsiteX50" fmla="*/ 1071350 w 2379092"/>
              <a:gd name="connsiteY50" fmla="*/ 395785 h 986924"/>
              <a:gd name="connsiteX51" fmla="*/ 1050878 w 2379092"/>
              <a:gd name="connsiteY51" fmla="*/ 388962 h 986924"/>
              <a:gd name="connsiteX52" fmla="*/ 1054380 w 2379092"/>
              <a:gd name="connsiteY52" fmla="*/ 327383 h 986924"/>
              <a:gd name="connsiteX53" fmla="*/ 928048 w 2379092"/>
              <a:gd name="connsiteY53" fmla="*/ 334371 h 986924"/>
              <a:gd name="connsiteX54" fmla="*/ 887105 w 2379092"/>
              <a:gd name="connsiteY54" fmla="*/ 320723 h 986924"/>
              <a:gd name="connsiteX55" fmla="*/ 866633 w 2379092"/>
              <a:gd name="connsiteY55" fmla="*/ 313899 h 986924"/>
              <a:gd name="connsiteX56" fmla="*/ 846162 w 2379092"/>
              <a:gd name="connsiteY56" fmla="*/ 300251 h 986924"/>
              <a:gd name="connsiteX57" fmla="*/ 818866 w 2379092"/>
              <a:gd name="connsiteY57" fmla="*/ 259308 h 986924"/>
              <a:gd name="connsiteX58" fmla="*/ 777923 w 2379092"/>
              <a:gd name="connsiteY58" fmla="*/ 225188 h 986924"/>
              <a:gd name="connsiteX59" fmla="*/ 757451 w 2379092"/>
              <a:gd name="connsiteY59" fmla="*/ 211541 h 986924"/>
              <a:gd name="connsiteX60" fmla="*/ 736979 w 2379092"/>
              <a:gd name="connsiteY60" fmla="*/ 191069 h 986924"/>
              <a:gd name="connsiteX61" fmla="*/ 675565 w 2379092"/>
              <a:gd name="connsiteY61" fmla="*/ 163773 h 986924"/>
              <a:gd name="connsiteX62" fmla="*/ 655093 w 2379092"/>
              <a:gd name="connsiteY62" fmla="*/ 150126 h 986924"/>
              <a:gd name="connsiteX63" fmla="*/ 580030 w 2379092"/>
              <a:gd name="connsiteY63" fmla="*/ 129654 h 986924"/>
              <a:gd name="connsiteX64" fmla="*/ 518615 w 2379092"/>
              <a:gd name="connsiteY64" fmla="*/ 116006 h 986924"/>
              <a:gd name="connsiteX65" fmla="*/ 498144 w 2379092"/>
              <a:gd name="connsiteY65" fmla="*/ 88711 h 986924"/>
              <a:gd name="connsiteX66" fmla="*/ 491320 w 2379092"/>
              <a:gd name="connsiteY66" fmla="*/ 68239 h 986924"/>
              <a:gd name="connsiteX67" fmla="*/ 0 w 2379092"/>
              <a:gd name="connsiteY67" fmla="*/ 54591 h 986924"/>
              <a:gd name="connsiteX68" fmla="*/ 68239 w 2379092"/>
              <a:gd name="connsiteY68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890620 w 2379092"/>
              <a:gd name="connsiteY14" fmla="*/ 264121 h 986924"/>
              <a:gd name="connsiteX15" fmla="*/ 965877 w 2379092"/>
              <a:gd name="connsiteY15" fmla="*/ 277769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02944 w 2379092"/>
              <a:gd name="connsiteY19" fmla="*/ 368051 h 986924"/>
              <a:gd name="connsiteX20" fmla="*/ 1148366 w 2379092"/>
              <a:gd name="connsiteY20" fmla="*/ 417990 h 986924"/>
              <a:gd name="connsiteX21" fmla="*/ 1174097 w 2379092"/>
              <a:gd name="connsiteY21" fmla="*/ 487656 h 986924"/>
              <a:gd name="connsiteX22" fmla="*/ 1235891 w 2379092"/>
              <a:gd name="connsiteY22" fmla="*/ 487656 h 986924"/>
              <a:gd name="connsiteX23" fmla="*/ 1412156 w 2379092"/>
              <a:gd name="connsiteY23" fmla="*/ 450838 h 986924"/>
              <a:gd name="connsiteX24" fmla="*/ 1483070 w 2379092"/>
              <a:gd name="connsiteY24" fmla="*/ 417990 h 986924"/>
              <a:gd name="connsiteX25" fmla="*/ 1535955 w 2379092"/>
              <a:gd name="connsiteY25" fmla="*/ 455487 h 986924"/>
              <a:gd name="connsiteX26" fmla="*/ 1542197 w 2379092"/>
              <a:gd name="connsiteY26" fmla="*/ 491320 h 986924"/>
              <a:gd name="connsiteX27" fmla="*/ 1583141 w 2379092"/>
              <a:gd name="connsiteY27" fmla="*/ 504968 h 986924"/>
              <a:gd name="connsiteX28" fmla="*/ 1614149 w 2379092"/>
              <a:gd name="connsiteY28" fmla="*/ 525890 h 986924"/>
              <a:gd name="connsiteX29" fmla="*/ 1655782 w 2379092"/>
              <a:gd name="connsiteY29" fmla="*/ 587429 h 986924"/>
              <a:gd name="connsiteX30" fmla="*/ 1792043 w 2379092"/>
              <a:gd name="connsiteY30" fmla="*/ 626987 h 986924"/>
              <a:gd name="connsiteX31" fmla="*/ 1977427 w 2379092"/>
              <a:gd name="connsiteY31" fmla="*/ 626987 h 986924"/>
              <a:gd name="connsiteX32" fmla="*/ 2162810 w 2379092"/>
              <a:gd name="connsiteY32" fmla="*/ 626987 h 986924"/>
              <a:gd name="connsiteX33" fmla="*/ 2348195 w 2379092"/>
              <a:gd name="connsiteY33" fmla="*/ 766318 h 986924"/>
              <a:gd name="connsiteX34" fmla="*/ 1977427 w 2379092"/>
              <a:gd name="connsiteY34" fmla="*/ 975313 h 986924"/>
              <a:gd name="connsiteX35" fmla="*/ 1792043 w 2379092"/>
              <a:gd name="connsiteY35" fmla="*/ 696652 h 986924"/>
              <a:gd name="connsiteX36" fmla="*/ 1703808 w 2379092"/>
              <a:gd name="connsiteY36" fmla="*/ 656158 h 986924"/>
              <a:gd name="connsiteX37" fmla="*/ 1569493 w 2379092"/>
              <a:gd name="connsiteY37" fmla="*/ 627797 h 986924"/>
              <a:gd name="connsiteX38" fmla="*/ 1549021 w 2379092"/>
              <a:gd name="connsiteY38" fmla="*/ 614150 h 986924"/>
              <a:gd name="connsiteX39" fmla="*/ 1552329 w 2379092"/>
              <a:gd name="connsiteY39" fmla="*/ 588866 h 986924"/>
              <a:gd name="connsiteX40" fmla="*/ 1544864 w 2379092"/>
              <a:gd name="connsiteY40" fmla="*/ 557321 h 986924"/>
              <a:gd name="connsiteX41" fmla="*/ 1544864 w 2379092"/>
              <a:gd name="connsiteY41" fmla="*/ 557321 h 986924"/>
              <a:gd name="connsiteX42" fmla="*/ 1465720 w 2379092"/>
              <a:gd name="connsiteY42" fmla="*/ 482381 h 986924"/>
              <a:gd name="connsiteX43" fmla="*/ 1397688 w 2379092"/>
              <a:gd name="connsiteY43" fmla="*/ 521939 h 986924"/>
              <a:gd name="connsiteX44" fmla="*/ 1330463 w 2379092"/>
              <a:gd name="connsiteY44" fmla="*/ 543274 h 986924"/>
              <a:gd name="connsiteX45" fmla="*/ 1235891 w 2379092"/>
              <a:gd name="connsiteY45" fmla="*/ 557321 h 986924"/>
              <a:gd name="connsiteX46" fmla="*/ 1112302 w 2379092"/>
              <a:gd name="connsiteY46" fmla="*/ 557321 h 986924"/>
              <a:gd name="connsiteX47" fmla="*/ 1112302 w 2379092"/>
              <a:gd name="connsiteY47" fmla="*/ 487656 h 986924"/>
              <a:gd name="connsiteX48" fmla="*/ 1095927 w 2379092"/>
              <a:gd name="connsiteY48" fmla="*/ 461285 h 986924"/>
              <a:gd name="connsiteX49" fmla="*/ 1091821 w 2379092"/>
              <a:gd name="connsiteY49" fmla="*/ 409433 h 986924"/>
              <a:gd name="connsiteX50" fmla="*/ 1071350 w 2379092"/>
              <a:gd name="connsiteY50" fmla="*/ 395785 h 986924"/>
              <a:gd name="connsiteX51" fmla="*/ 1050878 w 2379092"/>
              <a:gd name="connsiteY51" fmla="*/ 388962 h 986924"/>
              <a:gd name="connsiteX52" fmla="*/ 1054380 w 2379092"/>
              <a:gd name="connsiteY52" fmla="*/ 327383 h 986924"/>
              <a:gd name="connsiteX53" fmla="*/ 928048 w 2379092"/>
              <a:gd name="connsiteY53" fmla="*/ 334371 h 986924"/>
              <a:gd name="connsiteX54" fmla="*/ 887105 w 2379092"/>
              <a:gd name="connsiteY54" fmla="*/ 320723 h 986924"/>
              <a:gd name="connsiteX55" fmla="*/ 866633 w 2379092"/>
              <a:gd name="connsiteY55" fmla="*/ 313899 h 986924"/>
              <a:gd name="connsiteX56" fmla="*/ 846162 w 2379092"/>
              <a:gd name="connsiteY56" fmla="*/ 300251 h 986924"/>
              <a:gd name="connsiteX57" fmla="*/ 818866 w 2379092"/>
              <a:gd name="connsiteY57" fmla="*/ 259308 h 986924"/>
              <a:gd name="connsiteX58" fmla="*/ 777923 w 2379092"/>
              <a:gd name="connsiteY58" fmla="*/ 225188 h 986924"/>
              <a:gd name="connsiteX59" fmla="*/ 757451 w 2379092"/>
              <a:gd name="connsiteY59" fmla="*/ 211541 h 986924"/>
              <a:gd name="connsiteX60" fmla="*/ 736979 w 2379092"/>
              <a:gd name="connsiteY60" fmla="*/ 191069 h 986924"/>
              <a:gd name="connsiteX61" fmla="*/ 675565 w 2379092"/>
              <a:gd name="connsiteY61" fmla="*/ 163773 h 986924"/>
              <a:gd name="connsiteX62" fmla="*/ 655093 w 2379092"/>
              <a:gd name="connsiteY62" fmla="*/ 150126 h 986924"/>
              <a:gd name="connsiteX63" fmla="*/ 580030 w 2379092"/>
              <a:gd name="connsiteY63" fmla="*/ 129654 h 986924"/>
              <a:gd name="connsiteX64" fmla="*/ 518615 w 2379092"/>
              <a:gd name="connsiteY64" fmla="*/ 116006 h 986924"/>
              <a:gd name="connsiteX65" fmla="*/ 498144 w 2379092"/>
              <a:gd name="connsiteY65" fmla="*/ 88711 h 986924"/>
              <a:gd name="connsiteX66" fmla="*/ 491320 w 2379092"/>
              <a:gd name="connsiteY66" fmla="*/ 68239 h 986924"/>
              <a:gd name="connsiteX67" fmla="*/ 0 w 2379092"/>
              <a:gd name="connsiteY67" fmla="*/ 54591 h 986924"/>
              <a:gd name="connsiteX68" fmla="*/ 68239 w 2379092"/>
              <a:gd name="connsiteY68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890620 w 2379092"/>
              <a:gd name="connsiteY14" fmla="*/ 264121 h 986924"/>
              <a:gd name="connsiteX15" fmla="*/ 965877 w 2379092"/>
              <a:gd name="connsiteY15" fmla="*/ 277769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02944 w 2379092"/>
              <a:gd name="connsiteY19" fmla="*/ 368051 h 986924"/>
              <a:gd name="connsiteX20" fmla="*/ 1148366 w 2379092"/>
              <a:gd name="connsiteY20" fmla="*/ 417990 h 986924"/>
              <a:gd name="connsiteX21" fmla="*/ 1174097 w 2379092"/>
              <a:gd name="connsiteY21" fmla="*/ 487656 h 986924"/>
              <a:gd name="connsiteX22" fmla="*/ 1235891 w 2379092"/>
              <a:gd name="connsiteY22" fmla="*/ 487656 h 986924"/>
              <a:gd name="connsiteX23" fmla="*/ 1412156 w 2379092"/>
              <a:gd name="connsiteY23" fmla="*/ 450838 h 986924"/>
              <a:gd name="connsiteX24" fmla="*/ 1483070 w 2379092"/>
              <a:gd name="connsiteY24" fmla="*/ 417990 h 986924"/>
              <a:gd name="connsiteX25" fmla="*/ 1535955 w 2379092"/>
              <a:gd name="connsiteY25" fmla="*/ 455487 h 986924"/>
              <a:gd name="connsiteX26" fmla="*/ 1542197 w 2379092"/>
              <a:gd name="connsiteY26" fmla="*/ 491320 h 986924"/>
              <a:gd name="connsiteX27" fmla="*/ 1583141 w 2379092"/>
              <a:gd name="connsiteY27" fmla="*/ 504968 h 986924"/>
              <a:gd name="connsiteX28" fmla="*/ 1614149 w 2379092"/>
              <a:gd name="connsiteY28" fmla="*/ 525890 h 986924"/>
              <a:gd name="connsiteX29" fmla="*/ 1655782 w 2379092"/>
              <a:gd name="connsiteY29" fmla="*/ 587429 h 986924"/>
              <a:gd name="connsiteX30" fmla="*/ 1792043 w 2379092"/>
              <a:gd name="connsiteY30" fmla="*/ 626987 h 986924"/>
              <a:gd name="connsiteX31" fmla="*/ 1977427 w 2379092"/>
              <a:gd name="connsiteY31" fmla="*/ 626987 h 986924"/>
              <a:gd name="connsiteX32" fmla="*/ 2162810 w 2379092"/>
              <a:gd name="connsiteY32" fmla="*/ 626987 h 986924"/>
              <a:gd name="connsiteX33" fmla="*/ 2348195 w 2379092"/>
              <a:gd name="connsiteY33" fmla="*/ 766318 h 986924"/>
              <a:gd name="connsiteX34" fmla="*/ 1977427 w 2379092"/>
              <a:gd name="connsiteY34" fmla="*/ 975313 h 986924"/>
              <a:gd name="connsiteX35" fmla="*/ 1792043 w 2379092"/>
              <a:gd name="connsiteY35" fmla="*/ 696652 h 986924"/>
              <a:gd name="connsiteX36" fmla="*/ 1703808 w 2379092"/>
              <a:gd name="connsiteY36" fmla="*/ 656158 h 986924"/>
              <a:gd name="connsiteX37" fmla="*/ 1569493 w 2379092"/>
              <a:gd name="connsiteY37" fmla="*/ 627797 h 986924"/>
              <a:gd name="connsiteX38" fmla="*/ 1549021 w 2379092"/>
              <a:gd name="connsiteY38" fmla="*/ 614150 h 986924"/>
              <a:gd name="connsiteX39" fmla="*/ 1552329 w 2379092"/>
              <a:gd name="connsiteY39" fmla="*/ 588866 h 986924"/>
              <a:gd name="connsiteX40" fmla="*/ 1544864 w 2379092"/>
              <a:gd name="connsiteY40" fmla="*/ 557321 h 986924"/>
              <a:gd name="connsiteX41" fmla="*/ 1544864 w 2379092"/>
              <a:gd name="connsiteY41" fmla="*/ 557321 h 986924"/>
              <a:gd name="connsiteX42" fmla="*/ 1465720 w 2379092"/>
              <a:gd name="connsiteY42" fmla="*/ 482381 h 986924"/>
              <a:gd name="connsiteX43" fmla="*/ 1397688 w 2379092"/>
              <a:gd name="connsiteY43" fmla="*/ 521939 h 986924"/>
              <a:gd name="connsiteX44" fmla="*/ 1330463 w 2379092"/>
              <a:gd name="connsiteY44" fmla="*/ 543274 h 986924"/>
              <a:gd name="connsiteX45" fmla="*/ 1235891 w 2379092"/>
              <a:gd name="connsiteY45" fmla="*/ 557321 h 986924"/>
              <a:gd name="connsiteX46" fmla="*/ 1112302 w 2379092"/>
              <a:gd name="connsiteY46" fmla="*/ 557321 h 986924"/>
              <a:gd name="connsiteX47" fmla="*/ 1072534 w 2379092"/>
              <a:gd name="connsiteY47" fmla="*/ 503479 h 986924"/>
              <a:gd name="connsiteX48" fmla="*/ 1095927 w 2379092"/>
              <a:gd name="connsiteY48" fmla="*/ 461285 h 986924"/>
              <a:gd name="connsiteX49" fmla="*/ 1091821 w 2379092"/>
              <a:gd name="connsiteY49" fmla="*/ 409433 h 986924"/>
              <a:gd name="connsiteX50" fmla="*/ 1071350 w 2379092"/>
              <a:gd name="connsiteY50" fmla="*/ 395785 h 986924"/>
              <a:gd name="connsiteX51" fmla="*/ 1050878 w 2379092"/>
              <a:gd name="connsiteY51" fmla="*/ 388962 h 986924"/>
              <a:gd name="connsiteX52" fmla="*/ 1054380 w 2379092"/>
              <a:gd name="connsiteY52" fmla="*/ 327383 h 986924"/>
              <a:gd name="connsiteX53" fmla="*/ 928048 w 2379092"/>
              <a:gd name="connsiteY53" fmla="*/ 334371 h 986924"/>
              <a:gd name="connsiteX54" fmla="*/ 887105 w 2379092"/>
              <a:gd name="connsiteY54" fmla="*/ 320723 h 986924"/>
              <a:gd name="connsiteX55" fmla="*/ 866633 w 2379092"/>
              <a:gd name="connsiteY55" fmla="*/ 313899 h 986924"/>
              <a:gd name="connsiteX56" fmla="*/ 846162 w 2379092"/>
              <a:gd name="connsiteY56" fmla="*/ 300251 h 986924"/>
              <a:gd name="connsiteX57" fmla="*/ 818866 w 2379092"/>
              <a:gd name="connsiteY57" fmla="*/ 259308 h 986924"/>
              <a:gd name="connsiteX58" fmla="*/ 777923 w 2379092"/>
              <a:gd name="connsiteY58" fmla="*/ 225188 h 986924"/>
              <a:gd name="connsiteX59" fmla="*/ 757451 w 2379092"/>
              <a:gd name="connsiteY59" fmla="*/ 211541 h 986924"/>
              <a:gd name="connsiteX60" fmla="*/ 736979 w 2379092"/>
              <a:gd name="connsiteY60" fmla="*/ 191069 h 986924"/>
              <a:gd name="connsiteX61" fmla="*/ 675565 w 2379092"/>
              <a:gd name="connsiteY61" fmla="*/ 163773 h 986924"/>
              <a:gd name="connsiteX62" fmla="*/ 655093 w 2379092"/>
              <a:gd name="connsiteY62" fmla="*/ 150126 h 986924"/>
              <a:gd name="connsiteX63" fmla="*/ 580030 w 2379092"/>
              <a:gd name="connsiteY63" fmla="*/ 129654 h 986924"/>
              <a:gd name="connsiteX64" fmla="*/ 518615 w 2379092"/>
              <a:gd name="connsiteY64" fmla="*/ 116006 h 986924"/>
              <a:gd name="connsiteX65" fmla="*/ 498144 w 2379092"/>
              <a:gd name="connsiteY65" fmla="*/ 88711 h 986924"/>
              <a:gd name="connsiteX66" fmla="*/ 491320 w 2379092"/>
              <a:gd name="connsiteY66" fmla="*/ 68239 h 986924"/>
              <a:gd name="connsiteX67" fmla="*/ 0 w 2379092"/>
              <a:gd name="connsiteY67" fmla="*/ 54591 h 986924"/>
              <a:gd name="connsiteX68" fmla="*/ 68239 w 2379092"/>
              <a:gd name="connsiteY68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890620 w 2379092"/>
              <a:gd name="connsiteY14" fmla="*/ 264121 h 986924"/>
              <a:gd name="connsiteX15" fmla="*/ 965877 w 2379092"/>
              <a:gd name="connsiteY15" fmla="*/ 277769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02944 w 2379092"/>
              <a:gd name="connsiteY19" fmla="*/ 368051 h 986924"/>
              <a:gd name="connsiteX20" fmla="*/ 1148366 w 2379092"/>
              <a:gd name="connsiteY20" fmla="*/ 417990 h 986924"/>
              <a:gd name="connsiteX21" fmla="*/ 1174097 w 2379092"/>
              <a:gd name="connsiteY21" fmla="*/ 487656 h 986924"/>
              <a:gd name="connsiteX22" fmla="*/ 1235891 w 2379092"/>
              <a:gd name="connsiteY22" fmla="*/ 487656 h 986924"/>
              <a:gd name="connsiteX23" fmla="*/ 1412156 w 2379092"/>
              <a:gd name="connsiteY23" fmla="*/ 450838 h 986924"/>
              <a:gd name="connsiteX24" fmla="*/ 1483070 w 2379092"/>
              <a:gd name="connsiteY24" fmla="*/ 417990 h 986924"/>
              <a:gd name="connsiteX25" fmla="*/ 1535955 w 2379092"/>
              <a:gd name="connsiteY25" fmla="*/ 455487 h 986924"/>
              <a:gd name="connsiteX26" fmla="*/ 1542197 w 2379092"/>
              <a:gd name="connsiteY26" fmla="*/ 491320 h 986924"/>
              <a:gd name="connsiteX27" fmla="*/ 1583141 w 2379092"/>
              <a:gd name="connsiteY27" fmla="*/ 504968 h 986924"/>
              <a:gd name="connsiteX28" fmla="*/ 1614149 w 2379092"/>
              <a:gd name="connsiteY28" fmla="*/ 525890 h 986924"/>
              <a:gd name="connsiteX29" fmla="*/ 1655782 w 2379092"/>
              <a:gd name="connsiteY29" fmla="*/ 587429 h 986924"/>
              <a:gd name="connsiteX30" fmla="*/ 1792043 w 2379092"/>
              <a:gd name="connsiteY30" fmla="*/ 626987 h 986924"/>
              <a:gd name="connsiteX31" fmla="*/ 1977427 w 2379092"/>
              <a:gd name="connsiteY31" fmla="*/ 626987 h 986924"/>
              <a:gd name="connsiteX32" fmla="*/ 2162810 w 2379092"/>
              <a:gd name="connsiteY32" fmla="*/ 626987 h 986924"/>
              <a:gd name="connsiteX33" fmla="*/ 2348195 w 2379092"/>
              <a:gd name="connsiteY33" fmla="*/ 766318 h 986924"/>
              <a:gd name="connsiteX34" fmla="*/ 1977427 w 2379092"/>
              <a:gd name="connsiteY34" fmla="*/ 975313 h 986924"/>
              <a:gd name="connsiteX35" fmla="*/ 1792043 w 2379092"/>
              <a:gd name="connsiteY35" fmla="*/ 696652 h 986924"/>
              <a:gd name="connsiteX36" fmla="*/ 1703808 w 2379092"/>
              <a:gd name="connsiteY36" fmla="*/ 656158 h 986924"/>
              <a:gd name="connsiteX37" fmla="*/ 1569493 w 2379092"/>
              <a:gd name="connsiteY37" fmla="*/ 627797 h 986924"/>
              <a:gd name="connsiteX38" fmla="*/ 1549021 w 2379092"/>
              <a:gd name="connsiteY38" fmla="*/ 614150 h 986924"/>
              <a:gd name="connsiteX39" fmla="*/ 1552329 w 2379092"/>
              <a:gd name="connsiteY39" fmla="*/ 588866 h 986924"/>
              <a:gd name="connsiteX40" fmla="*/ 1544864 w 2379092"/>
              <a:gd name="connsiteY40" fmla="*/ 557321 h 986924"/>
              <a:gd name="connsiteX41" fmla="*/ 1544864 w 2379092"/>
              <a:gd name="connsiteY41" fmla="*/ 557321 h 986924"/>
              <a:gd name="connsiteX42" fmla="*/ 1465720 w 2379092"/>
              <a:gd name="connsiteY42" fmla="*/ 482381 h 986924"/>
              <a:gd name="connsiteX43" fmla="*/ 1397688 w 2379092"/>
              <a:gd name="connsiteY43" fmla="*/ 521939 h 986924"/>
              <a:gd name="connsiteX44" fmla="*/ 1330463 w 2379092"/>
              <a:gd name="connsiteY44" fmla="*/ 543274 h 986924"/>
              <a:gd name="connsiteX45" fmla="*/ 1235891 w 2379092"/>
              <a:gd name="connsiteY45" fmla="*/ 557321 h 986924"/>
              <a:gd name="connsiteX46" fmla="*/ 1112302 w 2379092"/>
              <a:gd name="connsiteY46" fmla="*/ 557321 h 986924"/>
              <a:gd name="connsiteX47" fmla="*/ 1072534 w 2379092"/>
              <a:gd name="connsiteY47" fmla="*/ 503479 h 986924"/>
              <a:gd name="connsiteX48" fmla="*/ 1091821 w 2379092"/>
              <a:gd name="connsiteY48" fmla="*/ 409433 h 986924"/>
              <a:gd name="connsiteX49" fmla="*/ 1071350 w 2379092"/>
              <a:gd name="connsiteY49" fmla="*/ 395785 h 986924"/>
              <a:gd name="connsiteX50" fmla="*/ 1050878 w 2379092"/>
              <a:gd name="connsiteY50" fmla="*/ 388962 h 986924"/>
              <a:gd name="connsiteX51" fmla="*/ 1054380 w 2379092"/>
              <a:gd name="connsiteY51" fmla="*/ 327383 h 986924"/>
              <a:gd name="connsiteX52" fmla="*/ 928048 w 2379092"/>
              <a:gd name="connsiteY52" fmla="*/ 334371 h 986924"/>
              <a:gd name="connsiteX53" fmla="*/ 887105 w 2379092"/>
              <a:gd name="connsiteY53" fmla="*/ 320723 h 986924"/>
              <a:gd name="connsiteX54" fmla="*/ 866633 w 2379092"/>
              <a:gd name="connsiteY54" fmla="*/ 313899 h 986924"/>
              <a:gd name="connsiteX55" fmla="*/ 846162 w 2379092"/>
              <a:gd name="connsiteY55" fmla="*/ 300251 h 986924"/>
              <a:gd name="connsiteX56" fmla="*/ 818866 w 2379092"/>
              <a:gd name="connsiteY56" fmla="*/ 259308 h 986924"/>
              <a:gd name="connsiteX57" fmla="*/ 777923 w 2379092"/>
              <a:gd name="connsiteY57" fmla="*/ 225188 h 986924"/>
              <a:gd name="connsiteX58" fmla="*/ 757451 w 2379092"/>
              <a:gd name="connsiteY58" fmla="*/ 211541 h 986924"/>
              <a:gd name="connsiteX59" fmla="*/ 736979 w 2379092"/>
              <a:gd name="connsiteY59" fmla="*/ 191069 h 986924"/>
              <a:gd name="connsiteX60" fmla="*/ 675565 w 2379092"/>
              <a:gd name="connsiteY60" fmla="*/ 163773 h 986924"/>
              <a:gd name="connsiteX61" fmla="*/ 655093 w 2379092"/>
              <a:gd name="connsiteY61" fmla="*/ 150126 h 986924"/>
              <a:gd name="connsiteX62" fmla="*/ 580030 w 2379092"/>
              <a:gd name="connsiteY62" fmla="*/ 129654 h 986924"/>
              <a:gd name="connsiteX63" fmla="*/ 518615 w 2379092"/>
              <a:gd name="connsiteY63" fmla="*/ 116006 h 986924"/>
              <a:gd name="connsiteX64" fmla="*/ 498144 w 2379092"/>
              <a:gd name="connsiteY64" fmla="*/ 88711 h 986924"/>
              <a:gd name="connsiteX65" fmla="*/ 491320 w 2379092"/>
              <a:gd name="connsiteY65" fmla="*/ 68239 h 986924"/>
              <a:gd name="connsiteX66" fmla="*/ 0 w 2379092"/>
              <a:gd name="connsiteY66" fmla="*/ 54591 h 986924"/>
              <a:gd name="connsiteX67" fmla="*/ 68239 w 2379092"/>
              <a:gd name="connsiteY67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890620 w 2379092"/>
              <a:gd name="connsiteY14" fmla="*/ 264121 h 986924"/>
              <a:gd name="connsiteX15" fmla="*/ 965877 w 2379092"/>
              <a:gd name="connsiteY15" fmla="*/ 277769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02944 w 2379092"/>
              <a:gd name="connsiteY19" fmla="*/ 368051 h 986924"/>
              <a:gd name="connsiteX20" fmla="*/ 1148366 w 2379092"/>
              <a:gd name="connsiteY20" fmla="*/ 417990 h 986924"/>
              <a:gd name="connsiteX21" fmla="*/ 1174097 w 2379092"/>
              <a:gd name="connsiteY21" fmla="*/ 487656 h 986924"/>
              <a:gd name="connsiteX22" fmla="*/ 1235891 w 2379092"/>
              <a:gd name="connsiteY22" fmla="*/ 487656 h 986924"/>
              <a:gd name="connsiteX23" fmla="*/ 1412156 w 2379092"/>
              <a:gd name="connsiteY23" fmla="*/ 450838 h 986924"/>
              <a:gd name="connsiteX24" fmla="*/ 1483070 w 2379092"/>
              <a:gd name="connsiteY24" fmla="*/ 417990 h 986924"/>
              <a:gd name="connsiteX25" fmla="*/ 1535955 w 2379092"/>
              <a:gd name="connsiteY25" fmla="*/ 455487 h 986924"/>
              <a:gd name="connsiteX26" fmla="*/ 1542197 w 2379092"/>
              <a:gd name="connsiteY26" fmla="*/ 491320 h 986924"/>
              <a:gd name="connsiteX27" fmla="*/ 1583141 w 2379092"/>
              <a:gd name="connsiteY27" fmla="*/ 504968 h 986924"/>
              <a:gd name="connsiteX28" fmla="*/ 1614149 w 2379092"/>
              <a:gd name="connsiteY28" fmla="*/ 525890 h 986924"/>
              <a:gd name="connsiteX29" fmla="*/ 1655782 w 2379092"/>
              <a:gd name="connsiteY29" fmla="*/ 587429 h 986924"/>
              <a:gd name="connsiteX30" fmla="*/ 1792043 w 2379092"/>
              <a:gd name="connsiteY30" fmla="*/ 626987 h 986924"/>
              <a:gd name="connsiteX31" fmla="*/ 1977427 w 2379092"/>
              <a:gd name="connsiteY31" fmla="*/ 626987 h 986924"/>
              <a:gd name="connsiteX32" fmla="*/ 2162810 w 2379092"/>
              <a:gd name="connsiteY32" fmla="*/ 626987 h 986924"/>
              <a:gd name="connsiteX33" fmla="*/ 2348195 w 2379092"/>
              <a:gd name="connsiteY33" fmla="*/ 766318 h 986924"/>
              <a:gd name="connsiteX34" fmla="*/ 1977427 w 2379092"/>
              <a:gd name="connsiteY34" fmla="*/ 975313 h 986924"/>
              <a:gd name="connsiteX35" fmla="*/ 1792043 w 2379092"/>
              <a:gd name="connsiteY35" fmla="*/ 696652 h 986924"/>
              <a:gd name="connsiteX36" fmla="*/ 1703808 w 2379092"/>
              <a:gd name="connsiteY36" fmla="*/ 656158 h 986924"/>
              <a:gd name="connsiteX37" fmla="*/ 1569493 w 2379092"/>
              <a:gd name="connsiteY37" fmla="*/ 627797 h 986924"/>
              <a:gd name="connsiteX38" fmla="*/ 1549021 w 2379092"/>
              <a:gd name="connsiteY38" fmla="*/ 614150 h 986924"/>
              <a:gd name="connsiteX39" fmla="*/ 1552329 w 2379092"/>
              <a:gd name="connsiteY39" fmla="*/ 588866 h 986924"/>
              <a:gd name="connsiteX40" fmla="*/ 1544864 w 2379092"/>
              <a:gd name="connsiteY40" fmla="*/ 557321 h 986924"/>
              <a:gd name="connsiteX41" fmla="*/ 1544864 w 2379092"/>
              <a:gd name="connsiteY41" fmla="*/ 557321 h 986924"/>
              <a:gd name="connsiteX42" fmla="*/ 1465720 w 2379092"/>
              <a:gd name="connsiteY42" fmla="*/ 482381 h 986924"/>
              <a:gd name="connsiteX43" fmla="*/ 1397688 w 2379092"/>
              <a:gd name="connsiteY43" fmla="*/ 521939 h 986924"/>
              <a:gd name="connsiteX44" fmla="*/ 1330463 w 2379092"/>
              <a:gd name="connsiteY44" fmla="*/ 543274 h 986924"/>
              <a:gd name="connsiteX45" fmla="*/ 1235891 w 2379092"/>
              <a:gd name="connsiteY45" fmla="*/ 557321 h 986924"/>
              <a:gd name="connsiteX46" fmla="*/ 1112302 w 2379092"/>
              <a:gd name="connsiteY46" fmla="*/ 557321 h 986924"/>
              <a:gd name="connsiteX47" fmla="*/ 1072534 w 2379092"/>
              <a:gd name="connsiteY47" fmla="*/ 503479 h 986924"/>
              <a:gd name="connsiteX48" fmla="*/ 1112302 w 2379092"/>
              <a:gd name="connsiteY48" fmla="*/ 417990 h 986924"/>
              <a:gd name="connsiteX49" fmla="*/ 1071350 w 2379092"/>
              <a:gd name="connsiteY49" fmla="*/ 395785 h 986924"/>
              <a:gd name="connsiteX50" fmla="*/ 1050878 w 2379092"/>
              <a:gd name="connsiteY50" fmla="*/ 388962 h 986924"/>
              <a:gd name="connsiteX51" fmla="*/ 1054380 w 2379092"/>
              <a:gd name="connsiteY51" fmla="*/ 327383 h 986924"/>
              <a:gd name="connsiteX52" fmla="*/ 928048 w 2379092"/>
              <a:gd name="connsiteY52" fmla="*/ 334371 h 986924"/>
              <a:gd name="connsiteX53" fmla="*/ 887105 w 2379092"/>
              <a:gd name="connsiteY53" fmla="*/ 320723 h 986924"/>
              <a:gd name="connsiteX54" fmla="*/ 866633 w 2379092"/>
              <a:gd name="connsiteY54" fmla="*/ 313899 h 986924"/>
              <a:gd name="connsiteX55" fmla="*/ 846162 w 2379092"/>
              <a:gd name="connsiteY55" fmla="*/ 300251 h 986924"/>
              <a:gd name="connsiteX56" fmla="*/ 818866 w 2379092"/>
              <a:gd name="connsiteY56" fmla="*/ 259308 h 986924"/>
              <a:gd name="connsiteX57" fmla="*/ 777923 w 2379092"/>
              <a:gd name="connsiteY57" fmla="*/ 225188 h 986924"/>
              <a:gd name="connsiteX58" fmla="*/ 757451 w 2379092"/>
              <a:gd name="connsiteY58" fmla="*/ 211541 h 986924"/>
              <a:gd name="connsiteX59" fmla="*/ 736979 w 2379092"/>
              <a:gd name="connsiteY59" fmla="*/ 191069 h 986924"/>
              <a:gd name="connsiteX60" fmla="*/ 675565 w 2379092"/>
              <a:gd name="connsiteY60" fmla="*/ 163773 h 986924"/>
              <a:gd name="connsiteX61" fmla="*/ 655093 w 2379092"/>
              <a:gd name="connsiteY61" fmla="*/ 150126 h 986924"/>
              <a:gd name="connsiteX62" fmla="*/ 580030 w 2379092"/>
              <a:gd name="connsiteY62" fmla="*/ 129654 h 986924"/>
              <a:gd name="connsiteX63" fmla="*/ 518615 w 2379092"/>
              <a:gd name="connsiteY63" fmla="*/ 116006 h 986924"/>
              <a:gd name="connsiteX64" fmla="*/ 498144 w 2379092"/>
              <a:gd name="connsiteY64" fmla="*/ 88711 h 986924"/>
              <a:gd name="connsiteX65" fmla="*/ 491320 w 2379092"/>
              <a:gd name="connsiteY65" fmla="*/ 68239 h 986924"/>
              <a:gd name="connsiteX66" fmla="*/ 0 w 2379092"/>
              <a:gd name="connsiteY66" fmla="*/ 54591 h 986924"/>
              <a:gd name="connsiteX67" fmla="*/ 68239 w 2379092"/>
              <a:gd name="connsiteY67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890620 w 2379092"/>
              <a:gd name="connsiteY14" fmla="*/ 264121 h 986924"/>
              <a:gd name="connsiteX15" fmla="*/ 965877 w 2379092"/>
              <a:gd name="connsiteY15" fmla="*/ 277769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02944 w 2379092"/>
              <a:gd name="connsiteY19" fmla="*/ 368051 h 986924"/>
              <a:gd name="connsiteX20" fmla="*/ 1148366 w 2379092"/>
              <a:gd name="connsiteY20" fmla="*/ 417990 h 986924"/>
              <a:gd name="connsiteX21" fmla="*/ 1135695 w 2379092"/>
              <a:gd name="connsiteY21" fmla="*/ 503479 h 986924"/>
              <a:gd name="connsiteX22" fmla="*/ 1235891 w 2379092"/>
              <a:gd name="connsiteY22" fmla="*/ 487656 h 986924"/>
              <a:gd name="connsiteX23" fmla="*/ 1412156 w 2379092"/>
              <a:gd name="connsiteY23" fmla="*/ 450838 h 986924"/>
              <a:gd name="connsiteX24" fmla="*/ 1483070 w 2379092"/>
              <a:gd name="connsiteY24" fmla="*/ 417990 h 986924"/>
              <a:gd name="connsiteX25" fmla="*/ 1535955 w 2379092"/>
              <a:gd name="connsiteY25" fmla="*/ 455487 h 986924"/>
              <a:gd name="connsiteX26" fmla="*/ 1542197 w 2379092"/>
              <a:gd name="connsiteY26" fmla="*/ 491320 h 986924"/>
              <a:gd name="connsiteX27" fmla="*/ 1583141 w 2379092"/>
              <a:gd name="connsiteY27" fmla="*/ 504968 h 986924"/>
              <a:gd name="connsiteX28" fmla="*/ 1614149 w 2379092"/>
              <a:gd name="connsiteY28" fmla="*/ 525890 h 986924"/>
              <a:gd name="connsiteX29" fmla="*/ 1655782 w 2379092"/>
              <a:gd name="connsiteY29" fmla="*/ 587429 h 986924"/>
              <a:gd name="connsiteX30" fmla="*/ 1792043 w 2379092"/>
              <a:gd name="connsiteY30" fmla="*/ 626987 h 986924"/>
              <a:gd name="connsiteX31" fmla="*/ 1977427 w 2379092"/>
              <a:gd name="connsiteY31" fmla="*/ 626987 h 986924"/>
              <a:gd name="connsiteX32" fmla="*/ 2162810 w 2379092"/>
              <a:gd name="connsiteY32" fmla="*/ 626987 h 986924"/>
              <a:gd name="connsiteX33" fmla="*/ 2348195 w 2379092"/>
              <a:gd name="connsiteY33" fmla="*/ 766318 h 986924"/>
              <a:gd name="connsiteX34" fmla="*/ 1977427 w 2379092"/>
              <a:gd name="connsiteY34" fmla="*/ 975313 h 986924"/>
              <a:gd name="connsiteX35" fmla="*/ 1792043 w 2379092"/>
              <a:gd name="connsiteY35" fmla="*/ 696652 h 986924"/>
              <a:gd name="connsiteX36" fmla="*/ 1703808 w 2379092"/>
              <a:gd name="connsiteY36" fmla="*/ 656158 h 986924"/>
              <a:gd name="connsiteX37" fmla="*/ 1569493 w 2379092"/>
              <a:gd name="connsiteY37" fmla="*/ 627797 h 986924"/>
              <a:gd name="connsiteX38" fmla="*/ 1549021 w 2379092"/>
              <a:gd name="connsiteY38" fmla="*/ 614150 h 986924"/>
              <a:gd name="connsiteX39" fmla="*/ 1552329 w 2379092"/>
              <a:gd name="connsiteY39" fmla="*/ 588866 h 986924"/>
              <a:gd name="connsiteX40" fmla="*/ 1544864 w 2379092"/>
              <a:gd name="connsiteY40" fmla="*/ 557321 h 986924"/>
              <a:gd name="connsiteX41" fmla="*/ 1544864 w 2379092"/>
              <a:gd name="connsiteY41" fmla="*/ 557321 h 986924"/>
              <a:gd name="connsiteX42" fmla="*/ 1465720 w 2379092"/>
              <a:gd name="connsiteY42" fmla="*/ 482381 h 986924"/>
              <a:gd name="connsiteX43" fmla="*/ 1397688 w 2379092"/>
              <a:gd name="connsiteY43" fmla="*/ 521939 h 986924"/>
              <a:gd name="connsiteX44" fmla="*/ 1330463 w 2379092"/>
              <a:gd name="connsiteY44" fmla="*/ 543274 h 986924"/>
              <a:gd name="connsiteX45" fmla="*/ 1235891 w 2379092"/>
              <a:gd name="connsiteY45" fmla="*/ 557321 h 986924"/>
              <a:gd name="connsiteX46" fmla="*/ 1112302 w 2379092"/>
              <a:gd name="connsiteY46" fmla="*/ 557321 h 986924"/>
              <a:gd name="connsiteX47" fmla="*/ 1072534 w 2379092"/>
              <a:gd name="connsiteY47" fmla="*/ 503479 h 986924"/>
              <a:gd name="connsiteX48" fmla="*/ 1112302 w 2379092"/>
              <a:gd name="connsiteY48" fmla="*/ 417990 h 986924"/>
              <a:gd name="connsiteX49" fmla="*/ 1071350 w 2379092"/>
              <a:gd name="connsiteY49" fmla="*/ 395785 h 986924"/>
              <a:gd name="connsiteX50" fmla="*/ 1050878 w 2379092"/>
              <a:gd name="connsiteY50" fmla="*/ 388962 h 986924"/>
              <a:gd name="connsiteX51" fmla="*/ 1054380 w 2379092"/>
              <a:gd name="connsiteY51" fmla="*/ 327383 h 986924"/>
              <a:gd name="connsiteX52" fmla="*/ 928048 w 2379092"/>
              <a:gd name="connsiteY52" fmla="*/ 334371 h 986924"/>
              <a:gd name="connsiteX53" fmla="*/ 887105 w 2379092"/>
              <a:gd name="connsiteY53" fmla="*/ 320723 h 986924"/>
              <a:gd name="connsiteX54" fmla="*/ 866633 w 2379092"/>
              <a:gd name="connsiteY54" fmla="*/ 313899 h 986924"/>
              <a:gd name="connsiteX55" fmla="*/ 846162 w 2379092"/>
              <a:gd name="connsiteY55" fmla="*/ 300251 h 986924"/>
              <a:gd name="connsiteX56" fmla="*/ 818866 w 2379092"/>
              <a:gd name="connsiteY56" fmla="*/ 259308 h 986924"/>
              <a:gd name="connsiteX57" fmla="*/ 777923 w 2379092"/>
              <a:gd name="connsiteY57" fmla="*/ 225188 h 986924"/>
              <a:gd name="connsiteX58" fmla="*/ 757451 w 2379092"/>
              <a:gd name="connsiteY58" fmla="*/ 211541 h 986924"/>
              <a:gd name="connsiteX59" fmla="*/ 736979 w 2379092"/>
              <a:gd name="connsiteY59" fmla="*/ 191069 h 986924"/>
              <a:gd name="connsiteX60" fmla="*/ 675565 w 2379092"/>
              <a:gd name="connsiteY60" fmla="*/ 163773 h 986924"/>
              <a:gd name="connsiteX61" fmla="*/ 655093 w 2379092"/>
              <a:gd name="connsiteY61" fmla="*/ 150126 h 986924"/>
              <a:gd name="connsiteX62" fmla="*/ 580030 w 2379092"/>
              <a:gd name="connsiteY62" fmla="*/ 129654 h 986924"/>
              <a:gd name="connsiteX63" fmla="*/ 518615 w 2379092"/>
              <a:gd name="connsiteY63" fmla="*/ 116006 h 986924"/>
              <a:gd name="connsiteX64" fmla="*/ 498144 w 2379092"/>
              <a:gd name="connsiteY64" fmla="*/ 88711 h 986924"/>
              <a:gd name="connsiteX65" fmla="*/ 491320 w 2379092"/>
              <a:gd name="connsiteY65" fmla="*/ 68239 h 986924"/>
              <a:gd name="connsiteX66" fmla="*/ 0 w 2379092"/>
              <a:gd name="connsiteY66" fmla="*/ 54591 h 986924"/>
              <a:gd name="connsiteX67" fmla="*/ 68239 w 2379092"/>
              <a:gd name="connsiteY67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890620 w 2379092"/>
              <a:gd name="connsiteY14" fmla="*/ 264121 h 986924"/>
              <a:gd name="connsiteX15" fmla="*/ 965877 w 2379092"/>
              <a:gd name="connsiteY15" fmla="*/ 277769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02944 w 2379092"/>
              <a:gd name="connsiteY19" fmla="*/ 368051 h 986924"/>
              <a:gd name="connsiteX20" fmla="*/ 1183454 w 2379092"/>
              <a:gd name="connsiteY20" fmla="*/ 407442 h 986924"/>
              <a:gd name="connsiteX21" fmla="*/ 1135695 w 2379092"/>
              <a:gd name="connsiteY21" fmla="*/ 503479 h 986924"/>
              <a:gd name="connsiteX22" fmla="*/ 1235891 w 2379092"/>
              <a:gd name="connsiteY22" fmla="*/ 487656 h 986924"/>
              <a:gd name="connsiteX23" fmla="*/ 1412156 w 2379092"/>
              <a:gd name="connsiteY23" fmla="*/ 450838 h 986924"/>
              <a:gd name="connsiteX24" fmla="*/ 1483070 w 2379092"/>
              <a:gd name="connsiteY24" fmla="*/ 417990 h 986924"/>
              <a:gd name="connsiteX25" fmla="*/ 1535955 w 2379092"/>
              <a:gd name="connsiteY25" fmla="*/ 455487 h 986924"/>
              <a:gd name="connsiteX26" fmla="*/ 1542197 w 2379092"/>
              <a:gd name="connsiteY26" fmla="*/ 491320 h 986924"/>
              <a:gd name="connsiteX27" fmla="*/ 1583141 w 2379092"/>
              <a:gd name="connsiteY27" fmla="*/ 504968 h 986924"/>
              <a:gd name="connsiteX28" fmla="*/ 1614149 w 2379092"/>
              <a:gd name="connsiteY28" fmla="*/ 525890 h 986924"/>
              <a:gd name="connsiteX29" fmla="*/ 1655782 w 2379092"/>
              <a:gd name="connsiteY29" fmla="*/ 587429 h 986924"/>
              <a:gd name="connsiteX30" fmla="*/ 1792043 w 2379092"/>
              <a:gd name="connsiteY30" fmla="*/ 626987 h 986924"/>
              <a:gd name="connsiteX31" fmla="*/ 1977427 w 2379092"/>
              <a:gd name="connsiteY31" fmla="*/ 626987 h 986924"/>
              <a:gd name="connsiteX32" fmla="*/ 2162810 w 2379092"/>
              <a:gd name="connsiteY32" fmla="*/ 626987 h 986924"/>
              <a:gd name="connsiteX33" fmla="*/ 2348195 w 2379092"/>
              <a:gd name="connsiteY33" fmla="*/ 766318 h 986924"/>
              <a:gd name="connsiteX34" fmla="*/ 1977427 w 2379092"/>
              <a:gd name="connsiteY34" fmla="*/ 975313 h 986924"/>
              <a:gd name="connsiteX35" fmla="*/ 1792043 w 2379092"/>
              <a:gd name="connsiteY35" fmla="*/ 696652 h 986924"/>
              <a:gd name="connsiteX36" fmla="*/ 1703808 w 2379092"/>
              <a:gd name="connsiteY36" fmla="*/ 656158 h 986924"/>
              <a:gd name="connsiteX37" fmla="*/ 1569493 w 2379092"/>
              <a:gd name="connsiteY37" fmla="*/ 627797 h 986924"/>
              <a:gd name="connsiteX38" fmla="*/ 1549021 w 2379092"/>
              <a:gd name="connsiteY38" fmla="*/ 614150 h 986924"/>
              <a:gd name="connsiteX39" fmla="*/ 1552329 w 2379092"/>
              <a:gd name="connsiteY39" fmla="*/ 588866 h 986924"/>
              <a:gd name="connsiteX40" fmla="*/ 1544864 w 2379092"/>
              <a:gd name="connsiteY40" fmla="*/ 557321 h 986924"/>
              <a:gd name="connsiteX41" fmla="*/ 1544864 w 2379092"/>
              <a:gd name="connsiteY41" fmla="*/ 557321 h 986924"/>
              <a:gd name="connsiteX42" fmla="*/ 1465720 w 2379092"/>
              <a:gd name="connsiteY42" fmla="*/ 482381 h 986924"/>
              <a:gd name="connsiteX43" fmla="*/ 1397688 w 2379092"/>
              <a:gd name="connsiteY43" fmla="*/ 521939 h 986924"/>
              <a:gd name="connsiteX44" fmla="*/ 1330463 w 2379092"/>
              <a:gd name="connsiteY44" fmla="*/ 543274 h 986924"/>
              <a:gd name="connsiteX45" fmla="*/ 1235891 w 2379092"/>
              <a:gd name="connsiteY45" fmla="*/ 557321 h 986924"/>
              <a:gd name="connsiteX46" fmla="*/ 1112302 w 2379092"/>
              <a:gd name="connsiteY46" fmla="*/ 557321 h 986924"/>
              <a:gd name="connsiteX47" fmla="*/ 1072534 w 2379092"/>
              <a:gd name="connsiteY47" fmla="*/ 503479 h 986924"/>
              <a:gd name="connsiteX48" fmla="*/ 1112302 w 2379092"/>
              <a:gd name="connsiteY48" fmla="*/ 417990 h 986924"/>
              <a:gd name="connsiteX49" fmla="*/ 1071350 w 2379092"/>
              <a:gd name="connsiteY49" fmla="*/ 395785 h 986924"/>
              <a:gd name="connsiteX50" fmla="*/ 1050878 w 2379092"/>
              <a:gd name="connsiteY50" fmla="*/ 388962 h 986924"/>
              <a:gd name="connsiteX51" fmla="*/ 1054380 w 2379092"/>
              <a:gd name="connsiteY51" fmla="*/ 327383 h 986924"/>
              <a:gd name="connsiteX52" fmla="*/ 928048 w 2379092"/>
              <a:gd name="connsiteY52" fmla="*/ 334371 h 986924"/>
              <a:gd name="connsiteX53" fmla="*/ 887105 w 2379092"/>
              <a:gd name="connsiteY53" fmla="*/ 320723 h 986924"/>
              <a:gd name="connsiteX54" fmla="*/ 866633 w 2379092"/>
              <a:gd name="connsiteY54" fmla="*/ 313899 h 986924"/>
              <a:gd name="connsiteX55" fmla="*/ 846162 w 2379092"/>
              <a:gd name="connsiteY55" fmla="*/ 300251 h 986924"/>
              <a:gd name="connsiteX56" fmla="*/ 818866 w 2379092"/>
              <a:gd name="connsiteY56" fmla="*/ 259308 h 986924"/>
              <a:gd name="connsiteX57" fmla="*/ 777923 w 2379092"/>
              <a:gd name="connsiteY57" fmla="*/ 225188 h 986924"/>
              <a:gd name="connsiteX58" fmla="*/ 757451 w 2379092"/>
              <a:gd name="connsiteY58" fmla="*/ 211541 h 986924"/>
              <a:gd name="connsiteX59" fmla="*/ 736979 w 2379092"/>
              <a:gd name="connsiteY59" fmla="*/ 191069 h 986924"/>
              <a:gd name="connsiteX60" fmla="*/ 675565 w 2379092"/>
              <a:gd name="connsiteY60" fmla="*/ 163773 h 986924"/>
              <a:gd name="connsiteX61" fmla="*/ 655093 w 2379092"/>
              <a:gd name="connsiteY61" fmla="*/ 150126 h 986924"/>
              <a:gd name="connsiteX62" fmla="*/ 580030 w 2379092"/>
              <a:gd name="connsiteY62" fmla="*/ 129654 h 986924"/>
              <a:gd name="connsiteX63" fmla="*/ 518615 w 2379092"/>
              <a:gd name="connsiteY63" fmla="*/ 116006 h 986924"/>
              <a:gd name="connsiteX64" fmla="*/ 498144 w 2379092"/>
              <a:gd name="connsiteY64" fmla="*/ 88711 h 986924"/>
              <a:gd name="connsiteX65" fmla="*/ 491320 w 2379092"/>
              <a:gd name="connsiteY65" fmla="*/ 68239 h 986924"/>
              <a:gd name="connsiteX66" fmla="*/ 0 w 2379092"/>
              <a:gd name="connsiteY66" fmla="*/ 54591 h 986924"/>
              <a:gd name="connsiteX67" fmla="*/ 68239 w 2379092"/>
              <a:gd name="connsiteY67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890620 w 2379092"/>
              <a:gd name="connsiteY14" fmla="*/ 264121 h 986924"/>
              <a:gd name="connsiteX15" fmla="*/ 965877 w 2379092"/>
              <a:gd name="connsiteY15" fmla="*/ 277769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02944 w 2379092"/>
              <a:gd name="connsiteY19" fmla="*/ 368051 h 986924"/>
              <a:gd name="connsiteX20" fmla="*/ 1183454 w 2379092"/>
              <a:gd name="connsiteY20" fmla="*/ 407442 h 986924"/>
              <a:gd name="connsiteX21" fmla="*/ 1135695 w 2379092"/>
              <a:gd name="connsiteY21" fmla="*/ 503479 h 986924"/>
              <a:gd name="connsiteX22" fmla="*/ 1235891 w 2379092"/>
              <a:gd name="connsiteY22" fmla="*/ 487656 h 986924"/>
              <a:gd name="connsiteX23" fmla="*/ 1412156 w 2379092"/>
              <a:gd name="connsiteY23" fmla="*/ 450838 h 986924"/>
              <a:gd name="connsiteX24" fmla="*/ 1483070 w 2379092"/>
              <a:gd name="connsiteY24" fmla="*/ 417990 h 986924"/>
              <a:gd name="connsiteX25" fmla="*/ 1535955 w 2379092"/>
              <a:gd name="connsiteY25" fmla="*/ 455487 h 986924"/>
              <a:gd name="connsiteX26" fmla="*/ 1542197 w 2379092"/>
              <a:gd name="connsiteY26" fmla="*/ 491320 h 986924"/>
              <a:gd name="connsiteX27" fmla="*/ 1583141 w 2379092"/>
              <a:gd name="connsiteY27" fmla="*/ 504968 h 986924"/>
              <a:gd name="connsiteX28" fmla="*/ 1614149 w 2379092"/>
              <a:gd name="connsiteY28" fmla="*/ 525890 h 986924"/>
              <a:gd name="connsiteX29" fmla="*/ 1655782 w 2379092"/>
              <a:gd name="connsiteY29" fmla="*/ 587429 h 986924"/>
              <a:gd name="connsiteX30" fmla="*/ 1792043 w 2379092"/>
              <a:gd name="connsiteY30" fmla="*/ 626987 h 986924"/>
              <a:gd name="connsiteX31" fmla="*/ 1977427 w 2379092"/>
              <a:gd name="connsiteY31" fmla="*/ 626987 h 986924"/>
              <a:gd name="connsiteX32" fmla="*/ 2162810 w 2379092"/>
              <a:gd name="connsiteY32" fmla="*/ 626987 h 986924"/>
              <a:gd name="connsiteX33" fmla="*/ 2348195 w 2379092"/>
              <a:gd name="connsiteY33" fmla="*/ 766318 h 986924"/>
              <a:gd name="connsiteX34" fmla="*/ 1977427 w 2379092"/>
              <a:gd name="connsiteY34" fmla="*/ 975313 h 986924"/>
              <a:gd name="connsiteX35" fmla="*/ 1792043 w 2379092"/>
              <a:gd name="connsiteY35" fmla="*/ 696652 h 986924"/>
              <a:gd name="connsiteX36" fmla="*/ 1703808 w 2379092"/>
              <a:gd name="connsiteY36" fmla="*/ 656158 h 986924"/>
              <a:gd name="connsiteX37" fmla="*/ 1569493 w 2379092"/>
              <a:gd name="connsiteY37" fmla="*/ 627797 h 986924"/>
              <a:gd name="connsiteX38" fmla="*/ 1549021 w 2379092"/>
              <a:gd name="connsiteY38" fmla="*/ 614150 h 986924"/>
              <a:gd name="connsiteX39" fmla="*/ 1552329 w 2379092"/>
              <a:gd name="connsiteY39" fmla="*/ 588866 h 986924"/>
              <a:gd name="connsiteX40" fmla="*/ 1544864 w 2379092"/>
              <a:gd name="connsiteY40" fmla="*/ 557321 h 986924"/>
              <a:gd name="connsiteX41" fmla="*/ 1544864 w 2379092"/>
              <a:gd name="connsiteY41" fmla="*/ 557321 h 986924"/>
              <a:gd name="connsiteX42" fmla="*/ 1465720 w 2379092"/>
              <a:gd name="connsiteY42" fmla="*/ 482381 h 986924"/>
              <a:gd name="connsiteX43" fmla="*/ 1397688 w 2379092"/>
              <a:gd name="connsiteY43" fmla="*/ 521939 h 986924"/>
              <a:gd name="connsiteX44" fmla="*/ 1330463 w 2379092"/>
              <a:gd name="connsiteY44" fmla="*/ 543274 h 986924"/>
              <a:gd name="connsiteX45" fmla="*/ 1297686 w 2379092"/>
              <a:gd name="connsiteY45" fmla="*/ 557321 h 986924"/>
              <a:gd name="connsiteX46" fmla="*/ 1112302 w 2379092"/>
              <a:gd name="connsiteY46" fmla="*/ 557321 h 986924"/>
              <a:gd name="connsiteX47" fmla="*/ 1072534 w 2379092"/>
              <a:gd name="connsiteY47" fmla="*/ 503479 h 986924"/>
              <a:gd name="connsiteX48" fmla="*/ 1112302 w 2379092"/>
              <a:gd name="connsiteY48" fmla="*/ 417990 h 986924"/>
              <a:gd name="connsiteX49" fmla="*/ 1071350 w 2379092"/>
              <a:gd name="connsiteY49" fmla="*/ 395785 h 986924"/>
              <a:gd name="connsiteX50" fmla="*/ 1050878 w 2379092"/>
              <a:gd name="connsiteY50" fmla="*/ 388962 h 986924"/>
              <a:gd name="connsiteX51" fmla="*/ 1054380 w 2379092"/>
              <a:gd name="connsiteY51" fmla="*/ 327383 h 986924"/>
              <a:gd name="connsiteX52" fmla="*/ 928048 w 2379092"/>
              <a:gd name="connsiteY52" fmla="*/ 334371 h 986924"/>
              <a:gd name="connsiteX53" fmla="*/ 887105 w 2379092"/>
              <a:gd name="connsiteY53" fmla="*/ 320723 h 986924"/>
              <a:gd name="connsiteX54" fmla="*/ 866633 w 2379092"/>
              <a:gd name="connsiteY54" fmla="*/ 313899 h 986924"/>
              <a:gd name="connsiteX55" fmla="*/ 846162 w 2379092"/>
              <a:gd name="connsiteY55" fmla="*/ 300251 h 986924"/>
              <a:gd name="connsiteX56" fmla="*/ 818866 w 2379092"/>
              <a:gd name="connsiteY56" fmla="*/ 259308 h 986924"/>
              <a:gd name="connsiteX57" fmla="*/ 777923 w 2379092"/>
              <a:gd name="connsiteY57" fmla="*/ 225188 h 986924"/>
              <a:gd name="connsiteX58" fmla="*/ 757451 w 2379092"/>
              <a:gd name="connsiteY58" fmla="*/ 211541 h 986924"/>
              <a:gd name="connsiteX59" fmla="*/ 736979 w 2379092"/>
              <a:gd name="connsiteY59" fmla="*/ 191069 h 986924"/>
              <a:gd name="connsiteX60" fmla="*/ 675565 w 2379092"/>
              <a:gd name="connsiteY60" fmla="*/ 163773 h 986924"/>
              <a:gd name="connsiteX61" fmla="*/ 655093 w 2379092"/>
              <a:gd name="connsiteY61" fmla="*/ 150126 h 986924"/>
              <a:gd name="connsiteX62" fmla="*/ 580030 w 2379092"/>
              <a:gd name="connsiteY62" fmla="*/ 129654 h 986924"/>
              <a:gd name="connsiteX63" fmla="*/ 518615 w 2379092"/>
              <a:gd name="connsiteY63" fmla="*/ 116006 h 986924"/>
              <a:gd name="connsiteX64" fmla="*/ 498144 w 2379092"/>
              <a:gd name="connsiteY64" fmla="*/ 88711 h 986924"/>
              <a:gd name="connsiteX65" fmla="*/ 491320 w 2379092"/>
              <a:gd name="connsiteY65" fmla="*/ 68239 h 986924"/>
              <a:gd name="connsiteX66" fmla="*/ 0 w 2379092"/>
              <a:gd name="connsiteY66" fmla="*/ 54591 h 986924"/>
              <a:gd name="connsiteX67" fmla="*/ 68239 w 2379092"/>
              <a:gd name="connsiteY67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890620 w 2379092"/>
              <a:gd name="connsiteY14" fmla="*/ 264121 h 986924"/>
              <a:gd name="connsiteX15" fmla="*/ 965877 w 2379092"/>
              <a:gd name="connsiteY15" fmla="*/ 277769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02944 w 2379092"/>
              <a:gd name="connsiteY19" fmla="*/ 368051 h 986924"/>
              <a:gd name="connsiteX20" fmla="*/ 1183454 w 2379092"/>
              <a:gd name="connsiteY20" fmla="*/ 407442 h 986924"/>
              <a:gd name="connsiteX21" fmla="*/ 1135695 w 2379092"/>
              <a:gd name="connsiteY21" fmla="*/ 503479 h 986924"/>
              <a:gd name="connsiteX22" fmla="*/ 1235891 w 2379092"/>
              <a:gd name="connsiteY22" fmla="*/ 487656 h 986924"/>
              <a:gd name="connsiteX23" fmla="*/ 1412156 w 2379092"/>
              <a:gd name="connsiteY23" fmla="*/ 450838 h 986924"/>
              <a:gd name="connsiteX24" fmla="*/ 1483070 w 2379092"/>
              <a:gd name="connsiteY24" fmla="*/ 417990 h 986924"/>
              <a:gd name="connsiteX25" fmla="*/ 1535955 w 2379092"/>
              <a:gd name="connsiteY25" fmla="*/ 455487 h 986924"/>
              <a:gd name="connsiteX26" fmla="*/ 1542197 w 2379092"/>
              <a:gd name="connsiteY26" fmla="*/ 491320 h 986924"/>
              <a:gd name="connsiteX27" fmla="*/ 1583141 w 2379092"/>
              <a:gd name="connsiteY27" fmla="*/ 504968 h 986924"/>
              <a:gd name="connsiteX28" fmla="*/ 1614149 w 2379092"/>
              <a:gd name="connsiteY28" fmla="*/ 525890 h 986924"/>
              <a:gd name="connsiteX29" fmla="*/ 1655782 w 2379092"/>
              <a:gd name="connsiteY29" fmla="*/ 587429 h 986924"/>
              <a:gd name="connsiteX30" fmla="*/ 1792043 w 2379092"/>
              <a:gd name="connsiteY30" fmla="*/ 626987 h 986924"/>
              <a:gd name="connsiteX31" fmla="*/ 1977427 w 2379092"/>
              <a:gd name="connsiteY31" fmla="*/ 626987 h 986924"/>
              <a:gd name="connsiteX32" fmla="*/ 2162810 w 2379092"/>
              <a:gd name="connsiteY32" fmla="*/ 626987 h 986924"/>
              <a:gd name="connsiteX33" fmla="*/ 2348195 w 2379092"/>
              <a:gd name="connsiteY33" fmla="*/ 766318 h 986924"/>
              <a:gd name="connsiteX34" fmla="*/ 1977427 w 2379092"/>
              <a:gd name="connsiteY34" fmla="*/ 975313 h 986924"/>
              <a:gd name="connsiteX35" fmla="*/ 1792043 w 2379092"/>
              <a:gd name="connsiteY35" fmla="*/ 696652 h 986924"/>
              <a:gd name="connsiteX36" fmla="*/ 1703808 w 2379092"/>
              <a:gd name="connsiteY36" fmla="*/ 656158 h 986924"/>
              <a:gd name="connsiteX37" fmla="*/ 1569493 w 2379092"/>
              <a:gd name="connsiteY37" fmla="*/ 627797 h 986924"/>
              <a:gd name="connsiteX38" fmla="*/ 1549021 w 2379092"/>
              <a:gd name="connsiteY38" fmla="*/ 614150 h 986924"/>
              <a:gd name="connsiteX39" fmla="*/ 1552329 w 2379092"/>
              <a:gd name="connsiteY39" fmla="*/ 588866 h 986924"/>
              <a:gd name="connsiteX40" fmla="*/ 1544864 w 2379092"/>
              <a:gd name="connsiteY40" fmla="*/ 557321 h 986924"/>
              <a:gd name="connsiteX41" fmla="*/ 1544864 w 2379092"/>
              <a:gd name="connsiteY41" fmla="*/ 557321 h 986924"/>
              <a:gd name="connsiteX42" fmla="*/ 1465720 w 2379092"/>
              <a:gd name="connsiteY42" fmla="*/ 482381 h 986924"/>
              <a:gd name="connsiteX43" fmla="*/ 1397688 w 2379092"/>
              <a:gd name="connsiteY43" fmla="*/ 521939 h 986924"/>
              <a:gd name="connsiteX44" fmla="*/ 1330463 w 2379092"/>
              <a:gd name="connsiteY44" fmla="*/ 543274 h 986924"/>
              <a:gd name="connsiteX45" fmla="*/ 1112302 w 2379092"/>
              <a:gd name="connsiteY45" fmla="*/ 557321 h 986924"/>
              <a:gd name="connsiteX46" fmla="*/ 1072534 w 2379092"/>
              <a:gd name="connsiteY46" fmla="*/ 503479 h 986924"/>
              <a:gd name="connsiteX47" fmla="*/ 1112302 w 2379092"/>
              <a:gd name="connsiteY47" fmla="*/ 417990 h 986924"/>
              <a:gd name="connsiteX48" fmla="*/ 1071350 w 2379092"/>
              <a:gd name="connsiteY48" fmla="*/ 395785 h 986924"/>
              <a:gd name="connsiteX49" fmla="*/ 1050878 w 2379092"/>
              <a:gd name="connsiteY49" fmla="*/ 388962 h 986924"/>
              <a:gd name="connsiteX50" fmla="*/ 1054380 w 2379092"/>
              <a:gd name="connsiteY50" fmla="*/ 327383 h 986924"/>
              <a:gd name="connsiteX51" fmla="*/ 928048 w 2379092"/>
              <a:gd name="connsiteY51" fmla="*/ 334371 h 986924"/>
              <a:gd name="connsiteX52" fmla="*/ 887105 w 2379092"/>
              <a:gd name="connsiteY52" fmla="*/ 320723 h 986924"/>
              <a:gd name="connsiteX53" fmla="*/ 866633 w 2379092"/>
              <a:gd name="connsiteY53" fmla="*/ 313899 h 986924"/>
              <a:gd name="connsiteX54" fmla="*/ 846162 w 2379092"/>
              <a:gd name="connsiteY54" fmla="*/ 300251 h 986924"/>
              <a:gd name="connsiteX55" fmla="*/ 818866 w 2379092"/>
              <a:gd name="connsiteY55" fmla="*/ 259308 h 986924"/>
              <a:gd name="connsiteX56" fmla="*/ 777923 w 2379092"/>
              <a:gd name="connsiteY56" fmla="*/ 225188 h 986924"/>
              <a:gd name="connsiteX57" fmla="*/ 757451 w 2379092"/>
              <a:gd name="connsiteY57" fmla="*/ 211541 h 986924"/>
              <a:gd name="connsiteX58" fmla="*/ 736979 w 2379092"/>
              <a:gd name="connsiteY58" fmla="*/ 191069 h 986924"/>
              <a:gd name="connsiteX59" fmla="*/ 675565 w 2379092"/>
              <a:gd name="connsiteY59" fmla="*/ 163773 h 986924"/>
              <a:gd name="connsiteX60" fmla="*/ 655093 w 2379092"/>
              <a:gd name="connsiteY60" fmla="*/ 150126 h 986924"/>
              <a:gd name="connsiteX61" fmla="*/ 580030 w 2379092"/>
              <a:gd name="connsiteY61" fmla="*/ 129654 h 986924"/>
              <a:gd name="connsiteX62" fmla="*/ 518615 w 2379092"/>
              <a:gd name="connsiteY62" fmla="*/ 116006 h 986924"/>
              <a:gd name="connsiteX63" fmla="*/ 498144 w 2379092"/>
              <a:gd name="connsiteY63" fmla="*/ 88711 h 986924"/>
              <a:gd name="connsiteX64" fmla="*/ 491320 w 2379092"/>
              <a:gd name="connsiteY64" fmla="*/ 68239 h 986924"/>
              <a:gd name="connsiteX65" fmla="*/ 0 w 2379092"/>
              <a:gd name="connsiteY65" fmla="*/ 54591 h 986924"/>
              <a:gd name="connsiteX66" fmla="*/ 68239 w 2379092"/>
              <a:gd name="connsiteY66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890620 w 2379092"/>
              <a:gd name="connsiteY14" fmla="*/ 264121 h 986924"/>
              <a:gd name="connsiteX15" fmla="*/ 965877 w 2379092"/>
              <a:gd name="connsiteY15" fmla="*/ 277769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02944 w 2379092"/>
              <a:gd name="connsiteY19" fmla="*/ 368051 h 986924"/>
              <a:gd name="connsiteX20" fmla="*/ 1183454 w 2379092"/>
              <a:gd name="connsiteY20" fmla="*/ 407442 h 986924"/>
              <a:gd name="connsiteX21" fmla="*/ 1135695 w 2379092"/>
              <a:gd name="connsiteY21" fmla="*/ 503479 h 986924"/>
              <a:gd name="connsiteX22" fmla="*/ 1235891 w 2379092"/>
              <a:gd name="connsiteY22" fmla="*/ 487656 h 986924"/>
              <a:gd name="connsiteX23" fmla="*/ 1412156 w 2379092"/>
              <a:gd name="connsiteY23" fmla="*/ 450838 h 986924"/>
              <a:gd name="connsiteX24" fmla="*/ 1483070 w 2379092"/>
              <a:gd name="connsiteY24" fmla="*/ 417990 h 986924"/>
              <a:gd name="connsiteX25" fmla="*/ 1535955 w 2379092"/>
              <a:gd name="connsiteY25" fmla="*/ 455487 h 986924"/>
              <a:gd name="connsiteX26" fmla="*/ 1542197 w 2379092"/>
              <a:gd name="connsiteY26" fmla="*/ 491320 h 986924"/>
              <a:gd name="connsiteX27" fmla="*/ 1583141 w 2379092"/>
              <a:gd name="connsiteY27" fmla="*/ 504968 h 986924"/>
              <a:gd name="connsiteX28" fmla="*/ 1614149 w 2379092"/>
              <a:gd name="connsiteY28" fmla="*/ 525890 h 986924"/>
              <a:gd name="connsiteX29" fmla="*/ 1655782 w 2379092"/>
              <a:gd name="connsiteY29" fmla="*/ 587429 h 986924"/>
              <a:gd name="connsiteX30" fmla="*/ 1792043 w 2379092"/>
              <a:gd name="connsiteY30" fmla="*/ 626987 h 986924"/>
              <a:gd name="connsiteX31" fmla="*/ 1977427 w 2379092"/>
              <a:gd name="connsiteY31" fmla="*/ 626987 h 986924"/>
              <a:gd name="connsiteX32" fmla="*/ 2162810 w 2379092"/>
              <a:gd name="connsiteY32" fmla="*/ 626987 h 986924"/>
              <a:gd name="connsiteX33" fmla="*/ 2348195 w 2379092"/>
              <a:gd name="connsiteY33" fmla="*/ 766318 h 986924"/>
              <a:gd name="connsiteX34" fmla="*/ 1977427 w 2379092"/>
              <a:gd name="connsiteY34" fmla="*/ 975313 h 986924"/>
              <a:gd name="connsiteX35" fmla="*/ 1792043 w 2379092"/>
              <a:gd name="connsiteY35" fmla="*/ 696652 h 986924"/>
              <a:gd name="connsiteX36" fmla="*/ 1703808 w 2379092"/>
              <a:gd name="connsiteY36" fmla="*/ 656158 h 986924"/>
              <a:gd name="connsiteX37" fmla="*/ 1569493 w 2379092"/>
              <a:gd name="connsiteY37" fmla="*/ 627797 h 986924"/>
              <a:gd name="connsiteX38" fmla="*/ 1549021 w 2379092"/>
              <a:gd name="connsiteY38" fmla="*/ 614150 h 986924"/>
              <a:gd name="connsiteX39" fmla="*/ 1552329 w 2379092"/>
              <a:gd name="connsiteY39" fmla="*/ 588866 h 986924"/>
              <a:gd name="connsiteX40" fmla="*/ 1544864 w 2379092"/>
              <a:gd name="connsiteY40" fmla="*/ 557321 h 986924"/>
              <a:gd name="connsiteX41" fmla="*/ 1544864 w 2379092"/>
              <a:gd name="connsiteY41" fmla="*/ 557321 h 986924"/>
              <a:gd name="connsiteX42" fmla="*/ 1465720 w 2379092"/>
              <a:gd name="connsiteY42" fmla="*/ 482381 h 986924"/>
              <a:gd name="connsiteX43" fmla="*/ 1397688 w 2379092"/>
              <a:gd name="connsiteY43" fmla="*/ 521939 h 986924"/>
              <a:gd name="connsiteX44" fmla="*/ 1353270 w 2379092"/>
              <a:gd name="connsiteY44" fmla="*/ 521079 h 986924"/>
              <a:gd name="connsiteX45" fmla="*/ 1112302 w 2379092"/>
              <a:gd name="connsiteY45" fmla="*/ 557321 h 986924"/>
              <a:gd name="connsiteX46" fmla="*/ 1072534 w 2379092"/>
              <a:gd name="connsiteY46" fmla="*/ 503479 h 986924"/>
              <a:gd name="connsiteX47" fmla="*/ 1112302 w 2379092"/>
              <a:gd name="connsiteY47" fmla="*/ 417990 h 986924"/>
              <a:gd name="connsiteX48" fmla="*/ 1071350 w 2379092"/>
              <a:gd name="connsiteY48" fmla="*/ 395785 h 986924"/>
              <a:gd name="connsiteX49" fmla="*/ 1050878 w 2379092"/>
              <a:gd name="connsiteY49" fmla="*/ 388962 h 986924"/>
              <a:gd name="connsiteX50" fmla="*/ 1054380 w 2379092"/>
              <a:gd name="connsiteY50" fmla="*/ 327383 h 986924"/>
              <a:gd name="connsiteX51" fmla="*/ 928048 w 2379092"/>
              <a:gd name="connsiteY51" fmla="*/ 334371 h 986924"/>
              <a:gd name="connsiteX52" fmla="*/ 887105 w 2379092"/>
              <a:gd name="connsiteY52" fmla="*/ 320723 h 986924"/>
              <a:gd name="connsiteX53" fmla="*/ 866633 w 2379092"/>
              <a:gd name="connsiteY53" fmla="*/ 313899 h 986924"/>
              <a:gd name="connsiteX54" fmla="*/ 846162 w 2379092"/>
              <a:gd name="connsiteY54" fmla="*/ 300251 h 986924"/>
              <a:gd name="connsiteX55" fmla="*/ 818866 w 2379092"/>
              <a:gd name="connsiteY55" fmla="*/ 259308 h 986924"/>
              <a:gd name="connsiteX56" fmla="*/ 777923 w 2379092"/>
              <a:gd name="connsiteY56" fmla="*/ 225188 h 986924"/>
              <a:gd name="connsiteX57" fmla="*/ 757451 w 2379092"/>
              <a:gd name="connsiteY57" fmla="*/ 211541 h 986924"/>
              <a:gd name="connsiteX58" fmla="*/ 736979 w 2379092"/>
              <a:gd name="connsiteY58" fmla="*/ 191069 h 986924"/>
              <a:gd name="connsiteX59" fmla="*/ 675565 w 2379092"/>
              <a:gd name="connsiteY59" fmla="*/ 163773 h 986924"/>
              <a:gd name="connsiteX60" fmla="*/ 655093 w 2379092"/>
              <a:gd name="connsiteY60" fmla="*/ 150126 h 986924"/>
              <a:gd name="connsiteX61" fmla="*/ 580030 w 2379092"/>
              <a:gd name="connsiteY61" fmla="*/ 129654 h 986924"/>
              <a:gd name="connsiteX62" fmla="*/ 518615 w 2379092"/>
              <a:gd name="connsiteY62" fmla="*/ 116006 h 986924"/>
              <a:gd name="connsiteX63" fmla="*/ 498144 w 2379092"/>
              <a:gd name="connsiteY63" fmla="*/ 88711 h 986924"/>
              <a:gd name="connsiteX64" fmla="*/ 491320 w 2379092"/>
              <a:gd name="connsiteY64" fmla="*/ 68239 h 986924"/>
              <a:gd name="connsiteX65" fmla="*/ 0 w 2379092"/>
              <a:gd name="connsiteY65" fmla="*/ 54591 h 986924"/>
              <a:gd name="connsiteX66" fmla="*/ 68239 w 2379092"/>
              <a:gd name="connsiteY66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890620 w 2379092"/>
              <a:gd name="connsiteY14" fmla="*/ 264121 h 986924"/>
              <a:gd name="connsiteX15" fmla="*/ 965877 w 2379092"/>
              <a:gd name="connsiteY15" fmla="*/ 277769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02944 w 2379092"/>
              <a:gd name="connsiteY19" fmla="*/ 368051 h 986924"/>
              <a:gd name="connsiteX20" fmla="*/ 1183454 w 2379092"/>
              <a:gd name="connsiteY20" fmla="*/ 407442 h 986924"/>
              <a:gd name="connsiteX21" fmla="*/ 1135695 w 2379092"/>
              <a:gd name="connsiteY21" fmla="*/ 503479 h 986924"/>
              <a:gd name="connsiteX22" fmla="*/ 1235891 w 2379092"/>
              <a:gd name="connsiteY22" fmla="*/ 487656 h 986924"/>
              <a:gd name="connsiteX23" fmla="*/ 1412156 w 2379092"/>
              <a:gd name="connsiteY23" fmla="*/ 450838 h 986924"/>
              <a:gd name="connsiteX24" fmla="*/ 1483070 w 2379092"/>
              <a:gd name="connsiteY24" fmla="*/ 417990 h 986924"/>
              <a:gd name="connsiteX25" fmla="*/ 1535955 w 2379092"/>
              <a:gd name="connsiteY25" fmla="*/ 455487 h 986924"/>
              <a:gd name="connsiteX26" fmla="*/ 1542197 w 2379092"/>
              <a:gd name="connsiteY26" fmla="*/ 491320 h 986924"/>
              <a:gd name="connsiteX27" fmla="*/ 1583141 w 2379092"/>
              <a:gd name="connsiteY27" fmla="*/ 504968 h 986924"/>
              <a:gd name="connsiteX28" fmla="*/ 1614149 w 2379092"/>
              <a:gd name="connsiteY28" fmla="*/ 525890 h 986924"/>
              <a:gd name="connsiteX29" fmla="*/ 1655782 w 2379092"/>
              <a:gd name="connsiteY29" fmla="*/ 587429 h 986924"/>
              <a:gd name="connsiteX30" fmla="*/ 1792043 w 2379092"/>
              <a:gd name="connsiteY30" fmla="*/ 626987 h 986924"/>
              <a:gd name="connsiteX31" fmla="*/ 1977427 w 2379092"/>
              <a:gd name="connsiteY31" fmla="*/ 626987 h 986924"/>
              <a:gd name="connsiteX32" fmla="*/ 2162810 w 2379092"/>
              <a:gd name="connsiteY32" fmla="*/ 626987 h 986924"/>
              <a:gd name="connsiteX33" fmla="*/ 2348195 w 2379092"/>
              <a:gd name="connsiteY33" fmla="*/ 766318 h 986924"/>
              <a:gd name="connsiteX34" fmla="*/ 1977427 w 2379092"/>
              <a:gd name="connsiteY34" fmla="*/ 975313 h 986924"/>
              <a:gd name="connsiteX35" fmla="*/ 1792043 w 2379092"/>
              <a:gd name="connsiteY35" fmla="*/ 696652 h 986924"/>
              <a:gd name="connsiteX36" fmla="*/ 1703808 w 2379092"/>
              <a:gd name="connsiteY36" fmla="*/ 656158 h 986924"/>
              <a:gd name="connsiteX37" fmla="*/ 1569493 w 2379092"/>
              <a:gd name="connsiteY37" fmla="*/ 627797 h 986924"/>
              <a:gd name="connsiteX38" fmla="*/ 1549021 w 2379092"/>
              <a:gd name="connsiteY38" fmla="*/ 614150 h 986924"/>
              <a:gd name="connsiteX39" fmla="*/ 1552329 w 2379092"/>
              <a:gd name="connsiteY39" fmla="*/ 588866 h 986924"/>
              <a:gd name="connsiteX40" fmla="*/ 1544864 w 2379092"/>
              <a:gd name="connsiteY40" fmla="*/ 557321 h 986924"/>
              <a:gd name="connsiteX41" fmla="*/ 1558900 w 2379092"/>
              <a:gd name="connsiteY41" fmla="*/ 544135 h 986924"/>
              <a:gd name="connsiteX42" fmla="*/ 1465720 w 2379092"/>
              <a:gd name="connsiteY42" fmla="*/ 482381 h 986924"/>
              <a:gd name="connsiteX43" fmla="*/ 1397688 w 2379092"/>
              <a:gd name="connsiteY43" fmla="*/ 521939 h 986924"/>
              <a:gd name="connsiteX44" fmla="*/ 1353270 w 2379092"/>
              <a:gd name="connsiteY44" fmla="*/ 521079 h 986924"/>
              <a:gd name="connsiteX45" fmla="*/ 1112302 w 2379092"/>
              <a:gd name="connsiteY45" fmla="*/ 557321 h 986924"/>
              <a:gd name="connsiteX46" fmla="*/ 1072534 w 2379092"/>
              <a:gd name="connsiteY46" fmla="*/ 503479 h 986924"/>
              <a:gd name="connsiteX47" fmla="*/ 1112302 w 2379092"/>
              <a:gd name="connsiteY47" fmla="*/ 417990 h 986924"/>
              <a:gd name="connsiteX48" fmla="*/ 1071350 w 2379092"/>
              <a:gd name="connsiteY48" fmla="*/ 395785 h 986924"/>
              <a:gd name="connsiteX49" fmla="*/ 1050878 w 2379092"/>
              <a:gd name="connsiteY49" fmla="*/ 388962 h 986924"/>
              <a:gd name="connsiteX50" fmla="*/ 1054380 w 2379092"/>
              <a:gd name="connsiteY50" fmla="*/ 327383 h 986924"/>
              <a:gd name="connsiteX51" fmla="*/ 928048 w 2379092"/>
              <a:gd name="connsiteY51" fmla="*/ 334371 h 986924"/>
              <a:gd name="connsiteX52" fmla="*/ 887105 w 2379092"/>
              <a:gd name="connsiteY52" fmla="*/ 320723 h 986924"/>
              <a:gd name="connsiteX53" fmla="*/ 866633 w 2379092"/>
              <a:gd name="connsiteY53" fmla="*/ 313899 h 986924"/>
              <a:gd name="connsiteX54" fmla="*/ 846162 w 2379092"/>
              <a:gd name="connsiteY54" fmla="*/ 300251 h 986924"/>
              <a:gd name="connsiteX55" fmla="*/ 818866 w 2379092"/>
              <a:gd name="connsiteY55" fmla="*/ 259308 h 986924"/>
              <a:gd name="connsiteX56" fmla="*/ 777923 w 2379092"/>
              <a:gd name="connsiteY56" fmla="*/ 225188 h 986924"/>
              <a:gd name="connsiteX57" fmla="*/ 757451 w 2379092"/>
              <a:gd name="connsiteY57" fmla="*/ 211541 h 986924"/>
              <a:gd name="connsiteX58" fmla="*/ 736979 w 2379092"/>
              <a:gd name="connsiteY58" fmla="*/ 191069 h 986924"/>
              <a:gd name="connsiteX59" fmla="*/ 675565 w 2379092"/>
              <a:gd name="connsiteY59" fmla="*/ 163773 h 986924"/>
              <a:gd name="connsiteX60" fmla="*/ 655093 w 2379092"/>
              <a:gd name="connsiteY60" fmla="*/ 150126 h 986924"/>
              <a:gd name="connsiteX61" fmla="*/ 580030 w 2379092"/>
              <a:gd name="connsiteY61" fmla="*/ 129654 h 986924"/>
              <a:gd name="connsiteX62" fmla="*/ 518615 w 2379092"/>
              <a:gd name="connsiteY62" fmla="*/ 116006 h 986924"/>
              <a:gd name="connsiteX63" fmla="*/ 498144 w 2379092"/>
              <a:gd name="connsiteY63" fmla="*/ 88711 h 986924"/>
              <a:gd name="connsiteX64" fmla="*/ 491320 w 2379092"/>
              <a:gd name="connsiteY64" fmla="*/ 68239 h 986924"/>
              <a:gd name="connsiteX65" fmla="*/ 0 w 2379092"/>
              <a:gd name="connsiteY65" fmla="*/ 54591 h 986924"/>
              <a:gd name="connsiteX66" fmla="*/ 68239 w 2379092"/>
              <a:gd name="connsiteY66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890620 w 2379092"/>
              <a:gd name="connsiteY14" fmla="*/ 264121 h 986924"/>
              <a:gd name="connsiteX15" fmla="*/ 965877 w 2379092"/>
              <a:gd name="connsiteY15" fmla="*/ 277769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02944 w 2379092"/>
              <a:gd name="connsiteY19" fmla="*/ 368051 h 986924"/>
              <a:gd name="connsiteX20" fmla="*/ 1183454 w 2379092"/>
              <a:gd name="connsiteY20" fmla="*/ 407442 h 986924"/>
              <a:gd name="connsiteX21" fmla="*/ 1135695 w 2379092"/>
              <a:gd name="connsiteY21" fmla="*/ 503479 h 986924"/>
              <a:gd name="connsiteX22" fmla="*/ 1235891 w 2379092"/>
              <a:gd name="connsiteY22" fmla="*/ 487656 h 986924"/>
              <a:gd name="connsiteX23" fmla="*/ 1412156 w 2379092"/>
              <a:gd name="connsiteY23" fmla="*/ 450838 h 986924"/>
              <a:gd name="connsiteX24" fmla="*/ 1483070 w 2379092"/>
              <a:gd name="connsiteY24" fmla="*/ 417990 h 986924"/>
              <a:gd name="connsiteX25" fmla="*/ 1535955 w 2379092"/>
              <a:gd name="connsiteY25" fmla="*/ 455487 h 986924"/>
              <a:gd name="connsiteX26" fmla="*/ 1570463 w 2379092"/>
              <a:gd name="connsiteY26" fmla="*/ 472860 h 986924"/>
              <a:gd name="connsiteX27" fmla="*/ 1583141 w 2379092"/>
              <a:gd name="connsiteY27" fmla="*/ 504968 h 986924"/>
              <a:gd name="connsiteX28" fmla="*/ 1614149 w 2379092"/>
              <a:gd name="connsiteY28" fmla="*/ 525890 h 986924"/>
              <a:gd name="connsiteX29" fmla="*/ 1655782 w 2379092"/>
              <a:gd name="connsiteY29" fmla="*/ 587429 h 986924"/>
              <a:gd name="connsiteX30" fmla="*/ 1792043 w 2379092"/>
              <a:gd name="connsiteY30" fmla="*/ 626987 h 986924"/>
              <a:gd name="connsiteX31" fmla="*/ 1977427 w 2379092"/>
              <a:gd name="connsiteY31" fmla="*/ 626987 h 986924"/>
              <a:gd name="connsiteX32" fmla="*/ 2162810 w 2379092"/>
              <a:gd name="connsiteY32" fmla="*/ 626987 h 986924"/>
              <a:gd name="connsiteX33" fmla="*/ 2348195 w 2379092"/>
              <a:gd name="connsiteY33" fmla="*/ 766318 h 986924"/>
              <a:gd name="connsiteX34" fmla="*/ 1977427 w 2379092"/>
              <a:gd name="connsiteY34" fmla="*/ 975313 h 986924"/>
              <a:gd name="connsiteX35" fmla="*/ 1792043 w 2379092"/>
              <a:gd name="connsiteY35" fmla="*/ 696652 h 986924"/>
              <a:gd name="connsiteX36" fmla="*/ 1703808 w 2379092"/>
              <a:gd name="connsiteY36" fmla="*/ 656158 h 986924"/>
              <a:gd name="connsiteX37" fmla="*/ 1569493 w 2379092"/>
              <a:gd name="connsiteY37" fmla="*/ 627797 h 986924"/>
              <a:gd name="connsiteX38" fmla="*/ 1549021 w 2379092"/>
              <a:gd name="connsiteY38" fmla="*/ 614150 h 986924"/>
              <a:gd name="connsiteX39" fmla="*/ 1552329 w 2379092"/>
              <a:gd name="connsiteY39" fmla="*/ 588866 h 986924"/>
              <a:gd name="connsiteX40" fmla="*/ 1544864 w 2379092"/>
              <a:gd name="connsiteY40" fmla="*/ 557321 h 986924"/>
              <a:gd name="connsiteX41" fmla="*/ 1558900 w 2379092"/>
              <a:gd name="connsiteY41" fmla="*/ 544135 h 986924"/>
              <a:gd name="connsiteX42" fmla="*/ 1465720 w 2379092"/>
              <a:gd name="connsiteY42" fmla="*/ 482381 h 986924"/>
              <a:gd name="connsiteX43" fmla="*/ 1397688 w 2379092"/>
              <a:gd name="connsiteY43" fmla="*/ 521939 h 986924"/>
              <a:gd name="connsiteX44" fmla="*/ 1353270 w 2379092"/>
              <a:gd name="connsiteY44" fmla="*/ 521079 h 986924"/>
              <a:gd name="connsiteX45" fmla="*/ 1112302 w 2379092"/>
              <a:gd name="connsiteY45" fmla="*/ 557321 h 986924"/>
              <a:gd name="connsiteX46" fmla="*/ 1072534 w 2379092"/>
              <a:gd name="connsiteY46" fmla="*/ 503479 h 986924"/>
              <a:gd name="connsiteX47" fmla="*/ 1112302 w 2379092"/>
              <a:gd name="connsiteY47" fmla="*/ 417990 h 986924"/>
              <a:gd name="connsiteX48" fmla="*/ 1071350 w 2379092"/>
              <a:gd name="connsiteY48" fmla="*/ 395785 h 986924"/>
              <a:gd name="connsiteX49" fmla="*/ 1050878 w 2379092"/>
              <a:gd name="connsiteY49" fmla="*/ 388962 h 986924"/>
              <a:gd name="connsiteX50" fmla="*/ 1054380 w 2379092"/>
              <a:gd name="connsiteY50" fmla="*/ 327383 h 986924"/>
              <a:gd name="connsiteX51" fmla="*/ 928048 w 2379092"/>
              <a:gd name="connsiteY51" fmla="*/ 334371 h 986924"/>
              <a:gd name="connsiteX52" fmla="*/ 887105 w 2379092"/>
              <a:gd name="connsiteY52" fmla="*/ 320723 h 986924"/>
              <a:gd name="connsiteX53" fmla="*/ 866633 w 2379092"/>
              <a:gd name="connsiteY53" fmla="*/ 313899 h 986924"/>
              <a:gd name="connsiteX54" fmla="*/ 846162 w 2379092"/>
              <a:gd name="connsiteY54" fmla="*/ 300251 h 986924"/>
              <a:gd name="connsiteX55" fmla="*/ 818866 w 2379092"/>
              <a:gd name="connsiteY55" fmla="*/ 259308 h 986924"/>
              <a:gd name="connsiteX56" fmla="*/ 777923 w 2379092"/>
              <a:gd name="connsiteY56" fmla="*/ 225188 h 986924"/>
              <a:gd name="connsiteX57" fmla="*/ 757451 w 2379092"/>
              <a:gd name="connsiteY57" fmla="*/ 211541 h 986924"/>
              <a:gd name="connsiteX58" fmla="*/ 736979 w 2379092"/>
              <a:gd name="connsiteY58" fmla="*/ 191069 h 986924"/>
              <a:gd name="connsiteX59" fmla="*/ 675565 w 2379092"/>
              <a:gd name="connsiteY59" fmla="*/ 163773 h 986924"/>
              <a:gd name="connsiteX60" fmla="*/ 655093 w 2379092"/>
              <a:gd name="connsiteY60" fmla="*/ 150126 h 986924"/>
              <a:gd name="connsiteX61" fmla="*/ 580030 w 2379092"/>
              <a:gd name="connsiteY61" fmla="*/ 129654 h 986924"/>
              <a:gd name="connsiteX62" fmla="*/ 518615 w 2379092"/>
              <a:gd name="connsiteY62" fmla="*/ 116006 h 986924"/>
              <a:gd name="connsiteX63" fmla="*/ 498144 w 2379092"/>
              <a:gd name="connsiteY63" fmla="*/ 88711 h 986924"/>
              <a:gd name="connsiteX64" fmla="*/ 491320 w 2379092"/>
              <a:gd name="connsiteY64" fmla="*/ 68239 h 986924"/>
              <a:gd name="connsiteX65" fmla="*/ 0 w 2379092"/>
              <a:gd name="connsiteY65" fmla="*/ 54591 h 986924"/>
              <a:gd name="connsiteX66" fmla="*/ 68239 w 2379092"/>
              <a:gd name="connsiteY66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890620 w 2379092"/>
              <a:gd name="connsiteY14" fmla="*/ 264121 h 986924"/>
              <a:gd name="connsiteX15" fmla="*/ 965877 w 2379092"/>
              <a:gd name="connsiteY15" fmla="*/ 277769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02944 w 2379092"/>
              <a:gd name="connsiteY19" fmla="*/ 368051 h 986924"/>
              <a:gd name="connsiteX20" fmla="*/ 1183454 w 2379092"/>
              <a:gd name="connsiteY20" fmla="*/ 407442 h 986924"/>
              <a:gd name="connsiteX21" fmla="*/ 1135695 w 2379092"/>
              <a:gd name="connsiteY21" fmla="*/ 503479 h 986924"/>
              <a:gd name="connsiteX22" fmla="*/ 1235891 w 2379092"/>
              <a:gd name="connsiteY22" fmla="*/ 487656 h 986924"/>
              <a:gd name="connsiteX23" fmla="*/ 1412156 w 2379092"/>
              <a:gd name="connsiteY23" fmla="*/ 450838 h 986924"/>
              <a:gd name="connsiteX24" fmla="*/ 1483070 w 2379092"/>
              <a:gd name="connsiteY24" fmla="*/ 417990 h 986924"/>
              <a:gd name="connsiteX25" fmla="*/ 1535955 w 2379092"/>
              <a:gd name="connsiteY25" fmla="*/ 455487 h 986924"/>
              <a:gd name="connsiteX26" fmla="*/ 1583141 w 2379092"/>
              <a:gd name="connsiteY26" fmla="*/ 504968 h 986924"/>
              <a:gd name="connsiteX27" fmla="*/ 1614149 w 2379092"/>
              <a:gd name="connsiteY27" fmla="*/ 525890 h 986924"/>
              <a:gd name="connsiteX28" fmla="*/ 1655782 w 2379092"/>
              <a:gd name="connsiteY28" fmla="*/ 587429 h 986924"/>
              <a:gd name="connsiteX29" fmla="*/ 1792043 w 2379092"/>
              <a:gd name="connsiteY29" fmla="*/ 626987 h 986924"/>
              <a:gd name="connsiteX30" fmla="*/ 1977427 w 2379092"/>
              <a:gd name="connsiteY30" fmla="*/ 626987 h 986924"/>
              <a:gd name="connsiteX31" fmla="*/ 2162810 w 2379092"/>
              <a:gd name="connsiteY31" fmla="*/ 626987 h 986924"/>
              <a:gd name="connsiteX32" fmla="*/ 2348195 w 2379092"/>
              <a:gd name="connsiteY32" fmla="*/ 766318 h 986924"/>
              <a:gd name="connsiteX33" fmla="*/ 1977427 w 2379092"/>
              <a:gd name="connsiteY33" fmla="*/ 975313 h 986924"/>
              <a:gd name="connsiteX34" fmla="*/ 1792043 w 2379092"/>
              <a:gd name="connsiteY34" fmla="*/ 696652 h 986924"/>
              <a:gd name="connsiteX35" fmla="*/ 1703808 w 2379092"/>
              <a:gd name="connsiteY35" fmla="*/ 656158 h 986924"/>
              <a:gd name="connsiteX36" fmla="*/ 1569493 w 2379092"/>
              <a:gd name="connsiteY36" fmla="*/ 627797 h 986924"/>
              <a:gd name="connsiteX37" fmla="*/ 1549021 w 2379092"/>
              <a:gd name="connsiteY37" fmla="*/ 614150 h 986924"/>
              <a:gd name="connsiteX38" fmla="*/ 1552329 w 2379092"/>
              <a:gd name="connsiteY38" fmla="*/ 588866 h 986924"/>
              <a:gd name="connsiteX39" fmla="*/ 1544864 w 2379092"/>
              <a:gd name="connsiteY39" fmla="*/ 557321 h 986924"/>
              <a:gd name="connsiteX40" fmla="*/ 1558900 w 2379092"/>
              <a:gd name="connsiteY40" fmla="*/ 544135 h 986924"/>
              <a:gd name="connsiteX41" fmla="*/ 1465720 w 2379092"/>
              <a:gd name="connsiteY41" fmla="*/ 482381 h 986924"/>
              <a:gd name="connsiteX42" fmla="*/ 1397688 w 2379092"/>
              <a:gd name="connsiteY42" fmla="*/ 521939 h 986924"/>
              <a:gd name="connsiteX43" fmla="*/ 1353270 w 2379092"/>
              <a:gd name="connsiteY43" fmla="*/ 521079 h 986924"/>
              <a:gd name="connsiteX44" fmla="*/ 1112302 w 2379092"/>
              <a:gd name="connsiteY44" fmla="*/ 557321 h 986924"/>
              <a:gd name="connsiteX45" fmla="*/ 1072534 w 2379092"/>
              <a:gd name="connsiteY45" fmla="*/ 503479 h 986924"/>
              <a:gd name="connsiteX46" fmla="*/ 1112302 w 2379092"/>
              <a:gd name="connsiteY46" fmla="*/ 417990 h 986924"/>
              <a:gd name="connsiteX47" fmla="*/ 1071350 w 2379092"/>
              <a:gd name="connsiteY47" fmla="*/ 395785 h 986924"/>
              <a:gd name="connsiteX48" fmla="*/ 1050878 w 2379092"/>
              <a:gd name="connsiteY48" fmla="*/ 388962 h 986924"/>
              <a:gd name="connsiteX49" fmla="*/ 1054380 w 2379092"/>
              <a:gd name="connsiteY49" fmla="*/ 327383 h 986924"/>
              <a:gd name="connsiteX50" fmla="*/ 928048 w 2379092"/>
              <a:gd name="connsiteY50" fmla="*/ 334371 h 986924"/>
              <a:gd name="connsiteX51" fmla="*/ 887105 w 2379092"/>
              <a:gd name="connsiteY51" fmla="*/ 320723 h 986924"/>
              <a:gd name="connsiteX52" fmla="*/ 866633 w 2379092"/>
              <a:gd name="connsiteY52" fmla="*/ 313899 h 986924"/>
              <a:gd name="connsiteX53" fmla="*/ 846162 w 2379092"/>
              <a:gd name="connsiteY53" fmla="*/ 300251 h 986924"/>
              <a:gd name="connsiteX54" fmla="*/ 818866 w 2379092"/>
              <a:gd name="connsiteY54" fmla="*/ 259308 h 986924"/>
              <a:gd name="connsiteX55" fmla="*/ 777923 w 2379092"/>
              <a:gd name="connsiteY55" fmla="*/ 225188 h 986924"/>
              <a:gd name="connsiteX56" fmla="*/ 757451 w 2379092"/>
              <a:gd name="connsiteY56" fmla="*/ 211541 h 986924"/>
              <a:gd name="connsiteX57" fmla="*/ 736979 w 2379092"/>
              <a:gd name="connsiteY57" fmla="*/ 191069 h 986924"/>
              <a:gd name="connsiteX58" fmla="*/ 675565 w 2379092"/>
              <a:gd name="connsiteY58" fmla="*/ 163773 h 986924"/>
              <a:gd name="connsiteX59" fmla="*/ 655093 w 2379092"/>
              <a:gd name="connsiteY59" fmla="*/ 150126 h 986924"/>
              <a:gd name="connsiteX60" fmla="*/ 580030 w 2379092"/>
              <a:gd name="connsiteY60" fmla="*/ 129654 h 986924"/>
              <a:gd name="connsiteX61" fmla="*/ 518615 w 2379092"/>
              <a:gd name="connsiteY61" fmla="*/ 116006 h 986924"/>
              <a:gd name="connsiteX62" fmla="*/ 498144 w 2379092"/>
              <a:gd name="connsiteY62" fmla="*/ 88711 h 986924"/>
              <a:gd name="connsiteX63" fmla="*/ 491320 w 2379092"/>
              <a:gd name="connsiteY63" fmla="*/ 68239 h 986924"/>
              <a:gd name="connsiteX64" fmla="*/ 0 w 2379092"/>
              <a:gd name="connsiteY64" fmla="*/ 54591 h 986924"/>
              <a:gd name="connsiteX65" fmla="*/ 68239 w 2379092"/>
              <a:gd name="connsiteY65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890620 w 2379092"/>
              <a:gd name="connsiteY14" fmla="*/ 264121 h 986924"/>
              <a:gd name="connsiteX15" fmla="*/ 965877 w 2379092"/>
              <a:gd name="connsiteY15" fmla="*/ 277769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02944 w 2379092"/>
              <a:gd name="connsiteY19" fmla="*/ 368051 h 986924"/>
              <a:gd name="connsiteX20" fmla="*/ 1183454 w 2379092"/>
              <a:gd name="connsiteY20" fmla="*/ 407442 h 986924"/>
              <a:gd name="connsiteX21" fmla="*/ 1135695 w 2379092"/>
              <a:gd name="connsiteY21" fmla="*/ 503479 h 986924"/>
              <a:gd name="connsiteX22" fmla="*/ 1235891 w 2379092"/>
              <a:gd name="connsiteY22" fmla="*/ 487656 h 986924"/>
              <a:gd name="connsiteX23" fmla="*/ 1412156 w 2379092"/>
              <a:gd name="connsiteY23" fmla="*/ 450838 h 986924"/>
              <a:gd name="connsiteX24" fmla="*/ 1483070 w 2379092"/>
              <a:gd name="connsiteY24" fmla="*/ 417990 h 986924"/>
              <a:gd name="connsiteX25" fmla="*/ 1535955 w 2379092"/>
              <a:gd name="connsiteY25" fmla="*/ 455487 h 986924"/>
              <a:gd name="connsiteX26" fmla="*/ 1591719 w 2379092"/>
              <a:gd name="connsiteY26" fmla="*/ 489146 h 986924"/>
              <a:gd name="connsiteX27" fmla="*/ 1614149 w 2379092"/>
              <a:gd name="connsiteY27" fmla="*/ 525890 h 986924"/>
              <a:gd name="connsiteX28" fmla="*/ 1655782 w 2379092"/>
              <a:gd name="connsiteY28" fmla="*/ 587429 h 986924"/>
              <a:gd name="connsiteX29" fmla="*/ 1792043 w 2379092"/>
              <a:gd name="connsiteY29" fmla="*/ 626987 h 986924"/>
              <a:gd name="connsiteX30" fmla="*/ 1977427 w 2379092"/>
              <a:gd name="connsiteY30" fmla="*/ 626987 h 986924"/>
              <a:gd name="connsiteX31" fmla="*/ 2162810 w 2379092"/>
              <a:gd name="connsiteY31" fmla="*/ 626987 h 986924"/>
              <a:gd name="connsiteX32" fmla="*/ 2348195 w 2379092"/>
              <a:gd name="connsiteY32" fmla="*/ 766318 h 986924"/>
              <a:gd name="connsiteX33" fmla="*/ 1977427 w 2379092"/>
              <a:gd name="connsiteY33" fmla="*/ 975313 h 986924"/>
              <a:gd name="connsiteX34" fmla="*/ 1792043 w 2379092"/>
              <a:gd name="connsiteY34" fmla="*/ 696652 h 986924"/>
              <a:gd name="connsiteX35" fmla="*/ 1703808 w 2379092"/>
              <a:gd name="connsiteY35" fmla="*/ 656158 h 986924"/>
              <a:gd name="connsiteX36" fmla="*/ 1569493 w 2379092"/>
              <a:gd name="connsiteY36" fmla="*/ 627797 h 986924"/>
              <a:gd name="connsiteX37" fmla="*/ 1549021 w 2379092"/>
              <a:gd name="connsiteY37" fmla="*/ 614150 h 986924"/>
              <a:gd name="connsiteX38" fmla="*/ 1552329 w 2379092"/>
              <a:gd name="connsiteY38" fmla="*/ 588866 h 986924"/>
              <a:gd name="connsiteX39" fmla="*/ 1544864 w 2379092"/>
              <a:gd name="connsiteY39" fmla="*/ 557321 h 986924"/>
              <a:gd name="connsiteX40" fmla="*/ 1558900 w 2379092"/>
              <a:gd name="connsiteY40" fmla="*/ 544135 h 986924"/>
              <a:gd name="connsiteX41" fmla="*/ 1465720 w 2379092"/>
              <a:gd name="connsiteY41" fmla="*/ 482381 h 986924"/>
              <a:gd name="connsiteX42" fmla="*/ 1397688 w 2379092"/>
              <a:gd name="connsiteY42" fmla="*/ 521939 h 986924"/>
              <a:gd name="connsiteX43" fmla="*/ 1353270 w 2379092"/>
              <a:gd name="connsiteY43" fmla="*/ 521079 h 986924"/>
              <a:gd name="connsiteX44" fmla="*/ 1112302 w 2379092"/>
              <a:gd name="connsiteY44" fmla="*/ 557321 h 986924"/>
              <a:gd name="connsiteX45" fmla="*/ 1072534 w 2379092"/>
              <a:gd name="connsiteY45" fmla="*/ 503479 h 986924"/>
              <a:gd name="connsiteX46" fmla="*/ 1112302 w 2379092"/>
              <a:gd name="connsiteY46" fmla="*/ 417990 h 986924"/>
              <a:gd name="connsiteX47" fmla="*/ 1071350 w 2379092"/>
              <a:gd name="connsiteY47" fmla="*/ 395785 h 986924"/>
              <a:gd name="connsiteX48" fmla="*/ 1050878 w 2379092"/>
              <a:gd name="connsiteY48" fmla="*/ 388962 h 986924"/>
              <a:gd name="connsiteX49" fmla="*/ 1054380 w 2379092"/>
              <a:gd name="connsiteY49" fmla="*/ 327383 h 986924"/>
              <a:gd name="connsiteX50" fmla="*/ 928048 w 2379092"/>
              <a:gd name="connsiteY50" fmla="*/ 334371 h 986924"/>
              <a:gd name="connsiteX51" fmla="*/ 887105 w 2379092"/>
              <a:gd name="connsiteY51" fmla="*/ 320723 h 986924"/>
              <a:gd name="connsiteX52" fmla="*/ 866633 w 2379092"/>
              <a:gd name="connsiteY52" fmla="*/ 313899 h 986924"/>
              <a:gd name="connsiteX53" fmla="*/ 846162 w 2379092"/>
              <a:gd name="connsiteY53" fmla="*/ 300251 h 986924"/>
              <a:gd name="connsiteX54" fmla="*/ 818866 w 2379092"/>
              <a:gd name="connsiteY54" fmla="*/ 259308 h 986924"/>
              <a:gd name="connsiteX55" fmla="*/ 777923 w 2379092"/>
              <a:gd name="connsiteY55" fmla="*/ 225188 h 986924"/>
              <a:gd name="connsiteX56" fmla="*/ 757451 w 2379092"/>
              <a:gd name="connsiteY56" fmla="*/ 211541 h 986924"/>
              <a:gd name="connsiteX57" fmla="*/ 736979 w 2379092"/>
              <a:gd name="connsiteY57" fmla="*/ 191069 h 986924"/>
              <a:gd name="connsiteX58" fmla="*/ 675565 w 2379092"/>
              <a:gd name="connsiteY58" fmla="*/ 163773 h 986924"/>
              <a:gd name="connsiteX59" fmla="*/ 655093 w 2379092"/>
              <a:gd name="connsiteY59" fmla="*/ 150126 h 986924"/>
              <a:gd name="connsiteX60" fmla="*/ 580030 w 2379092"/>
              <a:gd name="connsiteY60" fmla="*/ 129654 h 986924"/>
              <a:gd name="connsiteX61" fmla="*/ 518615 w 2379092"/>
              <a:gd name="connsiteY61" fmla="*/ 116006 h 986924"/>
              <a:gd name="connsiteX62" fmla="*/ 498144 w 2379092"/>
              <a:gd name="connsiteY62" fmla="*/ 88711 h 986924"/>
              <a:gd name="connsiteX63" fmla="*/ 491320 w 2379092"/>
              <a:gd name="connsiteY63" fmla="*/ 68239 h 986924"/>
              <a:gd name="connsiteX64" fmla="*/ 0 w 2379092"/>
              <a:gd name="connsiteY64" fmla="*/ 54591 h 986924"/>
              <a:gd name="connsiteX65" fmla="*/ 68239 w 2379092"/>
              <a:gd name="connsiteY65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890620 w 2379092"/>
              <a:gd name="connsiteY14" fmla="*/ 264121 h 986924"/>
              <a:gd name="connsiteX15" fmla="*/ 965877 w 2379092"/>
              <a:gd name="connsiteY15" fmla="*/ 277769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02944 w 2379092"/>
              <a:gd name="connsiteY19" fmla="*/ 368051 h 986924"/>
              <a:gd name="connsiteX20" fmla="*/ 1183454 w 2379092"/>
              <a:gd name="connsiteY20" fmla="*/ 407442 h 986924"/>
              <a:gd name="connsiteX21" fmla="*/ 1135695 w 2379092"/>
              <a:gd name="connsiteY21" fmla="*/ 503479 h 986924"/>
              <a:gd name="connsiteX22" fmla="*/ 1235891 w 2379092"/>
              <a:gd name="connsiteY22" fmla="*/ 487656 h 986924"/>
              <a:gd name="connsiteX23" fmla="*/ 1412156 w 2379092"/>
              <a:gd name="connsiteY23" fmla="*/ 450838 h 986924"/>
              <a:gd name="connsiteX24" fmla="*/ 1483070 w 2379092"/>
              <a:gd name="connsiteY24" fmla="*/ 417990 h 986924"/>
              <a:gd name="connsiteX25" fmla="*/ 1535955 w 2379092"/>
              <a:gd name="connsiteY25" fmla="*/ 455487 h 986924"/>
              <a:gd name="connsiteX26" fmla="*/ 1591719 w 2379092"/>
              <a:gd name="connsiteY26" fmla="*/ 489146 h 986924"/>
              <a:gd name="connsiteX27" fmla="*/ 1614149 w 2379092"/>
              <a:gd name="connsiteY27" fmla="*/ 525890 h 986924"/>
              <a:gd name="connsiteX28" fmla="*/ 1608998 w 2379092"/>
              <a:gd name="connsiteY28" fmla="*/ 579518 h 986924"/>
              <a:gd name="connsiteX29" fmla="*/ 1792043 w 2379092"/>
              <a:gd name="connsiteY29" fmla="*/ 626987 h 986924"/>
              <a:gd name="connsiteX30" fmla="*/ 1977427 w 2379092"/>
              <a:gd name="connsiteY30" fmla="*/ 626987 h 986924"/>
              <a:gd name="connsiteX31" fmla="*/ 2162810 w 2379092"/>
              <a:gd name="connsiteY31" fmla="*/ 626987 h 986924"/>
              <a:gd name="connsiteX32" fmla="*/ 2348195 w 2379092"/>
              <a:gd name="connsiteY32" fmla="*/ 766318 h 986924"/>
              <a:gd name="connsiteX33" fmla="*/ 1977427 w 2379092"/>
              <a:gd name="connsiteY33" fmla="*/ 975313 h 986924"/>
              <a:gd name="connsiteX34" fmla="*/ 1792043 w 2379092"/>
              <a:gd name="connsiteY34" fmla="*/ 696652 h 986924"/>
              <a:gd name="connsiteX35" fmla="*/ 1703808 w 2379092"/>
              <a:gd name="connsiteY35" fmla="*/ 656158 h 986924"/>
              <a:gd name="connsiteX36" fmla="*/ 1569493 w 2379092"/>
              <a:gd name="connsiteY36" fmla="*/ 627797 h 986924"/>
              <a:gd name="connsiteX37" fmla="*/ 1549021 w 2379092"/>
              <a:gd name="connsiteY37" fmla="*/ 614150 h 986924"/>
              <a:gd name="connsiteX38" fmla="*/ 1552329 w 2379092"/>
              <a:gd name="connsiteY38" fmla="*/ 588866 h 986924"/>
              <a:gd name="connsiteX39" fmla="*/ 1544864 w 2379092"/>
              <a:gd name="connsiteY39" fmla="*/ 557321 h 986924"/>
              <a:gd name="connsiteX40" fmla="*/ 1558900 w 2379092"/>
              <a:gd name="connsiteY40" fmla="*/ 544135 h 986924"/>
              <a:gd name="connsiteX41" fmla="*/ 1465720 w 2379092"/>
              <a:gd name="connsiteY41" fmla="*/ 482381 h 986924"/>
              <a:gd name="connsiteX42" fmla="*/ 1397688 w 2379092"/>
              <a:gd name="connsiteY42" fmla="*/ 521939 h 986924"/>
              <a:gd name="connsiteX43" fmla="*/ 1353270 w 2379092"/>
              <a:gd name="connsiteY43" fmla="*/ 521079 h 986924"/>
              <a:gd name="connsiteX44" fmla="*/ 1112302 w 2379092"/>
              <a:gd name="connsiteY44" fmla="*/ 557321 h 986924"/>
              <a:gd name="connsiteX45" fmla="*/ 1072534 w 2379092"/>
              <a:gd name="connsiteY45" fmla="*/ 503479 h 986924"/>
              <a:gd name="connsiteX46" fmla="*/ 1112302 w 2379092"/>
              <a:gd name="connsiteY46" fmla="*/ 417990 h 986924"/>
              <a:gd name="connsiteX47" fmla="*/ 1071350 w 2379092"/>
              <a:gd name="connsiteY47" fmla="*/ 395785 h 986924"/>
              <a:gd name="connsiteX48" fmla="*/ 1050878 w 2379092"/>
              <a:gd name="connsiteY48" fmla="*/ 388962 h 986924"/>
              <a:gd name="connsiteX49" fmla="*/ 1054380 w 2379092"/>
              <a:gd name="connsiteY49" fmla="*/ 327383 h 986924"/>
              <a:gd name="connsiteX50" fmla="*/ 928048 w 2379092"/>
              <a:gd name="connsiteY50" fmla="*/ 334371 h 986924"/>
              <a:gd name="connsiteX51" fmla="*/ 887105 w 2379092"/>
              <a:gd name="connsiteY51" fmla="*/ 320723 h 986924"/>
              <a:gd name="connsiteX52" fmla="*/ 866633 w 2379092"/>
              <a:gd name="connsiteY52" fmla="*/ 313899 h 986924"/>
              <a:gd name="connsiteX53" fmla="*/ 846162 w 2379092"/>
              <a:gd name="connsiteY53" fmla="*/ 300251 h 986924"/>
              <a:gd name="connsiteX54" fmla="*/ 818866 w 2379092"/>
              <a:gd name="connsiteY54" fmla="*/ 259308 h 986924"/>
              <a:gd name="connsiteX55" fmla="*/ 777923 w 2379092"/>
              <a:gd name="connsiteY55" fmla="*/ 225188 h 986924"/>
              <a:gd name="connsiteX56" fmla="*/ 757451 w 2379092"/>
              <a:gd name="connsiteY56" fmla="*/ 211541 h 986924"/>
              <a:gd name="connsiteX57" fmla="*/ 736979 w 2379092"/>
              <a:gd name="connsiteY57" fmla="*/ 191069 h 986924"/>
              <a:gd name="connsiteX58" fmla="*/ 675565 w 2379092"/>
              <a:gd name="connsiteY58" fmla="*/ 163773 h 986924"/>
              <a:gd name="connsiteX59" fmla="*/ 655093 w 2379092"/>
              <a:gd name="connsiteY59" fmla="*/ 150126 h 986924"/>
              <a:gd name="connsiteX60" fmla="*/ 580030 w 2379092"/>
              <a:gd name="connsiteY60" fmla="*/ 129654 h 986924"/>
              <a:gd name="connsiteX61" fmla="*/ 518615 w 2379092"/>
              <a:gd name="connsiteY61" fmla="*/ 116006 h 986924"/>
              <a:gd name="connsiteX62" fmla="*/ 498144 w 2379092"/>
              <a:gd name="connsiteY62" fmla="*/ 88711 h 986924"/>
              <a:gd name="connsiteX63" fmla="*/ 491320 w 2379092"/>
              <a:gd name="connsiteY63" fmla="*/ 68239 h 986924"/>
              <a:gd name="connsiteX64" fmla="*/ 0 w 2379092"/>
              <a:gd name="connsiteY64" fmla="*/ 54591 h 986924"/>
              <a:gd name="connsiteX65" fmla="*/ 68239 w 2379092"/>
              <a:gd name="connsiteY65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890620 w 2379092"/>
              <a:gd name="connsiteY14" fmla="*/ 264121 h 986924"/>
              <a:gd name="connsiteX15" fmla="*/ 965877 w 2379092"/>
              <a:gd name="connsiteY15" fmla="*/ 277769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02944 w 2379092"/>
              <a:gd name="connsiteY19" fmla="*/ 368051 h 986924"/>
              <a:gd name="connsiteX20" fmla="*/ 1183454 w 2379092"/>
              <a:gd name="connsiteY20" fmla="*/ 407442 h 986924"/>
              <a:gd name="connsiteX21" fmla="*/ 1135695 w 2379092"/>
              <a:gd name="connsiteY21" fmla="*/ 503479 h 986924"/>
              <a:gd name="connsiteX22" fmla="*/ 1235891 w 2379092"/>
              <a:gd name="connsiteY22" fmla="*/ 487656 h 986924"/>
              <a:gd name="connsiteX23" fmla="*/ 1412156 w 2379092"/>
              <a:gd name="connsiteY23" fmla="*/ 450838 h 986924"/>
              <a:gd name="connsiteX24" fmla="*/ 1483070 w 2379092"/>
              <a:gd name="connsiteY24" fmla="*/ 417990 h 986924"/>
              <a:gd name="connsiteX25" fmla="*/ 1535955 w 2379092"/>
              <a:gd name="connsiteY25" fmla="*/ 455487 h 986924"/>
              <a:gd name="connsiteX26" fmla="*/ 1591719 w 2379092"/>
              <a:gd name="connsiteY26" fmla="*/ 489146 h 986924"/>
              <a:gd name="connsiteX27" fmla="*/ 1614149 w 2379092"/>
              <a:gd name="connsiteY27" fmla="*/ 525890 h 986924"/>
              <a:gd name="connsiteX28" fmla="*/ 1608998 w 2379092"/>
              <a:gd name="connsiteY28" fmla="*/ 579518 h 986924"/>
              <a:gd name="connsiteX29" fmla="*/ 1792043 w 2379092"/>
              <a:gd name="connsiteY29" fmla="*/ 626987 h 986924"/>
              <a:gd name="connsiteX30" fmla="*/ 1977427 w 2379092"/>
              <a:gd name="connsiteY30" fmla="*/ 626987 h 986924"/>
              <a:gd name="connsiteX31" fmla="*/ 2162810 w 2379092"/>
              <a:gd name="connsiteY31" fmla="*/ 626987 h 986924"/>
              <a:gd name="connsiteX32" fmla="*/ 2348195 w 2379092"/>
              <a:gd name="connsiteY32" fmla="*/ 766318 h 986924"/>
              <a:gd name="connsiteX33" fmla="*/ 1977427 w 2379092"/>
              <a:gd name="connsiteY33" fmla="*/ 975313 h 986924"/>
              <a:gd name="connsiteX34" fmla="*/ 1792043 w 2379092"/>
              <a:gd name="connsiteY34" fmla="*/ 696652 h 986924"/>
              <a:gd name="connsiteX35" fmla="*/ 1703808 w 2379092"/>
              <a:gd name="connsiteY35" fmla="*/ 656158 h 986924"/>
              <a:gd name="connsiteX36" fmla="*/ 1553118 w 2379092"/>
              <a:gd name="connsiteY36" fmla="*/ 651532 h 986924"/>
              <a:gd name="connsiteX37" fmla="*/ 1549021 w 2379092"/>
              <a:gd name="connsiteY37" fmla="*/ 614150 h 986924"/>
              <a:gd name="connsiteX38" fmla="*/ 1552329 w 2379092"/>
              <a:gd name="connsiteY38" fmla="*/ 588866 h 986924"/>
              <a:gd name="connsiteX39" fmla="*/ 1544864 w 2379092"/>
              <a:gd name="connsiteY39" fmla="*/ 557321 h 986924"/>
              <a:gd name="connsiteX40" fmla="*/ 1558900 w 2379092"/>
              <a:gd name="connsiteY40" fmla="*/ 544135 h 986924"/>
              <a:gd name="connsiteX41" fmla="*/ 1465720 w 2379092"/>
              <a:gd name="connsiteY41" fmla="*/ 482381 h 986924"/>
              <a:gd name="connsiteX42" fmla="*/ 1397688 w 2379092"/>
              <a:gd name="connsiteY42" fmla="*/ 521939 h 986924"/>
              <a:gd name="connsiteX43" fmla="*/ 1353270 w 2379092"/>
              <a:gd name="connsiteY43" fmla="*/ 521079 h 986924"/>
              <a:gd name="connsiteX44" fmla="*/ 1112302 w 2379092"/>
              <a:gd name="connsiteY44" fmla="*/ 557321 h 986924"/>
              <a:gd name="connsiteX45" fmla="*/ 1072534 w 2379092"/>
              <a:gd name="connsiteY45" fmla="*/ 503479 h 986924"/>
              <a:gd name="connsiteX46" fmla="*/ 1112302 w 2379092"/>
              <a:gd name="connsiteY46" fmla="*/ 417990 h 986924"/>
              <a:gd name="connsiteX47" fmla="*/ 1071350 w 2379092"/>
              <a:gd name="connsiteY47" fmla="*/ 395785 h 986924"/>
              <a:gd name="connsiteX48" fmla="*/ 1050878 w 2379092"/>
              <a:gd name="connsiteY48" fmla="*/ 388962 h 986924"/>
              <a:gd name="connsiteX49" fmla="*/ 1054380 w 2379092"/>
              <a:gd name="connsiteY49" fmla="*/ 327383 h 986924"/>
              <a:gd name="connsiteX50" fmla="*/ 928048 w 2379092"/>
              <a:gd name="connsiteY50" fmla="*/ 334371 h 986924"/>
              <a:gd name="connsiteX51" fmla="*/ 887105 w 2379092"/>
              <a:gd name="connsiteY51" fmla="*/ 320723 h 986924"/>
              <a:gd name="connsiteX52" fmla="*/ 866633 w 2379092"/>
              <a:gd name="connsiteY52" fmla="*/ 313899 h 986924"/>
              <a:gd name="connsiteX53" fmla="*/ 846162 w 2379092"/>
              <a:gd name="connsiteY53" fmla="*/ 300251 h 986924"/>
              <a:gd name="connsiteX54" fmla="*/ 818866 w 2379092"/>
              <a:gd name="connsiteY54" fmla="*/ 259308 h 986924"/>
              <a:gd name="connsiteX55" fmla="*/ 777923 w 2379092"/>
              <a:gd name="connsiteY55" fmla="*/ 225188 h 986924"/>
              <a:gd name="connsiteX56" fmla="*/ 757451 w 2379092"/>
              <a:gd name="connsiteY56" fmla="*/ 211541 h 986924"/>
              <a:gd name="connsiteX57" fmla="*/ 736979 w 2379092"/>
              <a:gd name="connsiteY57" fmla="*/ 191069 h 986924"/>
              <a:gd name="connsiteX58" fmla="*/ 675565 w 2379092"/>
              <a:gd name="connsiteY58" fmla="*/ 163773 h 986924"/>
              <a:gd name="connsiteX59" fmla="*/ 655093 w 2379092"/>
              <a:gd name="connsiteY59" fmla="*/ 150126 h 986924"/>
              <a:gd name="connsiteX60" fmla="*/ 580030 w 2379092"/>
              <a:gd name="connsiteY60" fmla="*/ 129654 h 986924"/>
              <a:gd name="connsiteX61" fmla="*/ 518615 w 2379092"/>
              <a:gd name="connsiteY61" fmla="*/ 116006 h 986924"/>
              <a:gd name="connsiteX62" fmla="*/ 498144 w 2379092"/>
              <a:gd name="connsiteY62" fmla="*/ 88711 h 986924"/>
              <a:gd name="connsiteX63" fmla="*/ 491320 w 2379092"/>
              <a:gd name="connsiteY63" fmla="*/ 68239 h 986924"/>
              <a:gd name="connsiteX64" fmla="*/ 0 w 2379092"/>
              <a:gd name="connsiteY64" fmla="*/ 54591 h 986924"/>
              <a:gd name="connsiteX65" fmla="*/ 68239 w 2379092"/>
              <a:gd name="connsiteY65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890620 w 2379092"/>
              <a:gd name="connsiteY14" fmla="*/ 264121 h 986924"/>
              <a:gd name="connsiteX15" fmla="*/ 965877 w 2379092"/>
              <a:gd name="connsiteY15" fmla="*/ 277769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02944 w 2379092"/>
              <a:gd name="connsiteY19" fmla="*/ 368051 h 986924"/>
              <a:gd name="connsiteX20" fmla="*/ 1183454 w 2379092"/>
              <a:gd name="connsiteY20" fmla="*/ 407442 h 986924"/>
              <a:gd name="connsiteX21" fmla="*/ 1135695 w 2379092"/>
              <a:gd name="connsiteY21" fmla="*/ 503479 h 986924"/>
              <a:gd name="connsiteX22" fmla="*/ 1235891 w 2379092"/>
              <a:gd name="connsiteY22" fmla="*/ 487656 h 986924"/>
              <a:gd name="connsiteX23" fmla="*/ 1412156 w 2379092"/>
              <a:gd name="connsiteY23" fmla="*/ 450838 h 986924"/>
              <a:gd name="connsiteX24" fmla="*/ 1483070 w 2379092"/>
              <a:gd name="connsiteY24" fmla="*/ 417990 h 986924"/>
              <a:gd name="connsiteX25" fmla="*/ 1535955 w 2379092"/>
              <a:gd name="connsiteY25" fmla="*/ 455487 h 986924"/>
              <a:gd name="connsiteX26" fmla="*/ 1591719 w 2379092"/>
              <a:gd name="connsiteY26" fmla="*/ 489146 h 986924"/>
              <a:gd name="connsiteX27" fmla="*/ 1614149 w 2379092"/>
              <a:gd name="connsiteY27" fmla="*/ 525890 h 986924"/>
              <a:gd name="connsiteX28" fmla="*/ 1608998 w 2379092"/>
              <a:gd name="connsiteY28" fmla="*/ 579518 h 986924"/>
              <a:gd name="connsiteX29" fmla="*/ 1792043 w 2379092"/>
              <a:gd name="connsiteY29" fmla="*/ 626987 h 986924"/>
              <a:gd name="connsiteX30" fmla="*/ 1977427 w 2379092"/>
              <a:gd name="connsiteY30" fmla="*/ 626987 h 986924"/>
              <a:gd name="connsiteX31" fmla="*/ 2162810 w 2379092"/>
              <a:gd name="connsiteY31" fmla="*/ 626987 h 986924"/>
              <a:gd name="connsiteX32" fmla="*/ 2348195 w 2379092"/>
              <a:gd name="connsiteY32" fmla="*/ 766318 h 986924"/>
              <a:gd name="connsiteX33" fmla="*/ 1977427 w 2379092"/>
              <a:gd name="connsiteY33" fmla="*/ 975313 h 986924"/>
              <a:gd name="connsiteX34" fmla="*/ 1792043 w 2379092"/>
              <a:gd name="connsiteY34" fmla="*/ 696652 h 986924"/>
              <a:gd name="connsiteX35" fmla="*/ 1703808 w 2379092"/>
              <a:gd name="connsiteY35" fmla="*/ 656158 h 986924"/>
              <a:gd name="connsiteX36" fmla="*/ 1553118 w 2379092"/>
              <a:gd name="connsiteY36" fmla="*/ 651532 h 986924"/>
              <a:gd name="connsiteX37" fmla="*/ 1549021 w 2379092"/>
              <a:gd name="connsiteY37" fmla="*/ 614150 h 986924"/>
              <a:gd name="connsiteX38" fmla="*/ 1544864 w 2379092"/>
              <a:gd name="connsiteY38" fmla="*/ 557321 h 986924"/>
              <a:gd name="connsiteX39" fmla="*/ 1558900 w 2379092"/>
              <a:gd name="connsiteY39" fmla="*/ 544135 h 986924"/>
              <a:gd name="connsiteX40" fmla="*/ 1465720 w 2379092"/>
              <a:gd name="connsiteY40" fmla="*/ 482381 h 986924"/>
              <a:gd name="connsiteX41" fmla="*/ 1397688 w 2379092"/>
              <a:gd name="connsiteY41" fmla="*/ 521939 h 986924"/>
              <a:gd name="connsiteX42" fmla="*/ 1353270 w 2379092"/>
              <a:gd name="connsiteY42" fmla="*/ 521079 h 986924"/>
              <a:gd name="connsiteX43" fmla="*/ 1112302 w 2379092"/>
              <a:gd name="connsiteY43" fmla="*/ 557321 h 986924"/>
              <a:gd name="connsiteX44" fmla="*/ 1072534 w 2379092"/>
              <a:gd name="connsiteY44" fmla="*/ 503479 h 986924"/>
              <a:gd name="connsiteX45" fmla="*/ 1112302 w 2379092"/>
              <a:gd name="connsiteY45" fmla="*/ 417990 h 986924"/>
              <a:gd name="connsiteX46" fmla="*/ 1071350 w 2379092"/>
              <a:gd name="connsiteY46" fmla="*/ 395785 h 986924"/>
              <a:gd name="connsiteX47" fmla="*/ 1050878 w 2379092"/>
              <a:gd name="connsiteY47" fmla="*/ 388962 h 986924"/>
              <a:gd name="connsiteX48" fmla="*/ 1054380 w 2379092"/>
              <a:gd name="connsiteY48" fmla="*/ 327383 h 986924"/>
              <a:gd name="connsiteX49" fmla="*/ 928048 w 2379092"/>
              <a:gd name="connsiteY49" fmla="*/ 334371 h 986924"/>
              <a:gd name="connsiteX50" fmla="*/ 887105 w 2379092"/>
              <a:gd name="connsiteY50" fmla="*/ 320723 h 986924"/>
              <a:gd name="connsiteX51" fmla="*/ 866633 w 2379092"/>
              <a:gd name="connsiteY51" fmla="*/ 313899 h 986924"/>
              <a:gd name="connsiteX52" fmla="*/ 846162 w 2379092"/>
              <a:gd name="connsiteY52" fmla="*/ 300251 h 986924"/>
              <a:gd name="connsiteX53" fmla="*/ 818866 w 2379092"/>
              <a:gd name="connsiteY53" fmla="*/ 259308 h 986924"/>
              <a:gd name="connsiteX54" fmla="*/ 777923 w 2379092"/>
              <a:gd name="connsiteY54" fmla="*/ 225188 h 986924"/>
              <a:gd name="connsiteX55" fmla="*/ 757451 w 2379092"/>
              <a:gd name="connsiteY55" fmla="*/ 211541 h 986924"/>
              <a:gd name="connsiteX56" fmla="*/ 736979 w 2379092"/>
              <a:gd name="connsiteY56" fmla="*/ 191069 h 986924"/>
              <a:gd name="connsiteX57" fmla="*/ 675565 w 2379092"/>
              <a:gd name="connsiteY57" fmla="*/ 163773 h 986924"/>
              <a:gd name="connsiteX58" fmla="*/ 655093 w 2379092"/>
              <a:gd name="connsiteY58" fmla="*/ 150126 h 986924"/>
              <a:gd name="connsiteX59" fmla="*/ 580030 w 2379092"/>
              <a:gd name="connsiteY59" fmla="*/ 129654 h 986924"/>
              <a:gd name="connsiteX60" fmla="*/ 518615 w 2379092"/>
              <a:gd name="connsiteY60" fmla="*/ 116006 h 986924"/>
              <a:gd name="connsiteX61" fmla="*/ 498144 w 2379092"/>
              <a:gd name="connsiteY61" fmla="*/ 88711 h 986924"/>
              <a:gd name="connsiteX62" fmla="*/ 491320 w 2379092"/>
              <a:gd name="connsiteY62" fmla="*/ 68239 h 986924"/>
              <a:gd name="connsiteX63" fmla="*/ 0 w 2379092"/>
              <a:gd name="connsiteY63" fmla="*/ 54591 h 986924"/>
              <a:gd name="connsiteX64" fmla="*/ 68239 w 2379092"/>
              <a:gd name="connsiteY64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890620 w 2379092"/>
              <a:gd name="connsiteY14" fmla="*/ 264121 h 986924"/>
              <a:gd name="connsiteX15" fmla="*/ 965877 w 2379092"/>
              <a:gd name="connsiteY15" fmla="*/ 277769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02944 w 2379092"/>
              <a:gd name="connsiteY19" fmla="*/ 368051 h 986924"/>
              <a:gd name="connsiteX20" fmla="*/ 1183454 w 2379092"/>
              <a:gd name="connsiteY20" fmla="*/ 407442 h 986924"/>
              <a:gd name="connsiteX21" fmla="*/ 1135695 w 2379092"/>
              <a:gd name="connsiteY21" fmla="*/ 503479 h 986924"/>
              <a:gd name="connsiteX22" fmla="*/ 1235891 w 2379092"/>
              <a:gd name="connsiteY22" fmla="*/ 487656 h 986924"/>
              <a:gd name="connsiteX23" fmla="*/ 1412156 w 2379092"/>
              <a:gd name="connsiteY23" fmla="*/ 450838 h 986924"/>
              <a:gd name="connsiteX24" fmla="*/ 1483070 w 2379092"/>
              <a:gd name="connsiteY24" fmla="*/ 417990 h 986924"/>
              <a:gd name="connsiteX25" fmla="*/ 1535955 w 2379092"/>
              <a:gd name="connsiteY25" fmla="*/ 455487 h 986924"/>
              <a:gd name="connsiteX26" fmla="*/ 1591719 w 2379092"/>
              <a:gd name="connsiteY26" fmla="*/ 489146 h 986924"/>
              <a:gd name="connsiteX27" fmla="*/ 1614149 w 2379092"/>
              <a:gd name="connsiteY27" fmla="*/ 525890 h 986924"/>
              <a:gd name="connsiteX28" fmla="*/ 1608998 w 2379092"/>
              <a:gd name="connsiteY28" fmla="*/ 579518 h 986924"/>
              <a:gd name="connsiteX29" fmla="*/ 1792043 w 2379092"/>
              <a:gd name="connsiteY29" fmla="*/ 626987 h 986924"/>
              <a:gd name="connsiteX30" fmla="*/ 1977427 w 2379092"/>
              <a:gd name="connsiteY30" fmla="*/ 626987 h 986924"/>
              <a:gd name="connsiteX31" fmla="*/ 2162810 w 2379092"/>
              <a:gd name="connsiteY31" fmla="*/ 626987 h 986924"/>
              <a:gd name="connsiteX32" fmla="*/ 2348195 w 2379092"/>
              <a:gd name="connsiteY32" fmla="*/ 766318 h 986924"/>
              <a:gd name="connsiteX33" fmla="*/ 1977427 w 2379092"/>
              <a:gd name="connsiteY33" fmla="*/ 975313 h 986924"/>
              <a:gd name="connsiteX34" fmla="*/ 1792043 w 2379092"/>
              <a:gd name="connsiteY34" fmla="*/ 696652 h 986924"/>
              <a:gd name="connsiteX35" fmla="*/ 1703808 w 2379092"/>
              <a:gd name="connsiteY35" fmla="*/ 656158 h 986924"/>
              <a:gd name="connsiteX36" fmla="*/ 1553118 w 2379092"/>
              <a:gd name="connsiteY36" fmla="*/ 651532 h 986924"/>
              <a:gd name="connsiteX37" fmla="*/ 1544864 w 2379092"/>
              <a:gd name="connsiteY37" fmla="*/ 626986 h 986924"/>
              <a:gd name="connsiteX38" fmla="*/ 1544864 w 2379092"/>
              <a:gd name="connsiteY38" fmla="*/ 557321 h 986924"/>
              <a:gd name="connsiteX39" fmla="*/ 1558900 w 2379092"/>
              <a:gd name="connsiteY39" fmla="*/ 544135 h 986924"/>
              <a:gd name="connsiteX40" fmla="*/ 1465720 w 2379092"/>
              <a:gd name="connsiteY40" fmla="*/ 482381 h 986924"/>
              <a:gd name="connsiteX41" fmla="*/ 1397688 w 2379092"/>
              <a:gd name="connsiteY41" fmla="*/ 521939 h 986924"/>
              <a:gd name="connsiteX42" fmla="*/ 1353270 w 2379092"/>
              <a:gd name="connsiteY42" fmla="*/ 521079 h 986924"/>
              <a:gd name="connsiteX43" fmla="*/ 1112302 w 2379092"/>
              <a:gd name="connsiteY43" fmla="*/ 557321 h 986924"/>
              <a:gd name="connsiteX44" fmla="*/ 1072534 w 2379092"/>
              <a:gd name="connsiteY44" fmla="*/ 503479 h 986924"/>
              <a:gd name="connsiteX45" fmla="*/ 1112302 w 2379092"/>
              <a:gd name="connsiteY45" fmla="*/ 417990 h 986924"/>
              <a:gd name="connsiteX46" fmla="*/ 1071350 w 2379092"/>
              <a:gd name="connsiteY46" fmla="*/ 395785 h 986924"/>
              <a:gd name="connsiteX47" fmla="*/ 1050878 w 2379092"/>
              <a:gd name="connsiteY47" fmla="*/ 388962 h 986924"/>
              <a:gd name="connsiteX48" fmla="*/ 1054380 w 2379092"/>
              <a:gd name="connsiteY48" fmla="*/ 327383 h 986924"/>
              <a:gd name="connsiteX49" fmla="*/ 928048 w 2379092"/>
              <a:gd name="connsiteY49" fmla="*/ 334371 h 986924"/>
              <a:gd name="connsiteX50" fmla="*/ 887105 w 2379092"/>
              <a:gd name="connsiteY50" fmla="*/ 320723 h 986924"/>
              <a:gd name="connsiteX51" fmla="*/ 866633 w 2379092"/>
              <a:gd name="connsiteY51" fmla="*/ 313899 h 986924"/>
              <a:gd name="connsiteX52" fmla="*/ 846162 w 2379092"/>
              <a:gd name="connsiteY52" fmla="*/ 300251 h 986924"/>
              <a:gd name="connsiteX53" fmla="*/ 818866 w 2379092"/>
              <a:gd name="connsiteY53" fmla="*/ 259308 h 986924"/>
              <a:gd name="connsiteX54" fmla="*/ 777923 w 2379092"/>
              <a:gd name="connsiteY54" fmla="*/ 225188 h 986924"/>
              <a:gd name="connsiteX55" fmla="*/ 757451 w 2379092"/>
              <a:gd name="connsiteY55" fmla="*/ 211541 h 986924"/>
              <a:gd name="connsiteX56" fmla="*/ 736979 w 2379092"/>
              <a:gd name="connsiteY56" fmla="*/ 191069 h 986924"/>
              <a:gd name="connsiteX57" fmla="*/ 675565 w 2379092"/>
              <a:gd name="connsiteY57" fmla="*/ 163773 h 986924"/>
              <a:gd name="connsiteX58" fmla="*/ 655093 w 2379092"/>
              <a:gd name="connsiteY58" fmla="*/ 150126 h 986924"/>
              <a:gd name="connsiteX59" fmla="*/ 580030 w 2379092"/>
              <a:gd name="connsiteY59" fmla="*/ 129654 h 986924"/>
              <a:gd name="connsiteX60" fmla="*/ 518615 w 2379092"/>
              <a:gd name="connsiteY60" fmla="*/ 116006 h 986924"/>
              <a:gd name="connsiteX61" fmla="*/ 498144 w 2379092"/>
              <a:gd name="connsiteY61" fmla="*/ 88711 h 986924"/>
              <a:gd name="connsiteX62" fmla="*/ 491320 w 2379092"/>
              <a:gd name="connsiteY62" fmla="*/ 68239 h 986924"/>
              <a:gd name="connsiteX63" fmla="*/ 0 w 2379092"/>
              <a:gd name="connsiteY63" fmla="*/ 54591 h 986924"/>
              <a:gd name="connsiteX64" fmla="*/ 68239 w 2379092"/>
              <a:gd name="connsiteY64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890620 w 2379092"/>
              <a:gd name="connsiteY14" fmla="*/ 264121 h 986924"/>
              <a:gd name="connsiteX15" fmla="*/ 965877 w 2379092"/>
              <a:gd name="connsiteY15" fmla="*/ 277769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02944 w 2379092"/>
              <a:gd name="connsiteY19" fmla="*/ 368051 h 986924"/>
              <a:gd name="connsiteX20" fmla="*/ 1183454 w 2379092"/>
              <a:gd name="connsiteY20" fmla="*/ 407442 h 986924"/>
              <a:gd name="connsiteX21" fmla="*/ 1135695 w 2379092"/>
              <a:gd name="connsiteY21" fmla="*/ 503479 h 986924"/>
              <a:gd name="connsiteX22" fmla="*/ 1235891 w 2379092"/>
              <a:gd name="connsiteY22" fmla="*/ 487656 h 986924"/>
              <a:gd name="connsiteX23" fmla="*/ 1412156 w 2379092"/>
              <a:gd name="connsiteY23" fmla="*/ 450838 h 986924"/>
              <a:gd name="connsiteX24" fmla="*/ 1483070 w 2379092"/>
              <a:gd name="connsiteY24" fmla="*/ 417990 h 986924"/>
              <a:gd name="connsiteX25" fmla="*/ 1535955 w 2379092"/>
              <a:gd name="connsiteY25" fmla="*/ 455487 h 986924"/>
              <a:gd name="connsiteX26" fmla="*/ 1591719 w 2379092"/>
              <a:gd name="connsiteY26" fmla="*/ 489146 h 986924"/>
              <a:gd name="connsiteX27" fmla="*/ 1614149 w 2379092"/>
              <a:gd name="connsiteY27" fmla="*/ 525890 h 986924"/>
              <a:gd name="connsiteX28" fmla="*/ 1608998 w 2379092"/>
              <a:gd name="connsiteY28" fmla="*/ 579518 h 986924"/>
              <a:gd name="connsiteX29" fmla="*/ 1792043 w 2379092"/>
              <a:gd name="connsiteY29" fmla="*/ 626987 h 986924"/>
              <a:gd name="connsiteX30" fmla="*/ 1977427 w 2379092"/>
              <a:gd name="connsiteY30" fmla="*/ 626987 h 986924"/>
              <a:gd name="connsiteX31" fmla="*/ 2162810 w 2379092"/>
              <a:gd name="connsiteY31" fmla="*/ 626987 h 986924"/>
              <a:gd name="connsiteX32" fmla="*/ 2348195 w 2379092"/>
              <a:gd name="connsiteY32" fmla="*/ 766318 h 986924"/>
              <a:gd name="connsiteX33" fmla="*/ 1977427 w 2379092"/>
              <a:gd name="connsiteY33" fmla="*/ 975313 h 986924"/>
              <a:gd name="connsiteX34" fmla="*/ 1792043 w 2379092"/>
              <a:gd name="connsiteY34" fmla="*/ 696652 h 986924"/>
              <a:gd name="connsiteX35" fmla="*/ 1703808 w 2379092"/>
              <a:gd name="connsiteY35" fmla="*/ 656158 h 986924"/>
              <a:gd name="connsiteX36" fmla="*/ 1553118 w 2379092"/>
              <a:gd name="connsiteY36" fmla="*/ 651532 h 986924"/>
              <a:gd name="connsiteX37" fmla="*/ 1512115 w 2379092"/>
              <a:gd name="connsiteY37" fmla="*/ 619074 h 986924"/>
              <a:gd name="connsiteX38" fmla="*/ 1544864 w 2379092"/>
              <a:gd name="connsiteY38" fmla="*/ 557321 h 986924"/>
              <a:gd name="connsiteX39" fmla="*/ 1558900 w 2379092"/>
              <a:gd name="connsiteY39" fmla="*/ 544135 h 986924"/>
              <a:gd name="connsiteX40" fmla="*/ 1465720 w 2379092"/>
              <a:gd name="connsiteY40" fmla="*/ 482381 h 986924"/>
              <a:gd name="connsiteX41" fmla="*/ 1397688 w 2379092"/>
              <a:gd name="connsiteY41" fmla="*/ 521939 h 986924"/>
              <a:gd name="connsiteX42" fmla="*/ 1353270 w 2379092"/>
              <a:gd name="connsiteY42" fmla="*/ 521079 h 986924"/>
              <a:gd name="connsiteX43" fmla="*/ 1112302 w 2379092"/>
              <a:gd name="connsiteY43" fmla="*/ 557321 h 986924"/>
              <a:gd name="connsiteX44" fmla="*/ 1072534 w 2379092"/>
              <a:gd name="connsiteY44" fmla="*/ 503479 h 986924"/>
              <a:gd name="connsiteX45" fmla="*/ 1112302 w 2379092"/>
              <a:gd name="connsiteY45" fmla="*/ 417990 h 986924"/>
              <a:gd name="connsiteX46" fmla="*/ 1071350 w 2379092"/>
              <a:gd name="connsiteY46" fmla="*/ 395785 h 986924"/>
              <a:gd name="connsiteX47" fmla="*/ 1050878 w 2379092"/>
              <a:gd name="connsiteY47" fmla="*/ 388962 h 986924"/>
              <a:gd name="connsiteX48" fmla="*/ 1054380 w 2379092"/>
              <a:gd name="connsiteY48" fmla="*/ 327383 h 986924"/>
              <a:gd name="connsiteX49" fmla="*/ 928048 w 2379092"/>
              <a:gd name="connsiteY49" fmla="*/ 334371 h 986924"/>
              <a:gd name="connsiteX50" fmla="*/ 887105 w 2379092"/>
              <a:gd name="connsiteY50" fmla="*/ 320723 h 986924"/>
              <a:gd name="connsiteX51" fmla="*/ 866633 w 2379092"/>
              <a:gd name="connsiteY51" fmla="*/ 313899 h 986924"/>
              <a:gd name="connsiteX52" fmla="*/ 846162 w 2379092"/>
              <a:gd name="connsiteY52" fmla="*/ 300251 h 986924"/>
              <a:gd name="connsiteX53" fmla="*/ 818866 w 2379092"/>
              <a:gd name="connsiteY53" fmla="*/ 259308 h 986924"/>
              <a:gd name="connsiteX54" fmla="*/ 777923 w 2379092"/>
              <a:gd name="connsiteY54" fmla="*/ 225188 h 986924"/>
              <a:gd name="connsiteX55" fmla="*/ 757451 w 2379092"/>
              <a:gd name="connsiteY55" fmla="*/ 211541 h 986924"/>
              <a:gd name="connsiteX56" fmla="*/ 736979 w 2379092"/>
              <a:gd name="connsiteY56" fmla="*/ 191069 h 986924"/>
              <a:gd name="connsiteX57" fmla="*/ 675565 w 2379092"/>
              <a:gd name="connsiteY57" fmla="*/ 163773 h 986924"/>
              <a:gd name="connsiteX58" fmla="*/ 655093 w 2379092"/>
              <a:gd name="connsiteY58" fmla="*/ 150126 h 986924"/>
              <a:gd name="connsiteX59" fmla="*/ 580030 w 2379092"/>
              <a:gd name="connsiteY59" fmla="*/ 129654 h 986924"/>
              <a:gd name="connsiteX60" fmla="*/ 518615 w 2379092"/>
              <a:gd name="connsiteY60" fmla="*/ 116006 h 986924"/>
              <a:gd name="connsiteX61" fmla="*/ 498144 w 2379092"/>
              <a:gd name="connsiteY61" fmla="*/ 88711 h 986924"/>
              <a:gd name="connsiteX62" fmla="*/ 491320 w 2379092"/>
              <a:gd name="connsiteY62" fmla="*/ 68239 h 986924"/>
              <a:gd name="connsiteX63" fmla="*/ 0 w 2379092"/>
              <a:gd name="connsiteY63" fmla="*/ 54591 h 986924"/>
              <a:gd name="connsiteX64" fmla="*/ 68239 w 2379092"/>
              <a:gd name="connsiteY64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890620 w 2379092"/>
              <a:gd name="connsiteY14" fmla="*/ 264121 h 986924"/>
              <a:gd name="connsiteX15" fmla="*/ 965877 w 2379092"/>
              <a:gd name="connsiteY15" fmla="*/ 277769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02944 w 2379092"/>
              <a:gd name="connsiteY19" fmla="*/ 368051 h 986924"/>
              <a:gd name="connsiteX20" fmla="*/ 1183454 w 2379092"/>
              <a:gd name="connsiteY20" fmla="*/ 407442 h 986924"/>
              <a:gd name="connsiteX21" fmla="*/ 1135695 w 2379092"/>
              <a:gd name="connsiteY21" fmla="*/ 503479 h 986924"/>
              <a:gd name="connsiteX22" fmla="*/ 1235891 w 2379092"/>
              <a:gd name="connsiteY22" fmla="*/ 487656 h 986924"/>
              <a:gd name="connsiteX23" fmla="*/ 1412156 w 2379092"/>
              <a:gd name="connsiteY23" fmla="*/ 450838 h 986924"/>
              <a:gd name="connsiteX24" fmla="*/ 1483070 w 2379092"/>
              <a:gd name="connsiteY24" fmla="*/ 417990 h 986924"/>
              <a:gd name="connsiteX25" fmla="*/ 1535955 w 2379092"/>
              <a:gd name="connsiteY25" fmla="*/ 455487 h 986924"/>
              <a:gd name="connsiteX26" fmla="*/ 1591719 w 2379092"/>
              <a:gd name="connsiteY26" fmla="*/ 489146 h 986924"/>
              <a:gd name="connsiteX27" fmla="*/ 1614149 w 2379092"/>
              <a:gd name="connsiteY27" fmla="*/ 525890 h 986924"/>
              <a:gd name="connsiteX28" fmla="*/ 1608998 w 2379092"/>
              <a:gd name="connsiteY28" fmla="*/ 579518 h 986924"/>
              <a:gd name="connsiteX29" fmla="*/ 1792043 w 2379092"/>
              <a:gd name="connsiteY29" fmla="*/ 626987 h 986924"/>
              <a:gd name="connsiteX30" fmla="*/ 1977427 w 2379092"/>
              <a:gd name="connsiteY30" fmla="*/ 626987 h 986924"/>
              <a:gd name="connsiteX31" fmla="*/ 2162810 w 2379092"/>
              <a:gd name="connsiteY31" fmla="*/ 626987 h 986924"/>
              <a:gd name="connsiteX32" fmla="*/ 2348195 w 2379092"/>
              <a:gd name="connsiteY32" fmla="*/ 766318 h 986924"/>
              <a:gd name="connsiteX33" fmla="*/ 1977427 w 2379092"/>
              <a:gd name="connsiteY33" fmla="*/ 975313 h 986924"/>
              <a:gd name="connsiteX34" fmla="*/ 1792043 w 2379092"/>
              <a:gd name="connsiteY34" fmla="*/ 696652 h 986924"/>
              <a:gd name="connsiteX35" fmla="*/ 1703808 w 2379092"/>
              <a:gd name="connsiteY35" fmla="*/ 656158 h 986924"/>
              <a:gd name="connsiteX36" fmla="*/ 1553118 w 2379092"/>
              <a:gd name="connsiteY36" fmla="*/ 651532 h 986924"/>
              <a:gd name="connsiteX37" fmla="*/ 1512115 w 2379092"/>
              <a:gd name="connsiteY37" fmla="*/ 619074 h 986924"/>
              <a:gd name="connsiteX38" fmla="*/ 1558900 w 2379092"/>
              <a:gd name="connsiteY38" fmla="*/ 544135 h 986924"/>
              <a:gd name="connsiteX39" fmla="*/ 1465720 w 2379092"/>
              <a:gd name="connsiteY39" fmla="*/ 482381 h 986924"/>
              <a:gd name="connsiteX40" fmla="*/ 1397688 w 2379092"/>
              <a:gd name="connsiteY40" fmla="*/ 521939 h 986924"/>
              <a:gd name="connsiteX41" fmla="*/ 1353270 w 2379092"/>
              <a:gd name="connsiteY41" fmla="*/ 521079 h 986924"/>
              <a:gd name="connsiteX42" fmla="*/ 1112302 w 2379092"/>
              <a:gd name="connsiteY42" fmla="*/ 557321 h 986924"/>
              <a:gd name="connsiteX43" fmla="*/ 1072534 w 2379092"/>
              <a:gd name="connsiteY43" fmla="*/ 503479 h 986924"/>
              <a:gd name="connsiteX44" fmla="*/ 1112302 w 2379092"/>
              <a:gd name="connsiteY44" fmla="*/ 417990 h 986924"/>
              <a:gd name="connsiteX45" fmla="*/ 1071350 w 2379092"/>
              <a:gd name="connsiteY45" fmla="*/ 395785 h 986924"/>
              <a:gd name="connsiteX46" fmla="*/ 1050878 w 2379092"/>
              <a:gd name="connsiteY46" fmla="*/ 388962 h 986924"/>
              <a:gd name="connsiteX47" fmla="*/ 1054380 w 2379092"/>
              <a:gd name="connsiteY47" fmla="*/ 327383 h 986924"/>
              <a:gd name="connsiteX48" fmla="*/ 928048 w 2379092"/>
              <a:gd name="connsiteY48" fmla="*/ 334371 h 986924"/>
              <a:gd name="connsiteX49" fmla="*/ 887105 w 2379092"/>
              <a:gd name="connsiteY49" fmla="*/ 320723 h 986924"/>
              <a:gd name="connsiteX50" fmla="*/ 866633 w 2379092"/>
              <a:gd name="connsiteY50" fmla="*/ 313899 h 986924"/>
              <a:gd name="connsiteX51" fmla="*/ 846162 w 2379092"/>
              <a:gd name="connsiteY51" fmla="*/ 300251 h 986924"/>
              <a:gd name="connsiteX52" fmla="*/ 818866 w 2379092"/>
              <a:gd name="connsiteY52" fmla="*/ 259308 h 986924"/>
              <a:gd name="connsiteX53" fmla="*/ 777923 w 2379092"/>
              <a:gd name="connsiteY53" fmla="*/ 225188 h 986924"/>
              <a:gd name="connsiteX54" fmla="*/ 757451 w 2379092"/>
              <a:gd name="connsiteY54" fmla="*/ 211541 h 986924"/>
              <a:gd name="connsiteX55" fmla="*/ 736979 w 2379092"/>
              <a:gd name="connsiteY55" fmla="*/ 191069 h 986924"/>
              <a:gd name="connsiteX56" fmla="*/ 675565 w 2379092"/>
              <a:gd name="connsiteY56" fmla="*/ 163773 h 986924"/>
              <a:gd name="connsiteX57" fmla="*/ 655093 w 2379092"/>
              <a:gd name="connsiteY57" fmla="*/ 150126 h 986924"/>
              <a:gd name="connsiteX58" fmla="*/ 580030 w 2379092"/>
              <a:gd name="connsiteY58" fmla="*/ 129654 h 986924"/>
              <a:gd name="connsiteX59" fmla="*/ 518615 w 2379092"/>
              <a:gd name="connsiteY59" fmla="*/ 116006 h 986924"/>
              <a:gd name="connsiteX60" fmla="*/ 498144 w 2379092"/>
              <a:gd name="connsiteY60" fmla="*/ 88711 h 986924"/>
              <a:gd name="connsiteX61" fmla="*/ 491320 w 2379092"/>
              <a:gd name="connsiteY61" fmla="*/ 68239 h 986924"/>
              <a:gd name="connsiteX62" fmla="*/ 0 w 2379092"/>
              <a:gd name="connsiteY62" fmla="*/ 54591 h 986924"/>
              <a:gd name="connsiteX63" fmla="*/ 68239 w 2379092"/>
              <a:gd name="connsiteY6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890620 w 2379092"/>
              <a:gd name="connsiteY14" fmla="*/ 264121 h 986924"/>
              <a:gd name="connsiteX15" fmla="*/ 965877 w 2379092"/>
              <a:gd name="connsiteY15" fmla="*/ 277769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02944 w 2379092"/>
              <a:gd name="connsiteY19" fmla="*/ 368051 h 986924"/>
              <a:gd name="connsiteX20" fmla="*/ 1183454 w 2379092"/>
              <a:gd name="connsiteY20" fmla="*/ 407442 h 986924"/>
              <a:gd name="connsiteX21" fmla="*/ 1135695 w 2379092"/>
              <a:gd name="connsiteY21" fmla="*/ 503479 h 986924"/>
              <a:gd name="connsiteX22" fmla="*/ 1235891 w 2379092"/>
              <a:gd name="connsiteY22" fmla="*/ 487656 h 986924"/>
              <a:gd name="connsiteX23" fmla="*/ 1412156 w 2379092"/>
              <a:gd name="connsiteY23" fmla="*/ 450838 h 986924"/>
              <a:gd name="connsiteX24" fmla="*/ 1483070 w 2379092"/>
              <a:gd name="connsiteY24" fmla="*/ 417990 h 986924"/>
              <a:gd name="connsiteX25" fmla="*/ 1535955 w 2379092"/>
              <a:gd name="connsiteY25" fmla="*/ 455487 h 986924"/>
              <a:gd name="connsiteX26" fmla="*/ 1591719 w 2379092"/>
              <a:gd name="connsiteY26" fmla="*/ 489146 h 986924"/>
              <a:gd name="connsiteX27" fmla="*/ 1614149 w 2379092"/>
              <a:gd name="connsiteY27" fmla="*/ 525890 h 986924"/>
              <a:gd name="connsiteX28" fmla="*/ 1608998 w 2379092"/>
              <a:gd name="connsiteY28" fmla="*/ 579518 h 986924"/>
              <a:gd name="connsiteX29" fmla="*/ 1792043 w 2379092"/>
              <a:gd name="connsiteY29" fmla="*/ 626987 h 986924"/>
              <a:gd name="connsiteX30" fmla="*/ 1977427 w 2379092"/>
              <a:gd name="connsiteY30" fmla="*/ 626987 h 986924"/>
              <a:gd name="connsiteX31" fmla="*/ 2162810 w 2379092"/>
              <a:gd name="connsiteY31" fmla="*/ 626987 h 986924"/>
              <a:gd name="connsiteX32" fmla="*/ 2348195 w 2379092"/>
              <a:gd name="connsiteY32" fmla="*/ 766318 h 986924"/>
              <a:gd name="connsiteX33" fmla="*/ 1977427 w 2379092"/>
              <a:gd name="connsiteY33" fmla="*/ 975313 h 986924"/>
              <a:gd name="connsiteX34" fmla="*/ 1792043 w 2379092"/>
              <a:gd name="connsiteY34" fmla="*/ 696652 h 986924"/>
              <a:gd name="connsiteX35" fmla="*/ 1703808 w 2379092"/>
              <a:gd name="connsiteY35" fmla="*/ 656158 h 986924"/>
              <a:gd name="connsiteX36" fmla="*/ 1553118 w 2379092"/>
              <a:gd name="connsiteY36" fmla="*/ 651532 h 986924"/>
              <a:gd name="connsiteX37" fmla="*/ 1544864 w 2379092"/>
              <a:gd name="connsiteY37" fmla="*/ 557321 h 986924"/>
              <a:gd name="connsiteX38" fmla="*/ 1558900 w 2379092"/>
              <a:gd name="connsiteY38" fmla="*/ 544135 h 986924"/>
              <a:gd name="connsiteX39" fmla="*/ 1465720 w 2379092"/>
              <a:gd name="connsiteY39" fmla="*/ 482381 h 986924"/>
              <a:gd name="connsiteX40" fmla="*/ 1397688 w 2379092"/>
              <a:gd name="connsiteY40" fmla="*/ 521939 h 986924"/>
              <a:gd name="connsiteX41" fmla="*/ 1353270 w 2379092"/>
              <a:gd name="connsiteY41" fmla="*/ 521079 h 986924"/>
              <a:gd name="connsiteX42" fmla="*/ 1112302 w 2379092"/>
              <a:gd name="connsiteY42" fmla="*/ 557321 h 986924"/>
              <a:gd name="connsiteX43" fmla="*/ 1072534 w 2379092"/>
              <a:gd name="connsiteY43" fmla="*/ 503479 h 986924"/>
              <a:gd name="connsiteX44" fmla="*/ 1112302 w 2379092"/>
              <a:gd name="connsiteY44" fmla="*/ 417990 h 986924"/>
              <a:gd name="connsiteX45" fmla="*/ 1071350 w 2379092"/>
              <a:gd name="connsiteY45" fmla="*/ 395785 h 986924"/>
              <a:gd name="connsiteX46" fmla="*/ 1050878 w 2379092"/>
              <a:gd name="connsiteY46" fmla="*/ 388962 h 986924"/>
              <a:gd name="connsiteX47" fmla="*/ 1054380 w 2379092"/>
              <a:gd name="connsiteY47" fmla="*/ 327383 h 986924"/>
              <a:gd name="connsiteX48" fmla="*/ 928048 w 2379092"/>
              <a:gd name="connsiteY48" fmla="*/ 334371 h 986924"/>
              <a:gd name="connsiteX49" fmla="*/ 887105 w 2379092"/>
              <a:gd name="connsiteY49" fmla="*/ 320723 h 986924"/>
              <a:gd name="connsiteX50" fmla="*/ 866633 w 2379092"/>
              <a:gd name="connsiteY50" fmla="*/ 313899 h 986924"/>
              <a:gd name="connsiteX51" fmla="*/ 846162 w 2379092"/>
              <a:gd name="connsiteY51" fmla="*/ 300251 h 986924"/>
              <a:gd name="connsiteX52" fmla="*/ 818866 w 2379092"/>
              <a:gd name="connsiteY52" fmla="*/ 259308 h 986924"/>
              <a:gd name="connsiteX53" fmla="*/ 777923 w 2379092"/>
              <a:gd name="connsiteY53" fmla="*/ 225188 h 986924"/>
              <a:gd name="connsiteX54" fmla="*/ 757451 w 2379092"/>
              <a:gd name="connsiteY54" fmla="*/ 211541 h 986924"/>
              <a:gd name="connsiteX55" fmla="*/ 736979 w 2379092"/>
              <a:gd name="connsiteY55" fmla="*/ 191069 h 986924"/>
              <a:gd name="connsiteX56" fmla="*/ 675565 w 2379092"/>
              <a:gd name="connsiteY56" fmla="*/ 163773 h 986924"/>
              <a:gd name="connsiteX57" fmla="*/ 655093 w 2379092"/>
              <a:gd name="connsiteY57" fmla="*/ 150126 h 986924"/>
              <a:gd name="connsiteX58" fmla="*/ 580030 w 2379092"/>
              <a:gd name="connsiteY58" fmla="*/ 129654 h 986924"/>
              <a:gd name="connsiteX59" fmla="*/ 518615 w 2379092"/>
              <a:gd name="connsiteY59" fmla="*/ 116006 h 986924"/>
              <a:gd name="connsiteX60" fmla="*/ 498144 w 2379092"/>
              <a:gd name="connsiteY60" fmla="*/ 88711 h 986924"/>
              <a:gd name="connsiteX61" fmla="*/ 491320 w 2379092"/>
              <a:gd name="connsiteY61" fmla="*/ 68239 h 986924"/>
              <a:gd name="connsiteX62" fmla="*/ 0 w 2379092"/>
              <a:gd name="connsiteY62" fmla="*/ 54591 h 986924"/>
              <a:gd name="connsiteX63" fmla="*/ 68239 w 2379092"/>
              <a:gd name="connsiteY6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890620 w 2379092"/>
              <a:gd name="connsiteY14" fmla="*/ 264121 h 986924"/>
              <a:gd name="connsiteX15" fmla="*/ 965877 w 2379092"/>
              <a:gd name="connsiteY15" fmla="*/ 277769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02944 w 2379092"/>
              <a:gd name="connsiteY19" fmla="*/ 368051 h 986924"/>
              <a:gd name="connsiteX20" fmla="*/ 1183454 w 2379092"/>
              <a:gd name="connsiteY20" fmla="*/ 407442 h 986924"/>
              <a:gd name="connsiteX21" fmla="*/ 1135695 w 2379092"/>
              <a:gd name="connsiteY21" fmla="*/ 503479 h 986924"/>
              <a:gd name="connsiteX22" fmla="*/ 1235891 w 2379092"/>
              <a:gd name="connsiteY22" fmla="*/ 487656 h 986924"/>
              <a:gd name="connsiteX23" fmla="*/ 1412156 w 2379092"/>
              <a:gd name="connsiteY23" fmla="*/ 450838 h 986924"/>
              <a:gd name="connsiteX24" fmla="*/ 1483070 w 2379092"/>
              <a:gd name="connsiteY24" fmla="*/ 417990 h 986924"/>
              <a:gd name="connsiteX25" fmla="*/ 1535955 w 2379092"/>
              <a:gd name="connsiteY25" fmla="*/ 455487 h 986924"/>
              <a:gd name="connsiteX26" fmla="*/ 1591719 w 2379092"/>
              <a:gd name="connsiteY26" fmla="*/ 489146 h 986924"/>
              <a:gd name="connsiteX27" fmla="*/ 1614149 w 2379092"/>
              <a:gd name="connsiteY27" fmla="*/ 525890 h 986924"/>
              <a:gd name="connsiteX28" fmla="*/ 1608998 w 2379092"/>
              <a:gd name="connsiteY28" fmla="*/ 579518 h 986924"/>
              <a:gd name="connsiteX29" fmla="*/ 1792043 w 2379092"/>
              <a:gd name="connsiteY29" fmla="*/ 626987 h 986924"/>
              <a:gd name="connsiteX30" fmla="*/ 1977427 w 2379092"/>
              <a:gd name="connsiteY30" fmla="*/ 626987 h 986924"/>
              <a:gd name="connsiteX31" fmla="*/ 2162810 w 2379092"/>
              <a:gd name="connsiteY31" fmla="*/ 626987 h 986924"/>
              <a:gd name="connsiteX32" fmla="*/ 2348195 w 2379092"/>
              <a:gd name="connsiteY32" fmla="*/ 766318 h 986924"/>
              <a:gd name="connsiteX33" fmla="*/ 1977427 w 2379092"/>
              <a:gd name="connsiteY33" fmla="*/ 975313 h 986924"/>
              <a:gd name="connsiteX34" fmla="*/ 1792043 w 2379092"/>
              <a:gd name="connsiteY34" fmla="*/ 696652 h 986924"/>
              <a:gd name="connsiteX35" fmla="*/ 1703808 w 2379092"/>
              <a:gd name="connsiteY35" fmla="*/ 656158 h 986924"/>
              <a:gd name="connsiteX36" fmla="*/ 1553118 w 2379092"/>
              <a:gd name="connsiteY36" fmla="*/ 651532 h 986924"/>
              <a:gd name="connsiteX37" fmla="*/ 1483070 w 2379092"/>
              <a:gd name="connsiteY37" fmla="*/ 626986 h 986924"/>
              <a:gd name="connsiteX38" fmla="*/ 1558900 w 2379092"/>
              <a:gd name="connsiteY38" fmla="*/ 544135 h 986924"/>
              <a:gd name="connsiteX39" fmla="*/ 1465720 w 2379092"/>
              <a:gd name="connsiteY39" fmla="*/ 482381 h 986924"/>
              <a:gd name="connsiteX40" fmla="*/ 1397688 w 2379092"/>
              <a:gd name="connsiteY40" fmla="*/ 521939 h 986924"/>
              <a:gd name="connsiteX41" fmla="*/ 1353270 w 2379092"/>
              <a:gd name="connsiteY41" fmla="*/ 521079 h 986924"/>
              <a:gd name="connsiteX42" fmla="*/ 1112302 w 2379092"/>
              <a:gd name="connsiteY42" fmla="*/ 557321 h 986924"/>
              <a:gd name="connsiteX43" fmla="*/ 1072534 w 2379092"/>
              <a:gd name="connsiteY43" fmla="*/ 503479 h 986924"/>
              <a:gd name="connsiteX44" fmla="*/ 1112302 w 2379092"/>
              <a:gd name="connsiteY44" fmla="*/ 417990 h 986924"/>
              <a:gd name="connsiteX45" fmla="*/ 1071350 w 2379092"/>
              <a:gd name="connsiteY45" fmla="*/ 395785 h 986924"/>
              <a:gd name="connsiteX46" fmla="*/ 1050878 w 2379092"/>
              <a:gd name="connsiteY46" fmla="*/ 388962 h 986924"/>
              <a:gd name="connsiteX47" fmla="*/ 1054380 w 2379092"/>
              <a:gd name="connsiteY47" fmla="*/ 327383 h 986924"/>
              <a:gd name="connsiteX48" fmla="*/ 928048 w 2379092"/>
              <a:gd name="connsiteY48" fmla="*/ 334371 h 986924"/>
              <a:gd name="connsiteX49" fmla="*/ 887105 w 2379092"/>
              <a:gd name="connsiteY49" fmla="*/ 320723 h 986924"/>
              <a:gd name="connsiteX50" fmla="*/ 866633 w 2379092"/>
              <a:gd name="connsiteY50" fmla="*/ 313899 h 986924"/>
              <a:gd name="connsiteX51" fmla="*/ 846162 w 2379092"/>
              <a:gd name="connsiteY51" fmla="*/ 300251 h 986924"/>
              <a:gd name="connsiteX52" fmla="*/ 818866 w 2379092"/>
              <a:gd name="connsiteY52" fmla="*/ 259308 h 986924"/>
              <a:gd name="connsiteX53" fmla="*/ 777923 w 2379092"/>
              <a:gd name="connsiteY53" fmla="*/ 225188 h 986924"/>
              <a:gd name="connsiteX54" fmla="*/ 757451 w 2379092"/>
              <a:gd name="connsiteY54" fmla="*/ 211541 h 986924"/>
              <a:gd name="connsiteX55" fmla="*/ 736979 w 2379092"/>
              <a:gd name="connsiteY55" fmla="*/ 191069 h 986924"/>
              <a:gd name="connsiteX56" fmla="*/ 675565 w 2379092"/>
              <a:gd name="connsiteY56" fmla="*/ 163773 h 986924"/>
              <a:gd name="connsiteX57" fmla="*/ 655093 w 2379092"/>
              <a:gd name="connsiteY57" fmla="*/ 150126 h 986924"/>
              <a:gd name="connsiteX58" fmla="*/ 580030 w 2379092"/>
              <a:gd name="connsiteY58" fmla="*/ 129654 h 986924"/>
              <a:gd name="connsiteX59" fmla="*/ 518615 w 2379092"/>
              <a:gd name="connsiteY59" fmla="*/ 116006 h 986924"/>
              <a:gd name="connsiteX60" fmla="*/ 498144 w 2379092"/>
              <a:gd name="connsiteY60" fmla="*/ 88711 h 986924"/>
              <a:gd name="connsiteX61" fmla="*/ 491320 w 2379092"/>
              <a:gd name="connsiteY61" fmla="*/ 68239 h 986924"/>
              <a:gd name="connsiteX62" fmla="*/ 0 w 2379092"/>
              <a:gd name="connsiteY62" fmla="*/ 54591 h 986924"/>
              <a:gd name="connsiteX63" fmla="*/ 68239 w 2379092"/>
              <a:gd name="connsiteY6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890620 w 2379092"/>
              <a:gd name="connsiteY14" fmla="*/ 264121 h 986924"/>
              <a:gd name="connsiteX15" fmla="*/ 965877 w 2379092"/>
              <a:gd name="connsiteY15" fmla="*/ 277769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02944 w 2379092"/>
              <a:gd name="connsiteY19" fmla="*/ 368051 h 986924"/>
              <a:gd name="connsiteX20" fmla="*/ 1183454 w 2379092"/>
              <a:gd name="connsiteY20" fmla="*/ 407442 h 986924"/>
              <a:gd name="connsiteX21" fmla="*/ 1135695 w 2379092"/>
              <a:gd name="connsiteY21" fmla="*/ 503479 h 986924"/>
              <a:gd name="connsiteX22" fmla="*/ 1235891 w 2379092"/>
              <a:gd name="connsiteY22" fmla="*/ 487656 h 986924"/>
              <a:gd name="connsiteX23" fmla="*/ 1412156 w 2379092"/>
              <a:gd name="connsiteY23" fmla="*/ 450838 h 986924"/>
              <a:gd name="connsiteX24" fmla="*/ 1483070 w 2379092"/>
              <a:gd name="connsiteY24" fmla="*/ 417990 h 986924"/>
              <a:gd name="connsiteX25" fmla="*/ 1535955 w 2379092"/>
              <a:gd name="connsiteY25" fmla="*/ 455487 h 986924"/>
              <a:gd name="connsiteX26" fmla="*/ 1591719 w 2379092"/>
              <a:gd name="connsiteY26" fmla="*/ 489146 h 986924"/>
              <a:gd name="connsiteX27" fmla="*/ 1614149 w 2379092"/>
              <a:gd name="connsiteY27" fmla="*/ 525890 h 986924"/>
              <a:gd name="connsiteX28" fmla="*/ 1608998 w 2379092"/>
              <a:gd name="connsiteY28" fmla="*/ 579518 h 986924"/>
              <a:gd name="connsiteX29" fmla="*/ 1792043 w 2379092"/>
              <a:gd name="connsiteY29" fmla="*/ 626987 h 986924"/>
              <a:gd name="connsiteX30" fmla="*/ 1977427 w 2379092"/>
              <a:gd name="connsiteY30" fmla="*/ 626987 h 986924"/>
              <a:gd name="connsiteX31" fmla="*/ 2162810 w 2379092"/>
              <a:gd name="connsiteY31" fmla="*/ 626987 h 986924"/>
              <a:gd name="connsiteX32" fmla="*/ 2348195 w 2379092"/>
              <a:gd name="connsiteY32" fmla="*/ 766318 h 986924"/>
              <a:gd name="connsiteX33" fmla="*/ 1977427 w 2379092"/>
              <a:gd name="connsiteY33" fmla="*/ 975313 h 986924"/>
              <a:gd name="connsiteX34" fmla="*/ 1792043 w 2379092"/>
              <a:gd name="connsiteY34" fmla="*/ 696652 h 986924"/>
              <a:gd name="connsiteX35" fmla="*/ 1703808 w 2379092"/>
              <a:gd name="connsiteY35" fmla="*/ 656158 h 986924"/>
              <a:gd name="connsiteX36" fmla="*/ 1553118 w 2379092"/>
              <a:gd name="connsiteY36" fmla="*/ 651532 h 986924"/>
              <a:gd name="connsiteX37" fmla="*/ 1507632 w 2379092"/>
              <a:gd name="connsiteY37" fmla="*/ 587868 h 986924"/>
              <a:gd name="connsiteX38" fmla="*/ 1558900 w 2379092"/>
              <a:gd name="connsiteY38" fmla="*/ 544135 h 986924"/>
              <a:gd name="connsiteX39" fmla="*/ 1465720 w 2379092"/>
              <a:gd name="connsiteY39" fmla="*/ 482381 h 986924"/>
              <a:gd name="connsiteX40" fmla="*/ 1397688 w 2379092"/>
              <a:gd name="connsiteY40" fmla="*/ 521939 h 986924"/>
              <a:gd name="connsiteX41" fmla="*/ 1353270 w 2379092"/>
              <a:gd name="connsiteY41" fmla="*/ 521079 h 986924"/>
              <a:gd name="connsiteX42" fmla="*/ 1112302 w 2379092"/>
              <a:gd name="connsiteY42" fmla="*/ 557321 h 986924"/>
              <a:gd name="connsiteX43" fmla="*/ 1072534 w 2379092"/>
              <a:gd name="connsiteY43" fmla="*/ 503479 h 986924"/>
              <a:gd name="connsiteX44" fmla="*/ 1112302 w 2379092"/>
              <a:gd name="connsiteY44" fmla="*/ 417990 h 986924"/>
              <a:gd name="connsiteX45" fmla="*/ 1071350 w 2379092"/>
              <a:gd name="connsiteY45" fmla="*/ 395785 h 986924"/>
              <a:gd name="connsiteX46" fmla="*/ 1050878 w 2379092"/>
              <a:gd name="connsiteY46" fmla="*/ 388962 h 986924"/>
              <a:gd name="connsiteX47" fmla="*/ 1054380 w 2379092"/>
              <a:gd name="connsiteY47" fmla="*/ 327383 h 986924"/>
              <a:gd name="connsiteX48" fmla="*/ 928048 w 2379092"/>
              <a:gd name="connsiteY48" fmla="*/ 334371 h 986924"/>
              <a:gd name="connsiteX49" fmla="*/ 887105 w 2379092"/>
              <a:gd name="connsiteY49" fmla="*/ 320723 h 986924"/>
              <a:gd name="connsiteX50" fmla="*/ 866633 w 2379092"/>
              <a:gd name="connsiteY50" fmla="*/ 313899 h 986924"/>
              <a:gd name="connsiteX51" fmla="*/ 846162 w 2379092"/>
              <a:gd name="connsiteY51" fmla="*/ 300251 h 986924"/>
              <a:gd name="connsiteX52" fmla="*/ 818866 w 2379092"/>
              <a:gd name="connsiteY52" fmla="*/ 259308 h 986924"/>
              <a:gd name="connsiteX53" fmla="*/ 777923 w 2379092"/>
              <a:gd name="connsiteY53" fmla="*/ 225188 h 986924"/>
              <a:gd name="connsiteX54" fmla="*/ 757451 w 2379092"/>
              <a:gd name="connsiteY54" fmla="*/ 211541 h 986924"/>
              <a:gd name="connsiteX55" fmla="*/ 736979 w 2379092"/>
              <a:gd name="connsiteY55" fmla="*/ 191069 h 986924"/>
              <a:gd name="connsiteX56" fmla="*/ 675565 w 2379092"/>
              <a:gd name="connsiteY56" fmla="*/ 163773 h 986924"/>
              <a:gd name="connsiteX57" fmla="*/ 655093 w 2379092"/>
              <a:gd name="connsiteY57" fmla="*/ 150126 h 986924"/>
              <a:gd name="connsiteX58" fmla="*/ 580030 w 2379092"/>
              <a:gd name="connsiteY58" fmla="*/ 129654 h 986924"/>
              <a:gd name="connsiteX59" fmla="*/ 518615 w 2379092"/>
              <a:gd name="connsiteY59" fmla="*/ 116006 h 986924"/>
              <a:gd name="connsiteX60" fmla="*/ 498144 w 2379092"/>
              <a:gd name="connsiteY60" fmla="*/ 88711 h 986924"/>
              <a:gd name="connsiteX61" fmla="*/ 491320 w 2379092"/>
              <a:gd name="connsiteY61" fmla="*/ 68239 h 986924"/>
              <a:gd name="connsiteX62" fmla="*/ 0 w 2379092"/>
              <a:gd name="connsiteY62" fmla="*/ 54591 h 986924"/>
              <a:gd name="connsiteX63" fmla="*/ 68239 w 2379092"/>
              <a:gd name="connsiteY63" fmla="*/ 0 h 986924"/>
              <a:gd name="connsiteX0" fmla="*/ 68239 w 2379092"/>
              <a:gd name="connsiteY0" fmla="*/ 0 h 986924"/>
              <a:gd name="connsiteX1" fmla="*/ 559559 w 2379092"/>
              <a:gd name="connsiteY1" fmla="*/ 34120 h 986924"/>
              <a:gd name="connsiteX2" fmla="*/ 600502 w 2379092"/>
              <a:gd name="connsiteY2" fmla="*/ 61415 h 986924"/>
              <a:gd name="connsiteX3" fmla="*/ 620973 w 2379092"/>
              <a:gd name="connsiteY3" fmla="*/ 75063 h 986924"/>
              <a:gd name="connsiteX4" fmla="*/ 648269 w 2379092"/>
              <a:gd name="connsiteY4" fmla="*/ 81887 h 986924"/>
              <a:gd name="connsiteX5" fmla="*/ 689212 w 2379092"/>
              <a:gd name="connsiteY5" fmla="*/ 95535 h 986924"/>
              <a:gd name="connsiteX6" fmla="*/ 709684 w 2379092"/>
              <a:gd name="connsiteY6" fmla="*/ 109182 h 986924"/>
              <a:gd name="connsiteX7" fmla="*/ 743803 w 2379092"/>
              <a:gd name="connsiteY7" fmla="*/ 116006 h 986924"/>
              <a:gd name="connsiteX8" fmla="*/ 784747 w 2379092"/>
              <a:gd name="connsiteY8" fmla="*/ 129654 h 986924"/>
              <a:gd name="connsiteX9" fmla="*/ 805218 w 2379092"/>
              <a:gd name="connsiteY9" fmla="*/ 136478 h 986924"/>
              <a:gd name="connsiteX10" fmla="*/ 832514 w 2379092"/>
              <a:gd name="connsiteY10" fmla="*/ 177421 h 986924"/>
              <a:gd name="connsiteX11" fmla="*/ 846162 w 2379092"/>
              <a:gd name="connsiteY11" fmla="*/ 197893 h 986924"/>
              <a:gd name="connsiteX12" fmla="*/ 866633 w 2379092"/>
              <a:gd name="connsiteY12" fmla="*/ 211541 h 986924"/>
              <a:gd name="connsiteX13" fmla="*/ 887105 w 2379092"/>
              <a:gd name="connsiteY13" fmla="*/ 232012 h 986924"/>
              <a:gd name="connsiteX14" fmla="*/ 890620 w 2379092"/>
              <a:gd name="connsiteY14" fmla="*/ 264121 h 986924"/>
              <a:gd name="connsiteX15" fmla="*/ 965877 w 2379092"/>
              <a:gd name="connsiteY15" fmla="*/ 277769 h 986924"/>
              <a:gd name="connsiteX16" fmla="*/ 1030406 w 2379092"/>
              <a:gd name="connsiteY16" fmla="*/ 266132 h 986924"/>
              <a:gd name="connsiteX17" fmla="*/ 1071350 w 2379092"/>
              <a:gd name="connsiteY17" fmla="*/ 279779 h 986924"/>
              <a:gd name="connsiteX18" fmla="*/ 1112293 w 2379092"/>
              <a:gd name="connsiteY18" fmla="*/ 313899 h 986924"/>
              <a:gd name="connsiteX19" fmla="*/ 1102944 w 2379092"/>
              <a:gd name="connsiteY19" fmla="*/ 368051 h 986924"/>
              <a:gd name="connsiteX20" fmla="*/ 1183454 w 2379092"/>
              <a:gd name="connsiteY20" fmla="*/ 407442 h 986924"/>
              <a:gd name="connsiteX21" fmla="*/ 1135695 w 2379092"/>
              <a:gd name="connsiteY21" fmla="*/ 503479 h 986924"/>
              <a:gd name="connsiteX22" fmla="*/ 1235891 w 2379092"/>
              <a:gd name="connsiteY22" fmla="*/ 487656 h 986924"/>
              <a:gd name="connsiteX23" fmla="*/ 1412156 w 2379092"/>
              <a:gd name="connsiteY23" fmla="*/ 450838 h 986924"/>
              <a:gd name="connsiteX24" fmla="*/ 1483070 w 2379092"/>
              <a:gd name="connsiteY24" fmla="*/ 417990 h 986924"/>
              <a:gd name="connsiteX25" fmla="*/ 1535955 w 2379092"/>
              <a:gd name="connsiteY25" fmla="*/ 455487 h 986924"/>
              <a:gd name="connsiteX26" fmla="*/ 1591719 w 2379092"/>
              <a:gd name="connsiteY26" fmla="*/ 489146 h 986924"/>
              <a:gd name="connsiteX27" fmla="*/ 1614149 w 2379092"/>
              <a:gd name="connsiteY27" fmla="*/ 525890 h 986924"/>
              <a:gd name="connsiteX28" fmla="*/ 1608998 w 2379092"/>
              <a:gd name="connsiteY28" fmla="*/ 579518 h 986924"/>
              <a:gd name="connsiteX29" fmla="*/ 1792043 w 2379092"/>
              <a:gd name="connsiteY29" fmla="*/ 626987 h 986924"/>
              <a:gd name="connsiteX30" fmla="*/ 1977427 w 2379092"/>
              <a:gd name="connsiteY30" fmla="*/ 626987 h 986924"/>
              <a:gd name="connsiteX31" fmla="*/ 2162810 w 2379092"/>
              <a:gd name="connsiteY31" fmla="*/ 626987 h 986924"/>
              <a:gd name="connsiteX32" fmla="*/ 2348195 w 2379092"/>
              <a:gd name="connsiteY32" fmla="*/ 766318 h 986924"/>
              <a:gd name="connsiteX33" fmla="*/ 1977427 w 2379092"/>
              <a:gd name="connsiteY33" fmla="*/ 975313 h 986924"/>
              <a:gd name="connsiteX34" fmla="*/ 1792043 w 2379092"/>
              <a:gd name="connsiteY34" fmla="*/ 696652 h 986924"/>
              <a:gd name="connsiteX35" fmla="*/ 1703808 w 2379092"/>
              <a:gd name="connsiteY35" fmla="*/ 656158 h 986924"/>
              <a:gd name="connsiteX36" fmla="*/ 1553118 w 2379092"/>
              <a:gd name="connsiteY36" fmla="*/ 651532 h 986924"/>
              <a:gd name="connsiteX37" fmla="*/ 1507632 w 2379092"/>
              <a:gd name="connsiteY37" fmla="*/ 587868 h 986924"/>
              <a:gd name="connsiteX38" fmla="*/ 1570791 w 2379092"/>
              <a:gd name="connsiteY38" fmla="*/ 519301 h 986924"/>
              <a:gd name="connsiteX39" fmla="*/ 1465720 w 2379092"/>
              <a:gd name="connsiteY39" fmla="*/ 482381 h 986924"/>
              <a:gd name="connsiteX40" fmla="*/ 1397688 w 2379092"/>
              <a:gd name="connsiteY40" fmla="*/ 521939 h 986924"/>
              <a:gd name="connsiteX41" fmla="*/ 1353270 w 2379092"/>
              <a:gd name="connsiteY41" fmla="*/ 521079 h 986924"/>
              <a:gd name="connsiteX42" fmla="*/ 1112302 w 2379092"/>
              <a:gd name="connsiteY42" fmla="*/ 557321 h 986924"/>
              <a:gd name="connsiteX43" fmla="*/ 1072534 w 2379092"/>
              <a:gd name="connsiteY43" fmla="*/ 503479 h 986924"/>
              <a:gd name="connsiteX44" fmla="*/ 1112302 w 2379092"/>
              <a:gd name="connsiteY44" fmla="*/ 417990 h 986924"/>
              <a:gd name="connsiteX45" fmla="*/ 1071350 w 2379092"/>
              <a:gd name="connsiteY45" fmla="*/ 395785 h 986924"/>
              <a:gd name="connsiteX46" fmla="*/ 1050878 w 2379092"/>
              <a:gd name="connsiteY46" fmla="*/ 388962 h 986924"/>
              <a:gd name="connsiteX47" fmla="*/ 1054380 w 2379092"/>
              <a:gd name="connsiteY47" fmla="*/ 327383 h 986924"/>
              <a:gd name="connsiteX48" fmla="*/ 928048 w 2379092"/>
              <a:gd name="connsiteY48" fmla="*/ 334371 h 986924"/>
              <a:gd name="connsiteX49" fmla="*/ 887105 w 2379092"/>
              <a:gd name="connsiteY49" fmla="*/ 320723 h 986924"/>
              <a:gd name="connsiteX50" fmla="*/ 866633 w 2379092"/>
              <a:gd name="connsiteY50" fmla="*/ 313899 h 986924"/>
              <a:gd name="connsiteX51" fmla="*/ 846162 w 2379092"/>
              <a:gd name="connsiteY51" fmla="*/ 300251 h 986924"/>
              <a:gd name="connsiteX52" fmla="*/ 818866 w 2379092"/>
              <a:gd name="connsiteY52" fmla="*/ 259308 h 986924"/>
              <a:gd name="connsiteX53" fmla="*/ 777923 w 2379092"/>
              <a:gd name="connsiteY53" fmla="*/ 225188 h 986924"/>
              <a:gd name="connsiteX54" fmla="*/ 757451 w 2379092"/>
              <a:gd name="connsiteY54" fmla="*/ 211541 h 986924"/>
              <a:gd name="connsiteX55" fmla="*/ 736979 w 2379092"/>
              <a:gd name="connsiteY55" fmla="*/ 191069 h 986924"/>
              <a:gd name="connsiteX56" fmla="*/ 675565 w 2379092"/>
              <a:gd name="connsiteY56" fmla="*/ 163773 h 986924"/>
              <a:gd name="connsiteX57" fmla="*/ 655093 w 2379092"/>
              <a:gd name="connsiteY57" fmla="*/ 150126 h 986924"/>
              <a:gd name="connsiteX58" fmla="*/ 580030 w 2379092"/>
              <a:gd name="connsiteY58" fmla="*/ 129654 h 986924"/>
              <a:gd name="connsiteX59" fmla="*/ 518615 w 2379092"/>
              <a:gd name="connsiteY59" fmla="*/ 116006 h 986924"/>
              <a:gd name="connsiteX60" fmla="*/ 498144 w 2379092"/>
              <a:gd name="connsiteY60" fmla="*/ 88711 h 986924"/>
              <a:gd name="connsiteX61" fmla="*/ 491320 w 2379092"/>
              <a:gd name="connsiteY61" fmla="*/ 68239 h 986924"/>
              <a:gd name="connsiteX62" fmla="*/ 0 w 2379092"/>
              <a:gd name="connsiteY62" fmla="*/ 54591 h 986924"/>
              <a:gd name="connsiteX63" fmla="*/ 68239 w 2379092"/>
              <a:gd name="connsiteY63" fmla="*/ 0 h 986924"/>
              <a:gd name="connsiteX0" fmla="*/ 0 w 2379093"/>
              <a:gd name="connsiteY0" fmla="*/ 0 h 1056590"/>
              <a:gd name="connsiteX1" fmla="*/ 559560 w 2379093"/>
              <a:gd name="connsiteY1" fmla="*/ 103786 h 1056590"/>
              <a:gd name="connsiteX2" fmla="*/ 600503 w 2379093"/>
              <a:gd name="connsiteY2" fmla="*/ 131081 h 1056590"/>
              <a:gd name="connsiteX3" fmla="*/ 620974 w 2379093"/>
              <a:gd name="connsiteY3" fmla="*/ 144729 h 1056590"/>
              <a:gd name="connsiteX4" fmla="*/ 648270 w 2379093"/>
              <a:gd name="connsiteY4" fmla="*/ 151553 h 1056590"/>
              <a:gd name="connsiteX5" fmla="*/ 689213 w 2379093"/>
              <a:gd name="connsiteY5" fmla="*/ 165201 h 1056590"/>
              <a:gd name="connsiteX6" fmla="*/ 709685 w 2379093"/>
              <a:gd name="connsiteY6" fmla="*/ 178848 h 1056590"/>
              <a:gd name="connsiteX7" fmla="*/ 743804 w 2379093"/>
              <a:gd name="connsiteY7" fmla="*/ 185672 h 1056590"/>
              <a:gd name="connsiteX8" fmla="*/ 784748 w 2379093"/>
              <a:gd name="connsiteY8" fmla="*/ 199320 h 1056590"/>
              <a:gd name="connsiteX9" fmla="*/ 805219 w 2379093"/>
              <a:gd name="connsiteY9" fmla="*/ 206144 h 1056590"/>
              <a:gd name="connsiteX10" fmla="*/ 832515 w 2379093"/>
              <a:gd name="connsiteY10" fmla="*/ 247087 h 1056590"/>
              <a:gd name="connsiteX11" fmla="*/ 846163 w 2379093"/>
              <a:gd name="connsiteY11" fmla="*/ 267559 h 1056590"/>
              <a:gd name="connsiteX12" fmla="*/ 866634 w 2379093"/>
              <a:gd name="connsiteY12" fmla="*/ 281207 h 1056590"/>
              <a:gd name="connsiteX13" fmla="*/ 887106 w 2379093"/>
              <a:gd name="connsiteY13" fmla="*/ 301678 h 1056590"/>
              <a:gd name="connsiteX14" fmla="*/ 890621 w 2379093"/>
              <a:gd name="connsiteY14" fmla="*/ 333787 h 1056590"/>
              <a:gd name="connsiteX15" fmla="*/ 965878 w 2379093"/>
              <a:gd name="connsiteY15" fmla="*/ 347435 h 1056590"/>
              <a:gd name="connsiteX16" fmla="*/ 1030407 w 2379093"/>
              <a:gd name="connsiteY16" fmla="*/ 335798 h 1056590"/>
              <a:gd name="connsiteX17" fmla="*/ 1071351 w 2379093"/>
              <a:gd name="connsiteY17" fmla="*/ 349445 h 1056590"/>
              <a:gd name="connsiteX18" fmla="*/ 1112294 w 2379093"/>
              <a:gd name="connsiteY18" fmla="*/ 383565 h 1056590"/>
              <a:gd name="connsiteX19" fmla="*/ 1102945 w 2379093"/>
              <a:gd name="connsiteY19" fmla="*/ 437717 h 1056590"/>
              <a:gd name="connsiteX20" fmla="*/ 1183455 w 2379093"/>
              <a:gd name="connsiteY20" fmla="*/ 477108 h 1056590"/>
              <a:gd name="connsiteX21" fmla="*/ 1135696 w 2379093"/>
              <a:gd name="connsiteY21" fmla="*/ 573145 h 1056590"/>
              <a:gd name="connsiteX22" fmla="*/ 1235892 w 2379093"/>
              <a:gd name="connsiteY22" fmla="*/ 557322 h 1056590"/>
              <a:gd name="connsiteX23" fmla="*/ 1412157 w 2379093"/>
              <a:gd name="connsiteY23" fmla="*/ 520504 h 1056590"/>
              <a:gd name="connsiteX24" fmla="*/ 1483071 w 2379093"/>
              <a:gd name="connsiteY24" fmla="*/ 487656 h 1056590"/>
              <a:gd name="connsiteX25" fmla="*/ 1535956 w 2379093"/>
              <a:gd name="connsiteY25" fmla="*/ 525153 h 1056590"/>
              <a:gd name="connsiteX26" fmla="*/ 1591720 w 2379093"/>
              <a:gd name="connsiteY26" fmla="*/ 558812 h 1056590"/>
              <a:gd name="connsiteX27" fmla="*/ 1614150 w 2379093"/>
              <a:gd name="connsiteY27" fmla="*/ 595556 h 1056590"/>
              <a:gd name="connsiteX28" fmla="*/ 1608999 w 2379093"/>
              <a:gd name="connsiteY28" fmla="*/ 649184 h 1056590"/>
              <a:gd name="connsiteX29" fmla="*/ 1792044 w 2379093"/>
              <a:gd name="connsiteY29" fmla="*/ 696653 h 1056590"/>
              <a:gd name="connsiteX30" fmla="*/ 1977428 w 2379093"/>
              <a:gd name="connsiteY30" fmla="*/ 696653 h 1056590"/>
              <a:gd name="connsiteX31" fmla="*/ 2162811 w 2379093"/>
              <a:gd name="connsiteY31" fmla="*/ 696653 h 1056590"/>
              <a:gd name="connsiteX32" fmla="*/ 2348196 w 2379093"/>
              <a:gd name="connsiteY32" fmla="*/ 835984 h 1056590"/>
              <a:gd name="connsiteX33" fmla="*/ 1977428 w 2379093"/>
              <a:gd name="connsiteY33" fmla="*/ 1044979 h 1056590"/>
              <a:gd name="connsiteX34" fmla="*/ 1792044 w 2379093"/>
              <a:gd name="connsiteY34" fmla="*/ 766318 h 1056590"/>
              <a:gd name="connsiteX35" fmla="*/ 1703809 w 2379093"/>
              <a:gd name="connsiteY35" fmla="*/ 725824 h 1056590"/>
              <a:gd name="connsiteX36" fmla="*/ 1553119 w 2379093"/>
              <a:gd name="connsiteY36" fmla="*/ 721198 h 1056590"/>
              <a:gd name="connsiteX37" fmla="*/ 1507633 w 2379093"/>
              <a:gd name="connsiteY37" fmla="*/ 657534 h 1056590"/>
              <a:gd name="connsiteX38" fmla="*/ 1570792 w 2379093"/>
              <a:gd name="connsiteY38" fmla="*/ 588967 h 1056590"/>
              <a:gd name="connsiteX39" fmla="*/ 1465721 w 2379093"/>
              <a:gd name="connsiteY39" fmla="*/ 552047 h 1056590"/>
              <a:gd name="connsiteX40" fmla="*/ 1397689 w 2379093"/>
              <a:gd name="connsiteY40" fmla="*/ 591605 h 1056590"/>
              <a:gd name="connsiteX41" fmla="*/ 1353271 w 2379093"/>
              <a:gd name="connsiteY41" fmla="*/ 590745 h 1056590"/>
              <a:gd name="connsiteX42" fmla="*/ 1112303 w 2379093"/>
              <a:gd name="connsiteY42" fmla="*/ 626987 h 1056590"/>
              <a:gd name="connsiteX43" fmla="*/ 1072535 w 2379093"/>
              <a:gd name="connsiteY43" fmla="*/ 573145 h 1056590"/>
              <a:gd name="connsiteX44" fmla="*/ 1112303 w 2379093"/>
              <a:gd name="connsiteY44" fmla="*/ 487656 h 1056590"/>
              <a:gd name="connsiteX45" fmla="*/ 1071351 w 2379093"/>
              <a:gd name="connsiteY45" fmla="*/ 465451 h 1056590"/>
              <a:gd name="connsiteX46" fmla="*/ 1050879 w 2379093"/>
              <a:gd name="connsiteY46" fmla="*/ 458628 h 1056590"/>
              <a:gd name="connsiteX47" fmla="*/ 1054381 w 2379093"/>
              <a:gd name="connsiteY47" fmla="*/ 397049 h 1056590"/>
              <a:gd name="connsiteX48" fmla="*/ 928049 w 2379093"/>
              <a:gd name="connsiteY48" fmla="*/ 404037 h 1056590"/>
              <a:gd name="connsiteX49" fmla="*/ 887106 w 2379093"/>
              <a:gd name="connsiteY49" fmla="*/ 390389 h 1056590"/>
              <a:gd name="connsiteX50" fmla="*/ 866634 w 2379093"/>
              <a:gd name="connsiteY50" fmla="*/ 383565 h 1056590"/>
              <a:gd name="connsiteX51" fmla="*/ 846163 w 2379093"/>
              <a:gd name="connsiteY51" fmla="*/ 369917 h 1056590"/>
              <a:gd name="connsiteX52" fmla="*/ 818867 w 2379093"/>
              <a:gd name="connsiteY52" fmla="*/ 328974 h 1056590"/>
              <a:gd name="connsiteX53" fmla="*/ 777924 w 2379093"/>
              <a:gd name="connsiteY53" fmla="*/ 294854 h 1056590"/>
              <a:gd name="connsiteX54" fmla="*/ 757452 w 2379093"/>
              <a:gd name="connsiteY54" fmla="*/ 281207 h 1056590"/>
              <a:gd name="connsiteX55" fmla="*/ 736980 w 2379093"/>
              <a:gd name="connsiteY55" fmla="*/ 260735 h 1056590"/>
              <a:gd name="connsiteX56" fmla="*/ 675566 w 2379093"/>
              <a:gd name="connsiteY56" fmla="*/ 233439 h 1056590"/>
              <a:gd name="connsiteX57" fmla="*/ 655094 w 2379093"/>
              <a:gd name="connsiteY57" fmla="*/ 219792 h 1056590"/>
              <a:gd name="connsiteX58" fmla="*/ 580031 w 2379093"/>
              <a:gd name="connsiteY58" fmla="*/ 199320 h 1056590"/>
              <a:gd name="connsiteX59" fmla="*/ 518616 w 2379093"/>
              <a:gd name="connsiteY59" fmla="*/ 185672 h 1056590"/>
              <a:gd name="connsiteX60" fmla="*/ 498145 w 2379093"/>
              <a:gd name="connsiteY60" fmla="*/ 158377 h 1056590"/>
              <a:gd name="connsiteX61" fmla="*/ 491321 w 2379093"/>
              <a:gd name="connsiteY61" fmla="*/ 137905 h 1056590"/>
              <a:gd name="connsiteX62" fmla="*/ 1 w 2379093"/>
              <a:gd name="connsiteY62" fmla="*/ 124257 h 1056590"/>
              <a:gd name="connsiteX63" fmla="*/ 0 w 2379093"/>
              <a:gd name="connsiteY63" fmla="*/ 0 h 1056590"/>
              <a:gd name="connsiteX0" fmla="*/ 0 w 2379093"/>
              <a:gd name="connsiteY0" fmla="*/ 15288 h 1071878"/>
              <a:gd name="connsiteX1" fmla="*/ 123590 w 2379093"/>
              <a:gd name="connsiteY1" fmla="*/ 84954 h 1071878"/>
              <a:gd name="connsiteX2" fmla="*/ 559560 w 2379093"/>
              <a:gd name="connsiteY2" fmla="*/ 119074 h 1071878"/>
              <a:gd name="connsiteX3" fmla="*/ 600503 w 2379093"/>
              <a:gd name="connsiteY3" fmla="*/ 146369 h 1071878"/>
              <a:gd name="connsiteX4" fmla="*/ 620974 w 2379093"/>
              <a:gd name="connsiteY4" fmla="*/ 160017 h 1071878"/>
              <a:gd name="connsiteX5" fmla="*/ 648270 w 2379093"/>
              <a:gd name="connsiteY5" fmla="*/ 166841 h 1071878"/>
              <a:gd name="connsiteX6" fmla="*/ 689213 w 2379093"/>
              <a:gd name="connsiteY6" fmla="*/ 180489 h 1071878"/>
              <a:gd name="connsiteX7" fmla="*/ 709685 w 2379093"/>
              <a:gd name="connsiteY7" fmla="*/ 194136 h 1071878"/>
              <a:gd name="connsiteX8" fmla="*/ 743804 w 2379093"/>
              <a:gd name="connsiteY8" fmla="*/ 200960 h 1071878"/>
              <a:gd name="connsiteX9" fmla="*/ 784748 w 2379093"/>
              <a:gd name="connsiteY9" fmla="*/ 214608 h 1071878"/>
              <a:gd name="connsiteX10" fmla="*/ 805219 w 2379093"/>
              <a:gd name="connsiteY10" fmla="*/ 221432 h 1071878"/>
              <a:gd name="connsiteX11" fmla="*/ 832515 w 2379093"/>
              <a:gd name="connsiteY11" fmla="*/ 262375 h 1071878"/>
              <a:gd name="connsiteX12" fmla="*/ 846163 w 2379093"/>
              <a:gd name="connsiteY12" fmla="*/ 282847 h 1071878"/>
              <a:gd name="connsiteX13" fmla="*/ 866634 w 2379093"/>
              <a:gd name="connsiteY13" fmla="*/ 296495 h 1071878"/>
              <a:gd name="connsiteX14" fmla="*/ 887106 w 2379093"/>
              <a:gd name="connsiteY14" fmla="*/ 316966 h 1071878"/>
              <a:gd name="connsiteX15" fmla="*/ 890621 w 2379093"/>
              <a:gd name="connsiteY15" fmla="*/ 349075 h 1071878"/>
              <a:gd name="connsiteX16" fmla="*/ 965878 w 2379093"/>
              <a:gd name="connsiteY16" fmla="*/ 362723 h 1071878"/>
              <a:gd name="connsiteX17" fmla="*/ 1030407 w 2379093"/>
              <a:gd name="connsiteY17" fmla="*/ 351086 h 1071878"/>
              <a:gd name="connsiteX18" fmla="*/ 1071351 w 2379093"/>
              <a:gd name="connsiteY18" fmla="*/ 364733 h 1071878"/>
              <a:gd name="connsiteX19" fmla="*/ 1112294 w 2379093"/>
              <a:gd name="connsiteY19" fmla="*/ 398853 h 1071878"/>
              <a:gd name="connsiteX20" fmla="*/ 1102945 w 2379093"/>
              <a:gd name="connsiteY20" fmla="*/ 453005 h 1071878"/>
              <a:gd name="connsiteX21" fmla="*/ 1183455 w 2379093"/>
              <a:gd name="connsiteY21" fmla="*/ 492396 h 1071878"/>
              <a:gd name="connsiteX22" fmla="*/ 1135696 w 2379093"/>
              <a:gd name="connsiteY22" fmla="*/ 588433 h 1071878"/>
              <a:gd name="connsiteX23" fmla="*/ 1235892 w 2379093"/>
              <a:gd name="connsiteY23" fmla="*/ 572610 h 1071878"/>
              <a:gd name="connsiteX24" fmla="*/ 1412157 w 2379093"/>
              <a:gd name="connsiteY24" fmla="*/ 535792 h 1071878"/>
              <a:gd name="connsiteX25" fmla="*/ 1483071 w 2379093"/>
              <a:gd name="connsiteY25" fmla="*/ 502944 h 1071878"/>
              <a:gd name="connsiteX26" fmla="*/ 1535956 w 2379093"/>
              <a:gd name="connsiteY26" fmla="*/ 540441 h 1071878"/>
              <a:gd name="connsiteX27" fmla="*/ 1591720 w 2379093"/>
              <a:gd name="connsiteY27" fmla="*/ 574100 h 1071878"/>
              <a:gd name="connsiteX28" fmla="*/ 1614150 w 2379093"/>
              <a:gd name="connsiteY28" fmla="*/ 610844 h 1071878"/>
              <a:gd name="connsiteX29" fmla="*/ 1608999 w 2379093"/>
              <a:gd name="connsiteY29" fmla="*/ 664472 h 1071878"/>
              <a:gd name="connsiteX30" fmla="*/ 1792044 w 2379093"/>
              <a:gd name="connsiteY30" fmla="*/ 711941 h 1071878"/>
              <a:gd name="connsiteX31" fmla="*/ 1977428 w 2379093"/>
              <a:gd name="connsiteY31" fmla="*/ 711941 h 1071878"/>
              <a:gd name="connsiteX32" fmla="*/ 2162811 w 2379093"/>
              <a:gd name="connsiteY32" fmla="*/ 711941 h 1071878"/>
              <a:gd name="connsiteX33" fmla="*/ 2348196 w 2379093"/>
              <a:gd name="connsiteY33" fmla="*/ 851272 h 1071878"/>
              <a:gd name="connsiteX34" fmla="*/ 1977428 w 2379093"/>
              <a:gd name="connsiteY34" fmla="*/ 1060267 h 1071878"/>
              <a:gd name="connsiteX35" fmla="*/ 1792044 w 2379093"/>
              <a:gd name="connsiteY35" fmla="*/ 781606 h 1071878"/>
              <a:gd name="connsiteX36" fmla="*/ 1703809 w 2379093"/>
              <a:gd name="connsiteY36" fmla="*/ 741112 h 1071878"/>
              <a:gd name="connsiteX37" fmla="*/ 1553119 w 2379093"/>
              <a:gd name="connsiteY37" fmla="*/ 736486 h 1071878"/>
              <a:gd name="connsiteX38" fmla="*/ 1507633 w 2379093"/>
              <a:gd name="connsiteY38" fmla="*/ 672822 h 1071878"/>
              <a:gd name="connsiteX39" fmla="*/ 1570792 w 2379093"/>
              <a:gd name="connsiteY39" fmla="*/ 604255 h 1071878"/>
              <a:gd name="connsiteX40" fmla="*/ 1465721 w 2379093"/>
              <a:gd name="connsiteY40" fmla="*/ 567335 h 1071878"/>
              <a:gd name="connsiteX41" fmla="*/ 1397689 w 2379093"/>
              <a:gd name="connsiteY41" fmla="*/ 606893 h 1071878"/>
              <a:gd name="connsiteX42" fmla="*/ 1353271 w 2379093"/>
              <a:gd name="connsiteY42" fmla="*/ 606033 h 1071878"/>
              <a:gd name="connsiteX43" fmla="*/ 1112303 w 2379093"/>
              <a:gd name="connsiteY43" fmla="*/ 642275 h 1071878"/>
              <a:gd name="connsiteX44" fmla="*/ 1072535 w 2379093"/>
              <a:gd name="connsiteY44" fmla="*/ 588433 h 1071878"/>
              <a:gd name="connsiteX45" fmla="*/ 1112303 w 2379093"/>
              <a:gd name="connsiteY45" fmla="*/ 502944 h 1071878"/>
              <a:gd name="connsiteX46" fmla="*/ 1071351 w 2379093"/>
              <a:gd name="connsiteY46" fmla="*/ 480739 h 1071878"/>
              <a:gd name="connsiteX47" fmla="*/ 1050879 w 2379093"/>
              <a:gd name="connsiteY47" fmla="*/ 473916 h 1071878"/>
              <a:gd name="connsiteX48" fmla="*/ 1054381 w 2379093"/>
              <a:gd name="connsiteY48" fmla="*/ 412337 h 1071878"/>
              <a:gd name="connsiteX49" fmla="*/ 928049 w 2379093"/>
              <a:gd name="connsiteY49" fmla="*/ 419325 h 1071878"/>
              <a:gd name="connsiteX50" fmla="*/ 887106 w 2379093"/>
              <a:gd name="connsiteY50" fmla="*/ 405677 h 1071878"/>
              <a:gd name="connsiteX51" fmla="*/ 866634 w 2379093"/>
              <a:gd name="connsiteY51" fmla="*/ 398853 h 1071878"/>
              <a:gd name="connsiteX52" fmla="*/ 846163 w 2379093"/>
              <a:gd name="connsiteY52" fmla="*/ 385205 h 1071878"/>
              <a:gd name="connsiteX53" fmla="*/ 818867 w 2379093"/>
              <a:gd name="connsiteY53" fmla="*/ 344262 h 1071878"/>
              <a:gd name="connsiteX54" fmla="*/ 777924 w 2379093"/>
              <a:gd name="connsiteY54" fmla="*/ 310142 h 1071878"/>
              <a:gd name="connsiteX55" fmla="*/ 757452 w 2379093"/>
              <a:gd name="connsiteY55" fmla="*/ 296495 h 1071878"/>
              <a:gd name="connsiteX56" fmla="*/ 736980 w 2379093"/>
              <a:gd name="connsiteY56" fmla="*/ 276023 h 1071878"/>
              <a:gd name="connsiteX57" fmla="*/ 675566 w 2379093"/>
              <a:gd name="connsiteY57" fmla="*/ 248727 h 1071878"/>
              <a:gd name="connsiteX58" fmla="*/ 655094 w 2379093"/>
              <a:gd name="connsiteY58" fmla="*/ 235080 h 1071878"/>
              <a:gd name="connsiteX59" fmla="*/ 580031 w 2379093"/>
              <a:gd name="connsiteY59" fmla="*/ 214608 h 1071878"/>
              <a:gd name="connsiteX60" fmla="*/ 518616 w 2379093"/>
              <a:gd name="connsiteY60" fmla="*/ 200960 h 1071878"/>
              <a:gd name="connsiteX61" fmla="*/ 498145 w 2379093"/>
              <a:gd name="connsiteY61" fmla="*/ 173665 h 1071878"/>
              <a:gd name="connsiteX62" fmla="*/ 491321 w 2379093"/>
              <a:gd name="connsiteY62" fmla="*/ 153193 h 1071878"/>
              <a:gd name="connsiteX63" fmla="*/ 1 w 2379093"/>
              <a:gd name="connsiteY63" fmla="*/ 139545 h 1071878"/>
              <a:gd name="connsiteX64" fmla="*/ 0 w 2379093"/>
              <a:gd name="connsiteY64" fmla="*/ 15288 h 1071878"/>
              <a:gd name="connsiteX0" fmla="*/ 16455 w 2395548"/>
              <a:gd name="connsiteY0" fmla="*/ 15288 h 1071878"/>
              <a:gd name="connsiteX1" fmla="*/ 93260 w 2395548"/>
              <a:gd name="connsiteY1" fmla="*/ 40122 h 1071878"/>
              <a:gd name="connsiteX2" fmla="*/ 576015 w 2395548"/>
              <a:gd name="connsiteY2" fmla="*/ 119074 h 1071878"/>
              <a:gd name="connsiteX3" fmla="*/ 616958 w 2395548"/>
              <a:gd name="connsiteY3" fmla="*/ 146369 h 1071878"/>
              <a:gd name="connsiteX4" fmla="*/ 637429 w 2395548"/>
              <a:gd name="connsiteY4" fmla="*/ 160017 h 1071878"/>
              <a:gd name="connsiteX5" fmla="*/ 664725 w 2395548"/>
              <a:gd name="connsiteY5" fmla="*/ 166841 h 1071878"/>
              <a:gd name="connsiteX6" fmla="*/ 705668 w 2395548"/>
              <a:gd name="connsiteY6" fmla="*/ 180489 h 1071878"/>
              <a:gd name="connsiteX7" fmla="*/ 726140 w 2395548"/>
              <a:gd name="connsiteY7" fmla="*/ 194136 h 1071878"/>
              <a:gd name="connsiteX8" fmla="*/ 760259 w 2395548"/>
              <a:gd name="connsiteY8" fmla="*/ 200960 h 1071878"/>
              <a:gd name="connsiteX9" fmla="*/ 801203 w 2395548"/>
              <a:gd name="connsiteY9" fmla="*/ 214608 h 1071878"/>
              <a:gd name="connsiteX10" fmla="*/ 821674 w 2395548"/>
              <a:gd name="connsiteY10" fmla="*/ 221432 h 1071878"/>
              <a:gd name="connsiteX11" fmla="*/ 848970 w 2395548"/>
              <a:gd name="connsiteY11" fmla="*/ 262375 h 1071878"/>
              <a:gd name="connsiteX12" fmla="*/ 862618 w 2395548"/>
              <a:gd name="connsiteY12" fmla="*/ 282847 h 1071878"/>
              <a:gd name="connsiteX13" fmla="*/ 883089 w 2395548"/>
              <a:gd name="connsiteY13" fmla="*/ 296495 h 1071878"/>
              <a:gd name="connsiteX14" fmla="*/ 903561 w 2395548"/>
              <a:gd name="connsiteY14" fmla="*/ 316966 h 1071878"/>
              <a:gd name="connsiteX15" fmla="*/ 907076 w 2395548"/>
              <a:gd name="connsiteY15" fmla="*/ 349075 h 1071878"/>
              <a:gd name="connsiteX16" fmla="*/ 982333 w 2395548"/>
              <a:gd name="connsiteY16" fmla="*/ 362723 h 1071878"/>
              <a:gd name="connsiteX17" fmla="*/ 1046862 w 2395548"/>
              <a:gd name="connsiteY17" fmla="*/ 351086 h 1071878"/>
              <a:gd name="connsiteX18" fmla="*/ 1087806 w 2395548"/>
              <a:gd name="connsiteY18" fmla="*/ 364733 h 1071878"/>
              <a:gd name="connsiteX19" fmla="*/ 1128749 w 2395548"/>
              <a:gd name="connsiteY19" fmla="*/ 398853 h 1071878"/>
              <a:gd name="connsiteX20" fmla="*/ 1119400 w 2395548"/>
              <a:gd name="connsiteY20" fmla="*/ 453005 h 1071878"/>
              <a:gd name="connsiteX21" fmla="*/ 1199910 w 2395548"/>
              <a:gd name="connsiteY21" fmla="*/ 492396 h 1071878"/>
              <a:gd name="connsiteX22" fmla="*/ 1152151 w 2395548"/>
              <a:gd name="connsiteY22" fmla="*/ 588433 h 1071878"/>
              <a:gd name="connsiteX23" fmla="*/ 1252347 w 2395548"/>
              <a:gd name="connsiteY23" fmla="*/ 572610 h 1071878"/>
              <a:gd name="connsiteX24" fmla="*/ 1428612 w 2395548"/>
              <a:gd name="connsiteY24" fmla="*/ 535792 h 1071878"/>
              <a:gd name="connsiteX25" fmla="*/ 1499526 w 2395548"/>
              <a:gd name="connsiteY25" fmla="*/ 502944 h 1071878"/>
              <a:gd name="connsiteX26" fmla="*/ 1552411 w 2395548"/>
              <a:gd name="connsiteY26" fmla="*/ 540441 h 1071878"/>
              <a:gd name="connsiteX27" fmla="*/ 1608175 w 2395548"/>
              <a:gd name="connsiteY27" fmla="*/ 574100 h 1071878"/>
              <a:gd name="connsiteX28" fmla="*/ 1630605 w 2395548"/>
              <a:gd name="connsiteY28" fmla="*/ 610844 h 1071878"/>
              <a:gd name="connsiteX29" fmla="*/ 1625454 w 2395548"/>
              <a:gd name="connsiteY29" fmla="*/ 664472 h 1071878"/>
              <a:gd name="connsiteX30" fmla="*/ 1808499 w 2395548"/>
              <a:gd name="connsiteY30" fmla="*/ 711941 h 1071878"/>
              <a:gd name="connsiteX31" fmla="*/ 1993883 w 2395548"/>
              <a:gd name="connsiteY31" fmla="*/ 711941 h 1071878"/>
              <a:gd name="connsiteX32" fmla="*/ 2179266 w 2395548"/>
              <a:gd name="connsiteY32" fmla="*/ 711941 h 1071878"/>
              <a:gd name="connsiteX33" fmla="*/ 2364651 w 2395548"/>
              <a:gd name="connsiteY33" fmla="*/ 851272 h 1071878"/>
              <a:gd name="connsiteX34" fmla="*/ 1993883 w 2395548"/>
              <a:gd name="connsiteY34" fmla="*/ 1060267 h 1071878"/>
              <a:gd name="connsiteX35" fmla="*/ 1808499 w 2395548"/>
              <a:gd name="connsiteY35" fmla="*/ 781606 h 1071878"/>
              <a:gd name="connsiteX36" fmla="*/ 1720264 w 2395548"/>
              <a:gd name="connsiteY36" fmla="*/ 741112 h 1071878"/>
              <a:gd name="connsiteX37" fmla="*/ 1569574 w 2395548"/>
              <a:gd name="connsiteY37" fmla="*/ 736486 h 1071878"/>
              <a:gd name="connsiteX38" fmla="*/ 1524088 w 2395548"/>
              <a:gd name="connsiteY38" fmla="*/ 672822 h 1071878"/>
              <a:gd name="connsiteX39" fmla="*/ 1587247 w 2395548"/>
              <a:gd name="connsiteY39" fmla="*/ 604255 h 1071878"/>
              <a:gd name="connsiteX40" fmla="*/ 1482176 w 2395548"/>
              <a:gd name="connsiteY40" fmla="*/ 567335 h 1071878"/>
              <a:gd name="connsiteX41" fmla="*/ 1414144 w 2395548"/>
              <a:gd name="connsiteY41" fmla="*/ 606893 h 1071878"/>
              <a:gd name="connsiteX42" fmla="*/ 1369726 w 2395548"/>
              <a:gd name="connsiteY42" fmla="*/ 606033 h 1071878"/>
              <a:gd name="connsiteX43" fmla="*/ 1128758 w 2395548"/>
              <a:gd name="connsiteY43" fmla="*/ 642275 h 1071878"/>
              <a:gd name="connsiteX44" fmla="*/ 1088990 w 2395548"/>
              <a:gd name="connsiteY44" fmla="*/ 588433 h 1071878"/>
              <a:gd name="connsiteX45" fmla="*/ 1128758 w 2395548"/>
              <a:gd name="connsiteY45" fmla="*/ 502944 h 1071878"/>
              <a:gd name="connsiteX46" fmla="*/ 1087806 w 2395548"/>
              <a:gd name="connsiteY46" fmla="*/ 480739 h 1071878"/>
              <a:gd name="connsiteX47" fmla="*/ 1067334 w 2395548"/>
              <a:gd name="connsiteY47" fmla="*/ 473916 h 1071878"/>
              <a:gd name="connsiteX48" fmla="*/ 1070836 w 2395548"/>
              <a:gd name="connsiteY48" fmla="*/ 412337 h 1071878"/>
              <a:gd name="connsiteX49" fmla="*/ 944504 w 2395548"/>
              <a:gd name="connsiteY49" fmla="*/ 419325 h 1071878"/>
              <a:gd name="connsiteX50" fmla="*/ 903561 w 2395548"/>
              <a:gd name="connsiteY50" fmla="*/ 405677 h 1071878"/>
              <a:gd name="connsiteX51" fmla="*/ 883089 w 2395548"/>
              <a:gd name="connsiteY51" fmla="*/ 398853 h 1071878"/>
              <a:gd name="connsiteX52" fmla="*/ 862618 w 2395548"/>
              <a:gd name="connsiteY52" fmla="*/ 385205 h 1071878"/>
              <a:gd name="connsiteX53" fmla="*/ 835322 w 2395548"/>
              <a:gd name="connsiteY53" fmla="*/ 344262 h 1071878"/>
              <a:gd name="connsiteX54" fmla="*/ 794379 w 2395548"/>
              <a:gd name="connsiteY54" fmla="*/ 310142 h 1071878"/>
              <a:gd name="connsiteX55" fmla="*/ 773907 w 2395548"/>
              <a:gd name="connsiteY55" fmla="*/ 296495 h 1071878"/>
              <a:gd name="connsiteX56" fmla="*/ 753435 w 2395548"/>
              <a:gd name="connsiteY56" fmla="*/ 276023 h 1071878"/>
              <a:gd name="connsiteX57" fmla="*/ 692021 w 2395548"/>
              <a:gd name="connsiteY57" fmla="*/ 248727 h 1071878"/>
              <a:gd name="connsiteX58" fmla="*/ 671549 w 2395548"/>
              <a:gd name="connsiteY58" fmla="*/ 235080 h 1071878"/>
              <a:gd name="connsiteX59" fmla="*/ 596486 w 2395548"/>
              <a:gd name="connsiteY59" fmla="*/ 214608 h 1071878"/>
              <a:gd name="connsiteX60" fmla="*/ 535071 w 2395548"/>
              <a:gd name="connsiteY60" fmla="*/ 200960 h 1071878"/>
              <a:gd name="connsiteX61" fmla="*/ 514600 w 2395548"/>
              <a:gd name="connsiteY61" fmla="*/ 173665 h 1071878"/>
              <a:gd name="connsiteX62" fmla="*/ 507776 w 2395548"/>
              <a:gd name="connsiteY62" fmla="*/ 153193 h 1071878"/>
              <a:gd name="connsiteX63" fmla="*/ 16456 w 2395548"/>
              <a:gd name="connsiteY63" fmla="*/ 139545 h 1071878"/>
              <a:gd name="connsiteX64" fmla="*/ 16455 w 2395548"/>
              <a:gd name="connsiteY64" fmla="*/ 15288 h 1071878"/>
              <a:gd name="connsiteX0" fmla="*/ 16455 w 2395548"/>
              <a:gd name="connsiteY0" fmla="*/ 15288 h 1071878"/>
              <a:gd name="connsiteX1" fmla="*/ 93260 w 2395548"/>
              <a:gd name="connsiteY1" fmla="*/ 40122 h 1071878"/>
              <a:gd name="connsiteX2" fmla="*/ 153301 w 2395548"/>
              <a:gd name="connsiteY2" fmla="*/ 97920 h 1071878"/>
              <a:gd name="connsiteX3" fmla="*/ 576015 w 2395548"/>
              <a:gd name="connsiteY3" fmla="*/ 119074 h 1071878"/>
              <a:gd name="connsiteX4" fmla="*/ 616958 w 2395548"/>
              <a:gd name="connsiteY4" fmla="*/ 146369 h 1071878"/>
              <a:gd name="connsiteX5" fmla="*/ 637429 w 2395548"/>
              <a:gd name="connsiteY5" fmla="*/ 160017 h 1071878"/>
              <a:gd name="connsiteX6" fmla="*/ 664725 w 2395548"/>
              <a:gd name="connsiteY6" fmla="*/ 166841 h 1071878"/>
              <a:gd name="connsiteX7" fmla="*/ 705668 w 2395548"/>
              <a:gd name="connsiteY7" fmla="*/ 180489 h 1071878"/>
              <a:gd name="connsiteX8" fmla="*/ 726140 w 2395548"/>
              <a:gd name="connsiteY8" fmla="*/ 194136 h 1071878"/>
              <a:gd name="connsiteX9" fmla="*/ 760259 w 2395548"/>
              <a:gd name="connsiteY9" fmla="*/ 200960 h 1071878"/>
              <a:gd name="connsiteX10" fmla="*/ 801203 w 2395548"/>
              <a:gd name="connsiteY10" fmla="*/ 214608 h 1071878"/>
              <a:gd name="connsiteX11" fmla="*/ 821674 w 2395548"/>
              <a:gd name="connsiteY11" fmla="*/ 221432 h 1071878"/>
              <a:gd name="connsiteX12" fmla="*/ 848970 w 2395548"/>
              <a:gd name="connsiteY12" fmla="*/ 262375 h 1071878"/>
              <a:gd name="connsiteX13" fmla="*/ 862618 w 2395548"/>
              <a:gd name="connsiteY13" fmla="*/ 282847 h 1071878"/>
              <a:gd name="connsiteX14" fmla="*/ 883089 w 2395548"/>
              <a:gd name="connsiteY14" fmla="*/ 296495 h 1071878"/>
              <a:gd name="connsiteX15" fmla="*/ 903561 w 2395548"/>
              <a:gd name="connsiteY15" fmla="*/ 316966 h 1071878"/>
              <a:gd name="connsiteX16" fmla="*/ 907076 w 2395548"/>
              <a:gd name="connsiteY16" fmla="*/ 349075 h 1071878"/>
              <a:gd name="connsiteX17" fmla="*/ 982333 w 2395548"/>
              <a:gd name="connsiteY17" fmla="*/ 362723 h 1071878"/>
              <a:gd name="connsiteX18" fmla="*/ 1046862 w 2395548"/>
              <a:gd name="connsiteY18" fmla="*/ 351086 h 1071878"/>
              <a:gd name="connsiteX19" fmla="*/ 1087806 w 2395548"/>
              <a:gd name="connsiteY19" fmla="*/ 364733 h 1071878"/>
              <a:gd name="connsiteX20" fmla="*/ 1128749 w 2395548"/>
              <a:gd name="connsiteY20" fmla="*/ 398853 h 1071878"/>
              <a:gd name="connsiteX21" fmla="*/ 1119400 w 2395548"/>
              <a:gd name="connsiteY21" fmla="*/ 453005 h 1071878"/>
              <a:gd name="connsiteX22" fmla="*/ 1199910 w 2395548"/>
              <a:gd name="connsiteY22" fmla="*/ 492396 h 1071878"/>
              <a:gd name="connsiteX23" fmla="*/ 1152151 w 2395548"/>
              <a:gd name="connsiteY23" fmla="*/ 588433 h 1071878"/>
              <a:gd name="connsiteX24" fmla="*/ 1252347 w 2395548"/>
              <a:gd name="connsiteY24" fmla="*/ 572610 h 1071878"/>
              <a:gd name="connsiteX25" fmla="*/ 1428612 w 2395548"/>
              <a:gd name="connsiteY25" fmla="*/ 535792 h 1071878"/>
              <a:gd name="connsiteX26" fmla="*/ 1499526 w 2395548"/>
              <a:gd name="connsiteY26" fmla="*/ 502944 h 1071878"/>
              <a:gd name="connsiteX27" fmla="*/ 1552411 w 2395548"/>
              <a:gd name="connsiteY27" fmla="*/ 540441 h 1071878"/>
              <a:gd name="connsiteX28" fmla="*/ 1608175 w 2395548"/>
              <a:gd name="connsiteY28" fmla="*/ 574100 h 1071878"/>
              <a:gd name="connsiteX29" fmla="*/ 1630605 w 2395548"/>
              <a:gd name="connsiteY29" fmla="*/ 610844 h 1071878"/>
              <a:gd name="connsiteX30" fmla="*/ 1625454 w 2395548"/>
              <a:gd name="connsiteY30" fmla="*/ 664472 h 1071878"/>
              <a:gd name="connsiteX31" fmla="*/ 1808499 w 2395548"/>
              <a:gd name="connsiteY31" fmla="*/ 711941 h 1071878"/>
              <a:gd name="connsiteX32" fmla="*/ 1993883 w 2395548"/>
              <a:gd name="connsiteY32" fmla="*/ 711941 h 1071878"/>
              <a:gd name="connsiteX33" fmla="*/ 2179266 w 2395548"/>
              <a:gd name="connsiteY33" fmla="*/ 711941 h 1071878"/>
              <a:gd name="connsiteX34" fmla="*/ 2364651 w 2395548"/>
              <a:gd name="connsiteY34" fmla="*/ 851272 h 1071878"/>
              <a:gd name="connsiteX35" fmla="*/ 1993883 w 2395548"/>
              <a:gd name="connsiteY35" fmla="*/ 1060267 h 1071878"/>
              <a:gd name="connsiteX36" fmla="*/ 1808499 w 2395548"/>
              <a:gd name="connsiteY36" fmla="*/ 781606 h 1071878"/>
              <a:gd name="connsiteX37" fmla="*/ 1720264 w 2395548"/>
              <a:gd name="connsiteY37" fmla="*/ 741112 h 1071878"/>
              <a:gd name="connsiteX38" fmla="*/ 1569574 w 2395548"/>
              <a:gd name="connsiteY38" fmla="*/ 736486 h 1071878"/>
              <a:gd name="connsiteX39" fmla="*/ 1524088 w 2395548"/>
              <a:gd name="connsiteY39" fmla="*/ 672822 h 1071878"/>
              <a:gd name="connsiteX40" fmla="*/ 1587247 w 2395548"/>
              <a:gd name="connsiteY40" fmla="*/ 604255 h 1071878"/>
              <a:gd name="connsiteX41" fmla="*/ 1482176 w 2395548"/>
              <a:gd name="connsiteY41" fmla="*/ 567335 h 1071878"/>
              <a:gd name="connsiteX42" fmla="*/ 1414144 w 2395548"/>
              <a:gd name="connsiteY42" fmla="*/ 606893 h 1071878"/>
              <a:gd name="connsiteX43" fmla="*/ 1369726 w 2395548"/>
              <a:gd name="connsiteY43" fmla="*/ 606033 h 1071878"/>
              <a:gd name="connsiteX44" fmla="*/ 1128758 w 2395548"/>
              <a:gd name="connsiteY44" fmla="*/ 642275 h 1071878"/>
              <a:gd name="connsiteX45" fmla="*/ 1088990 w 2395548"/>
              <a:gd name="connsiteY45" fmla="*/ 588433 h 1071878"/>
              <a:gd name="connsiteX46" fmla="*/ 1128758 w 2395548"/>
              <a:gd name="connsiteY46" fmla="*/ 502944 h 1071878"/>
              <a:gd name="connsiteX47" fmla="*/ 1087806 w 2395548"/>
              <a:gd name="connsiteY47" fmla="*/ 480739 h 1071878"/>
              <a:gd name="connsiteX48" fmla="*/ 1067334 w 2395548"/>
              <a:gd name="connsiteY48" fmla="*/ 473916 h 1071878"/>
              <a:gd name="connsiteX49" fmla="*/ 1070836 w 2395548"/>
              <a:gd name="connsiteY49" fmla="*/ 412337 h 1071878"/>
              <a:gd name="connsiteX50" fmla="*/ 944504 w 2395548"/>
              <a:gd name="connsiteY50" fmla="*/ 419325 h 1071878"/>
              <a:gd name="connsiteX51" fmla="*/ 903561 w 2395548"/>
              <a:gd name="connsiteY51" fmla="*/ 405677 h 1071878"/>
              <a:gd name="connsiteX52" fmla="*/ 883089 w 2395548"/>
              <a:gd name="connsiteY52" fmla="*/ 398853 h 1071878"/>
              <a:gd name="connsiteX53" fmla="*/ 862618 w 2395548"/>
              <a:gd name="connsiteY53" fmla="*/ 385205 h 1071878"/>
              <a:gd name="connsiteX54" fmla="*/ 835322 w 2395548"/>
              <a:gd name="connsiteY54" fmla="*/ 344262 h 1071878"/>
              <a:gd name="connsiteX55" fmla="*/ 794379 w 2395548"/>
              <a:gd name="connsiteY55" fmla="*/ 310142 h 1071878"/>
              <a:gd name="connsiteX56" fmla="*/ 773907 w 2395548"/>
              <a:gd name="connsiteY56" fmla="*/ 296495 h 1071878"/>
              <a:gd name="connsiteX57" fmla="*/ 753435 w 2395548"/>
              <a:gd name="connsiteY57" fmla="*/ 276023 h 1071878"/>
              <a:gd name="connsiteX58" fmla="*/ 692021 w 2395548"/>
              <a:gd name="connsiteY58" fmla="*/ 248727 h 1071878"/>
              <a:gd name="connsiteX59" fmla="*/ 671549 w 2395548"/>
              <a:gd name="connsiteY59" fmla="*/ 235080 h 1071878"/>
              <a:gd name="connsiteX60" fmla="*/ 596486 w 2395548"/>
              <a:gd name="connsiteY60" fmla="*/ 214608 h 1071878"/>
              <a:gd name="connsiteX61" fmla="*/ 535071 w 2395548"/>
              <a:gd name="connsiteY61" fmla="*/ 200960 h 1071878"/>
              <a:gd name="connsiteX62" fmla="*/ 514600 w 2395548"/>
              <a:gd name="connsiteY62" fmla="*/ 173665 h 1071878"/>
              <a:gd name="connsiteX63" fmla="*/ 507776 w 2395548"/>
              <a:gd name="connsiteY63" fmla="*/ 153193 h 1071878"/>
              <a:gd name="connsiteX64" fmla="*/ 16456 w 2395548"/>
              <a:gd name="connsiteY64" fmla="*/ 139545 h 1071878"/>
              <a:gd name="connsiteX65" fmla="*/ 16455 w 2395548"/>
              <a:gd name="connsiteY65" fmla="*/ 15288 h 1071878"/>
              <a:gd name="connsiteX0" fmla="*/ 80 w 2395548"/>
              <a:gd name="connsiteY0" fmla="*/ 15288 h 1050781"/>
              <a:gd name="connsiteX1" fmla="*/ 93260 w 2395548"/>
              <a:gd name="connsiteY1" fmla="*/ 19025 h 1050781"/>
              <a:gd name="connsiteX2" fmla="*/ 153301 w 2395548"/>
              <a:gd name="connsiteY2" fmla="*/ 76823 h 1050781"/>
              <a:gd name="connsiteX3" fmla="*/ 576015 w 2395548"/>
              <a:gd name="connsiteY3" fmla="*/ 97977 h 1050781"/>
              <a:gd name="connsiteX4" fmla="*/ 616958 w 2395548"/>
              <a:gd name="connsiteY4" fmla="*/ 125272 h 1050781"/>
              <a:gd name="connsiteX5" fmla="*/ 637429 w 2395548"/>
              <a:gd name="connsiteY5" fmla="*/ 138920 h 1050781"/>
              <a:gd name="connsiteX6" fmla="*/ 664725 w 2395548"/>
              <a:gd name="connsiteY6" fmla="*/ 145744 h 1050781"/>
              <a:gd name="connsiteX7" fmla="*/ 705668 w 2395548"/>
              <a:gd name="connsiteY7" fmla="*/ 159392 h 1050781"/>
              <a:gd name="connsiteX8" fmla="*/ 726140 w 2395548"/>
              <a:gd name="connsiteY8" fmla="*/ 173039 h 1050781"/>
              <a:gd name="connsiteX9" fmla="*/ 760259 w 2395548"/>
              <a:gd name="connsiteY9" fmla="*/ 179863 h 1050781"/>
              <a:gd name="connsiteX10" fmla="*/ 801203 w 2395548"/>
              <a:gd name="connsiteY10" fmla="*/ 193511 h 1050781"/>
              <a:gd name="connsiteX11" fmla="*/ 821674 w 2395548"/>
              <a:gd name="connsiteY11" fmla="*/ 200335 h 1050781"/>
              <a:gd name="connsiteX12" fmla="*/ 848970 w 2395548"/>
              <a:gd name="connsiteY12" fmla="*/ 241278 h 1050781"/>
              <a:gd name="connsiteX13" fmla="*/ 862618 w 2395548"/>
              <a:gd name="connsiteY13" fmla="*/ 261750 h 1050781"/>
              <a:gd name="connsiteX14" fmla="*/ 883089 w 2395548"/>
              <a:gd name="connsiteY14" fmla="*/ 275398 h 1050781"/>
              <a:gd name="connsiteX15" fmla="*/ 903561 w 2395548"/>
              <a:gd name="connsiteY15" fmla="*/ 295869 h 1050781"/>
              <a:gd name="connsiteX16" fmla="*/ 907076 w 2395548"/>
              <a:gd name="connsiteY16" fmla="*/ 327978 h 1050781"/>
              <a:gd name="connsiteX17" fmla="*/ 982333 w 2395548"/>
              <a:gd name="connsiteY17" fmla="*/ 341626 h 1050781"/>
              <a:gd name="connsiteX18" fmla="*/ 1046862 w 2395548"/>
              <a:gd name="connsiteY18" fmla="*/ 329989 h 1050781"/>
              <a:gd name="connsiteX19" fmla="*/ 1087806 w 2395548"/>
              <a:gd name="connsiteY19" fmla="*/ 343636 h 1050781"/>
              <a:gd name="connsiteX20" fmla="*/ 1128749 w 2395548"/>
              <a:gd name="connsiteY20" fmla="*/ 377756 h 1050781"/>
              <a:gd name="connsiteX21" fmla="*/ 1119400 w 2395548"/>
              <a:gd name="connsiteY21" fmla="*/ 431908 h 1050781"/>
              <a:gd name="connsiteX22" fmla="*/ 1199910 w 2395548"/>
              <a:gd name="connsiteY22" fmla="*/ 471299 h 1050781"/>
              <a:gd name="connsiteX23" fmla="*/ 1152151 w 2395548"/>
              <a:gd name="connsiteY23" fmla="*/ 567336 h 1050781"/>
              <a:gd name="connsiteX24" fmla="*/ 1252347 w 2395548"/>
              <a:gd name="connsiteY24" fmla="*/ 551513 h 1050781"/>
              <a:gd name="connsiteX25" fmla="*/ 1428612 w 2395548"/>
              <a:gd name="connsiteY25" fmla="*/ 514695 h 1050781"/>
              <a:gd name="connsiteX26" fmla="*/ 1499526 w 2395548"/>
              <a:gd name="connsiteY26" fmla="*/ 481847 h 1050781"/>
              <a:gd name="connsiteX27" fmla="*/ 1552411 w 2395548"/>
              <a:gd name="connsiteY27" fmla="*/ 519344 h 1050781"/>
              <a:gd name="connsiteX28" fmla="*/ 1608175 w 2395548"/>
              <a:gd name="connsiteY28" fmla="*/ 553003 h 1050781"/>
              <a:gd name="connsiteX29" fmla="*/ 1630605 w 2395548"/>
              <a:gd name="connsiteY29" fmla="*/ 589747 h 1050781"/>
              <a:gd name="connsiteX30" fmla="*/ 1625454 w 2395548"/>
              <a:gd name="connsiteY30" fmla="*/ 643375 h 1050781"/>
              <a:gd name="connsiteX31" fmla="*/ 1808499 w 2395548"/>
              <a:gd name="connsiteY31" fmla="*/ 690844 h 1050781"/>
              <a:gd name="connsiteX32" fmla="*/ 1993883 w 2395548"/>
              <a:gd name="connsiteY32" fmla="*/ 690844 h 1050781"/>
              <a:gd name="connsiteX33" fmla="*/ 2179266 w 2395548"/>
              <a:gd name="connsiteY33" fmla="*/ 690844 h 1050781"/>
              <a:gd name="connsiteX34" fmla="*/ 2364651 w 2395548"/>
              <a:gd name="connsiteY34" fmla="*/ 830175 h 1050781"/>
              <a:gd name="connsiteX35" fmla="*/ 1993883 w 2395548"/>
              <a:gd name="connsiteY35" fmla="*/ 1039170 h 1050781"/>
              <a:gd name="connsiteX36" fmla="*/ 1808499 w 2395548"/>
              <a:gd name="connsiteY36" fmla="*/ 760509 h 1050781"/>
              <a:gd name="connsiteX37" fmla="*/ 1720264 w 2395548"/>
              <a:gd name="connsiteY37" fmla="*/ 720015 h 1050781"/>
              <a:gd name="connsiteX38" fmla="*/ 1569574 w 2395548"/>
              <a:gd name="connsiteY38" fmla="*/ 715389 h 1050781"/>
              <a:gd name="connsiteX39" fmla="*/ 1524088 w 2395548"/>
              <a:gd name="connsiteY39" fmla="*/ 651725 h 1050781"/>
              <a:gd name="connsiteX40" fmla="*/ 1587247 w 2395548"/>
              <a:gd name="connsiteY40" fmla="*/ 583158 h 1050781"/>
              <a:gd name="connsiteX41" fmla="*/ 1482176 w 2395548"/>
              <a:gd name="connsiteY41" fmla="*/ 546238 h 1050781"/>
              <a:gd name="connsiteX42" fmla="*/ 1414144 w 2395548"/>
              <a:gd name="connsiteY42" fmla="*/ 585796 h 1050781"/>
              <a:gd name="connsiteX43" fmla="*/ 1369726 w 2395548"/>
              <a:gd name="connsiteY43" fmla="*/ 584936 h 1050781"/>
              <a:gd name="connsiteX44" fmla="*/ 1128758 w 2395548"/>
              <a:gd name="connsiteY44" fmla="*/ 621178 h 1050781"/>
              <a:gd name="connsiteX45" fmla="*/ 1088990 w 2395548"/>
              <a:gd name="connsiteY45" fmla="*/ 567336 h 1050781"/>
              <a:gd name="connsiteX46" fmla="*/ 1128758 w 2395548"/>
              <a:gd name="connsiteY46" fmla="*/ 481847 h 1050781"/>
              <a:gd name="connsiteX47" fmla="*/ 1087806 w 2395548"/>
              <a:gd name="connsiteY47" fmla="*/ 459642 h 1050781"/>
              <a:gd name="connsiteX48" fmla="*/ 1067334 w 2395548"/>
              <a:gd name="connsiteY48" fmla="*/ 452819 h 1050781"/>
              <a:gd name="connsiteX49" fmla="*/ 1070836 w 2395548"/>
              <a:gd name="connsiteY49" fmla="*/ 391240 h 1050781"/>
              <a:gd name="connsiteX50" fmla="*/ 944504 w 2395548"/>
              <a:gd name="connsiteY50" fmla="*/ 398228 h 1050781"/>
              <a:gd name="connsiteX51" fmla="*/ 903561 w 2395548"/>
              <a:gd name="connsiteY51" fmla="*/ 384580 h 1050781"/>
              <a:gd name="connsiteX52" fmla="*/ 883089 w 2395548"/>
              <a:gd name="connsiteY52" fmla="*/ 377756 h 1050781"/>
              <a:gd name="connsiteX53" fmla="*/ 862618 w 2395548"/>
              <a:gd name="connsiteY53" fmla="*/ 364108 h 1050781"/>
              <a:gd name="connsiteX54" fmla="*/ 835322 w 2395548"/>
              <a:gd name="connsiteY54" fmla="*/ 323165 h 1050781"/>
              <a:gd name="connsiteX55" fmla="*/ 794379 w 2395548"/>
              <a:gd name="connsiteY55" fmla="*/ 289045 h 1050781"/>
              <a:gd name="connsiteX56" fmla="*/ 773907 w 2395548"/>
              <a:gd name="connsiteY56" fmla="*/ 275398 h 1050781"/>
              <a:gd name="connsiteX57" fmla="*/ 753435 w 2395548"/>
              <a:gd name="connsiteY57" fmla="*/ 254926 h 1050781"/>
              <a:gd name="connsiteX58" fmla="*/ 692021 w 2395548"/>
              <a:gd name="connsiteY58" fmla="*/ 227630 h 1050781"/>
              <a:gd name="connsiteX59" fmla="*/ 671549 w 2395548"/>
              <a:gd name="connsiteY59" fmla="*/ 213983 h 1050781"/>
              <a:gd name="connsiteX60" fmla="*/ 596486 w 2395548"/>
              <a:gd name="connsiteY60" fmla="*/ 193511 h 1050781"/>
              <a:gd name="connsiteX61" fmla="*/ 535071 w 2395548"/>
              <a:gd name="connsiteY61" fmla="*/ 179863 h 1050781"/>
              <a:gd name="connsiteX62" fmla="*/ 514600 w 2395548"/>
              <a:gd name="connsiteY62" fmla="*/ 152568 h 1050781"/>
              <a:gd name="connsiteX63" fmla="*/ 507776 w 2395548"/>
              <a:gd name="connsiteY63" fmla="*/ 132096 h 1050781"/>
              <a:gd name="connsiteX64" fmla="*/ 16456 w 2395548"/>
              <a:gd name="connsiteY64" fmla="*/ 118448 h 1050781"/>
              <a:gd name="connsiteX65" fmla="*/ 80 w 2395548"/>
              <a:gd name="connsiteY65" fmla="*/ 15288 h 1050781"/>
              <a:gd name="connsiteX0" fmla="*/ 80 w 2395548"/>
              <a:gd name="connsiteY0" fmla="*/ 15288 h 1050781"/>
              <a:gd name="connsiteX1" fmla="*/ 93260 w 2395548"/>
              <a:gd name="connsiteY1" fmla="*/ 19025 h 1050781"/>
              <a:gd name="connsiteX2" fmla="*/ 153301 w 2395548"/>
              <a:gd name="connsiteY2" fmla="*/ 76823 h 1050781"/>
              <a:gd name="connsiteX3" fmla="*/ 576015 w 2395548"/>
              <a:gd name="connsiteY3" fmla="*/ 97977 h 1050781"/>
              <a:gd name="connsiteX4" fmla="*/ 616958 w 2395548"/>
              <a:gd name="connsiteY4" fmla="*/ 125272 h 1050781"/>
              <a:gd name="connsiteX5" fmla="*/ 637429 w 2395548"/>
              <a:gd name="connsiteY5" fmla="*/ 138920 h 1050781"/>
              <a:gd name="connsiteX6" fmla="*/ 664725 w 2395548"/>
              <a:gd name="connsiteY6" fmla="*/ 145744 h 1050781"/>
              <a:gd name="connsiteX7" fmla="*/ 705668 w 2395548"/>
              <a:gd name="connsiteY7" fmla="*/ 159392 h 1050781"/>
              <a:gd name="connsiteX8" fmla="*/ 726140 w 2395548"/>
              <a:gd name="connsiteY8" fmla="*/ 173039 h 1050781"/>
              <a:gd name="connsiteX9" fmla="*/ 760259 w 2395548"/>
              <a:gd name="connsiteY9" fmla="*/ 179863 h 1050781"/>
              <a:gd name="connsiteX10" fmla="*/ 801203 w 2395548"/>
              <a:gd name="connsiteY10" fmla="*/ 193511 h 1050781"/>
              <a:gd name="connsiteX11" fmla="*/ 821674 w 2395548"/>
              <a:gd name="connsiteY11" fmla="*/ 200335 h 1050781"/>
              <a:gd name="connsiteX12" fmla="*/ 848970 w 2395548"/>
              <a:gd name="connsiteY12" fmla="*/ 241278 h 1050781"/>
              <a:gd name="connsiteX13" fmla="*/ 862618 w 2395548"/>
              <a:gd name="connsiteY13" fmla="*/ 261750 h 1050781"/>
              <a:gd name="connsiteX14" fmla="*/ 883089 w 2395548"/>
              <a:gd name="connsiteY14" fmla="*/ 275398 h 1050781"/>
              <a:gd name="connsiteX15" fmla="*/ 903561 w 2395548"/>
              <a:gd name="connsiteY15" fmla="*/ 295869 h 1050781"/>
              <a:gd name="connsiteX16" fmla="*/ 907076 w 2395548"/>
              <a:gd name="connsiteY16" fmla="*/ 327978 h 1050781"/>
              <a:gd name="connsiteX17" fmla="*/ 982333 w 2395548"/>
              <a:gd name="connsiteY17" fmla="*/ 341626 h 1050781"/>
              <a:gd name="connsiteX18" fmla="*/ 1046862 w 2395548"/>
              <a:gd name="connsiteY18" fmla="*/ 329989 h 1050781"/>
              <a:gd name="connsiteX19" fmla="*/ 1087806 w 2395548"/>
              <a:gd name="connsiteY19" fmla="*/ 343636 h 1050781"/>
              <a:gd name="connsiteX20" fmla="*/ 1128749 w 2395548"/>
              <a:gd name="connsiteY20" fmla="*/ 377756 h 1050781"/>
              <a:gd name="connsiteX21" fmla="*/ 1119400 w 2395548"/>
              <a:gd name="connsiteY21" fmla="*/ 431908 h 1050781"/>
              <a:gd name="connsiteX22" fmla="*/ 1199910 w 2395548"/>
              <a:gd name="connsiteY22" fmla="*/ 471299 h 1050781"/>
              <a:gd name="connsiteX23" fmla="*/ 1152151 w 2395548"/>
              <a:gd name="connsiteY23" fmla="*/ 567336 h 1050781"/>
              <a:gd name="connsiteX24" fmla="*/ 1252347 w 2395548"/>
              <a:gd name="connsiteY24" fmla="*/ 551513 h 1050781"/>
              <a:gd name="connsiteX25" fmla="*/ 1428612 w 2395548"/>
              <a:gd name="connsiteY25" fmla="*/ 514695 h 1050781"/>
              <a:gd name="connsiteX26" fmla="*/ 1499526 w 2395548"/>
              <a:gd name="connsiteY26" fmla="*/ 481847 h 1050781"/>
              <a:gd name="connsiteX27" fmla="*/ 1552411 w 2395548"/>
              <a:gd name="connsiteY27" fmla="*/ 519344 h 1050781"/>
              <a:gd name="connsiteX28" fmla="*/ 1608175 w 2395548"/>
              <a:gd name="connsiteY28" fmla="*/ 553003 h 1050781"/>
              <a:gd name="connsiteX29" fmla="*/ 1630605 w 2395548"/>
              <a:gd name="connsiteY29" fmla="*/ 589747 h 1050781"/>
              <a:gd name="connsiteX30" fmla="*/ 1625454 w 2395548"/>
              <a:gd name="connsiteY30" fmla="*/ 643375 h 1050781"/>
              <a:gd name="connsiteX31" fmla="*/ 1808499 w 2395548"/>
              <a:gd name="connsiteY31" fmla="*/ 690844 h 1050781"/>
              <a:gd name="connsiteX32" fmla="*/ 1993883 w 2395548"/>
              <a:gd name="connsiteY32" fmla="*/ 690844 h 1050781"/>
              <a:gd name="connsiteX33" fmla="*/ 2179266 w 2395548"/>
              <a:gd name="connsiteY33" fmla="*/ 690844 h 1050781"/>
              <a:gd name="connsiteX34" fmla="*/ 2364651 w 2395548"/>
              <a:gd name="connsiteY34" fmla="*/ 830175 h 1050781"/>
              <a:gd name="connsiteX35" fmla="*/ 1993883 w 2395548"/>
              <a:gd name="connsiteY35" fmla="*/ 1039170 h 1050781"/>
              <a:gd name="connsiteX36" fmla="*/ 1808499 w 2395548"/>
              <a:gd name="connsiteY36" fmla="*/ 760509 h 1050781"/>
              <a:gd name="connsiteX37" fmla="*/ 1720264 w 2395548"/>
              <a:gd name="connsiteY37" fmla="*/ 720015 h 1050781"/>
              <a:gd name="connsiteX38" fmla="*/ 1569574 w 2395548"/>
              <a:gd name="connsiteY38" fmla="*/ 715389 h 1050781"/>
              <a:gd name="connsiteX39" fmla="*/ 1524088 w 2395548"/>
              <a:gd name="connsiteY39" fmla="*/ 651725 h 1050781"/>
              <a:gd name="connsiteX40" fmla="*/ 1587247 w 2395548"/>
              <a:gd name="connsiteY40" fmla="*/ 583158 h 1050781"/>
              <a:gd name="connsiteX41" fmla="*/ 1482176 w 2395548"/>
              <a:gd name="connsiteY41" fmla="*/ 546238 h 1050781"/>
              <a:gd name="connsiteX42" fmla="*/ 1414144 w 2395548"/>
              <a:gd name="connsiteY42" fmla="*/ 585796 h 1050781"/>
              <a:gd name="connsiteX43" fmla="*/ 1369726 w 2395548"/>
              <a:gd name="connsiteY43" fmla="*/ 584936 h 1050781"/>
              <a:gd name="connsiteX44" fmla="*/ 1128758 w 2395548"/>
              <a:gd name="connsiteY44" fmla="*/ 621178 h 1050781"/>
              <a:gd name="connsiteX45" fmla="*/ 1088990 w 2395548"/>
              <a:gd name="connsiteY45" fmla="*/ 567336 h 1050781"/>
              <a:gd name="connsiteX46" fmla="*/ 1128758 w 2395548"/>
              <a:gd name="connsiteY46" fmla="*/ 481847 h 1050781"/>
              <a:gd name="connsiteX47" fmla="*/ 1087806 w 2395548"/>
              <a:gd name="connsiteY47" fmla="*/ 459642 h 1050781"/>
              <a:gd name="connsiteX48" fmla="*/ 1067334 w 2395548"/>
              <a:gd name="connsiteY48" fmla="*/ 452819 h 1050781"/>
              <a:gd name="connsiteX49" fmla="*/ 1070836 w 2395548"/>
              <a:gd name="connsiteY49" fmla="*/ 391240 h 1050781"/>
              <a:gd name="connsiteX50" fmla="*/ 944504 w 2395548"/>
              <a:gd name="connsiteY50" fmla="*/ 398228 h 1050781"/>
              <a:gd name="connsiteX51" fmla="*/ 903561 w 2395548"/>
              <a:gd name="connsiteY51" fmla="*/ 384580 h 1050781"/>
              <a:gd name="connsiteX52" fmla="*/ 883089 w 2395548"/>
              <a:gd name="connsiteY52" fmla="*/ 377756 h 1050781"/>
              <a:gd name="connsiteX53" fmla="*/ 862618 w 2395548"/>
              <a:gd name="connsiteY53" fmla="*/ 364108 h 1050781"/>
              <a:gd name="connsiteX54" fmla="*/ 835322 w 2395548"/>
              <a:gd name="connsiteY54" fmla="*/ 323165 h 1050781"/>
              <a:gd name="connsiteX55" fmla="*/ 794379 w 2395548"/>
              <a:gd name="connsiteY55" fmla="*/ 289045 h 1050781"/>
              <a:gd name="connsiteX56" fmla="*/ 773907 w 2395548"/>
              <a:gd name="connsiteY56" fmla="*/ 275398 h 1050781"/>
              <a:gd name="connsiteX57" fmla="*/ 753435 w 2395548"/>
              <a:gd name="connsiteY57" fmla="*/ 254926 h 1050781"/>
              <a:gd name="connsiteX58" fmla="*/ 692021 w 2395548"/>
              <a:gd name="connsiteY58" fmla="*/ 227630 h 1050781"/>
              <a:gd name="connsiteX59" fmla="*/ 596486 w 2395548"/>
              <a:gd name="connsiteY59" fmla="*/ 193511 h 1050781"/>
              <a:gd name="connsiteX60" fmla="*/ 535071 w 2395548"/>
              <a:gd name="connsiteY60" fmla="*/ 179863 h 1050781"/>
              <a:gd name="connsiteX61" fmla="*/ 514600 w 2395548"/>
              <a:gd name="connsiteY61" fmla="*/ 152568 h 1050781"/>
              <a:gd name="connsiteX62" fmla="*/ 507776 w 2395548"/>
              <a:gd name="connsiteY62" fmla="*/ 132096 h 1050781"/>
              <a:gd name="connsiteX63" fmla="*/ 16456 w 2395548"/>
              <a:gd name="connsiteY63" fmla="*/ 118448 h 1050781"/>
              <a:gd name="connsiteX64" fmla="*/ 80 w 2395548"/>
              <a:gd name="connsiteY64" fmla="*/ 15288 h 1050781"/>
              <a:gd name="connsiteX0" fmla="*/ 80 w 2395548"/>
              <a:gd name="connsiteY0" fmla="*/ 15288 h 1050781"/>
              <a:gd name="connsiteX1" fmla="*/ 93260 w 2395548"/>
              <a:gd name="connsiteY1" fmla="*/ 19025 h 1050781"/>
              <a:gd name="connsiteX2" fmla="*/ 153301 w 2395548"/>
              <a:gd name="connsiteY2" fmla="*/ 76823 h 1050781"/>
              <a:gd name="connsiteX3" fmla="*/ 576015 w 2395548"/>
              <a:gd name="connsiteY3" fmla="*/ 97977 h 1050781"/>
              <a:gd name="connsiteX4" fmla="*/ 616958 w 2395548"/>
              <a:gd name="connsiteY4" fmla="*/ 125272 h 1050781"/>
              <a:gd name="connsiteX5" fmla="*/ 637429 w 2395548"/>
              <a:gd name="connsiteY5" fmla="*/ 138920 h 1050781"/>
              <a:gd name="connsiteX6" fmla="*/ 664725 w 2395548"/>
              <a:gd name="connsiteY6" fmla="*/ 145744 h 1050781"/>
              <a:gd name="connsiteX7" fmla="*/ 705668 w 2395548"/>
              <a:gd name="connsiteY7" fmla="*/ 159392 h 1050781"/>
              <a:gd name="connsiteX8" fmla="*/ 726140 w 2395548"/>
              <a:gd name="connsiteY8" fmla="*/ 173039 h 1050781"/>
              <a:gd name="connsiteX9" fmla="*/ 760259 w 2395548"/>
              <a:gd name="connsiteY9" fmla="*/ 179863 h 1050781"/>
              <a:gd name="connsiteX10" fmla="*/ 801203 w 2395548"/>
              <a:gd name="connsiteY10" fmla="*/ 193511 h 1050781"/>
              <a:gd name="connsiteX11" fmla="*/ 848970 w 2395548"/>
              <a:gd name="connsiteY11" fmla="*/ 241278 h 1050781"/>
              <a:gd name="connsiteX12" fmla="*/ 862618 w 2395548"/>
              <a:gd name="connsiteY12" fmla="*/ 261750 h 1050781"/>
              <a:gd name="connsiteX13" fmla="*/ 883089 w 2395548"/>
              <a:gd name="connsiteY13" fmla="*/ 275398 h 1050781"/>
              <a:gd name="connsiteX14" fmla="*/ 903561 w 2395548"/>
              <a:gd name="connsiteY14" fmla="*/ 295869 h 1050781"/>
              <a:gd name="connsiteX15" fmla="*/ 907076 w 2395548"/>
              <a:gd name="connsiteY15" fmla="*/ 327978 h 1050781"/>
              <a:gd name="connsiteX16" fmla="*/ 982333 w 2395548"/>
              <a:gd name="connsiteY16" fmla="*/ 341626 h 1050781"/>
              <a:gd name="connsiteX17" fmla="*/ 1046862 w 2395548"/>
              <a:gd name="connsiteY17" fmla="*/ 329989 h 1050781"/>
              <a:gd name="connsiteX18" fmla="*/ 1087806 w 2395548"/>
              <a:gd name="connsiteY18" fmla="*/ 343636 h 1050781"/>
              <a:gd name="connsiteX19" fmla="*/ 1128749 w 2395548"/>
              <a:gd name="connsiteY19" fmla="*/ 377756 h 1050781"/>
              <a:gd name="connsiteX20" fmla="*/ 1119400 w 2395548"/>
              <a:gd name="connsiteY20" fmla="*/ 431908 h 1050781"/>
              <a:gd name="connsiteX21" fmla="*/ 1199910 w 2395548"/>
              <a:gd name="connsiteY21" fmla="*/ 471299 h 1050781"/>
              <a:gd name="connsiteX22" fmla="*/ 1152151 w 2395548"/>
              <a:gd name="connsiteY22" fmla="*/ 567336 h 1050781"/>
              <a:gd name="connsiteX23" fmla="*/ 1252347 w 2395548"/>
              <a:gd name="connsiteY23" fmla="*/ 551513 h 1050781"/>
              <a:gd name="connsiteX24" fmla="*/ 1428612 w 2395548"/>
              <a:gd name="connsiteY24" fmla="*/ 514695 h 1050781"/>
              <a:gd name="connsiteX25" fmla="*/ 1499526 w 2395548"/>
              <a:gd name="connsiteY25" fmla="*/ 481847 h 1050781"/>
              <a:gd name="connsiteX26" fmla="*/ 1552411 w 2395548"/>
              <a:gd name="connsiteY26" fmla="*/ 519344 h 1050781"/>
              <a:gd name="connsiteX27" fmla="*/ 1608175 w 2395548"/>
              <a:gd name="connsiteY27" fmla="*/ 553003 h 1050781"/>
              <a:gd name="connsiteX28" fmla="*/ 1630605 w 2395548"/>
              <a:gd name="connsiteY28" fmla="*/ 589747 h 1050781"/>
              <a:gd name="connsiteX29" fmla="*/ 1625454 w 2395548"/>
              <a:gd name="connsiteY29" fmla="*/ 643375 h 1050781"/>
              <a:gd name="connsiteX30" fmla="*/ 1808499 w 2395548"/>
              <a:gd name="connsiteY30" fmla="*/ 690844 h 1050781"/>
              <a:gd name="connsiteX31" fmla="*/ 1993883 w 2395548"/>
              <a:gd name="connsiteY31" fmla="*/ 690844 h 1050781"/>
              <a:gd name="connsiteX32" fmla="*/ 2179266 w 2395548"/>
              <a:gd name="connsiteY32" fmla="*/ 690844 h 1050781"/>
              <a:gd name="connsiteX33" fmla="*/ 2364651 w 2395548"/>
              <a:gd name="connsiteY33" fmla="*/ 830175 h 1050781"/>
              <a:gd name="connsiteX34" fmla="*/ 1993883 w 2395548"/>
              <a:gd name="connsiteY34" fmla="*/ 1039170 h 1050781"/>
              <a:gd name="connsiteX35" fmla="*/ 1808499 w 2395548"/>
              <a:gd name="connsiteY35" fmla="*/ 760509 h 1050781"/>
              <a:gd name="connsiteX36" fmla="*/ 1720264 w 2395548"/>
              <a:gd name="connsiteY36" fmla="*/ 720015 h 1050781"/>
              <a:gd name="connsiteX37" fmla="*/ 1569574 w 2395548"/>
              <a:gd name="connsiteY37" fmla="*/ 715389 h 1050781"/>
              <a:gd name="connsiteX38" fmla="*/ 1524088 w 2395548"/>
              <a:gd name="connsiteY38" fmla="*/ 651725 h 1050781"/>
              <a:gd name="connsiteX39" fmla="*/ 1587247 w 2395548"/>
              <a:gd name="connsiteY39" fmla="*/ 583158 h 1050781"/>
              <a:gd name="connsiteX40" fmla="*/ 1482176 w 2395548"/>
              <a:gd name="connsiteY40" fmla="*/ 546238 h 1050781"/>
              <a:gd name="connsiteX41" fmla="*/ 1414144 w 2395548"/>
              <a:gd name="connsiteY41" fmla="*/ 585796 h 1050781"/>
              <a:gd name="connsiteX42" fmla="*/ 1369726 w 2395548"/>
              <a:gd name="connsiteY42" fmla="*/ 584936 h 1050781"/>
              <a:gd name="connsiteX43" fmla="*/ 1128758 w 2395548"/>
              <a:gd name="connsiteY43" fmla="*/ 621178 h 1050781"/>
              <a:gd name="connsiteX44" fmla="*/ 1088990 w 2395548"/>
              <a:gd name="connsiteY44" fmla="*/ 567336 h 1050781"/>
              <a:gd name="connsiteX45" fmla="*/ 1128758 w 2395548"/>
              <a:gd name="connsiteY45" fmla="*/ 481847 h 1050781"/>
              <a:gd name="connsiteX46" fmla="*/ 1087806 w 2395548"/>
              <a:gd name="connsiteY46" fmla="*/ 459642 h 1050781"/>
              <a:gd name="connsiteX47" fmla="*/ 1067334 w 2395548"/>
              <a:gd name="connsiteY47" fmla="*/ 452819 h 1050781"/>
              <a:gd name="connsiteX48" fmla="*/ 1070836 w 2395548"/>
              <a:gd name="connsiteY48" fmla="*/ 391240 h 1050781"/>
              <a:gd name="connsiteX49" fmla="*/ 944504 w 2395548"/>
              <a:gd name="connsiteY49" fmla="*/ 398228 h 1050781"/>
              <a:gd name="connsiteX50" fmla="*/ 903561 w 2395548"/>
              <a:gd name="connsiteY50" fmla="*/ 384580 h 1050781"/>
              <a:gd name="connsiteX51" fmla="*/ 883089 w 2395548"/>
              <a:gd name="connsiteY51" fmla="*/ 377756 h 1050781"/>
              <a:gd name="connsiteX52" fmla="*/ 862618 w 2395548"/>
              <a:gd name="connsiteY52" fmla="*/ 364108 h 1050781"/>
              <a:gd name="connsiteX53" fmla="*/ 835322 w 2395548"/>
              <a:gd name="connsiteY53" fmla="*/ 323165 h 1050781"/>
              <a:gd name="connsiteX54" fmla="*/ 794379 w 2395548"/>
              <a:gd name="connsiteY54" fmla="*/ 289045 h 1050781"/>
              <a:gd name="connsiteX55" fmla="*/ 773907 w 2395548"/>
              <a:gd name="connsiteY55" fmla="*/ 275398 h 1050781"/>
              <a:gd name="connsiteX56" fmla="*/ 753435 w 2395548"/>
              <a:gd name="connsiteY56" fmla="*/ 254926 h 1050781"/>
              <a:gd name="connsiteX57" fmla="*/ 692021 w 2395548"/>
              <a:gd name="connsiteY57" fmla="*/ 227630 h 1050781"/>
              <a:gd name="connsiteX58" fmla="*/ 596486 w 2395548"/>
              <a:gd name="connsiteY58" fmla="*/ 193511 h 1050781"/>
              <a:gd name="connsiteX59" fmla="*/ 535071 w 2395548"/>
              <a:gd name="connsiteY59" fmla="*/ 179863 h 1050781"/>
              <a:gd name="connsiteX60" fmla="*/ 514600 w 2395548"/>
              <a:gd name="connsiteY60" fmla="*/ 152568 h 1050781"/>
              <a:gd name="connsiteX61" fmla="*/ 507776 w 2395548"/>
              <a:gd name="connsiteY61" fmla="*/ 132096 h 1050781"/>
              <a:gd name="connsiteX62" fmla="*/ 16456 w 2395548"/>
              <a:gd name="connsiteY62" fmla="*/ 118448 h 1050781"/>
              <a:gd name="connsiteX63" fmla="*/ 80 w 2395548"/>
              <a:gd name="connsiteY63" fmla="*/ 15288 h 1050781"/>
              <a:gd name="connsiteX0" fmla="*/ 80 w 2395548"/>
              <a:gd name="connsiteY0" fmla="*/ 15288 h 1050781"/>
              <a:gd name="connsiteX1" fmla="*/ 93260 w 2395548"/>
              <a:gd name="connsiteY1" fmla="*/ 19025 h 1050781"/>
              <a:gd name="connsiteX2" fmla="*/ 153301 w 2395548"/>
              <a:gd name="connsiteY2" fmla="*/ 76823 h 1050781"/>
              <a:gd name="connsiteX3" fmla="*/ 576015 w 2395548"/>
              <a:gd name="connsiteY3" fmla="*/ 97977 h 1050781"/>
              <a:gd name="connsiteX4" fmla="*/ 616958 w 2395548"/>
              <a:gd name="connsiteY4" fmla="*/ 125272 h 1050781"/>
              <a:gd name="connsiteX5" fmla="*/ 637429 w 2395548"/>
              <a:gd name="connsiteY5" fmla="*/ 138920 h 1050781"/>
              <a:gd name="connsiteX6" fmla="*/ 664725 w 2395548"/>
              <a:gd name="connsiteY6" fmla="*/ 145744 h 1050781"/>
              <a:gd name="connsiteX7" fmla="*/ 705668 w 2395548"/>
              <a:gd name="connsiteY7" fmla="*/ 159392 h 1050781"/>
              <a:gd name="connsiteX8" fmla="*/ 726140 w 2395548"/>
              <a:gd name="connsiteY8" fmla="*/ 173039 h 1050781"/>
              <a:gd name="connsiteX9" fmla="*/ 801203 w 2395548"/>
              <a:gd name="connsiteY9" fmla="*/ 193511 h 1050781"/>
              <a:gd name="connsiteX10" fmla="*/ 848970 w 2395548"/>
              <a:gd name="connsiteY10" fmla="*/ 241278 h 1050781"/>
              <a:gd name="connsiteX11" fmla="*/ 862618 w 2395548"/>
              <a:gd name="connsiteY11" fmla="*/ 261750 h 1050781"/>
              <a:gd name="connsiteX12" fmla="*/ 883089 w 2395548"/>
              <a:gd name="connsiteY12" fmla="*/ 275398 h 1050781"/>
              <a:gd name="connsiteX13" fmla="*/ 903561 w 2395548"/>
              <a:gd name="connsiteY13" fmla="*/ 295869 h 1050781"/>
              <a:gd name="connsiteX14" fmla="*/ 907076 w 2395548"/>
              <a:gd name="connsiteY14" fmla="*/ 327978 h 1050781"/>
              <a:gd name="connsiteX15" fmla="*/ 982333 w 2395548"/>
              <a:gd name="connsiteY15" fmla="*/ 341626 h 1050781"/>
              <a:gd name="connsiteX16" fmla="*/ 1046862 w 2395548"/>
              <a:gd name="connsiteY16" fmla="*/ 329989 h 1050781"/>
              <a:gd name="connsiteX17" fmla="*/ 1087806 w 2395548"/>
              <a:gd name="connsiteY17" fmla="*/ 343636 h 1050781"/>
              <a:gd name="connsiteX18" fmla="*/ 1128749 w 2395548"/>
              <a:gd name="connsiteY18" fmla="*/ 377756 h 1050781"/>
              <a:gd name="connsiteX19" fmla="*/ 1119400 w 2395548"/>
              <a:gd name="connsiteY19" fmla="*/ 431908 h 1050781"/>
              <a:gd name="connsiteX20" fmla="*/ 1199910 w 2395548"/>
              <a:gd name="connsiteY20" fmla="*/ 471299 h 1050781"/>
              <a:gd name="connsiteX21" fmla="*/ 1152151 w 2395548"/>
              <a:gd name="connsiteY21" fmla="*/ 567336 h 1050781"/>
              <a:gd name="connsiteX22" fmla="*/ 1252347 w 2395548"/>
              <a:gd name="connsiteY22" fmla="*/ 551513 h 1050781"/>
              <a:gd name="connsiteX23" fmla="*/ 1428612 w 2395548"/>
              <a:gd name="connsiteY23" fmla="*/ 514695 h 1050781"/>
              <a:gd name="connsiteX24" fmla="*/ 1499526 w 2395548"/>
              <a:gd name="connsiteY24" fmla="*/ 481847 h 1050781"/>
              <a:gd name="connsiteX25" fmla="*/ 1552411 w 2395548"/>
              <a:gd name="connsiteY25" fmla="*/ 519344 h 1050781"/>
              <a:gd name="connsiteX26" fmla="*/ 1608175 w 2395548"/>
              <a:gd name="connsiteY26" fmla="*/ 553003 h 1050781"/>
              <a:gd name="connsiteX27" fmla="*/ 1630605 w 2395548"/>
              <a:gd name="connsiteY27" fmla="*/ 589747 h 1050781"/>
              <a:gd name="connsiteX28" fmla="*/ 1625454 w 2395548"/>
              <a:gd name="connsiteY28" fmla="*/ 643375 h 1050781"/>
              <a:gd name="connsiteX29" fmla="*/ 1808499 w 2395548"/>
              <a:gd name="connsiteY29" fmla="*/ 690844 h 1050781"/>
              <a:gd name="connsiteX30" fmla="*/ 1993883 w 2395548"/>
              <a:gd name="connsiteY30" fmla="*/ 690844 h 1050781"/>
              <a:gd name="connsiteX31" fmla="*/ 2179266 w 2395548"/>
              <a:gd name="connsiteY31" fmla="*/ 690844 h 1050781"/>
              <a:gd name="connsiteX32" fmla="*/ 2364651 w 2395548"/>
              <a:gd name="connsiteY32" fmla="*/ 830175 h 1050781"/>
              <a:gd name="connsiteX33" fmla="*/ 1993883 w 2395548"/>
              <a:gd name="connsiteY33" fmla="*/ 1039170 h 1050781"/>
              <a:gd name="connsiteX34" fmla="*/ 1808499 w 2395548"/>
              <a:gd name="connsiteY34" fmla="*/ 760509 h 1050781"/>
              <a:gd name="connsiteX35" fmla="*/ 1720264 w 2395548"/>
              <a:gd name="connsiteY35" fmla="*/ 720015 h 1050781"/>
              <a:gd name="connsiteX36" fmla="*/ 1569574 w 2395548"/>
              <a:gd name="connsiteY36" fmla="*/ 715389 h 1050781"/>
              <a:gd name="connsiteX37" fmla="*/ 1524088 w 2395548"/>
              <a:gd name="connsiteY37" fmla="*/ 651725 h 1050781"/>
              <a:gd name="connsiteX38" fmla="*/ 1587247 w 2395548"/>
              <a:gd name="connsiteY38" fmla="*/ 583158 h 1050781"/>
              <a:gd name="connsiteX39" fmla="*/ 1482176 w 2395548"/>
              <a:gd name="connsiteY39" fmla="*/ 546238 h 1050781"/>
              <a:gd name="connsiteX40" fmla="*/ 1414144 w 2395548"/>
              <a:gd name="connsiteY40" fmla="*/ 585796 h 1050781"/>
              <a:gd name="connsiteX41" fmla="*/ 1369726 w 2395548"/>
              <a:gd name="connsiteY41" fmla="*/ 584936 h 1050781"/>
              <a:gd name="connsiteX42" fmla="*/ 1128758 w 2395548"/>
              <a:gd name="connsiteY42" fmla="*/ 621178 h 1050781"/>
              <a:gd name="connsiteX43" fmla="*/ 1088990 w 2395548"/>
              <a:gd name="connsiteY43" fmla="*/ 567336 h 1050781"/>
              <a:gd name="connsiteX44" fmla="*/ 1128758 w 2395548"/>
              <a:gd name="connsiteY44" fmla="*/ 481847 h 1050781"/>
              <a:gd name="connsiteX45" fmla="*/ 1087806 w 2395548"/>
              <a:gd name="connsiteY45" fmla="*/ 459642 h 1050781"/>
              <a:gd name="connsiteX46" fmla="*/ 1067334 w 2395548"/>
              <a:gd name="connsiteY46" fmla="*/ 452819 h 1050781"/>
              <a:gd name="connsiteX47" fmla="*/ 1070836 w 2395548"/>
              <a:gd name="connsiteY47" fmla="*/ 391240 h 1050781"/>
              <a:gd name="connsiteX48" fmla="*/ 944504 w 2395548"/>
              <a:gd name="connsiteY48" fmla="*/ 398228 h 1050781"/>
              <a:gd name="connsiteX49" fmla="*/ 903561 w 2395548"/>
              <a:gd name="connsiteY49" fmla="*/ 384580 h 1050781"/>
              <a:gd name="connsiteX50" fmla="*/ 883089 w 2395548"/>
              <a:gd name="connsiteY50" fmla="*/ 377756 h 1050781"/>
              <a:gd name="connsiteX51" fmla="*/ 862618 w 2395548"/>
              <a:gd name="connsiteY51" fmla="*/ 364108 h 1050781"/>
              <a:gd name="connsiteX52" fmla="*/ 835322 w 2395548"/>
              <a:gd name="connsiteY52" fmla="*/ 323165 h 1050781"/>
              <a:gd name="connsiteX53" fmla="*/ 794379 w 2395548"/>
              <a:gd name="connsiteY53" fmla="*/ 289045 h 1050781"/>
              <a:gd name="connsiteX54" fmla="*/ 773907 w 2395548"/>
              <a:gd name="connsiteY54" fmla="*/ 275398 h 1050781"/>
              <a:gd name="connsiteX55" fmla="*/ 753435 w 2395548"/>
              <a:gd name="connsiteY55" fmla="*/ 254926 h 1050781"/>
              <a:gd name="connsiteX56" fmla="*/ 692021 w 2395548"/>
              <a:gd name="connsiteY56" fmla="*/ 227630 h 1050781"/>
              <a:gd name="connsiteX57" fmla="*/ 596486 w 2395548"/>
              <a:gd name="connsiteY57" fmla="*/ 193511 h 1050781"/>
              <a:gd name="connsiteX58" fmla="*/ 535071 w 2395548"/>
              <a:gd name="connsiteY58" fmla="*/ 179863 h 1050781"/>
              <a:gd name="connsiteX59" fmla="*/ 514600 w 2395548"/>
              <a:gd name="connsiteY59" fmla="*/ 152568 h 1050781"/>
              <a:gd name="connsiteX60" fmla="*/ 507776 w 2395548"/>
              <a:gd name="connsiteY60" fmla="*/ 132096 h 1050781"/>
              <a:gd name="connsiteX61" fmla="*/ 16456 w 2395548"/>
              <a:gd name="connsiteY61" fmla="*/ 118448 h 1050781"/>
              <a:gd name="connsiteX62" fmla="*/ 80 w 2395548"/>
              <a:gd name="connsiteY62" fmla="*/ 15288 h 1050781"/>
              <a:gd name="connsiteX0" fmla="*/ 80 w 2395548"/>
              <a:gd name="connsiteY0" fmla="*/ 15288 h 1050781"/>
              <a:gd name="connsiteX1" fmla="*/ 93260 w 2395548"/>
              <a:gd name="connsiteY1" fmla="*/ 19025 h 1050781"/>
              <a:gd name="connsiteX2" fmla="*/ 153301 w 2395548"/>
              <a:gd name="connsiteY2" fmla="*/ 76823 h 1050781"/>
              <a:gd name="connsiteX3" fmla="*/ 576015 w 2395548"/>
              <a:gd name="connsiteY3" fmla="*/ 97977 h 1050781"/>
              <a:gd name="connsiteX4" fmla="*/ 616958 w 2395548"/>
              <a:gd name="connsiteY4" fmla="*/ 125272 h 1050781"/>
              <a:gd name="connsiteX5" fmla="*/ 664725 w 2395548"/>
              <a:gd name="connsiteY5" fmla="*/ 145744 h 1050781"/>
              <a:gd name="connsiteX6" fmla="*/ 705668 w 2395548"/>
              <a:gd name="connsiteY6" fmla="*/ 159392 h 1050781"/>
              <a:gd name="connsiteX7" fmla="*/ 726140 w 2395548"/>
              <a:gd name="connsiteY7" fmla="*/ 173039 h 1050781"/>
              <a:gd name="connsiteX8" fmla="*/ 801203 w 2395548"/>
              <a:gd name="connsiteY8" fmla="*/ 193511 h 1050781"/>
              <a:gd name="connsiteX9" fmla="*/ 848970 w 2395548"/>
              <a:gd name="connsiteY9" fmla="*/ 241278 h 1050781"/>
              <a:gd name="connsiteX10" fmla="*/ 862618 w 2395548"/>
              <a:gd name="connsiteY10" fmla="*/ 261750 h 1050781"/>
              <a:gd name="connsiteX11" fmla="*/ 883089 w 2395548"/>
              <a:gd name="connsiteY11" fmla="*/ 275398 h 1050781"/>
              <a:gd name="connsiteX12" fmla="*/ 903561 w 2395548"/>
              <a:gd name="connsiteY12" fmla="*/ 295869 h 1050781"/>
              <a:gd name="connsiteX13" fmla="*/ 907076 w 2395548"/>
              <a:gd name="connsiteY13" fmla="*/ 327978 h 1050781"/>
              <a:gd name="connsiteX14" fmla="*/ 982333 w 2395548"/>
              <a:gd name="connsiteY14" fmla="*/ 341626 h 1050781"/>
              <a:gd name="connsiteX15" fmla="*/ 1046862 w 2395548"/>
              <a:gd name="connsiteY15" fmla="*/ 329989 h 1050781"/>
              <a:gd name="connsiteX16" fmla="*/ 1087806 w 2395548"/>
              <a:gd name="connsiteY16" fmla="*/ 343636 h 1050781"/>
              <a:gd name="connsiteX17" fmla="*/ 1128749 w 2395548"/>
              <a:gd name="connsiteY17" fmla="*/ 377756 h 1050781"/>
              <a:gd name="connsiteX18" fmla="*/ 1119400 w 2395548"/>
              <a:gd name="connsiteY18" fmla="*/ 431908 h 1050781"/>
              <a:gd name="connsiteX19" fmla="*/ 1199910 w 2395548"/>
              <a:gd name="connsiteY19" fmla="*/ 471299 h 1050781"/>
              <a:gd name="connsiteX20" fmla="*/ 1152151 w 2395548"/>
              <a:gd name="connsiteY20" fmla="*/ 567336 h 1050781"/>
              <a:gd name="connsiteX21" fmla="*/ 1252347 w 2395548"/>
              <a:gd name="connsiteY21" fmla="*/ 551513 h 1050781"/>
              <a:gd name="connsiteX22" fmla="*/ 1428612 w 2395548"/>
              <a:gd name="connsiteY22" fmla="*/ 514695 h 1050781"/>
              <a:gd name="connsiteX23" fmla="*/ 1499526 w 2395548"/>
              <a:gd name="connsiteY23" fmla="*/ 481847 h 1050781"/>
              <a:gd name="connsiteX24" fmla="*/ 1552411 w 2395548"/>
              <a:gd name="connsiteY24" fmla="*/ 519344 h 1050781"/>
              <a:gd name="connsiteX25" fmla="*/ 1608175 w 2395548"/>
              <a:gd name="connsiteY25" fmla="*/ 553003 h 1050781"/>
              <a:gd name="connsiteX26" fmla="*/ 1630605 w 2395548"/>
              <a:gd name="connsiteY26" fmla="*/ 589747 h 1050781"/>
              <a:gd name="connsiteX27" fmla="*/ 1625454 w 2395548"/>
              <a:gd name="connsiteY27" fmla="*/ 643375 h 1050781"/>
              <a:gd name="connsiteX28" fmla="*/ 1808499 w 2395548"/>
              <a:gd name="connsiteY28" fmla="*/ 690844 h 1050781"/>
              <a:gd name="connsiteX29" fmla="*/ 1993883 w 2395548"/>
              <a:gd name="connsiteY29" fmla="*/ 690844 h 1050781"/>
              <a:gd name="connsiteX30" fmla="*/ 2179266 w 2395548"/>
              <a:gd name="connsiteY30" fmla="*/ 690844 h 1050781"/>
              <a:gd name="connsiteX31" fmla="*/ 2364651 w 2395548"/>
              <a:gd name="connsiteY31" fmla="*/ 830175 h 1050781"/>
              <a:gd name="connsiteX32" fmla="*/ 1993883 w 2395548"/>
              <a:gd name="connsiteY32" fmla="*/ 1039170 h 1050781"/>
              <a:gd name="connsiteX33" fmla="*/ 1808499 w 2395548"/>
              <a:gd name="connsiteY33" fmla="*/ 760509 h 1050781"/>
              <a:gd name="connsiteX34" fmla="*/ 1720264 w 2395548"/>
              <a:gd name="connsiteY34" fmla="*/ 720015 h 1050781"/>
              <a:gd name="connsiteX35" fmla="*/ 1569574 w 2395548"/>
              <a:gd name="connsiteY35" fmla="*/ 715389 h 1050781"/>
              <a:gd name="connsiteX36" fmla="*/ 1524088 w 2395548"/>
              <a:gd name="connsiteY36" fmla="*/ 651725 h 1050781"/>
              <a:gd name="connsiteX37" fmla="*/ 1587247 w 2395548"/>
              <a:gd name="connsiteY37" fmla="*/ 583158 h 1050781"/>
              <a:gd name="connsiteX38" fmla="*/ 1482176 w 2395548"/>
              <a:gd name="connsiteY38" fmla="*/ 546238 h 1050781"/>
              <a:gd name="connsiteX39" fmla="*/ 1414144 w 2395548"/>
              <a:gd name="connsiteY39" fmla="*/ 585796 h 1050781"/>
              <a:gd name="connsiteX40" fmla="*/ 1369726 w 2395548"/>
              <a:gd name="connsiteY40" fmla="*/ 584936 h 1050781"/>
              <a:gd name="connsiteX41" fmla="*/ 1128758 w 2395548"/>
              <a:gd name="connsiteY41" fmla="*/ 621178 h 1050781"/>
              <a:gd name="connsiteX42" fmla="*/ 1088990 w 2395548"/>
              <a:gd name="connsiteY42" fmla="*/ 567336 h 1050781"/>
              <a:gd name="connsiteX43" fmla="*/ 1128758 w 2395548"/>
              <a:gd name="connsiteY43" fmla="*/ 481847 h 1050781"/>
              <a:gd name="connsiteX44" fmla="*/ 1087806 w 2395548"/>
              <a:gd name="connsiteY44" fmla="*/ 459642 h 1050781"/>
              <a:gd name="connsiteX45" fmla="*/ 1067334 w 2395548"/>
              <a:gd name="connsiteY45" fmla="*/ 452819 h 1050781"/>
              <a:gd name="connsiteX46" fmla="*/ 1070836 w 2395548"/>
              <a:gd name="connsiteY46" fmla="*/ 391240 h 1050781"/>
              <a:gd name="connsiteX47" fmla="*/ 944504 w 2395548"/>
              <a:gd name="connsiteY47" fmla="*/ 398228 h 1050781"/>
              <a:gd name="connsiteX48" fmla="*/ 903561 w 2395548"/>
              <a:gd name="connsiteY48" fmla="*/ 384580 h 1050781"/>
              <a:gd name="connsiteX49" fmla="*/ 883089 w 2395548"/>
              <a:gd name="connsiteY49" fmla="*/ 377756 h 1050781"/>
              <a:gd name="connsiteX50" fmla="*/ 862618 w 2395548"/>
              <a:gd name="connsiteY50" fmla="*/ 364108 h 1050781"/>
              <a:gd name="connsiteX51" fmla="*/ 835322 w 2395548"/>
              <a:gd name="connsiteY51" fmla="*/ 323165 h 1050781"/>
              <a:gd name="connsiteX52" fmla="*/ 794379 w 2395548"/>
              <a:gd name="connsiteY52" fmla="*/ 289045 h 1050781"/>
              <a:gd name="connsiteX53" fmla="*/ 773907 w 2395548"/>
              <a:gd name="connsiteY53" fmla="*/ 275398 h 1050781"/>
              <a:gd name="connsiteX54" fmla="*/ 753435 w 2395548"/>
              <a:gd name="connsiteY54" fmla="*/ 254926 h 1050781"/>
              <a:gd name="connsiteX55" fmla="*/ 692021 w 2395548"/>
              <a:gd name="connsiteY55" fmla="*/ 227630 h 1050781"/>
              <a:gd name="connsiteX56" fmla="*/ 596486 w 2395548"/>
              <a:gd name="connsiteY56" fmla="*/ 193511 h 1050781"/>
              <a:gd name="connsiteX57" fmla="*/ 535071 w 2395548"/>
              <a:gd name="connsiteY57" fmla="*/ 179863 h 1050781"/>
              <a:gd name="connsiteX58" fmla="*/ 514600 w 2395548"/>
              <a:gd name="connsiteY58" fmla="*/ 152568 h 1050781"/>
              <a:gd name="connsiteX59" fmla="*/ 507776 w 2395548"/>
              <a:gd name="connsiteY59" fmla="*/ 132096 h 1050781"/>
              <a:gd name="connsiteX60" fmla="*/ 16456 w 2395548"/>
              <a:gd name="connsiteY60" fmla="*/ 118448 h 1050781"/>
              <a:gd name="connsiteX61" fmla="*/ 80 w 2395548"/>
              <a:gd name="connsiteY61" fmla="*/ 15288 h 1050781"/>
              <a:gd name="connsiteX0" fmla="*/ 80 w 2395548"/>
              <a:gd name="connsiteY0" fmla="*/ 15288 h 1050781"/>
              <a:gd name="connsiteX1" fmla="*/ 93260 w 2395548"/>
              <a:gd name="connsiteY1" fmla="*/ 19025 h 1050781"/>
              <a:gd name="connsiteX2" fmla="*/ 153301 w 2395548"/>
              <a:gd name="connsiteY2" fmla="*/ 76823 h 1050781"/>
              <a:gd name="connsiteX3" fmla="*/ 576015 w 2395548"/>
              <a:gd name="connsiteY3" fmla="*/ 97977 h 1050781"/>
              <a:gd name="connsiteX4" fmla="*/ 616958 w 2395548"/>
              <a:gd name="connsiteY4" fmla="*/ 125272 h 1050781"/>
              <a:gd name="connsiteX5" fmla="*/ 664725 w 2395548"/>
              <a:gd name="connsiteY5" fmla="*/ 145744 h 1050781"/>
              <a:gd name="connsiteX6" fmla="*/ 705668 w 2395548"/>
              <a:gd name="connsiteY6" fmla="*/ 159392 h 1050781"/>
              <a:gd name="connsiteX7" fmla="*/ 726140 w 2395548"/>
              <a:gd name="connsiteY7" fmla="*/ 173039 h 1050781"/>
              <a:gd name="connsiteX8" fmla="*/ 801203 w 2395548"/>
              <a:gd name="connsiteY8" fmla="*/ 193511 h 1050781"/>
              <a:gd name="connsiteX9" fmla="*/ 848970 w 2395548"/>
              <a:gd name="connsiteY9" fmla="*/ 241278 h 1050781"/>
              <a:gd name="connsiteX10" fmla="*/ 883089 w 2395548"/>
              <a:gd name="connsiteY10" fmla="*/ 275398 h 1050781"/>
              <a:gd name="connsiteX11" fmla="*/ 903561 w 2395548"/>
              <a:gd name="connsiteY11" fmla="*/ 295869 h 1050781"/>
              <a:gd name="connsiteX12" fmla="*/ 907076 w 2395548"/>
              <a:gd name="connsiteY12" fmla="*/ 327978 h 1050781"/>
              <a:gd name="connsiteX13" fmla="*/ 982333 w 2395548"/>
              <a:gd name="connsiteY13" fmla="*/ 341626 h 1050781"/>
              <a:gd name="connsiteX14" fmla="*/ 1046862 w 2395548"/>
              <a:gd name="connsiteY14" fmla="*/ 329989 h 1050781"/>
              <a:gd name="connsiteX15" fmla="*/ 1087806 w 2395548"/>
              <a:gd name="connsiteY15" fmla="*/ 343636 h 1050781"/>
              <a:gd name="connsiteX16" fmla="*/ 1128749 w 2395548"/>
              <a:gd name="connsiteY16" fmla="*/ 377756 h 1050781"/>
              <a:gd name="connsiteX17" fmla="*/ 1119400 w 2395548"/>
              <a:gd name="connsiteY17" fmla="*/ 431908 h 1050781"/>
              <a:gd name="connsiteX18" fmla="*/ 1199910 w 2395548"/>
              <a:gd name="connsiteY18" fmla="*/ 471299 h 1050781"/>
              <a:gd name="connsiteX19" fmla="*/ 1152151 w 2395548"/>
              <a:gd name="connsiteY19" fmla="*/ 567336 h 1050781"/>
              <a:gd name="connsiteX20" fmla="*/ 1252347 w 2395548"/>
              <a:gd name="connsiteY20" fmla="*/ 551513 h 1050781"/>
              <a:gd name="connsiteX21" fmla="*/ 1428612 w 2395548"/>
              <a:gd name="connsiteY21" fmla="*/ 514695 h 1050781"/>
              <a:gd name="connsiteX22" fmla="*/ 1499526 w 2395548"/>
              <a:gd name="connsiteY22" fmla="*/ 481847 h 1050781"/>
              <a:gd name="connsiteX23" fmla="*/ 1552411 w 2395548"/>
              <a:gd name="connsiteY23" fmla="*/ 519344 h 1050781"/>
              <a:gd name="connsiteX24" fmla="*/ 1608175 w 2395548"/>
              <a:gd name="connsiteY24" fmla="*/ 553003 h 1050781"/>
              <a:gd name="connsiteX25" fmla="*/ 1630605 w 2395548"/>
              <a:gd name="connsiteY25" fmla="*/ 589747 h 1050781"/>
              <a:gd name="connsiteX26" fmla="*/ 1625454 w 2395548"/>
              <a:gd name="connsiteY26" fmla="*/ 643375 h 1050781"/>
              <a:gd name="connsiteX27" fmla="*/ 1808499 w 2395548"/>
              <a:gd name="connsiteY27" fmla="*/ 690844 h 1050781"/>
              <a:gd name="connsiteX28" fmla="*/ 1993883 w 2395548"/>
              <a:gd name="connsiteY28" fmla="*/ 690844 h 1050781"/>
              <a:gd name="connsiteX29" fmla="*/ 2179266 w 2395548"/>
              <a:gd name="connsiteY29" fmla="*/ 690844 h 1050781"/>
              <a:gd name="connsiteX30" fmla="*/ 2364651 w 2395548"/>
              <a:gd name="connsiteY30" fmla="*/ 830175 h 1050781"/>
              <a:gd name="connsiteX31" fmla="*/ 1993883 w 2395548"/>
              <a:gd name="connsiteY31" fmla="*/ 1039170 h 1050781"/>
              <a:gd name="connsiteX32" fmla="*/ 1808499 w 2395548"/>
              <a:gd name="connsiteY32" fmla="*/ 760509 h 1050781"/>
              <a:gd name="connsiteX33" fmla="*/ 1720264 w 2395548"/>
              <a:gd name="connsiteY33" fmla="*/ 720015 h 1050781"/>
              <a:gd name="connsiteX34" fmla="*/ 1569574 w 2395548"/>
              <a:gd name="connsiteY34" fmla="*/ 715389 h 1050781"/>
              <a:gd name="connsiteX35" fmla="*/ 1524088 w 2395548"/>
              <a:gd name="connsiteY35" fmla="*/ 651725 h 1050781"/>
              <a:gd name="connsiteX36" fmla="*/ 1587247 w 2395548"/>
              <a:gd name="connsiteY36" fmla="*/ 583158 h 1050781"/>
              <a:gd name="connsiteX37" fmla="*/ 1482176 w 2395548"/>
              <a:gd name="connsiteY37" fmla="*/ 546238 h 1050781"/>
              <a:gd name="connsiteX38" fmla="*/ 1414144 w 2395548"/>
              <a:gd name="connsiteY38" fmla="*/ 585796 h 1050781"/>
              <a:gd name="connsiteX39" fmla="*/ 1369726 w 2395548"/>
              <a:gd name="connsiteY39" fmla="*/ 584936 h 1050781"/>
              <a:gd name="connsiteX40" fmla="*/ 1128758 w 2395548"/>
              <a:gd name="connsiteY40" fmla="*/ 621178 h 1050781"/>
              <a:gd name="connsiteX41" fmla="*/ 1088990 w 2395548"/>
              <a:gd name="connsiteY41" fmla="*/ 567336 h 1050781"/>
              <a:gd name="connsiteX42" fmla="*/ 1128758 w 2395548"/>
              <a:gd name="connsiteY42" fmla="*/ 481847 h 1050781"/>
              <a:gd name="connsiteX43" fmla="*/ 1087806 w 2395548"/>
              <a:gd name="connsiteY43" fmla="*/ 459642 h 1050781"/>
              <a:gd name="connsiteX44" fmla="*/ 1067334 w 2395548"/>
              <a:gd name="connsiteY44" fmla="*/ 452819 h 1050781"/>
              <a:gd name="connsiteX45" fmla="*/ 1070836 w 2395548"/>
              <a:gd name="connsiteY45" fmla="*/ 391240 h 1050781"/>
              <a:gd name="connsiteX46" fmla="*/ 944504 w 2395548"/>
              <a:gd name="connsiteY46" fmla="*/ 398228 h 1050781"/>
              <a:gd name="connsiteX47" fmla="*/ 903561 w 2395548"/>
              <a:gd name="connsiteY47" fmla="*/ 384580 h 1050781"/>
              <a:gd name="connsiteX48" fmla="*/ 883089 w 2395548"/>
              <a:gd name="connsiteY48" fmla="*/ 377756 h 1050781"/>
              <a:gd name="connsiteX49" fmla="*/ 862618 w 2395548"/>
              <a:gd name="connsiteY49" fmla="*/ 364108 h 1050781"/>
              <a:gd name="connsiteX50" fmla="*/ 835322 w 2395548"/>
              <a:gd name="connsiteY50" fmla="*/ 323165 h 1050781"/>
              <a:gd name="connsiteX51" fmla="*/ 794379 w 2395548"/>
              <a:gd name="connsiteY51" fmla="*/ 289045 h 1050781"/>
              <a:gd name="connsiteX52" fmla="*/ 773907 w 2395548"/>
              <a:gd name="connsiteY52" fmla="*/ 275398 h 1050781"/>
              <a:gd name="connsiteX53" fmla="*/ 753435 w 2395548"/>
              <a:gd name="connsiteY53" fmla="*/ 254926 h 1050781"/>
              <a:gd name="connsiteX54" fmla="*/ 692021 w 2395548"/>
              <a:gd name="connsiteY54" fmla="*/ 227630 h 1050781"/>
              <a:gd name="connsiteX55" fmla="*/ 596486 w 2395548"/>
              <a:gd name="connsiteY55" fmla="*/ 193511 h 1050781"/>
              <a:gd name="connsiteX56" fmla="*/ 535071 w 2395548"/>
              <a:gd name="connsiteY56" fmla="*/ 179863 h 1050781"/>
              <a:gd name="connsiteX57" fmla="*/ 514600 w 2395548"/>
              <a:gd name="connsiteY57" fmla="*/ 152568 h 1050781"/>
              <a:gd name="connsiteX58" fmla="*/ 507776 w 2395548"/>
              <a:gd name="connsiteY58" fmla="*/ 132096 h 1050781"/>
              <a:gd name="connsiteX59" fmla="*/ 16456 w 2395548"/>
              <a:gd name="connsiteY59" fmla="*/ 118448 h 1050781"/>
              <a:gd name="connsiteX60" fmla="*/ 80 w 2395548"/>
              <a:gd name="connsiteY60" fmla="*/ 15288 h 1050781"/>
              <a:gd name="connsiteX0" fmla="*/ 80 w 2395548"/>
              <a:gd name="connsiteY0" fmla="*/ 15288 h 1050781"/>
              <a:gd name="connsiteX1" fmla="*/ 93260 w 2395548"/>
              <a:gd name="connsiteY1" fmla="*/ 19025 h 1050781"/>
              <a:gd name="connsiteX2" fmla="*/ 153301 w 2395548"/>
              <a:gd name="connsiteY2" fmla="*/ 76823 h 1050781"/>
              <a:gd name="connsiteX3" fmla="*/ 576015 w 2395548"/>
              <a:gd name="connsiteY3" fmla="*/ 97977 h 1050781"/>
              <a:gd name="connsiteX4" fmla="*/ 616958 w 2395548"/>
              <a:gd name="connsiteY4" fmla="*/ 125272 h 1050781"/>
              <a:gd name="connsiteX5" fmla="*/ 664725 w 2395548"/>
              <a:gd name="connsiteY5" fmla="*/ 145744 h 1050781"/>
              <a:gd name="connsiteX6" fmla="*/ 705668 w 2395548"/>
              <a:gd name="connsiteY6" fmla="*/ 159392 h 1050781"/>
              <a:gd name="connsiteX7" fmla="*/ 726140 w 2395548"/>
              <a:gd name="connsiteY7" fmla="*/ 173039 h 1050781"/>
              <a:gd name="connsiteX8" fmla="*/ 801203 w 2395548"/>
              <a:gd name="connsiteY8" fmla="*/ 193511 h 1050781"/>
              <a:gd name="connsiteX9" fmla="*/ 848970 w 2395548"/>
              <a:gd name="connsiteY9" fmla="*/ 241278 h 1050781"/>
              <a:gd name="connsiteX10" fmla="*/ 903561 w 2395548"/>
              <a:gd name="connsiteY10" fmla="*/ 295869 h 1050781"/>
              <a:gd name="connsiteX11" fmla="*/ 907076 w 2395548"/>
              <a:gd name="connsiteY11" fmla="*/ 327978 h 1050781"/>
              <a:gd name="connsiteX12" fmla="*/ 982333 w 2395548"/>
              <a:gd name="connsiteY12" fmla="*/ 341626 h 1050781"/>
              <a:gd name="connsiteX13" fmla="*/ 1046862 w 2395548"/>
              <a:gd name="connsiteY13" fmla="*/ 329989 h 1050781"/>
              <a:gd name="connsiteX14" fmla="*/ 1087806 w 2395548"/>
              <a:gd name="connsiteY14" fmla="*/ 343636 h 1050781"/>
              <a:gd name="connsiteX15" fmla="*/ 1128749 w 2395548"/>
              <a:gd name="connsiteY15" fmla="*/ 377756 h 1050781"/>
              <a:gd name="connsiteX16" fmla="*/ 1119400 w 2395548"/>
              <a:gd name="connsiteY16" fmla="*/ 431908 h 1050781"/>
              <a:gd name="connsiteX17" fmla="*/ 1199910 w 2395548"/>
              <a:gd name="connsiteY17" fmla="*/ 471299 h 1050781"/>
              <a:gd name="connsiteX18" fmla="*/ 1152151 w 2395548"/>
              <a:gd name="connsiteY18" fmla="*/ 567336 h 1050781"/>
              <a:gd name="connsiteX19" fmla="*/ 1252347 w 2395548"/>
              <a:gd name="connsiteY19" fmla="*/ 551513 h 1050781"/>
              <a:gd name="connsiteX20" fmla="*/ 1428612 w 2395548"/>
              <a:gd name="connsiteY20" fmla="*/ 514695 h 1050781"/>
              <a:gd name="connsiteX21" fmla="*/ 1499526 w 2395548"/>
              <a:gd name="connsiteY21" fmla="*/ 481847 h 1050781"/>
              <a:gd name="connsiteX22" fmla="*/ 1552411 w 2395548"/>
              <a:gd name="connsiteY22" fmla="*/ 519344 h 1050781"/>
              <a:gd name="connsiteX23" fmla="*/ 1608175 w 2395548"/>
              <a:gd name="connsiteY23" fmla="*/ 553003 h 1050781"/>
              <a:gd name="connsiteX24" fmla="*/ 1630605 w 2395548"/>
              <a:gd name="connsiteY24" fmla="*/ 589747 h 1050781"/>
              <a:gd name="connsiteX25" fmla="*/ 1625454 w 2395548"/>
              <a:gd name="connsiteY25" fmla="*/ 643375 h 1050781"/>
              <a:gd name="connsiteX26" fmla="*/ 1808499 w 2395548"/>
              <a:gd name="connsiteY26" fmla="*/ 690844 h 1050781"/>
              <a:gd name="connsiteX27" fmla="*/ 1993883 w 2395548"/>
              <a:gd name="connsiteY27" fmla="*/ 690844 h 1050781"/>
              <a:gd name="connsiteX28" fmla="*/ 2179266 w 2395548"/>
              <a:gd name="connsiteY28" fmla="*/ 690844 h 1050781"/>
              <a:gd name="connsiteX29" fmla="*/ 2364651 w 2395548"/>
              <a:gd name="connsiteY29" fmla="*/ 830175 h 1050781"/>
              <a:gd name="connsiteX30" fmla="*/ 1993883 w 2395548"/>
              <a:gd name="connsiteY30" fmla="*/ 1039170 h 1050781"/>
              <a:gd name="connsiteX31" fmla="*/ 1808499 w 2395548"/>
              <a:gd name="connsiteY31" fmla="*/ 760509 h 1050781"/>
              <a:gd name="connsiteX32" fmla="*/ 1720264 w 2395548"/>
              <a:gd name="connsiteY32" fmla="*/ 720015 h 1050781"/>
              <a:gd name="connsiteX33" fmla="*/ 1569574 w 2395548"/>
              <a:gd name="connsiteY33" fmla="*/ 715389 h 1050781"/>
              <a:gd name="connsiteX34" fmla="*/ 1524088 w 2395548"/>
              <a:gd name="connsiteY34" fmla="*/ 651725 h 1050781"/>
              <a:gd name="connsiteX35" fmla="*/ 1587247 w 2395548"/>
              <a:gd name="connsiteY35" fmla="*/ 583158 h 1050781"/>
              <a:gd name="connsiteX36" fmla="*/ 1482176 w 2395548"/>
              <a:gd name="connsiteY36" fmla="*/ 546238 h 1050781"/>
              <a:gd name="connsiteX37" fmla="*/ 1414144 w 2395548"/>
              <a:gd name="connsiteY37" fmla="*/ 585796 h 1050781"/>
              <a:gd name="connsiteX38" fmla="*/ 1369726 w 2395548"/>
              <a:gd name="connsiteY38" fmla="*/ 584936 h 1050781"/>
              <a:gd name="connsiteX39" fmla="*/ 1128758 w 2395548"/>
              <a:gd name="connsiteY39" fmla="*/ 621178 h 1050781"/>
              <a:gd name="connsiteX40" fmla="*/ 1088990 w 2395548"/>
              <a:gd name="connsiteY40" fmla="*/ 567336 h 1050781"/>
              <a:gd name="connsiteX41" fmla="*/ 1128758 w 2395548"/>
              <a:gd name="connsiteY41" fmla="*/ 481847 h 1050781"/>
              <a:gd name="connsiteX42" fmla="*/ 1087806 w 2395548"/>
              <a:gd name="connsiteY42" fmla="*/ 459642 h 1050781"/>
              <a:gd name="connsiteX43" fmla="*/ 1067334 w 2395548"/>
              <a:gd name="connsiteY43" fmla="*/ 452819 h 1050781"/>
              <a:gd name="connsiteX44" fmla="*/ 1070836 w 2395548"/>
              <a:gd name="connsiteY44" fmla="*/ 391240 h 1050781"/>
              <a:gd name="connsiteX45" fmla="*/ 944504 w 2395548"/>
              <a:gd name="connsiteY45" fmla="*/ 398228 h 1050781"/>
              <a:gd name="connsiteX46" fmla="*/ 903561 w 2395548"/>
              <a:gd name="connsiteY46" fmla="*/ 384580 h 1050781"/>
              <a:gd name="connsiteX47" fmla="*/ 883089 w 2395548"/>
              <a:gd name="connsiteY47" fmla="*/ 377756 h 1050781"/>
              <a:gd name="connsiteX48" fmla="*/ 862618 w 2395548"/>
              <a:gd name="connsiteY48" fmla="*/ 364108 h 1050781"/>
              <a:gd name="connsiteX49" fmla="*/ 835322 w 2395548"/>
              <a:gd name="connsiteY49" fmla="*/ 323165 h 1050781"/>
              <a:gd name="connsiteX50" fmla="*/ 794379 w 2395548"/>
              <a:gd name="connsiteY50" fmla="*/ 289045 h 1050781"/>
              <a:gd name="connsiteX51" fmla="*/ 773907 w 2395548"/>
              <a:gd name="connsiteY51" fmla="*/ 275398 h 1050781"/>
              <a:gd name="connsiteX52" fmla="*/ 753435 w 2395548"/>
              <a:gd name="connsiteY52" fmla="*/ 254926 h 1050781"/>
              <a:gd name="connsiteX53" fmla="*/ 692021 w 2395548"/>
              <a:gd name="connsiteY53" fmla="*/ 227630 h 1050781"/>
              <a:gd name="connsiteX54" fmla="*/ 596486 w 2395548"/>
              <a:gd name="connsiteY54" fmla="*/ 193511 h 1050781"/>
              <a:gd name="connsiteX55" fmla="*/ 535071 w 2395548"/>
              <a:gd name="connsiteY55" fmla="*/ 179863 h 1050781"/>
              <a:gd name="connsiteX56" fmla="*/ 514600 w 2395548"/>
              <a:gd name="connsiteY56" fmla="*/ 152568 h 1050781"/>
              <a:gd name="connsiteX57" fmla="*/ 507776 w 2395548"/>
              <a:gd name="connsiteY57" fmla="*/ 132096 h 1050781"/>
              <a:gd name="connsiteX58" fmla="*/ 16456 w 2395548"/>
              <a:gd name="connsiteY58" fmla="*/ 118448 h 1050781"/>
              <a:gd name="connsiteX59" fmla="*/ 80 w 2395548"/>
              <a:gd name="connsiteY59" fmla="*/ 15288 h 1050781"/>
              <a:gd name="connsiteX0" fmla="*/ 80 w 2395548"/>
              <a:gd name="connsiteY0" fmla="*/ 15288 h 1050781"/>
              <a:gd name="connsiteX1" fmla="*/ 93260 w 2395548"/>
              <a:gd name="connsiteY1" fmla="*/ 19025 h 1050781"/>
              <a:gd name="connsiteX2" fmla="*/ 153301 w 2395548"/>
              <a:gd name="connsiteY2" fmla="*/ 76823 h 1050781"/>
              <a:gd name="connsiteX3" fmla="*/ 576015 w 2395548"/>
              <a:gd name="connsiteY3" fmla="*/ 97977 h 1050781"/>
              <a:gd name="connsiteX4" fmla="*/ 616958 w 2395548"/>
              <a:gd name="connsiteY4" fmla="*/ 125272 h 1050781"/>
              <a:gd name="connsiteX5" fmla="*/ 664725 w 2395548"/>
              <a:gd name="connsiteY5" fmla="*/ 145744 h 1050781"/>
              <a:gd name="connsiteX6" fmla="*/ 705668 w 2395548"/>
              <a:gd name="connsiteY6" fmla="*/ 159392 h 1050781"/>
              <a:gd name="connsiteX7" fmla="*/ 726140 w 2395548"/>
              <a:gd name="connsiteY7" fmla="*/ 173039 h 1050781"/>
              <a:gd name="connsiteX8" fmla="*/ 801203 w 2395548"/>
              <a:gd name="connsiteY8" fmla="*/ 193511 h 1050781"/>
              <a:gd name="connsiteX9" fmla="*/ 903561 w 2395548"/>
              <a:gd name="connsiteY9" fmla="*/ 295869 h 1050781"/>
              <a:gd name="connsiteX10" fmla="*/ 907076 w 2395548"/>
              <a:gd name="connsiteY10" fmla="*/ 327978 h 1050781"/>
              <a:gd name="connsiteX11" fmla="*/ 982333 w 2395548"/>
              <a:gd name="connsiteY11" fmla="*/ 341626 h 1050781"/>
              <a:gd name="connsiteX12" fmla="*/ 1046862 w 2395548"/>
              <a:gd name="connsiteY12" fmla="*/ 329989 h 1050781"/>
              <a:gd name="connsiteX13" fmla="*/ 1087806 w 2395548"/>
              <a:gd name="connsiteY13" fmla="*/ 343636 h 1050781"/>
              <a:gd name="connsiteX14" fmla="*/ 1128749 w 2395548"/>
              <a:gd name="connsiteY14" fmla="*/ 377756 h 1050781"/>
              <a:gd name="connsiteX15" fmla="*/ 1119400 w 2395548"/>
              <a:gd name="connsiteY15" fmla="*/ 431908 h 1050781"/>
              <a:gd name="connsiteX16" fmla="*/ 1199910 w 2395548"/>
              <a:gd name="connsiteY16" fmla="*/ 471299 h 1050781"/>
              <a:gd name="connsiteX17" fmla="*/ 1152151 w 2395548"/>
              <a:gd name="connsiteY17" fmla="*/ 567336 h 1050781"/>
              <a:gd name="connsiteX18" fmla="*/ 1252347 w 2395548"/>
              <a:gd name="connsiteY18" fmla="*/ 551513 h 1050781"/>
              <a:gd name="connsiteX19" fmla="*/ 1428612 w 2395548"/>
              <a:gd name="connsiteY19" fmla="*/ 514695 h 1050781"/>
              <a:gd name="connsiteX20" fmla="*/ 1499526 w 2395548"/>
              <a:gd name="connsiteY20" fmla="*/ 481847 h 1050781"/>
              <a:gd name="connsiteX21" fmla="*/ 1552411 w 2395548"/>
              <a:gd name="connsiteY21" fmla="*/ 519344 h 1050781"/>
              <a:gd name="connsiteX22" fmla="*/ 1608175 w 2395548"/>
              <a:gd name="connsiteY22" fmla="*/ 553003 h 1050781"/>
              <a:gd name="connsiteX23" fmla="*/ 1630605 w 2395548"/>
              <a:gd name="connsiteY23" fmla="*/ 589747 h 1050781"/>
              <a:gd name="connsiteX24" fmla="*/ 1625454 w 2395548"/>
              <a:gd name="connsiteY24" fmla="*/ 643375 h 1050781"/>
              <a:gd name="connsiteX25" fmla="*/ 1808499 w 2395548"/>
              <a:gd name="connsiteY25" fmla="*/ 690844 h 1050781"/>
              <a:gd name="connsiteX26" fmla="*/ 1993883 w 2395548"/>
              <a:gd name="connsiteY26" fmla="*/ 690844 h 1050781"/>
              <a:gd name="connsiteX27" fmla="*/ 2179266 w 2395548"/>
              <a:gd name="connsiteY27" fmla="*/ 690844 h 1050781"/>
              <a:gd name="connsiteX28" fmla="*/ 2364651 w 2395548"/>
              <a:gd name="connsiteY28" fmla="*/ 830175 h 1050781"/>
              <a:gd name="connsiteX29" fmla="*/ 1993883 w 2395548"/>
              <a:gd name="connsiteY29" fmla="*/ 1039170 h 1050781"/>
              <a:gd name="connsiteX30" fmla="*/ 1808499 w 2395548"/>
              <a:gd name="connsiteY30" fmla="*/ 760509 h 1050781"/>
              <a:gd name="connsiteX31" fmla="*/ 1720264 w 2395548"/>
              <a:gd name="connsiteY31" fmla="*/ 720015 h 1050781"/>
              <a:gd name="connsiteX32" fmla="*/ 1569574 w 2395548"/>
              <a:gd name="connsiteY32" fmla="*/ 715389 h 1050781"/>
              <a:gd name="connsiteX33" fmla="*/ 1524088 w 2395548"/>
              <a:gd name="connsiteY33" fmla="*/ 651725 h 1050781"/>
              <a:gd name="connsiteX34" fmla="*/ 1587247 w 2395548"/>
              <a:gd name="connsiteY34" fmla="*/ 583158 h 1050781"/>
              <a:gd name="connsiteX35" fmla="*/ 1482176 w 2395548"/>
              <a:gd name="connsiteY35" fmla="*/ 546238 h 1050781"/>
              <a:gd name="connsiteX36" fmla="*/ 1414144 w 2395548"/>
              <a:gd name="connsiteY36" fmla="*/ 585796 h 1050781"/>
              <a:gd name="connsiteX37" fmla="*/ 1369726 w 2395548"/>
              <a:gd name="connsiteY37" fmla="*/ 584936 h 1050781"/>
              <a:gd name="connsiteX38" fmla="*/ 1128758 w 2395548"/>
              <a:gd name="connsiteY38" fmla="*/ 621178 h 1050781"/>
              <a:gd name="connsiteX39" fmla="*/ 1088990 w 2395548"/>
              <a:gd name="connsiteY39" fmla="*/ 567336 h 1050781"/>
              <a:gd name="connsiteX40" fmla="*/ 1128758 w 2395548"/>
              <a:gd name="connsiteY40" fmla="*/ 481847 h 1050781"/>
              <a:gd name="connsiteX41" fmla="*/ 1087806 w 2395548"/>
              <a:gd name="connsiteY41" fmla="*/ 459642 h 1050781"/>
              <a:gd name="connsiteX42" fmla="*/ 1067334 w 2395548"/>
              <a:gd name="connsiteY42" fmla="*/ 452819 h 1050781"/>
              <a:gd name="connsiteX43" fmla="*/ 1070836 w 2395548"/>
              <a:gd name="connsiteY43" fmla="*/ 391240 h 1050781"/>
              <a:gd name="connsiteX44" fmla="*/ 944504 w 2395548"/>
              <a:gd name="connsiteY44" fmla="*/ 398228 h 1050781"/>
              <a:gd name="connsiteX45" fmla="*/ 903561 w 2395548"/>
              <a:gd name="connsiteY45" fmla="*/ 384580 h 1050781"/>
              <a:gd name="connsiteX46" fmla="*/ 883089 w 2395548"/>
              <a:gd name="connsiteY46" fmla="*/ 377756 h 1050781"/>
              <a:gd name="connsiteX47" fmla="*/ 862618 w 2395548"/>
              <a:gd name="connsiteY47" fmla="*/ 364108 h 1050781"/>
              <a:gd name="connsiteX48" fmla="*/ 835322 w 2395548"/>
              <a:gd name="connsiteY48" fmla="*/ 323165 h 1050781"/>
              <a:gd name="connsiteX49" fmla="*/ 794379 w 2395548"/>
              <a:gd name="connsiteY49" fmla="*/ 289045 h 1050781"/>
              <a:gd name="connsiteX50" fmla="*/ 773907 w 2395548"/>
              <a:gd name="connsiteY50" fmla="*/ 275398 h 1050781"/>
              <a:gd name="connsiteX51" fmla="*/ 753435 w 2395548"/>
              <a:gd name="connsiteY51" fmla="*/ 254926 h 1050781"/>
              <a:gd name="connsiteX52" fmla="*/ 692021 w 2395548"/>
              <a:gd name="connsiteY52" fmla="*/ 227630 h 1050781"/>
              <a:gd name="connsiteX53" fmla="*/ 596486 w 2395548"/>
              <a:gd name="connsiteY53" fmla="*/ 193511 h 1050781"/>
              <a:gd name="connsiteX54" fmla="*/ 535071 w 2395548"/>
              <a:gd name="connsiteY54" fmla="*/ 179863 h 1050781"/>
              <a:gd name="connsiteX55" fmla="*/ 514600 w 2395548"/>
              <a:gd name="connsiteY55" fmla="*/ 152568 h 1050781"/>
              <a:gd name="connsiteX56" fmla="*/ 507776 w 2395548"/>
              <a:gd name="connsiteY56" fmla="*/ 132096 h 1050781"/>
              <a:gd name="connsiteX57" fmla="*/ 16456 w 2395548"/>
              <a:gd name="connsiteY57" fmla="*/ 118448 h 1050781"/>
              <a:gd name="connsiteX58" fmla="*/ 80 w 2395548"/>
              <a:gd name="connsiteY58" fmla="*/ 15288 h 1050781"/>
              <a:gd name="connsiteX0" fmla="*/ 80 w 2395548"/>
              <a:gd name="connsiteY0" fmla="*/ 15288 h 1050781"/>
              <a:gd name="connsiteX1" fmla="*/ 93260 w 2395548"/>
              <a:gd name="connsiteY1" fmla="*/ 19025 h 1050781"/>
              <a:gd name="connsiteX2" fmla="*/ 153301 w 2395548"/>
              <a:gd name="connsiteY2" fmla="*/ 76823 h 1050781"/>
              <a:gd name="connsiteX3" fmla="*/ 576015 w 2395548"/>
              <a:gd name="connsiteY3" fmla="*/ 97977 h 1050781"/>
              <a:gd name="connsiteX4" fmla="*/ 616958 w 2395548"/>
              <a:gd name="connsiteY4" fmla="*/ 125272 h 1050781"/>
              <a:gd name="connsiteX5" fmla="*/ 664725 w 2395548"/>
              <a:gd name="connsiteY5" fmla="*/ 145744 h 1050781"/>
              <a:gd name="connsiteX6" fmla="*/ 705668 w 2395548"/>
              <a:gd name="connsiteY6" fmla="*/ 159392 h 1050781"/>
              <a:gd name="connsiteX7" fmla="*/ 726140 w 2395548"/>
              <a:gd name="connsiteY7" fmla="*/ 173039 h 1050781"/>
              <a:gd name="connsiteX8" fmla="*/ 801203 w 2395548"/>
              <a:gd name="connsiteY8" fmla="*/ 193511 h 1050781"/>
              <a:gd name="connsiteX9" fmla="*/ 903561 w 2395548"/>
              <a:gd name="connsiteY9" fmla="*/ 295869 h 1050781"/>
              <a:gd name="connsiteX10" fmla="*/ 907076 w 2395548"/>
              <a:gd name="connsiteY10" fmla="*/ 327978 h 1050781"/>
              <a:gd name="connsiteX11" fmla="*/ 982333 w 2395548"/>
              <a:gd name="connsiteY11" fmla="*/ 341626 h 1050781"/>
              <a:gd name="connsiteX12" fmla="*/ 1046862 w 2395548"/>
              <a:gd name="connsiteY12" fmla="*/ 329989 h 1050781"/>
              <a:gd name="connsiteX13" fmla="*/ 1087806 w 2395548"/>
              <a:gd name="connsiteY13" fmla="*/ 343636 h 1050781"/>
              <a:gd name="connsiteX14" fmla="*/ 1128749 w 2395548"/>
              <a:gd name="connsiteY14" fmla="*/ 377756 h 1050781"/>
              <a:gd name="connsiteX15" fmla="*/ 1119400 w 2395548"/>
              <a:gd name="connsiteY15" fmla="*/ 431908 h 1050781"/>
              <a:gd name="connsiteX16" fmla="*/ 1199910 w 2395548"/>
              <a:gd name="connsiteY16" fmla="*/ 471299 h 1050781"/>
              <a:gd name="connsiteX17" fmla="*/ 1152151 w 2395548"/>
              <a:gd name="connsiteY17" fmla="*/ 567336 h 1050781"/>
              <a:gd name="connsiteX18" fmla="*/ 1252347 w 2395548"/>
              <a:gd name="connsiteY18" fmla="*/ 551513 h 1050781"/>
              <a:gd name="connsiteX19" fmla="*/ 1428612 w 2395548"/>
              <a:gd name="connsiteY19" fmla="*/ 514695 h 1050781"/>
              <a:gd name="connsiteX20" fmla="*/ 1499526 w 2395548"/>
              <a:gd name="connsiteY20" fmla="*/ 481847 h 1050781"/>
              <a:gd name="connsiteX21" fmla="*/ 1552411 w 2395548"/>
              <a:gd name="connsiteY21" fmla="*/ 519344 h 1050781"/>
              <a:gd name="connsiteX22" fmla="*/ 1608175 w 2395548"/>
              <a:gd name="connsiteY22" fmla="*/ 553003 h 1050781"/>
              <a:gd name="connsiteX23" fmla="*/ 1630605 w 2395548"/>
              <a:gd name="connsiteY23" fmla="*/ 589747 h 1050781"/>
              <a:gd name="connsiteX24" fmla="*/ 1625454 w 2395548"/>
              <a:gd name="connsiteY24" fmla="*/ 643375 h 1050781"/>
              <a:gd name="connsiteX25" fmla="*/ 1808499 w 2395548"/>
              <a:gd name="connsiteY25" fmla="*/ 690844 h 1050781"/>
              <a:gd name="connsiteX26" fmla="*/ 1993883 w 2395548"/>
              <a:gd name="connsiteY26" fmla="*/ 690844 h 1050781"/>
              <a:gd name="connsiteX27" fmla="*/ 2179266 w 2395548"/>
              <a:gd name="connsiteY27" fmla="*/ 690844 h 1050781"/>
              <a:gd name="connsiteX28" fmla="*/ 2364651 w 2395548"/>
              <a:gd name="connsiteY28" fmla="*/ 830175 h 1050781"/>
              <a:gd name="connsiteX29" fmla="*/ 1993883 w 2395548"/>
              <a:gd name="connsiteY29" fmla="*/ 1039170 h 1050781"/>
              <a:gd name="connsiteX30" fmla="*/ 1808499 w 2395548"/>
              <a:gd name="connsiteY30" fmla="*/ 760509 h 1050781"/>
              <a:gd name="connsiteX31" fmla="*/ 1720264 w 2395548"/>
              <a:gd name="connsiteY31" fmla="*/ 720015 h 1050781"/>
              <a:gd name="connsiteX32" fmla="*/ 1569574 w 2395548"/>
              <a:gd name="connsiteY32" fmla="*/ 715389 h 1050781"/>
              <a:gd name="connsiteX33" fmla="*/ 1524088 w 2395548"/>
              <a:gd name="connsiteY33" fmla="*/ 651725 h 1050781"/>
              <a:gd name="connsiteX34" fmla="*/ 1587247 w 2395548"/>
              <a:gd name="connsiteY34" fmla="*/ 583158 h 1050781"/>
              <a:gd name="connsiteX35" fmla="*/ 1482176 w 2395548"/>
              <a:gd name="connsiteY35" fmla="*/ 546238 h 1050781"/>
              <a:gd name="connsiteX36" fmla="*/ 1414144 w 2395548"/>
              <a:gd name="connsiteY36" fmla="*/ 585796 h 1050781"/>
              <a:gd name="connsiteX37" fmla="*/ 1369726 w 2395548"/>
              <a:gd name="connsiteY37" fmla="*/ 584936 h 1050781"/>
              <a:gd name="connsiteX38" fmla="*/ 1128758 w 2395548"/>
              <a:gd name="connsiteY38" fmla="*/ 621178 h 1050781"/>
              <a:gd name="connsiteX39" fmla="*/ 1088990 w 2395548"/>
              <a:gd name="connsiteY39" fmla="*/ 567336 h 1050781"/>
              <a:gd name="connsiteX40" fmla="*/ 1128758 w 2395548"/>
              <a:gd name="connsiteY40" fmla="*/ 481847 h 1050781"/>
              <a:gd name="connsiteX41" fmla="*/ 1087806 w 2395548"/>
              <a:gd name="connsiteY41" fmla="*/ 459642 h 1050781"/>
              <a:gd name="connsiteX42" fmla="*/ 1067334 w 2395548"/>
              <a:gd name="connsiteY42" fmla="*/ 452819 h 1050781"/>
              <a:gd name="connsiteX43" fmla="*/ 1070836 w 2395548"/>
              <a:gd name="connsiteY43" fmla="*/ 391240 h 1050781"/>
              <a:gd name="connsiteX44" fmla="*/ 944504 w 2395548"/>
              <a:gd name="connsiteY44" fmla="*/ 398228 h 1050781"/>
              <a:gd name="connsiteX45" fmla="*/ 903561 w 2395548"/>
              <a:gd name="connsiteY45" fmla="*/ 384580 h 1050781"/>
              <a:gd name="connsiteX46" fmla="*/ 883089 w 2395548"/>
              <a:gd name="connsiteY46" fmla="*/ 377756 h 1050781"/>
              <a:gd name="connsiteX47" fmla="*/ 862618 w 2395548"/>
              <a:gd name="connsiteY47" fmla="*/ 364108 h 1050781"/>
              <a:gd name="connsiteX48" fmla="*/ 835322 w 2395548"/>
              <a:gd name="connsiteY48" fmla="*/ 323165 h 1050781"/>
              <a:gd name="connsiteX49" fmla="*/ 794379 w 2395548"/>
              <a:gd name="connsiteY49" fmla="*/ 289045 h 1050781"/>
              <a:gd name="connsiteX50" fmla="*/ 773907 w 2395548"/>
              <a:gd name="connsiteY50" fmla="*/ 275398 h 1050781"/>
              <a:gd name="connsiteX51" fmla="*/ 753435 w 2395548"/>
              <a:gd name="connsiteY51" fmla="*/ 254926 h 1050781"/>
              <a:gd name="connsiteX52" fmla="*/ 692021 w 2395548"/>
              <a:gd name="connsiteY52" fmla="*/ 227630 h 1050781"/>
              <a:gd name="connsiteX53" fmla="*/ 596486 w 2395548"/>
              <a:gd name="connsiteY53" fmla="*/ 193511 h 1050781"/>
              <a:gd name="connsiteX54" fmla="*/ 535071 w 2395548"/>
              <a:gd name="connsiteY54" fmla="*/ 179863 h 1050781"/>
              <a:gd name="connsiteX55" fmla="*/ 514600 w 2395548"/>
              <a:gd name="connsiteY55" fmla="*/ 152568 h 1050781"/>
              <a:gd name="connsiteX56" fmla="*/ 507776 w 2395548"/>
              <a:gd name="connsiteY56" fmla="*/ 132096 h 1050781"/>
              <a:gd name="connsiteX57" fmla="*/ 16456 w 2395548"/>
              <a:gd name="connsiteY57" fmla="*/ 118448 h 1050781"/>
              <a:gd name="connsiteX58" fmla="*/ 80 w 2395548"/>
              <a:gd name="connsiteY58" fmla="*/ 15288 h 1050781"/>
              <a:gd name="connsiteX0" fmla="*/ 80 w 2395548"/>
              <a:gd name="connsiteY0" fmla="*/ 15288 h 1050781"/>
              <a:gd name="connsiteX1" fmla="*/ 93260 w 2395548"/>
              <a:gd name="connsiteY1" fmla="*/ 19025 h 1050781"/>
              <a:gd name="connsiteX2" fmla="*/ 153301 w 2395548"/>
              <a:gd name="connsiteY2" fmla="*/ 76823 h 1050781"/>
              <a:gd name="connsiteX3" fmla="*/ 576015 w 2395548"/>
              <a:gd name="connsiteY3" fmla="*/ 97977 h 1050781"/>
              <a:gd name="connsiteX4" fmla="*/ 616958 w 2395548"/>
              <a:gd name="connsiteY4" fmla="*/ 125272 h 1050781"/>
              <a:gd name="connsiteX5" fmla="*/ 664725 w 2395548"/>
              <a:gd name="connsiteY5" fmla="*/ 145744 h 1050781"/>
              <a:gd name="connsiteX6" fmla="*/ 705668 w 2395548"/>
              <a:gd name="connsiteY6" fmla="*/ 159392 h 1050781"/>
              <a:gd name="connsiteX7" fmla="*/ 726140 w 2395548"/>
              <a:gd name="connsiteY7" fmla="*/ 173039 h 1050781"/>
              <a:gd name="connsiteX8" fmla="*/ 801203 w 2395548"/>
              <a:gd name="connsiteY8" fmla="*/ 193511 h 1050781"/>
              <a:gd name="connsiteX9" fmla="*/ 907076 w 2395548"/>
              <a:gd name="connsiteY9" fmla="*/ 327978 h 1050781"/>
              <a:gd name="connsiteX10" fmla="*/ 982333 w 2395548"/>
              <a:gd name="connsiteY10" fmla="*/ 341626 h 1050781"/>
              <a:gd name="connsiteX11" fmla="*/ 1046862 w 2395548"/>
              <a:gd name="connsiteY11" fmla="*/ 329989 h 1050781"/>
              <a:gd name="connsiteX12" fmla="*/ 1087806 w 2395548"/>
              <a:gd name="connsiteY12" fmla="*/ 343636 h 1050781"/>
              <a:gd name="connsiteX13" fmla="*/ 1128749 w 2395548"/>
              <a:gd name="connsiteY13" fmla="*/ 377756 h 1050781"/>
              <a:gd name="connsiteX14" fmla="*/ 1119400 w 2395548"/>
              <a:gd name="connsiteY14" fmla="*/ 431908 h 1050781"/>
              <a:gd name="connsiteX15" fmla="*/ 1199910 w 2395548"/>
              <a:gd name="connsiteY15" fmla="*/ 471299 h 1050781"/>
              <a:gd name="connsiteX16" fmla="*/ 1152151 w 2395548"/>
              <a:gd name="connsiteY16" fmla="*/ 567336 h 1050781"/>
              <a:gd name="connsiteX17" fmla="*/ 1252347 w 2395548"/>
              <a:gd name="connsiteY17" fmla="*/ 551513 h 1050781"/>
              <a:gd name="connsiteX18" fmla="*/ 1428612 w 2395548"/>
              <a:gd name="connsiteY18" fmla="*/ 514695 h 1050781"/>
              <a:gd name="connsiteX19" fmla="*/ 1499526 w 2395548"/>
              <a:gd name="connsiteY19" fmla="*/ 481847 h 1050781"/>
              <a:gd name="connsiteX20" fmla="*/ 1552411 w 2395548"/>
              <a:gd name="connsiteY20" fmla="*/ 519344 h 1050781"/>
              <a:gd name="connsiteX21" fmla="*/ 1608175 w 2395548"/>
              <a:gd name="connsiteY21" fmla="*/ 553003 h 1050781"/>
              <a:gd name="connsiteX22" fmla="*/ 1630605 w 2395548"/>
              <a:gd name="connsiteY22" fmla="*/ 589747 h 1050781"/>
              <a:gd name="connsiteX23" fmla="*/ 1625454 w 2395548"/>
              <a:gd name="connsiteY23" fmla="*/ 643375 h 1050781"/>
              <a:gd name="connsiteX24" fmla="*/ 1808499 w 2395548"/>
              <a:gd name="connsiteY24" fmla="*/ 690844 h 1050781"/>
              <a:gd name="connsiteX25" fmla="*/ 1993883 w 2395548"/>
              <a:gd name="connsiteY25" fmla="*/ 690844 h 1050781"/>
              <a:gd name="connsiteX26" fmla="*/ 2179266 w 2395548"/>
              <a:gd name="connsiteY26" fmla="*/ 690844 h 1050781"/>
              <a:gd name="connsiteX27" fmla="*/ 2364651 w 2395548"/>
              <a:gd name="connsiteY27" fmla="*/ 830175 h 1050781"/>
              <a:gd name="connsiteX28" fmla="*/ 1993883 w 2395548"/>
              <a:gd name="connsiteY28" fmla="*/ 1039170 h 1050781"/>
              <a:gd name="connsiteX29" fmla="*/ 1808499 w 2395548"/>
              <a:gd name="connsiteY29" fmla="*/ 760509 h 1050781"/>
              <a:gd name="connsiteX30" fmla="*/ 1720264 w 2395548"/>
              <a:gd name="connsiteY30" fmla="*/ 720015 h 1050781"/>
              <a:gd name="connsiteX31" fmla="*/ 1569574 w 2395548"/>
              <a:gd name="connsiteY31" fmla="*/ 715389 h 1050781"/>
              <a:gd name="connsiteX32" fmla="*/ 1524088 w 2395548"/>
              <a:gd name="connsiteY32" fmla="*/ 651725 h 1050781"/>
              <a:gd name="connsiteX33" fmla="*/ 1587247 w 2395548"/>
              <a:gd name="connsiteY33" fmla="*/ 583158 h 1050781"/>
              <a:gd name="connsiteX34" fmla="*/ 1482176 w 2395548"/>
              <a:gd name="connsiteY34" fmla="*/ 546238 h 1050781"/>
              <a:gd name="connsiteX35" fmla="*/ 1414144 w 2395548"/>
              <a:gd name="connsiteY35" fmla="*/ 585796 h 1050781"/>
              <a:gd name="connsiteX36" fmla="*/ 1369726 w 2395548"/>
              <a:gd name="connsiteY36" fmla="*/ 584936 h 1050781"/>
              <a:gd name="connsiteX37" fmla="*/ 1128758 w 2395548"/>
              <a:gd name="connsiteY37" fmla="*/ 621178 h 1050781"/>
              <a:gd name="connsiteX38" fmla="*/ 1088990 w 2395548"/>
              <a:gd name="connsiteY38" fmla="*/ 567336 h 1050781"/>
              <a:gd name="connsiteX39" fmla="*/ 1128758 w 2395548"/>
              <a:gd name="connsiteY39" fmla="*/ 481847 h 1050781"/>
              <a:gd name="connsiteX40" fmla="*/ 1087806 w 2395548"/>
              <a:gd name="connsiteY40" fmla="*/ 459642 h 1050781"/>
              <a:gd name="connsiteX41" fmla="*/ 1067334 w 2395548"/>
              <a:gd name="connsiteY41" fmla="*/ 452819 h 1050781"/>
              <a:gd name="connsiteX42" fmla="*/ 1070836 w 2395548"/>
              <a:gd name="connsiteY42" fmla="*/ 391240 h 1050781"/>
              <a:gd name="connsiteX43" fmla="*/ 944504 w 2395548"/>
              <a:gd name="connsiteY43" fmla="*/ 398228 h 1050781"/>
              <a:gd name="connsiteX44" fmla="*/ 903561 w 2395548"/>
              <a:gd name="connsiteY44" fmla="*/ 384580 h 1050781"/>
              <a:gd name="connsiteX45" fmla="*/ 883089 w 2395548"/>
              <a:gd name="connsiteY45" fmla="*/ 377756 h 1050781"/>
              <a:gd name="connsiteX46" fmla="*/ 862618 w 2395548"/>
              <a:gd name="connsiteY46" fmla="*/ 364108 h 1050781"/>
              <a:gd name="connsiteX47" fmla="*/ 835322 w 2395548"/>
              <a:gd name="connsiteY47" fmla="*/ 323165 h 1050781"/>
              <a:gd name="connsiteX48" fmla="*/ 794379 w 2395548"/>
              <a:gd name="connsiteY48" fmla="*/ 289045 h 1050781"/>
              <a:gd name="connsiteX49" fmla="*/ 773907 w 2395548"/>
              <a:gd name="connsiteY49" fmla="*/ 275398 h 1050781"/>
              <a:gd name="connsiteX50" fmla="*/ 753435 w 2395548"/>
              <a:gd name="connsiteY50" fmla="*/ 254926 h 1050781"/>
              <a:gd name="connsiteX51" fmla="*/ 692021 w 2395548"/>
              <a:gd name="connsiteY51" fmla="*/ 227630 h 1050781"/>
              <a:gd name="connsiteX52" fmla="*/ 596486 w 2395548"/>
              <a:gd name="connsiteY52" fmla="*/ 193511 h 1050781"/>
              <a:gd name="connsiteX53" fmla="*/ 535071 w 2395548"/>
              <a:gd name="connsiteY53" fmla="*/ 179863 h 1050781"/>
              <a:gd name="connsiteX54" fmla="*/ 514600 w 2395548"/>
              <a:gd name="connsiteY54" fmla="*/ 152568 h 1050781"/>
              <a:gd name="connsiteX55" fmla="*/ 507776 w 2395548"/>
              <a:gd name="connsiteY55" fmla="*/ 132096 h 1050781"/>
              <a:gd name="connsiteX56" fmla="*/ 16456 w 2395548"/>
              <a:gd name="connsiteY56" fmla="*/ 118448 h 1050781"/>
              <a:gd name="connsiteX57" fmla="*/ 80 w 2395548"/>
              <a:gd name="connsiteY57" fmla="*/ 15288 h 1050781"/>
              <a:gd name="connsiteX0" fmla="*/ 80 w 2395548"/>
              <a:gd name="connsiteY0" fmla="*/ 15288 h 1050781"/>
              <a:gd name="connsiteX1" fmla="*/ 93260 w 2395548"/>
              <a:gd name="connsiteY1" fmla="*/ 19025 h 1050781"/>
              <a:gd name="connsiteX2" fmla="*/ 153301 w 2395548"/>
              <a:gd name="connsiteY2" fmla="*/ 76823 h 1050781"/>
              <a:gd name="connsiteX3" fmla="*/ 576015 w 2395548"/>
              <a:gd name="connsiteY3" fmla="*/ 97977 h 1050781"/>
              <a:gd name="connsiteX4" fmla="*/ 616958 w 2395548"/>
              <a:gd name="connsiteY4" fmla="*/ 125272 h 1050781"/>
              <a:gd name="connsiteX5" fmla="*/ 664725 w 2395548"/>
              <a:gd name="connsiteY5" fmla="*/ 145744 h 1050781"/>
              <a:gd name="connsiteX6" fmla="*/ 705668 w 2395548"/>
              <a:gd name="connsiteY6" fmla="*/ 159392 h 1050781"/>
              <a:gd name="connsiteX7" fmla="*/ 726140 w 2395548"/>
              <a:gd name="connsiteY7" fmla="*/ 173039 h 1050781"/>
              <a:gd name="connsiteX8" fmla="*/ 801203 w 2395548"/>
              <a:gd name="connsiteY8" fmla="*/ 193511 h 1050781"/>
              <a:gd name="connsiteX9" fmla="*/ 907076 w 2395548"/>
              <a:gd name="connsiteY9" fmla="*/ 327978 h 1050781"/>
              <a:gd name="connsiteX10" fmla="*/ 982333 w 2395548"/>
              <a:gd name="connsiteY10" fmla="*/ 341626 h 1050781"/>
              <a:gd name="connsiteX11" fmla="*/ 1046862 w 2395548"/>
              <a:gd name="connsiteY11" fmla="*/ 329989 h 1050781"/>
              <a:gd name="connsiteX12" fmla="*/ 1087806 w 2395548"/>
              <a:gd name="connsiteY12" fmla="*/ 343636 h 1050781"/>
              <a:gd name="connsiteX13" fmla="*/ 1128749 w 2395548"/>
              <a:gd name="connsiteY13" fmla="*/ 377756 h 1050781"/>
              <a:gd name="connsiteX14" fmla="*/ 1119400 w 2395548"/>
              <a:gd name="connsiteY14" fmla="*/ 431908 h 1050781"/>
              <a:gd name="connsiteX15" fmla="*/ 1199910 w 2395548"/>
              <a:gd name="connsiteY15" fmla="*/ 471299 h 1050781"/>
              <a:gd name="connsiteX16" fmla="*/ 1152151 w 2395548"/>
              <a:gd name="connsiteY16" fmla="*/ 567336 h 1050781"/>
              <a:gd name="connsiteX17" fmla="*/ 1252347 w 2395548"/>
              <a:gd name="connsiteY17" fmla="*/ 551513 h 1050781"/>
              <a:gd name="connsiteX18" fmla="*/ 1428612 w 2395548"/>
              <a:gd name="connsiteY18" fmla="*/ 514695 h 1050781"/>
              <a:gd name="connsiteX19" fmla="*/ 1499526 w 2395548"/>
              <a:gd name="connsiteY19" fmla="*/ 481847 h 1050781"/>
              <a:gd name="connsiteX20" fmla="*/ 1552411 w 2395548"/>
              <a:gd name="connsiteY20" fmla="*/ 519344 h 1050781"/>
              <a:gd name="connsiteX21" fmla="*/ 1608175 w 2395548"/>
              <a:gd name="connsiteY21" fmla="*/ 553003 h 1050781"/>
              <a:gd name="connsiteX22" fmla="*/ 1630605 w 2395548"/>
              <a:gd name="connsiteY22" fmla="*/ 589747 h 1050781"/>
              <a:gd name="connsiteX23" fmla="*/ 1625454 w 2395548"/>
              <a:gd name="connsiteY23" fmla="*/ 643375 h 1050781"/>
              <a:gd name="connsiteX24" fmla="*/ 1808499 w 2395548"/>
              <a:gd name="connsiteY24" fmla="*/ 690844 h 1050781"/>
              <a:gd name="connsiteX25" fmla="*/ 1993883 w 2395548"/>
              <a:gd name="connsiteY25" fmla="*/ 690844 h 1050781"/>
              <a:gd name="connsiteX26" fmla="*/ 2179266 w 2395548"/>
              <a:gd name="connsiteY26" fmla="*/ 690844 h 1050781"/>
              <a:gd name="connsiteX27" fmla="*/ 2364651 w 2395548"/>
              <a:gd name="connsiteY27" fmla="*/ 830175 h 1050781"/>
              <a:gd name="connsiteX28" fmla="*/ 1993883 w 2395548"/>
              <a:gd name="connsiteY28" fmla="*/ 1039170 h 1050781"/>
              <a:gd name="connsiteX29" fmla="*/ 1808499 w 2395548"/>
              <a:gd name="connsiteY29" fmla="*/ 760509 h 1050781"/>
              <a:gd name="connsiteX30" fmla="*/ 1720264 w 2395548"/>
              <a:gd name="connsiteY30" fmla="*/ 720015 h 1050781"/>
              <a:gd name="connsiteX31" fmla="*/ 1569574 w 2395548"/>
              <a:gd name="connsiteY31" fmla="*/ 715389 h 1050781"/>
              <a:gd name="connsiteX32" fmla="*/ 1524088 w 2395548"/>
              <a:gd name="connsiteY32" fmla="*/ 651725 h 1050781"/>
              <a:gd name="connsiteX33" fmla="*/ 1587247 w 2395548"/>
              <a:gd name="connsiteY33" fmla="*/ 583158 h 1050781"/>
              <a:gd name="connsiteX34" fmla="*/ 1482176 w 2395548"/>
              <a:gd name="connsiteY34" fmla="*/ 546238 h 1050781"/>
              <a:gd name="connsiteX35" fmla="*/ 1414144 w 2395548"/>
              <a:gd name="connsiteY35" fmla="*/ 585796 h 1050781"/>
              <a:gd name="connsiteX36" fmla="*/ 1369726 w 2395548"/>
              <a:gd name="connsiteY36" fmla="*/ 584936 h 1050781"/>
              <a:gd name="connsiteX37" fmla="*/ 1128758 w 2395548"/>
              <a:gd name="connsiteY37" fmla="*/ 621178 h 1050781"/>
              <a:gd name="connsiteX38" fmla="*/ 1088990 w 2395548"/>
              <a:gd name="connsiteY38" fmla="*/ 567336 h 1050781"/>
              <a:gd name="connsiteX39" fmla="*/ 1128758 w 2395548"/>
              <a:gd name="connsiteY39" fmla="*/ 481847 h 1050781"/>
              <a:gd name="connsiteX40" fmla="*/ 1087806 w 2395548"/>
              <a:gd name="connsiteY40" fmla="*/ 459642 h 1050781"/>
              <a:gd name="connsiteX41" fmla="*/ 1067334 w 2395548"/>
              <a:gd name="connsiteY41" fmla="*/ 452819 h 1050781"/>
              <a:gd name="connsiteX42" fmla="*/ 1070836 w 2395548"/>
              <a:gd name="connsiteY42" fmla="*/ 391240 h 1050781"/>
              <a:gd name="connsiteX43" fmla="*/ 944504 w 2395548"/>
              <a:gd name="connsiteY43" fmla="*/ 398228 h 1050781"/>
              <a:gd name="connsiteX44" fmla="*/ 903561 w 2395548"/>
              <a:gd name="connsiteY44" fmla="*/ 384580 h 1050781"/>
              <a:gd name="connsiteX45" fmla="*/ 883089 w 2395548"/>
              <a:gd name="connsiteY45" fmla="*/ 377756 h 1050781"/>
              <a:gd name="connsiteX46" fmla="*/ 862618 w 2395548"/>
              <a:gd name="connsiteY46" fmla="*/ 364108 h 1050781"/>
              <a:gd name="connsiteX47" fmla="*/ 835322 w 2395548"/>
              <a:gd name="connsiteY47" fmla="*/ 323165 h 1050781"/>
              <a:gd name="connsiteX48" fmla="*/ 794379 w 2395548"/>
              <a:gd name="connsiteY48" fmla="*/ 289045 h 1050781"/>
              <a:gd name="connsiteX49" fmla="*/ 773907 w 2395548"/>
              <a:gd name="connsiteY49" fmla="*/ 275398 h 1050781"/>
              <a:gd name="connsiteX50" fmla="*/ 753435 w 2395548"/>
              <a:gd name="connsiteY50" fmla="*/ 254926 h 1050781"/>
              <a:gd name="connsiteX51" fmla="*/ 692021 w 2395548"/>
              <a:gd name="connsiteY51" fmla="*/ 227630 h 1050781"/>
              <a:gd name="connsiteX52" fmla="*/ 596486 w 2395548"/>
              <a:gd name="connsiteY52" fmla="*/ 193511 h 1050781"/>
              <a:gd name="connsiteX53" fmla="*/ 535071 w 2395548"/>
              <a:gd name="connsiteY53" fmla="*/ 179863 h 1050781"/>
              <a:gd name="connsiteX54" fmla="*/ 514600 w 2395548"/>
              <a:gd name="connsiteY54" fmla="*/ 152568 h 1050781"/>
              <a:gd name="connsiteX55" fmla="*/ 507776 w 2395548"/>
              <a:gd name="connsiteY55" fmla="*/ 132096 h 1050781"/>
              <a:gd name="connsiteX56" fmla="*/ 16456 w 2395548"/>
              <a:gd name="connsiteY56" fmla="*/ 118448 h 1050781"/>
              <a:gd name="connsiteX57" fmla="*/ 80 w 2395548"/>
              <a:gd name="connsiteY57" fmla="*/ 15288 h 1050781"/>
              <a:gd name="connsiteX0" fmla="*/ 80 w 2395548"/>
              <a:gd name="connsiteY0" fmla="*/ 15288 h 1050781"/>
              <a:gd name="connsiteX1" fmla="*/ 93260 w 2395548"/>
              <a:gd name="connsiteY1" fmla="*/ 19025 h 1050781"/>
              <a:gd name="connsiteX2" fmla="*/ 153301 w 2395548"/>
              <a:gd name="connsiteY2" fmla="*/ 76823 h 1050781"/>
              <a:gd name="connsiteX3" fmla="*/ 576015 w 2395548"/>
              <a:gd name="connsiteY3" fmla="*/ 97977 h 1050781"/>
              <a:gd name="connsiteX4" fmla="*/ 616958 w 2395548"/>
              <a:gd name="connsiteY4" fmla="*/ 125272 h 1050781"/>
              <a:gd name="connsiteX5" fmla="*/ 664725 w 2395548"/>
              <a:gd name="connsiteY5" fmla="*/ 145744 h 1050781"/>
              <a:gd name="connsiteX6" fmla="*/ 705668 w 2395548"/>
              <a:gd name="connsiteY6" fmla="*/ 159392 h 1050781"/>
              <a:gd name="connsiteX7" fmla="*/ 726140 w 2395548"/>
              <a:gd name="connsiteY7" fmla="*/ 173039 h 1050781"/>
              <a:gd name="connsiteX8" fmla="*/ 801203 w 2395548"/>
              <a:gd name="connsiteY8" fmla="*/ 193511 h 1050781"/>
              <a:gd name="connsiteX9" fmla="*/ 907076 w 2395548"/>
              <a:gd name="connsiteY9" fmla="*/ 327978 h 1050781"/>
              <a:gd name="connsiteX10" fmla="*/ 982333 w 2395548"/>
              <a:gd name="connsiteY10" fmla="*/ 341626 h 1050781"/>
              <a:gd name="connsiteX11" fmla="*/ 1046862 w 2395548"/>
              <a:gd name="connsiteY11" fmla="*/ 329989 h 1050781"/>
              <a:gd name="connsiteX12" fmla="*/ 1087806 w 2395548"/>
              <a:gd name="connsiteY12" fmla="*/ 343636 h 1050781"/>
              <a:gd name="connsiteX13" fmla="*/ 1128749 w 2395548"/>
              <a:gd name="connsiteY13" fmla="*/ 377756 h 1050781"/>
              <a:gd name="connsiteX14" fmla="*/ 1119400 w 2395548"/>
              <a:gd name="connsiteY14" fmla="*/ 431908 h 1050781"/>
              <a:gd name="connsiteX15" fmla="*/ 1199910 w 2395548"/>
              <a:gd name="connsiteY15" fmla="*/ 471299 h 1050781"/>
              <a:gd name="connsiteX16" fmla="*/ 1152151 w 2395548"/>
              <a:gd name="connsiteY16" fmla="*/ 567336 h 1050781"/>
              <a:gd name="connsiteX17" fmla="*/ 1252347 w 2395548"/>
              <a:gd name="connsiteY17" fmla="*/ 551513 h 1050781"/>
              <a:gd name="connsiteX18" fmla="*/ 1428612 w 2395548"/>
              <a:gd name="connsiteY18" fmla="*/ 514695 h 1050781"/>
              <a:gd name="connsiteX19" fmla="*/ 1499526 w 2395548"/>
              <a:gd name="connsiteY19" fmla="*/ 481847 h 1050781"/>
              <a:gd name="connsiteX20" fmla="*/ 1552411 w 2395548"/>
              <a:gd name="connsiteY20" fmla="*/ 519344 h 1050781"/>
              <a:gd name="connsiteX21" fmla="*/ 1608175 w 2395548"/>
              <a:gd name="connsiteY21" fmla="*/ 553003 h 1050781"/>
              <a:gd name="connsiteX22" fmla="*/ 1630605 w 2395548"/>
              <a:gd name="connsiteY22" fmla="*/ 589747 h 1050781"/>
              <a:gd name="connsiteX23" fmla="*/ 1625454 w 2395548"/>
              <a:gd name="connsiteY23" fmla="*/ 643375 h 1050781"/>
              <a:gd name="connsiteX24" fmla="*/ 1808499 w 2395548"/>
              <a:gd name="connsiteY24" fmla="*/ 690844 h 1050781"/>
              <a:gd name="connsiteX25" fmla="*/ 1993883 w 2395548"/>
              <a:gd name="connsiteY25" fmla="*/ 690844 h 1050781"/>
              <a:gd name="connsiteX26" fmla="*/ 2179266 w 2395548"/>
              <a:gd name="connsiteY26" fmla="*/ 690844 h 1050781"/>
              <a:gd name="connsiteX27" fmla="*/ 2364651 w 2395548"/>
              <a:gd name="connsiteY27" fmla="*/ 830175 h 1050781"/>
              <a:gd name="connsiteX28" fmla="*/ 1993883 w 2395548"/>
              <a:gd name="connsiteY28" fmla="*/ 1039170 h 1050781"/>
              <a:gd name="connsiteX29" fmla="*/ 1808499 w 2395548"/>
              <a:gd name="connsiteY29" fmla="*/ 760509 h 1050781"/>
              <a:gd name="connsiteX30" fmla="*/ 1720264 w 2395548"/>
              <a:gd name="connsiteY30" fmla="*/ 720015 h 1050781"/>
              <a:gd name="connsiteX31" fmla="*/ 1569574 w 2395548"/>
              <a:gd name="connsiteY31" fmla="*/ 715389 h 1050781"/>
              <a:gd name="connsiteX32" fmla="*/ 1524088 w 2395548"/>
              <a:gd name="connsiteY32" fmla="*/ 651725 h 1050781"/>
              <a:gd name="connsiteX33" fmla="*/ 1587247 w 2395548"/>
              <a:gd name="connsiteY33" fmla="*/ 583158 h 1050781"/>
              <a:gd name="connsiteX34" fmla="*/ 1482176 w 2395548"/>
              <a:gd name="connsiteY34" fmla="*/ 546238 h 1050781"/>
              <a:gd name="connsiteX35" fmla="*/ 1414144 w 2395548"/>
              <a:gd name="connsiteY35" fmla="*/ 585796 h 1050781"/>
              <a:gd name="connsiteX36" fmla="*/ 1369726 w 2395548"/>
              <a:gd name="connsiteY36" fmla="*/ 584936 h 1050781"/>
              <a:gd name="connsiteX37" fmla="*/ 1128758 w 2395548"/>
              <a:gd name="connsiteY37" fmla="*/ 621178 h 1050781"/>
              <a:gd name="connsiteX38" fmla="*/ 1088990 w 2395548"/>
              <a:gd name="connsiteY38" fmla="*/ 567336 h 1050781"/>
              <a:gd name="connsiteX39" fmla="*/ 1128758 w 2395548"/>
              <a:gd name="connsiteY39" fmla="*/ 481847 h 1050781"/>
              <a:gd name="connsiteX40" fmla="*/ 1087806 w 2395548"/>
              <a:gd name="connsiteY40" fmla="*/ 459642 h 1050781"/>
              <a:gd name="connsiteX41" fmla="*/ 1067334 w 2395548"/>
              <a:gd name="connsiteY41" fmla="*/ 452819 h 1050781"/>
              <a:gd name="connsiteX42" fmla="*/ 1070836 w 2395548"/>
              <a:gd name="connsiteY42" fmla="*/ 391240 h 1050781"/>
              <a:gd name="connsiteX43" fmla="*/ 944504 w 2395548"/>
              <a:gd name="connsiteY43" fmla="*/ 398228 h 1050781"/>
              <a:gd name="connsiteX44" fmla="*/ 903561 w 2395548"/>
              <a:gd name="connsiteY44" fmla="*/ 384580 h 1050781"/>
              <a:gd name="connsiteX45" fmla="*/ 883089 w 2395548"/>
              <a:gd name="connsiteY45" fmla="*/ 377756 h 1050781"/>
              <a:gd name="connsiteX46" fmla="*/ 862618 w 2395548"/>
              <a:gd name="connsiteY46" fmla="*/ 364108 h 1050781"/>
              <a:gd name="connsiteX47" fmla="*/ 835322 w 2395548"/>
              <a:gd name="connsiteY47" fmla="*/ 323165 h 1050781"/>
              <a:gd name="connsiteX48" fmla="*/ 794379 w 2395548"/>
              <a:gd name="connsiteY48" fmla="*/ 289045 h 1050781"/>
              <a:gd name="connsiteX49" fmla="*/ 773907 w 2395548"/>
              <a:gd name="connsiteY49" fmla="*/ 275398 h 1050781"/>
              <a:gd name="connsiteX50" fmla="*/ 753435 w 2395548"/>
              <a:gd name="connsiteY50" fmla="*/ 254926 h 1050781"/>
              <a:gd name="connsiteX51" fmla="*/ 692021 w 2395548"/>
              <a:gd name="connsiteY51" fmla="*/ 227630 h 1050781"/>
              <a:gd name="connsiteX52" fmla="*/ 596486 w 2395548"/>
              <a:gd name="connsiteY52" fmla="*/ 193511 h 1050781"/>
              <a:gd name="connsiteX53" fmla="*/ 535071 w 2395548"/>
              <a:gd name="connsiteY53" fmla="*/ 179863 h 1050781"/>
              <a:gd name="connsiteX54" fmla="*/ 514600 w 2395548"/>
              <a:gd name="connsiteY54" fmla="*/ 152568 h 1050781"/>
              <a:gd name="connsiteX55" fmla="*/ 507776 w 2395548"/>
              <a:gd name="connsiteY55" fmla="*/ 132096 h 1050781"/>
              <a:gd name="connsiteX56" fmla="*/ 16456 w 2395548"/>
              <a:gd name="connsiteY56" fmla="*/ 118448 h 1050781"/>
              <a:gd name="connsiteX57" fmla="*/ 80 w 2395548"/>
              <a:gd name="connsiteY57" fmla="*/ 15288 h 1050781"/>
              <a:gd name="connsiteX0" fmla="*/ 80 w 2395548"/>
              <a:gd name="connsiteY0" fmla="*/ 15288 h 1050781"/>
              <a:gd name="connsiteX1" fmla="*/ 93260 w 2395548"/>
              <a:gd name="connsiteY1" fmla="*/ 19025 h 1050781"/>
              <a:gd name="connsiteX2" fmla="*/ 153301 w 2395548"/>
              <a:gd name="connsiteY2" fmla="*/ 76823 h 1050781"/>
              <a:gd name="connsiteX3" fmla="*/ 576015 w 2395548"/>
              <a:gd name="connsiteY3" fmla="*/ 97977 h 1050781"/>
              <a:gd name="connsiteX4" fmla="*/ 616958 w 2395548"/>
              <a:gd name="connsiteY4" fmla="*/ 125272 h 1050781"/>
              <a:gd name="connsiteX5" fmla="*/ 664725 w 2395548"/>
              <a:gd name="connsiteY5" fmla="*/ 145744 h 1050781"/>
              <a:gd name="connsiteX6" fmla="*/ 705668 w 2395548"/>
              <a:gd name="connsiteY6" fmla="*/ 159392 h 1050781"/>
              <a:gd name="connsiteX7" fmla="*/ 726140 w 2395548"/>
              <a:gd name="connsiteY7" fmla="*/ 173039 h 1050781"/>
              <a:gd name="connsiteX8" fmla="*/ 801203 w 2395548"/>
              <a:gd name="connsiteY8" fmla="*/ 193511 h 1050781"/>
              <a:gd name="connsiteX9" fmla="*/ 907076 w 2395548"/>
              <a:gd name="connsiteY9" fmla="*/ 327978 h 1050781"/>
              <a:gd name="connsiteX10" fmla="*/ 982333 w 2395548"/>
              <a:gd name="connsiteY10" fmla="*/ 341626 h 1050781"/>
              <a:gd name="connsiteX11" fmla="*/ 1046862 w 2395548"/>
              <a:gd name="connsiteY11" fmla="*/ 329989 h 1050781"/>
              <a:gd name="connsiteX12" fmla="*/ 1087806 w 2395548"/>
              <a:gd name="connsiteY12" fmla="*/ 343636 h 1050781"/>
              <a:gd name="connsiteX13" fmla="*/ 1128749 w 2395548"/>
              <a:gd name="connsiteY13" fmla="*/ 377756 h 1050781"/>
              <a:gd name="connsiteX14" fmla="*/ 1119400 w 2395548"/>
              <a:gd name="connsiteY14" fmla="*/ 431908 h 1050781"/>
              <a:gd name="connsiteX15" fmla="*/ 1199910 w 2395548"/>
              <a:gd name="connsiteY15" fmla="*/ 471299 h 1050781"/>
              <a:gd name="connsiteX16" fmla="*/ 1152151 w 2395548"/>
              <a:gd name="connsiteY16" fmla="*/ 567336 h 1050781"/>
              <a:gd name="connsiteX17" fmla="*/ 1252347 w 2395548"/>
              <a:gd name="connsiteY17" fmla="*/ 551513 h 1050781"/>
              <a:gd name="connsiteX18" fmla="*/ 1428612 w 2395548"/>
              <a:gd name="connsiteY18" fmla="*/ 514695 h 1050781"/>
              <a:gd name="connsiteX19" fmla="*/ 1499526 w 2395548"/>
              <a:gd name="connsiteY19" fmla="*/ 481847 h 1050781"/>
              <a:gd name="connsiteX20" fmla="*/ 1552411 w 2395548"/>
              <a:gd name="connsiteY20" fmla="*/ 519344 h 1050781"/>
              <a:gd name="connsiteX21" fmla="*/ 1608175 w 2395548"/>
              <a:gd name="connsiteY21" fmla="*/ 553003 h 1050781"/>
              <a:gd name="connsiteX22" fmla="*/ 1630605 w 2395548"/>
              <a:gd name="connsiteY22" fmla="*/ 589747 h 1050781"/>
              <a:gd name="connsiteX23" fmla="*/ 1625454 w 2395548"/>
              <a:gd name="connsiteY23" fmla="*/ 643375 h 1050781"/>
              <a:gd name="connsiteX24" fmla="*/ 1808499 w 2395548"/>
              <a:gd name="connsiteY24" fmla="*/ 690844 h 1050781"/>
              <a:gd name="connsiteX25" fmla="*/ 1993883 w 2395548"/>
              <a:gd name="connsiteY25" fmla="*/ 690844 h 1050781"/>
              <a:gd name="connsiteX26" fmla="*/ 2179266 w 2395548"/>
              <a:gd name="connsiteY26" fmla="*/ 690844 h 1050781"/>
              <a:gd name="connsiteX27" fmla="*/ 2364651 w 2395548"/>
              <a:gd name="connsiteY27" fmla="*/ 830175 h 1050781"/>
              <a:gd name="connsiteX28" fmla="*/ 1993883 w 2395548"/>
              <a:gd name="connsiteY28" fmla="*/ 1039170 h 1050781"/>
              <a:gd name="connsiteX29" fmla="*/ 1808499 w 2395548"/>
              <a:gd name="connsiteY29" fmla="*/ 760509 h 1050781"/>
              <a:gd name="connsiteX30" fmla="*/ 1720264 w 2395548"/>
              <a:gd name="connsiteY30" fmla="*/ 720015 h 1050781"/>
              <a:gd name="connsiteX31" fmla="*/ 1569574 w 2395548"/>
              <a:gd name="connsiteY31" fmla="*/ 715389 h 1050781"/>
              <a:gd name="connsiteX32" fmla="*/ 1524088 w 2395548"/>
              <a:gd name="connsiteY32" fmla="*/ 651725 h 1050781"/>
              <a:gd name="connsiteX33" fmla="*/ 1587247 w 2395548"/>
              <a:gd name="connsiteY33" fmla="*/ 583158 h 1050781"/>
              <a:gd name="connsiteX34" fmla="*/ 1482176 w 2395548"/>
              <a:gd name="connsiteY34" fmla="*/ 546238 h 1050781"/>
              <a:gd name="connsiteX35" fmla="*/ 1414144 w 2395548"/>
              <a:gd name="connsiteY35" fmla="*/ 585796 h 1050781"/>
              <a:gd name="connsiteX36" fmla="*/ 1369726 w 2395548"/>
              <a:gd name="connsiteY36" fmla="*/ 584936 h 1050781"/>
              <a:gd name="connsiteX37" fmla="*/ 1128758 w 2395548"/>
              <a:gd name="connsiteY37" fmla="*/ 621178 h 1050781"/>
              <a:gd name="connsiteX38" fmla="*/ 1088990 w 2395548"/>
              <a:gd name="connsiteY38" fmla="*/ 567336 h 1050781"/>
              <a:gd name="connsiteX39" fmla="*/ 1128758 w 2395548"/>
              <a:gd name="connsiteY39" fmla="*/ 481847 h 1050781"/>
              <a:gd name="connsiteX40" fmla="*/ 1087806 w 2395548"/>
              <a:gd name="connsiteY40" fmla="*/ 459642 h 1050781"/>
              <a:gd name="connsiteX41" fmla="*/ 1067334 w 2395548"/>
              <a:gd name="connsiteY41" fmla="*/ 452819 h 1050781"/>
              <a:gd name="connsiteX42" fmla="*/ 1070836 w 2395548"/>
              <a:gd name="connsiteY42" fmla="*/ 391240 h 1050781"/>
              <a:gd name="connsiteX43" fmla="*/ 944504 w 2395548"/>
              <a:gd name="connsiteY43" fmla="*/ 398228 h 1050781"/>
              <a:gd name="connsiteX44" fmla="*/ 903561 w 2395548"/>
              <a:gd name="connsiteY44" fmla="*/ 384580 h 1050781"/>
              <a:gd name="connsiteX45" fmla="*/ 883089 w 2395548"/>
              <a:gd name="connsiteY45" fmla="*/ 377756 h 1050781"/>
              <a:gd name="connsiteX46" fmla="*/ 862618 w 2395548"/>
              <a:gd name="connsiteY46" fmla="*/ 364108 h 1050781"/>
              <a:gd name="connsiteX47" fmla="*/ 835322 w 2395548"/>
              <a:gd name="connsiteY47" fmla="*/ 323165 h 1050781"/>
              <a:gd name="connsiteX48" fmla="*/ 773907 w 2395548"/>
              <a:gd name="connsiteY48" fmla="*/ 275398 h 1050781"/>
              <a:gd name="connsiteX49" fmla="*/ 753435 w 2395548"/>
              <a:gd name="connsiteY49" fmla="*/ 254926 h 1050781"/>
              <a:gd name="connsiteX50" fmla="*/ 692021 w 2395548"/>
              <a:gd name="connsiteY50" fmla="*/ 227630 h 1050781"/>
              <a:gd name="connsiteX51" fmla="*/ 596486 w 2395548"/>
              <a:gd name="connsiteY51" fmla="*/ 193511 h 1050781"/>
              <a:gd name="connsiteX52" fmla="*/ 535071 w 2395548"/>
              <a:gd name="connsiteY52" fmla="*/ 179863 h 1050781"/>
              <a:gd name="connsiteX53" fmla="*/ 514600 w 2395548"/>
              <a:gd name="connsiteY53" fmla="*/ 152568 h 1050781"/>
              <a:gd name="connsiteX54" fmla="*/ 507776 w 2395548"/>
              <a:gd name="connsiteY54" fmla="*/ 132096 h 1050781"/>
              <a:gd name="connsiteX55" fmla="*/ 16456 w 2395548"/>
              <a:gd name="connsiteY55" fmla="*/ 118448 h 1050781"/>
              <a:gd name="connsiteX56" fmla="*/ 80 w 2395548"/>
              <a:gd name="connsiteY56" fmla="*/ 15288 h 1050781"/>
              <a:gd name="connsiteX0" fmla="*/ 80 w 2395548"/>
              <a:gd name="connsiteY0" fmla="*/ 15288 h 1050781"/>
              <a:gd name="connsiteX1" fmla="*/ 93260 w 2395548"/>
              <a:gd name="connsiteY1" fmla="*/ 19025 h 1050781"/>
              <a:gd name="connsiteX2" fmla="*/ 153301 w 2395548"/>
              <a:gd name="connsiteY2" fmla="*/ 76823 h 1050781"/>
              <a:gd name="connsiteX3" fmla="*/ 576015 w 2395548"/>
              <a:gd name="connsiteY3" fmla="*/ 97977 h 1050781"/>
              <a:gd name="connsiteX4" fmla="*/ 616958 w 2395548"/>
              <a:gd name="connsiteY4" fmla="*/ 125272 h 1050781"/>
              <a:gd name="connsiteX5" fmla="*/ 664725 w 2395548"/>
              <a:gd name="connsiteY5" fmla="*/ 145744 h 1050781"/>
              <a:gd name="connsiteX6" fmla="*/ 705668 w 2395548"/>
              <a:gd name="connsiteY6" fmla="*/ 159392 h 1050781"/>
              <a:gd name="connsiteX7" fmla="*/ 726140 w 2395548"/>
              <a:gd name="connsiteY7" fmla="*/ 173039 h 1050781"/>
              <a:gd name="connsiteX8" fmla="*/ 801203 w 2395548"/>
              <a:gd name="connsiteY8" fmla="*/ 193511 h 1050781"/>
              <a:gd name="connsiteX9" fmla="*/ 907076 w 2395548"/>
              <a:gd name="connsiteY9" fmla="*/ 327978 h 1050781"/>
              <a:gd name="connsiteX10" fmla="*/ 982333 w 2395548"/>
              <a:gd name="connsiteY10" fmla="*/ 341626 h 1050781"/>
              <a:gd name="connsiteX11" fmla="*/ 1046862 w 2395548"/>
              <a:gd name="connsiteY11" fmla="*/ 329989 h 1050781"/>
              <a:gd name="connsiteX12" fmla="*/ 1087806 w 2395548"/>
              <a:gd name="connsiteY12" fmla="*/ 343636 h 1050781"/>
              <a:gd name="connsiteX13" fmla="*/ 1128749 w 2395548"/>
              <a:gd name="connsiteY13" fmla="*/ 377756 h 1050781"/>
              <a:gd name="connsiteX14" fmla="*/ 1119400 w 2395548"/>
              <a:gd name="connsiteY14" fmla="*/ 431908 h 1050781"/>
              <a:gd name="connsiteX15" fmla="*/ 1199910 w 2395548"/>
              <a:gd name="connsiteY15" fmla="*/ 471299 h 1050781"/>
              <a:gd name="connsiteX16" fmla="*/ 1152151 w 2395548"/>
              <a:gd name="connsiteY16" fmla="*/ 567336 h 1050781"/>
              <a:gd name="connsiteX17" fmla="*/ 1252347 w 2395548"/>
              <a:gd name="connsiteY17" fmla="*/ 551513 h 1050781"/>
              <a:gd name="connsiteX18" fmla="*/ 1428612 w 2395548"/>
              <a:gd name="connsiteY18" fmla="*/ 514695 h 1050781"/>
              <a:gd name="connsiteX19" fmla="*/ 1499526 w 2395548"/>
              <a:gd name="connsiteY19" fmla="*/ 481847 h 1050781"/>
              <a:gd name="connsiteX20" fmla="*/ 1552411 w 2395548"/>
              <a:gd name="connsiteY20" fmla="*/ 519344 h 1050781"/>
              <a:gd name="connsiteX21" fmla="*/ 1608175 w 2395548"/>
              <a:gd name="connsiteY21" fmla="*/ 553003 h 1050781"/>
              <a:gd name="connsiteX22" fmla="*/ 1630605 w 2395548"/>
              <a:gd name="connsiteY22" fmla="*/ 589747 h 1050781"/>
              <a:gd name="connsiteX23" fmla="*/ 1625454 w 2395548"/>
              <a:gd name="connsiteY23" fmla="*/ 643375 h 1050781"/>
              <a:gd name="connsiteX24" fmla="*/ 1808499 w 2395548"/>
              <a:gd name="connsiteY24" fmla="*/ 690844 h 1050781"/>
              <a:gd name="connsiteX25" fmla="*/ 1993883 w 2395548"/>
              <a:gd name="connsiteY25" fmla="*/ 690844 h 1050781"/>
              <a:gd name="connsiteX26" fmla="*/ 2179266 w 2395548"/>
              <a:gd name="connsiteY26" fmla="*/ 690844 h 1050781"/>
              <a:gd name="connsiteX27" fmla="*/ 2364651 w 2395548"/>
              <a:gd name="connsiteY27" fmla="*/ 830175 h 1050781"/>
              <a:gd name="connsiteX28" fmla="*/ 1993883 w 2395548"/>
              <a:gd name="connsiteY28" fmla="*/ 1039170 h 1050781"/>
              <a:gd name="connsiteX29" fmla="*/ 1808499 w 2395548"/>
              <a:gd name="connsiteY29" fmla="*/ 760509 h 1050781"/>
              <a:gd name="connsiteX30" fmla="*/ 1720264 w 2395548"/>
              <a:gd name="connsiteY30" fmla="*/ 720015 h 1050781"/>
              <a:gd name="connsiteX31" fmla="*/ 1569574 w 2395548"/>
              <a:gd name="connsiteY31" fmla="*/ 715389 h 1050781"/>
              <a:gd name="connsiteX32" fmla="*/ 1524088 w 2395548"/>
              <a:gd name="connsiteY32" fmla="*/ 651725 h 1050781"/>
              <a:gd name="connsiteX33" fmla="*/ 1587247 w 2395548"/>
              <a:gd name="connsiteY33" fmla="*/ 583158 h 1050781"/>
              <a:gd name="connsiteX34" fmla="*/ 1482176 w 2395548"/>
              <a:gd name="connsiteY34" fmla="*/ 546238 h 1050781"/>
              <a:gd name="connsiteX35" fmla="*/ 1414144 w 2395548"/>
              <a:gd name="connsiteY35" fmla="*/ 585796 h 1050781"/>
              <a:gd name="connsiteX36" fmla="*/ 1369726 w 2395548"/>
              <a:gd name="connsiteY36" fmla="*/ 584936 h 1050781"/>
              <a:gd name="connsiteX37" fmla="*/ 1128758 w 2395548"/>
              <a:gd name="connsiteY37" fmla="*/ 621178 h 1050781"/>
              <a:gd name="connsiteX38" fmla="*/ 1088990 w 2395548"/>
              <a:gd name="connsiteY38" fmla="*/ 567336 h 1050781"/>
              <a:gd name="connsiteX39" fmla="*/ 1128758 w 2395548"/>
              <a:gd name="connsiteY39" fmla="*/ 481847 h 1050781"/>
              <a:gd name="connsiteX40" fmla="*/ 1087806 w 2395548"/>
              <a:gd name="connsiteY40" fmla="*/ 459642 h 1050781"/>
              <a:gd name="connsiteX41" fmla="*/ 1067334 w 2395548"/>
              <a:gd name="connsiteY41" fmla="*/ 452819 h 1050781"/>
              <a:gd name="connsiteX42" fmla="*/ 1070836 w 2395548"/>
              <a:gd name="connsiteY42" fmla="*/ 391240 h 1050781"/>
              <a:gd name="connsiteX43" fmla="*/ 944504 w 2395548"/>
              <a:gd name="connsiteY43" fmla="*/ 398228 h 1050781"/>
              <a:gd name="connsiteX44" fmla="*/ 903561 w 2395548"/>
              <a:gd name="connsiteY44" fmla="*/ 384580 h 1050781"/>
              <a:gd name="connsiteX45" fmla="*/ 883089 w 2395548"/>
              <a:gd name="connsiteY45" fmla="*/ 377756 h 1050781"/>
              <a:gd name="connsiteX46" fmla="*/ 862618 w 2395548"/>
              <a:gd name="connsiteY46" fmla="*/ 364108 h 1050781"/>
              <a:gd name="connsiteX47" fmla="*/ 835322 w 2395548"/>
              <a:gd name="connsiteY47" fmla="*/ 323165 h 1050781"/>
              <a:gd name="connsiteX48" fmla="*/ 773907 w 2395548"/>
              <a:gd name="connsiteY48" fmla="*/ 275398 h 1050781"/>
              <a:gd name="connsiteX49" fmla="*/ 692021 w 2395548"/>
              <a:gd name="connsiteY49" fmla="*/ 227630 h 1050781"/>
              <a:gd name="connsiteX50" fmla="*/ 596486 w 2395548"/>
              <a:gd name="connsiteY50" fmla="*/ 193511 h 1050781"/>
              <a:gd name="connsiteX51" fmla="*/ 535071 w 2395548"/>
              <a:gd name="connsiteY51" fmla="*/ 179863 h 1050781"/>
              <a:gd name="connsiteX52" fmla="*/ 514600 w 2395548"/>
              <a:gd name="connsiteY52" fmla="*/ 152568 h 1050781"/>
              <a:gd name="connsiteX53" fmla="*/ 507776 w 2395548"/>
              <a:gd name="connsiteY53" fmla="*/ 132096 h 1050781"/>
              <a:gd name="connsiteX54" fmla="*/ 16456 w 2395548"/>
              <a:gd name="connsiteY54" fmla="*/ 118448 h 1050781"/>
              <a:gd name="connsiteX55" fmla="*/ 80 w 2395548"/>
              <a:gd name="connsiteY55" fmla="*/ 15288 h 1050781"/>
              <a:gd name="connsiteX0" fmla="*/ 80 w 2395548"/>
              <a:gd name="connsiteY0" fmla="*/ 15288 h 1050781"/>
              <a:gd name="connsiteX1" fmla="*/ 93260 w 2395548"/>
              <a:gd name="connsiteY1" fmla="*/ 19025 h 1050781"/>
              <a:gd name="connsiteX2" fmla="*/ 153301 w 2395548"/>
              <a:gd name="connsiteY2" fmla="*/ 76823 h 1050781"/>
              <a:gd name="connsiteX3" fmla="*/ 576015 w 2395548"/>
              <a:gd name="connsiteY3" fmla="*/ 97977 h 1050781"/>
              <a:gd name="connsiteX4" fmla="*/ 616958 w 2395548"/>
              <a:gd name="connsiteY4" fmla="*/ 125272 h 1050781"/>
              <a:gd name="connsiteX5" fmla="*/ 664725 w 2395548"/>
              <a:gd name="connsiteY5" fmla="*/ 145744 h 1050781"/>
              <a:gd name="connsiteX6" fmla="*/ 705668 w 2395548"/>
              <a:gd name="connsiteY6" fmla="*/ 159392 h 1050781"/>
              <a:gd name="connsiteX7" fmla="*/ 726140 w 2395548"/>
              <a:gd name="connsiteY7" fmla="*/ 173039 h 1050781"/>
              <a:gd name="connsiteX8" fmla="*/ 801203 w 2395548"/>
              <a:gd name="connsiteY8" fmla="*/ 193511 h 1050781"/>
              <a:gd name="connsiteX9" fmla="*/ 907076 w 2395548"/>
              <a:gd name="connsiteY9" fmla="*/ 327978 h 1050781"/>
              <a:gd name="connsiteX10" fmla="*/ 982333 w 2395548"/>
              <a:gd name="connsiteY10" fmla="*/ 341626 h 1050781"/>
              <a:gd name="connsiteX11" fmla="*/ 1046862 w 2395548"/>
              <a:gd name="connsiteY11" fmla="*/ 329989 h 1050781"/>
              <a:gd name="connsiteX12" fmla="*/ 1087806 w 2395548"/>
              <a:gd name="connsiteY12" fmla="*/ 343636 h 1050781"/>
              <a:gd name="connsiteX13" fmla="*/ 1128749 w 2395548"/>
              <a:gd name="connsiteY13" fmla="*/ 377756 h 1050781"/>
              <a:gd name="connsiteX14" fmla="*/ 1119400 w 2395548"/>
              <a:gd name="connsiteY14" fmla="*/ 431908 h 1050781"/>
              <a:gd name="connsiteX15" fmla="*/ 1199910 w 2395548"/>
              <a:gd name="connsiteY15" fmla="*/ 471299 h 1050781"/>
              <a:gd name="connsiteX16" fmla="*/ 1152151 w 2395548"/>
              <a:gd name="connsiteY16" fmla="*/ 567336 h 1050781"/>
              <a:gd name="connsiteX17" fmla="*/ 1252347 w 2395548"/>
              <a:gd name="connsiteY17" fmla="*/ 551513 h 1050781"/>
              <a:gd name="connsiteX18" fmla="*/ 1428612 w 2395548"/>
              <a:gd name="connsiteY18" fmla="*/ 514695 h 1050781"/>
              <a:gd name="connsiteX19" fmla="*/ 1499526 w 2395548"/>
              <a:gd name="connsiteY19" fmla="*/ 481847 h 1050781"/>
              <a:gd name="connsiteX20" fmla="*/ 1552411 w 2395548"/>
              <a:gd name="connsiteY20" fmla="*/ 519344 h 1050781"/>
              <a:gd name="connsiteX21" fmla="*/ 1608175 w 2395548"/>
              <a:gd name="connsiteY21" fmla="*/ 553003 h 1050781"/>
              <a:gd name="connsiteX22" fmla="*/ 1630605 w 2395548"/>
              <a:gd name="connsiteY22" fmla="*/ 589747 h 1050781"/>
              <a:gd name="connsiteX23" fmla="*/ 1625454 w 2395548"/>
              <a:gd name="connsiteY23" fmla="*/ 643375 h 1050781"/>
              <a:gd name="connsiteX24" fmla="*/ 1808499 w 2395548"/>
              <a:gd name="connsiteY24" fmla="*/ 690844 h 1050781"/>
              <a:gd name="connsiteX25" fmla="*/ 1993883 w 2395548"/>
              <a:gd name="connsiteY25" fmla="*/ 690844 h 1050781"/>
              <a:gd name="connsiteX26" fmla="*/ 2179266 w 2395548"/>
              <a:gd name="connsiteY26" fmla="*/ 690844 h 1050781"/>
              <a:gd name="connsiteX27" fmla="*/ 2364651 w 2395548"/>
              <a:gd name="connsiteY27" fmla="*/ 830175 h 1050781"/>
              <a:gd name="connsiteX28" fmla="*/ 1993883 w 2395548"/>
              <a:gd name="connsiteY28" fmla="*/ 1039170 h 1050781"/>
              <a:gd name="connsiteX29" fmla="*/ 1808499 w 2395548"/>
              <a:gd name="connsiteY29" fmla="*/ 760509 h 1050781"/>
              <a:gd name="connsiteX30" fmla="*/ 1720264 w 2395548"/>
              <a:gd name="connsiteY30" fmla="*/ 720015 h 1050781"/>
              <a:gd name="connsiteX31" fmla="*/ 1569574 w 2395548"/>
              <a:gd name="connsiteY31" fmla="*/ 715389 h 1050781"/>
              <a:gd name="connsiteX32" fmla="*/ 1524088 w 2395548"/>
              <a:gd name="connsiteY32" fmla="*/ 651725 h 1050781"/>
              <a:gd name="connsiteX33" fmla="*/ 1587247 w 2395548"/>
              <a:gd name="connsiteY33" fmla="*/ 583158 h 1050781"/>
              <a:gd name="connsiteX34" fmla="*/ 1482176 w 2395548"/>
              <a:gd name="connsiteY34" fmla="*/ 546238 h 1050781"/>
              <a:gd name="connsiteX35" fmla="*/ 1414144 w 2395548"/>
              <a:gd name="connsiteY35" fmla="*/ 585796 h 1050781"/>
              <a:gd name="connsiteX36" fmla="*/ 1369726 w 2395548"/>
              <a:gd name="connsiteY36" fmla="*/ 584936 h 1050781"/>
              <a:gd name="connsiteX37" fmla="*/ 1128758 w 2395548"/>
              <a:gd name="connsiteY37" fmla="*/ 621178 h 1050781"/>
              <a:gd name="connsiteX38" fmla="*/ 1088990 w 2395548"/>
              <a:gd name="connsiteY38" fmla="*/ 567336 h 1050781"/>
              <a:gd name="connsiteX39" fmla="*/ 1128758 w 2395548"/>
              <a:gd name="connsiteY39" fmla="*/ 481847 h 1050781"/>
              <a:gd name="connsiteX40" fmla="*/ 1087806 w 2395548"/>
              <a:gd name="connsiteY40" fmla="*/ 459642 h 1050781"/>
              <a:gd name="connsiteX41" fmla="*/ 1067334 w 2395548"/>
              <a:gd name="connsiteY41" fmla="*/ 452819 h 1050781"/>
              <a:gd name="connsiteX42" fmla="*/ 1070836 w 2395548"/>
              <a:gd name="connsiteY42" fmla="*/ 391240 h 1050781"/>
              <a:gd name="connsiteX43" fmla="*/ 944504 w 2395548"/>
              <a:gd name="connsiteY43" fmla="*/ 398228 h 1050781"/>
              <a:gd name="connsiteX44" fmla="*/ 903561 w 2395548"/>
              <a:gd name="connsiteY44" fmla="*/ 384580 h 1050781"/>
              <a:gd name="connsiteX45" fmla="*/ 883089 w 2395548"/>
              <a:gd name="connsiteY45" fmla="*/ 377756 h 1050781"/>
              <a:gd name="connsiteX46" fmla="*/ 862618 w 2395548"/>
              <a:gd name="connsiteY46" fmla="*/ 364108 h 1050781"/>
              <a:gd name="connsiteX47" fmla="*/ 819786 w 2395548"/>
              <a:gd name="connsiteY47" fmla="*/ 272853 h 1050781"/>
              <a:gd name="connsiteX48" fmla="*/ 773907 w 2395548"/>
              <a:gd name="connsiteY48" fmla="*/ 275398 h 1050781"/>
              <a:gd name="connsiteX49" fmla="*/ 692021 w 2395548"/>
              <a:gd name="connsiteY49" fmla="*/ 227630 h 1050781"/>
              <a:gd name="connsiteX50" fmla="*/ 596486 w 2395548"/>
              <a:gd name="connsiteY50" fmla="*/ 193511 h 1050781"/>
              <a:gd name="connsiteX51" fmla="*/ 535071 w 2395548"/>
              <a:gd name="connsiteY51" fmla="*/ 179863 h 1050781"/>
              <a:gd name="connsiteX52" fmla="*/ 514600 w 2395548"/>
              <a:gd name="connsiteY52" fmla="*/ 152568 h 1050781"/>
              <a:gd name="connsiteX53" fmla="*/ 507776 w 2395548"/>
              <a:gd name="connsiteY53" fmla="*/ 132096 h 1050781"/>
              <a:gd name="connsiteX54" fmla="*/ 16456 w 2395548"/>
              <a:gd name="connsiteY54" fmla="*/ 118448 h 1050781"/>
              <a:gd name="connsiteX55" fmla="*/ 80 w 2395548"/>
              <a:gd name="connsiteY55" fmla="*/ 15288 h 1050781"/>
              <a:gd name="connsiteX0" fmla="*/ 80 w 2395548"/>
              <a:gd name="connsiteY0" fmla="*/ 15288 h 1050781"/>
              <a:gd name="connsiteX1" fmla="*/ 93260 w 2395548"/>
              <a:gd name="connsiteY1" fmla="*/ 19025 h 1050781"/>
              <a:gd name="connsiteX2" fmla="*/ 153301 w 2395548"/>
              <a:gd name="connsiteY2" fmla="*/ 76823 h 1050781"/>
              <a:gd name="connsiteX3" fmla="*/ 576015 w 2395548"/>
              <a:gd name="connsiteY3" fmla="*/ 97977 h 1050781"/>
              <a:gd name="connsiteX4" fmla="*/ 616958 w 2395548"/>
              <a:gd name="connsiteY4" fmla="*/ 125272 h 1050781"/>
              <a:gd name="connsiteX5" fmla="*/ 664725 w 2395548"/>
              <a:gd name="connsiteY5" fmla="*/ 145744 h 1050781"/>
              <a:gd name="connsiteX6" fmla="*/ 705668 w 2395548"/>
              <a:gd name="connsiteY6" fmla="*/ 159392 h 1050781"/>
              <a:gd name="connsiteX7" fmla="*/ 726140 w 2395548"/>
              <a:gd name="connsiteY7" fmla="*/ 173039 h 1050781"/>
              <a:gd name="connsiteX8" fmla="*/ 801203 w 2395548"/>
              <a:gd name="connsiteY8" fmla="*/ 193511 h 1050781"/>
              <a:gd name="connsiteX9" fmla="*/ 907076 w 2395548"/>
              <a:gd name="connsiteY9" fmla="*/ 327978 h 1050781"/>
              <a:gd name="connsiteX10" fmla="*/ 982333 w 2395548"/>
              <a:gd name="connsiteY10" fmla="*/ 341626 h 1050781"/>
              <a:gd name="connsiteX11" fmla="*/ 1046862 w 2395548"/>
              <a:gd name="connsiteY11" fmla="*/ 329989 h 1050781"/>
              <a:gd name="connsiteX12" fmla="*/ 1087806 w 2395548"/>
              <a:gd name="connsiteY12" fmla="*/ 343636 h 1050781"/>
              <a:gd name="connsiteX13" fmla="*/ 1128749 w 2395548"/>
              <a:gd name="connsiteY13" fmla="*/ 377756 h 1050781"/>
              <a:gd name="connsiteX14" fmla="*/ 1119400 w 2395548"/>
              <a:gd name="connsiteY14" fmla="*/ 431908 h 1050781"/>
              <a:gd name="connsiteX15" fmla="*/ 1199910 w 2395548"/>
              <a:gd name="connsiteY15" fmla="*/ 471299 h 1050781"/>
              <a:gd name="connsiteX16" fmla="*/ 1152151 w 2395548"/>
              <a:gd name="connsiteY16" fmla="*/ 567336 h 1050781"/>
              <a:gd name="connsiteX17" fmla="*/ 1252347 w 2395548"/>
              <a:gd name="connsiteY17" fmla="*/ 551513 h 1050781"/>
              <a:gd name="connsiteX18" fmla="*/ 1428612 w 2395548"/>
              <a:gd name="connsiteY18" fmla="*/ 514695 h 1050781"/>
              <a:gd name="connsiteX19" fmla="*/ 1499526 w 2395548"/>
              <a:gd name="connsiteY19" fmla="*/ 481847 h 1050781"/>
              <a:gd name="connsiteX20" fmla="*/ 1552411 w 2395548"/>
              <a:gd name="connsiteY20" fmla="*/ 519344 h 1050781"/>
              <a:gd name="connsiteX21" fmla="*/ 1608175 w 2395548"/>
              <a:gd name="connsiteY21" fmla="*/ 553003 h 1050781"/>
              <a:gd name="connsiteX22" fmla="*/ 1630605 w 2395548"/>
              <a:gd name="connsiteY22" fmla="*/ 589747 h 1050781"/>
              <a:gd name="connsiteX23" fmla="*/ 1625454 w 2395548"/>
              <a:gd name="connsiteY23" fmla="*/ 643375 h 1050781"/>
              <a:gd name="connsiteX24" fmla="*/ 1808499 w 2395548"/>
              <a:gd name="connsiteY24" fmla="*/ 690844 h 1050781"/>
              <a:gd name="connsiteX25" fmla="*/ 1993883 w 2395548"/>
              <a:gd name="connsiteY25" fmla="*/ 690844 h 1050781"/>
              <a:gd name="connsiteX26" fmla="*/ 2179266 w 2395548"/>
              <a:gd name="connsiteY26" fmla="*/ 690844 h 1050781"/>
              <a:gd name="connsiteX27" fmla="*/ 2364651 w 2395548"/>
              <a:gd name="connsiteY27" fmla="*/ 830175 h 1050781"/>
              <a:gd name="connsiteX28" fmla="*/ 1993883 w 2395548"/>
              <a:gd name="connsiteY28" fmla="*/ 1039170 h 1050781"/>
              <a:gd name="connsiteX29" fmla="*/ 1808499 w 2395548"/>
              <a:gd name="connsiteY29" fmla="*/ 760509 h 1050781"/>
              <a:gd name="connsiteX30" fmla="*/ 1720264 w 2395548"/>
              <a:gd name="connsiteY30" fmla="*/ 720015 h 1050781"/>
              <a:gd name="connsiteX31" fmla="*/ 1569574 w 2395548"/>
              <a:gd name="connsiteY31" fmla="*/ 715389 h 1050781"/>
              <a:gd name="connsiteX32" fmla="*/ 1524088 w 2395548"/>
              <a:gd name="connsiteY32" fmla="*/ 651725 h 1050781"/>
              <a:gd name="connsiteX33" fmla="*/ 1587247 w 2395548"/>
              <a:gd name="connsiteY33" fmla="*/ 583158 h 1050781"/>
              <a:gd name="connsiteX34" fmla="*/ 1482176 w 2395548"/>
              <a:gd name="connsiteY34" fmla="*/ 546238 h 1050781"/>
              <a:gd name="connsiteX35" fmla="*/ 1414144 w 2395548"/>
              <a:gd name="connsiteY35" fmla="*/ 585796 h 1050781"/>
              <a:gd name="connsiteX36" fmla="*/ 1369726 w 2395548"/>
              <a:gd name="connsiteY36" fmla="*/ 584936 h 1050781"/>
              <a:gd name="connsiteX37" fmla="*/ 1128758 w 2395548"/>
              <a:gd name="connsiteY37" fmla="*/ 621178 h 1050781"/>
              <a:gd name="connsiteX38" fmla="*/ 1088990 w 2395548"/>
              <a:gd name="connsiteY38" fmla="*/ 567336 h 1050781"/>
              <a:gd name="connsiteX39" fmla="*/ 1128758 w 2395548"/>
              <a:gd name="connsiteY39" fmla="*/ 481847 h 1050781"/>
              <a:gd name="connsiteX40" fmla="*/ 1087806 w 2395548"/>
              <a:gd name="connsiteY40" fmla="*/ 459642 h 1050781"/>
              <a:gd name="connsiteX41" fmla="*/ 1067334 w 2395548"/>
              <a:gd name="connsiteY41" fmla="*/ 452819 h 1050781"/>
              <a:gd name="connsiteX42" fmla="*/ 1070836 w 2395548"/>
              <a:gd name="connsiteY42" fmla="*/ 391240 h 1050781"/>
              <a:gd name="connsiteX43" fmla="*/ 944504 w 2395548"/>
              <a:gd name="connsiteY43" fmla="*/ 398228 h 1050781"/>
              <a:gd name="connsiteX44" fmla="*/ 903561 w 2395548"/>
              <a:gd name="connsiteY44" fmla="*/ 384580 h 1050781"/>
              <a:gd name="connsiteX45" fmla="*/ 883089 w 2395548"/>
              <a:gd name="connsiteY45" fmla="*/ 377756 h 1050781"/>
              <a:gd name="connsiteX46" fmla="*/ 862618 w 2395548"/>
              <a:gd name="connsiteY46" fmla="*/ 364108 h 1050781"/>
              <a:gd name="connsiteX47" fmla="*/ 819786 w 2395548"/>
              <a:gd name="connsiteY47" fmla="*/ 272853 h 1050781"/>
              <a:gd name="connsiteX48" fmla="*/ 692021 w 2395548"/>
              <a:gd name="connsiteY48" fmla="*/ 227630 h 1050781"/>
              <a:gd name="connsiteX49" fmla="*/ 596486 w 2395548"/>
              <a:gd name="connsiteY49" fmla="*/ 193511 h 1050781"/>
              <a:gd name="connsiteX50" fmla="*/ 535071 w 2395548"/>
              <a:gd name="connsiteY50" fmla="*/ 179863 h 1050781"/>
              <a:gd name="connsiteX51" fmla="*/ 514600 w 2395548"/>
              <a:gd name="connsiteY51" fmla="*/ 152568 h 1050781"/>
              <a:gd name="connsiteX52" fmla="*/ 507776 w 2395548"/>
              <a:gd name="connsiteY52" fmla="*/ 132096 h 1050781"/>
              <a:gd name="connsiteX53" fmla="*/ 16456 w 2395548"/>
              <a:gd name="connsiteY53" fmla="*/ 118448 h 1050781"/>
              <a:gd name="connsiteX54" fmla="*/ 80 w 2395548"/>
              <a:gd name="connsiteY54" fmla="*/ 15288 h 1050781"/>
              <a:gd name="connsiteX0" fmla="*/ 80 w 2395548"/>
              <a:gd name="connsiteY0" fmla="*/ 15288 h 1050781"/>
              <a:gd name="connsiteX1" fmla="*/ 93260 w 2395548"/>
              <a:gd name="connsiteY1" fmla="*/ 19025 h 1050781"/>
              <a:gd name="connsiteX2" fmla="*/ 153301 w 2395548"/>
              <a:gd name="connsiteY2" fmla="*/ 76823 h 1050781"/>
              <a:gd name="connsiteX3" fmla="*/ 576015 w 2395548"/>
              <a:gd name="connsiteY3" fmla="*/ 97977 h 1050781"/>
              <a:gd name="connsiteX4" fmla="*/ 616958 w 2395548"/>
              <a:gd name="connsiteY4" fmla="*/ 125272 h 1050781"/>
              <a:gd name="connsiteX5" fmla="*/ 664725 w 2395548"/>
              <a:gd name="connsiteY5" fmla="*/ 145744 h 1050781"/>
              <a:gd name="connsiteX6" fmla="*/ 705668 w 2395548"/>
              <a:gd name="connsiteY6" fmla="*/ 159392 h 1050781"/>
              <a:gd name="connsiteX7" fmla="*/ 726140 w 2395548"/>
              <a:gd name="connsiteY7" fmla="*/ 173039 h 1050781"/>
              <a:gd name="connsiteX8" fmla="*/ 801203 w 2395548"/>
              <a:gd name="connsiteY8" fmla="*/ 193511 h 1050781"/>
              <a:gd name="connsiteX9" fmla="*/ 907076 w 2395548"/>
              <a:gd name="connsiteY9" fmla="*/ 327978 h 1050781"/>
              <a:gd name="connsiteX10" fmla="*/ 982333 w 2395548"/>
              <a:gd name="connsiteY10" fmla="*/ 341626 h 1050781"/>
              <a:gd name="connsiteX11" fmla="*/ 1046862 w 2395548"/>
              <a:gd name="connsiteY11" fmla="*/ 329989 h 1050781"/>
              <a:gd name="connsiteX12" fmla="*/ 1087806 w 2395548"/>
              <a:gd name="connsiteY12" fmla="*/ 343636 h 1050781"/>
              <a:gd name="connsiteX13" fmla="*/ 1128749 w 2395548"/>
              <a:gd name="connsiteY13" fmla="*/ 377756 h 1050781"/>
              <a:gd name="connsiteX14" fmla="*/ 1119400 w 2395548"/>
              <a:gd name="connsiteY14" fmla="*/ 431908 h 1050781"/>
              <a:gd name="connsiteX15" fmla="*/ 1199910 w 2395548"/>
              <a:gd name="connsiteY15" fmla="*/ 471299 h 1050781"/>
              <a:gd name="connsiteX16" fmla="*/ 1152151 w 2395548"/>
              <a:gd name="connsiteY16" fmla="*/ 567336 h 1050781"/>
              <a:gd name="connsiteX17" fmla="*/ 1252347 w 2395548"/>
              <a:gd name="connsiteY17" fmla="*/ 551513 h 1050781"/>
              <a:gd name="connsiteX18" fmla="*/ 1428612 w 2395548"/>
              <a:gd name="connsiteY18" fmla="*/ 514695 h 1050781"/>
              <a:gd name="connsiteX19" fmla="*/ 1499526 w 2395548"/>
              <a:gd name="connsiteY19" fmla="*/ 481847 h 1050781"/>
              <a:gd name="connsiteX20" fmla="*/ 1552411 w 2395548"/>
              <a:gd name="connsiteY20" fmla="*/ 519344 h 1050781"/>
              <a:gd name="connsiteX21" fmla="*/ 1608175 w 2395548"/>
              <a:gd name="connsiteY21" fmla="*/ 553003 h 1050781"/>
              <a:gd name="connsiteX22" fmla="*/ 1630605 w 2395548"/>
              <a:gd name="connsiteY22" fmla="*/ 589747 h 1050781"/>
              <a:gd name="connsiteX23" fmla="*/ 1625454 w 2395548"/>
              <a:gd name="connsiteY23" fmla="*/ 643375 h 1050781"/>
              <a:gd name="connsiteX24" fmla="*/ 1808499 w 2395548"/>
              <a:gd name="connsiteY24" fmla="*/ 690844 h 1050781"/>
              <a:gd name="connsiteX25" fmla="*/ 1993883 w 2395548"/>
              <a:gd name="connsiteY25" fmla="*/ 690844 h 1050781"/>
              <a:gd name="connsiteX26" fmla="*/ 2179266 w 2395548"/>
              <a:gd name="connsiteY26" fmla="*/ 690844 h 1050781"/>
              <a:gd name="connsiteX27" fmla="*/ 2364651 w 2395548"/>
              <a:gd name="connsiteY27" fmla="*/ 830175 h 1050781"/>
              <a:gd name="connsiteX28" fmla="*/ 1993883 w 2395548"/>
              <a:gd name="connsiteY28" fmla="*/ 1039170 h 1050781"/>
              <a:gd name="connsiteX29" fmla="*/ 1808499 w 2395548"/>
              <a:gd name="connsiteY29" fmla="*/ 760509 h 1050781"/>
              <a:gd name="connsiteX30" fmla="*/ 1720264 w 2395548"/>
              <a:gd name="connsiteY30" fmla="*/ 720015 h 1050781"/>
              <a:gd name="connsiteX31" fmla="*/ 1569574 w 2395548"/>
              <a:gd name="connsiteY31" fmla="*/ 715389 h 1050781"/>
              <a:gd name="connsiteX32" fmla="*/ 1524088 w 2395548"/>
              <a:gd name="connsiteY32" fmla="*/ 651725 h 1050781"/>
              <a:gd name="connsiteX33" fmla="*/ 1587247 w 2395548"/>
              <a:gd name="connsiteY33" fmla="*/ 583158 h 1050781"/>
              <a:gd name="connsiteX34" fmla="*/ 1482176 w 2395548"/>
              <a:gd name="connsiteY34" fmla="*/ 546238 h 1050781"/>
              <a:gd name="connsiteX35" fmla="*/ 1414144 w 2395548"/>
              <a:gd name="connsiteY35" fmla="*/ 585796 h 1050781"/>
              <a:gd name="connsiteX36" fmla="*/ 1369726 w 2395548"/>
              <a:gd name="connsiteY36" fmla="*/ 584936 h 1050781"/>
              <a:gd name="connsiteX37" fmla="*/ 1128758 w 2395548"/>
              <a:gd name="connsiteY37" fmla="*/ 621178 h 1050781"/>
              <a:gd name="connsiteX38" fmla="*/ 1088990 w 2395548"/>
              <a:gd name="connsiteY38" fmla="*/ 567336 h 1050781"/>
              <a:gd name="connsiteX39" fmla="*/ 1128758 w 2395548"/>
              <a:gd name="connsiteY39" fmla="*/ 481847 h 1050781"/>
              <a:gd name="connsiteX40" fmla="*/ 1087806 w 2395548"/>
              <a:gd name="connsiteY40" fmla="*/ 459642 h 1050781"/>
              <a:gd name="connsiteX41" fmla="*/ 1067334 w 2395548"/>
              <a:gd name="connsiteY41" fmla="*/ 452819 h 1050781"/>
              <a:gd name="connsiteX42" fmla="*/ 1070836 w 2395548"/>
              <a:gd name="connsiteY42" fmla="*/ 391240 h 1050781"/>
              <a:gd name="connsiteX43" fmla="*/ 944504 w 2395548"/>
              <a:gd name="connsiteY43" fmla="*/ 398228 h 1050781"/>
              <a:gd name="connsiteX44" fmla="*/ 903561 w 2395548"/>
              <a:gd name="connsiteY44" fmla="*/ 384580 h 1050781"/>
              <a:gd name="connsiteX45" fmla="*/ 883089 w 2395548"/>
              <a:gd name="connsiteY45" fmla="*/ 377756 h 1050781"/>
              <a:gd name="connsiteX46" fmla="*/ 862618 w 2395548"/>
              <a:gd name="connsiteY46" fmla="*/ 364108 h 1050781"/>
              <a:gd name="connsiteX47" fmla="*/ 819786 w 2395548"/>
              <a:gd name="connsiteY47" fmla="*/ 272853 h 1050781"/>
              <a:gd name="connsiteX48" fmla="*/ 692021 w 2395548"/>
              <a:gd name="connsiteY48" fmla="*/ 227630 h 1050781"/>
              <a:gd name="connsiteX49" fmla="*/ 596486 w 2395548"/>
              <a:gd name="connsiteY49" fmla="*/ 193511 h 1050781"/>
              <a:gd name="connsiteX50" fmla="*/ 535071 w 2395548"/>
              <a:gd name="connsiteY50" fmla="*/ 179863 h 1050781"/>
              <a:gd name="connsiteX51" fmla="*/ 514600 w 2395548"/>
              <a:gd name="connsiteY51" fmla="*/ 152568 h 1050781"/>
              <a:gd name="connsiteX52" fmla="*/ 507776 w 2395548"/>
              <a:gd name="connsiteY52" fmla="*/ 132096 h 1050781"/>
              <a:gd name="connsiteX53" fmla="*/ 16456 w 2395548"/>
              <a:gd name="connsiteY53" fmla="*/ 118448 h 1050781"/>
              <a:gd name="connsiteX54" fmla="*/ 80 w 2395548"/>
              <a:gd name="connsiteY54" fmla="*/ 15288 h 1050781"/>
              <a:gd name="connsiteX0" fmla="*/ 80 w 2395548"/>
              <a:gd name="connsiteY0" fmla="*/ 15288 h 1050781"/>
              <a:gd name="connsiteX1" fmla="*/ 93260 w 2395548"/>
              <a:gd name="connsiteY1" fmla="*/ 19025 h 1050781"/>
              <a:gd name="connsiteX2" fmla="*/ 153301 w 2395548"/>
              <a:gd name="connsiteY2" fmla="*/ 76823 h 1050781"/>
              <a:gd name="connsiteX3" fmla="*/ 576015 w 2395548"/>
              <a:gd name="connsiteY3" fmla="*/ 97977 h 1050781"/>
              <a:gd name="connsiteX4" fmla="*/ 616958 w 2395548"/>
              <a:gd name="connsiteY4" fmla="*/ 125272 h 1050781"/>
              <a:gd name="connsiteX5" fmla="*/ 664725 w 2395548"/>
              <a:gd name="connsiteY5" fmla="*/ 145744 h 1050781"/>
              <a:gd name="connsiteX6" fmla="*/ 705668 w 2395548"/>
              <a:gd name="connsiteY6" fmla="*/ 159392 h 1050781"/>
              <a:gd name="connsiteX7" fmla="*/ 726140 w 2395548"/>
              <a:gd name="connsiteY7" fmla="*/ 173039 h 1050781"/>
              <a:gd name="connsiteX8" fmla="*/ 801203 w 2395548"/>
              <a:gd name="connsiteY8" fmla="*/ 193511 h 1050781"/>
              <a:gd name="connsiteX9" fmla="*/ 907076 w 2395548"/>
              <a:gd name="connsiteY9" fmla="*/ 327978 h 1050781"/>
              <a:gd name="connsiteX10" fmla="*/ 982333 w 2395548"/>
              <a:gd name="connsiteY10" fmla="*/ 341626 h 1050781"/>
              <a:gd name="connsiteX11" fmla="*/ 1046862 w 2395548"/>
              <a:gd name="connsiteY11" fmla="*/ 329989 h 1050781"/>
              <a:gd name="connsiteX12" fmla="*/ 1087806 w 2395548"/>
              <a:gd name="connsiteY12" fmla="*/ 343636 h 1050781"/>
              <a:gd name="connsiteX13" fmla="*/ 1128749 w 2395548"/>
              <a:gd name="connsiteY13" fmla="*/ 377756 h 1050781"/>
              <a:gd name="connsiteX14" fmla="*/ 1119400 w 2395548"/>
              <a:gd name="connsiteY14" fmla="*/ 431908 h 1050781"/>
              <a:gd name="connsiteX15" fmla="*/ 1199910 w 2395548"/>
              <a:gd name="connsiteY15" fmla="*/ 471299 h 1050781"/>
              <a:gd name="connsiteX16" fmla="*/ 1152151 w 2395548"/>
              <a:gd name="connsiteY16" fmla="*/ 567336 h 1050781"/>
              <a:gd name="connsiteX17" fmla="*/ 1252347 w 2395548"/>
              <a:gd name="connsiteY17" fmla="*/ 551513 h 1050781"/>
              <a:gd name="connsiteX18" fmla="*/ 1428612 w 2395548"/>
              <a:gd name="connsiteY18" fmla="*/ 514695 h 1050781"/>
              <a:gd name="connsiteX19" fmla="*/ 1499526 w 2395548"/>
              <a:gd name="connsiteY19" fmla="*/ 481847 h 1050781"/>
              <a:gd name="connsiteX20" fmla="*/ 1552411 w 2395548"/>
              <a:gd name="connsiteY20" fmla="*/ 519344 h 1050781"/>
              <a:gd name="connsiteX21" fmla="*/ 1608175 w 2395548"/>
              <a:gd name="connsiteY21" fmla="*/ 553003 h 1050781"/>
              <a:gd name="connsiteX22" fmla="*/ 1630605 w 2395548"/>
              <a:gd name="connsiteY22" fmla="*/ 589747 h 1050781"/>
              <a:gd name="connsiteX23" fmla="*/ 1625454 w 2395548"/>
              <a:gd name="connsiteY23" fmla="*/ 643375 h 1050781"/>
              <a:gd name="connsiteX24" fmla="*/ 1808499 w 2395548"/>
              <a:gd name="connsiteY24" fmla="*/ 690844 h 1050781"/>
              <a:gd name="connsiteX25" fmla="*/ 1993883 w 2395548"/>
              <a:gd name="connsiteY25" fmla="*/ 690844 h 1050781"/>
              <a:gd name="connsiteX26" fmla="*/ 2179266 w 2395548"/>
              <a:gd name="connsiteY26" fmla="*/ 690844 h 1050781"/>
              <a:gd name="connsiteX27" fmla="*/ 2364651 w 2395548"/>
              <a:gd name="connsiteY27" fmla="*/ 830175 h 1050781"/>
              <a:gd name="connsiteX28" fmla="*/ 1993883 w 2395548"/>
              <a:gd name="connsiteY28" fmla="*/ 1039170 h 1050781"/>
              <a:gd name="connsiteX29" fmla="*/ 1808499 w 2395548"/>
              <a:gd name="connsiteY29" fmla="*/ 760509 h 1050781"/>
              <a:gd name="connsiteX30" fmla="*/ 1720264 w 2395548"/>
              <a:gd name="connsiteY30" fmla="*/ 720015 h 1050781"/>
              <a:gd name="connsiteX31" fmla="*/ 1569574 w 2395548"/>
              <a:gd name="connsiteY31" fmla="*/ 715389 h 1050781"/>
              <a:gd name="connsiteX32" fmla="*/ 1524088 w 2395548"/>
              <a:gd name="connsiteY32" fmla="*/ 651725 h 1050781"/>
              <a:gd name="connsiteX33" fmla="*/ 1587247 w 2395548"/>
              <a:gd name="connsiteY33" fmla="*/ 583158 h 1050781"/>
              <a:gd name="connsiteX34" fmla="*/ 1482176 w 2395548"/>
              <a:gd name="connsiteY34" fmla="*/ 546238 h 1050781"/>
              <a:gd name="connsiteX35" fmla="*/ 1414144 w 2395548"/>
              <a:gd name="connsiteY35" fmla="*/ 585796 h 1050781"/>
              <a:gd name="connsiteX36" fmla="*/ 1369726 w 2395548"/>
              <a:gd name="connsiteY36" fmla="*/ 584936 h 1050781"/>
              <a:gd name="connsiteX37" fmla="*/ 1128758 w 2395548"/>
              <a:gd name="connsiteY37" fmla="*/ 621178 h 1050781"/>
              <a:gd name="connsiteX38" fmla="*/ 1088990 w 2395548"/>
              <a:gd name="connsiteY38" fmla="*/ 567336 h 1050781"/>
              <a:gd name="connsiteX39" fmla="*/ 1128758 w 2395548"/>
              <a:gd name="connsiteY39" fmla="*/ 481847 h 1050781"/>
              <a:gd name="connsiteX40" fmla="*/ 1087806 w 2395548"/>
              <a:gd name="connsiteY40" fmla="*/ 459642 h 1050781"/>
              <a:gd name="connsiteX41" fmla="*/ 1067334 w 2395548"/>
              <a:gd name="connsiteY41" fmla="*/ 452819 h 1050781"/>
              <a:gd name="connsiteX42" fmla="*/ 1070836 w 2395548"/>
              <a:gd name="connsiteY42" fmla="*/ 391240 h 1050781"/>
              <a:gd name="connsiteX43" fmla="*/ 944504 w 2395548"/>
              <a:gd name="connsiteY43" fmla="*/ 398228 h 1050781"/>
              <a:gd name="connsiteX44" fmla="*/ 903561 w 2395548"/>
              <a:gd name="connsiteY44" fmla="*/ 384580 h 1050781"/>
              <a:gd name="connsiteX45" fmla="*/ 883089 w 2395548"/>
              <a:gd name="connsiteY45" fmla="*/ 377756 h 1050781"/>
              <a:gd name="connsiteX46" fmla="*/ 862618 w 2395548"/>
              <a:gd name="connsiteY46" fmla="*/ 364108 h 1050781"/>
              <a:gd name="connsiteX47" fmla="*/ 819786 w 2395548"/>
              <a:gd name="connsiteY47" fmla="*/ 272853 h 1050781"/>
              <a:gd name="connsiteX48" fmla="*/ 596486 w 2395548"/>
              <a:gd name="connsiteY48" fmla="*/ 193511 h 1050781"/>
              <a:gd name="connsiteX49" fmla="*/ 535071 w 2395548"/>
              <a:gd name="connsiteY49" fmla="*/ 179863 h 1050781"/>
              <a:gd name="connsiteX50" fmla="*/ 514600 w 2395548"/>
              <a:gd name="connsiteY50" fmla="*/ 152568 h 1050781"/>
              <a:gd name="connsiteX51" fmla="*/ 507776 w 2395548"/>
              <a:gd name="connsiteY51" fmla="*/ 132096 h 1050781"/>
              <a:gd name="connsiteX52" fmla="*/ 16456 w 2395548"/>
              <a:gd name="connsiteY52" fmla="*/ 118448 h 1050781"/>
              <a:gd name="connsiteX53" fmla="*/ 80 w 2395548"/>
              <a:gd name="connsiteY53" fmla="*/ 15288 h 1050781"/>
              <a:gd name="connsiteX0" fmla="*/ 80 w 2395548"/>
              <a:gd name="connsiteY0" fmla="*/ 15288 h 1050781"/>
              <a:gd name="connsiteX1" fmla="*/ 93260 w 2395548"/>
              <a:gd name="connsiteY1" fmla="*/ 19025 h 1050781"/>
              <a:gd name="connsiteX2" fmla="*/ 153301 w 2395548"/>
              <a:gd name="connsiteY2" fmla="*/ 76823 h 1050781"/>
              <a:gd name="connsiteX3" fmla="*/ 576015 w 2395548"/>
              <a:gd name="connsiteY3" fmla="*/ 97977 h 1050781"/>
              <a:gd name="connsiteX4" fmla="*/ 616958 w 2395548"/>
              <a:gd name="connsiteY4" fmla="*/ 125272 h 1050781"/>
              <a:gd name="connsiteX5" fmla="*/ 664725 w 2395548"/>
              <a:gd name="connsiteY5" fmla="*/ 145744 h 1050781"/>
              <a:gd name="connsiteX6" fmla="*/ 705668 w 2395548"/>
              <a:gd name="connsiteY6" fmla="*/ 159392 h 1050781"/>
              <a:gd name="connsiteX7" fmla="*/ 726140 w 2395548"/>
              <a:gd name="connsiteY7" fmla="*/ 173039 h 1050781"/>
              <a:gd name="connsiteX8" fmla="*/ 801203 w 2395548"/>
              <a:gd name="connsiteY8" fmla="*/ 193511 h 1050781"/>
              <a:gd name="connsiteX9" fmla="*/ 907076 w 2395548"/>
              <a:gd name="connsiteY9" fmla="*/ 327978 h 1050781"/>
              <a:gd name="connsiteX10" fmla="*/ 982333 w 2395548"/>
              <a:gd name="connsiteY10" fmla="*/ 341626 h 1050781"/>
              <a:gd name="connsiteX11" fmla="*/ 1046862 w 2395548"/>
              <a:gd name="connsiteY11" fmla="*/ 329989 h 1050781"/>
              <a:gd name="connsiteX12" fmla="*/ 1087806 w 2395548"/>
              <a:gd name="connsiteY12" fmla="*/ 343636 h 1050781"/>
              <a:gd name="connsiteX13" fmla="*/ 1128749 w 2395548"/>
              <a:gd name="connsiteY13" fmla="*/ 377756 h 1050781"/>
              <a:gd name="connsiteX14" fmla="*/ 1119400 w 2395548"/>
              <a:gd name="connsiteY14" fmla="*/ 431908 h 1050781"/>
              <a:gd name="connsiteX15" fmla="*/ 1199910 w 2395548"/>
              <a:gd name="connsiteY15" fmla="*/ 471299 h 1050781"/>
              <a:gd name="connsiteX16" fmla="*/ 1152151 w 2395548"/>
              <a:gd name="connsiteY16" fmla="*/ 567336 h 1050781"/>
              <a:gd name="connsiteX17" fmla="*/ 1252347 w 2395548"/>
              <a:gd name="connsiteY17" fmla="*/ 551513 h 1050781"/>
              <a:gd name="connsiteX18" fmla="*/ 1428612 w 2395548"/>
              <a:gd name="connsiteY18" fmla="*/ 514695 h 1050781"/>
              <a:gd name="connsiteX19" fmla="*/ 1499526 w 2395548"/>
              <a:gd name="connsiteY19" fmla="*/ 481847 h 1050781"/>
              <a:gd name="connsiteX20" fmla="*/ 1552411 w 2395548"/>
              <a:gd name="connsiteY20" fmla="*/ 519344 h 1050781"/>
              <a:gd name="connsiteX21" fmla="*/ 1608175 w 2395548"/>
              <a:gd name="connsiteY21" fmla="*/ 553003 h 1050781"/>
              <a:gd name="connsiteX22" fmla="*/ 1630605 w 2395548"/>
              <a:gd name="connsiteY22" fmla="*/ 589747 h 1050781"/>
              <a:gd name="connsiteX23" fmla="*/ 1625454 w 2395548"/>
              <a:gd name="connsiteY23" fmla="*/ 643375 h 1050781"/>
              <a:gd name="connsiteX24" fmla="*/ 1808499 w 2395548"/>
              <a:gd name="connsiteY24" fmla="*/ 690844 h 1050781"/>
              <a:gd name="connsiteX25" fmla="*/ 1993883 w 2395548"/>
              <a:gd name="connsiteY25" fmla="*/ 690844 h 1050781"/>
              <a:gd name="connsiteX26" fmla="*/ 2179266 w 2395548"/>
              <a:gd name="connsiteY26" fmla="*/ 690844 h 1050781"/>
              <a:gd name="connsiteX27" fmla="*/ 2364651 w 2395548"/>
              <a:gd name="connsiteY27" fmla="*/ 830175 h 1050781"/>
              <a:gd name="connsiteX28" fmla="*/ 1993883 w 2395548"/>
              <a:gd name="connsiteY28" fmla="*/ 1039170 h 1050781"/>
              <a:gd name="connsiteX29" fmla="*/ 1808499 w 2395548"/>
              <a:gd name="connsiteY29" fmla="*/ 760509 h 1050781"/>
              <a:gd name="connsiteX30" fmla="*/ 1720264 w 2395548"/>
              <a:gd name="connsiteY30" fmla="*/ 720015 h 1050781"/>
              <a:gd name="connsiteX31" fmla="*/ 1569574 w 2395548"/>
              <a:gd name="connsiteY31" fmla="*/ 715389 h 1050781"/>
              <a:gd name="connsiteX32" fmla="*/ 1524088 w 2395548"/>
              <a:gd name="connsiteY32" fmla="*/ 651725 h 1050781"/>
              <a:gd name="connsiteX33" fmla="*/ 1587247 w 2395548"/>
              <a:gd name="connsiteY33" fmla="*/ 583158 h 1050781"/>
              <a:gd name="connsiteX34" fmla="*/ 1482176 w 2395548"/>
              <a:gd name="connsiteY34" fmla="*/ 546238 h 1050781"/>
              <a:gd name="connsiteX35" fmla="*/ 1414144 w 2395548"/>
              <a:gd name="connsiteY35" fmla="*/ 585796 h 1050781"/>
              <a:gd name="connsiteX36" fmla="*/ 1369726 w 2395548"/>
              <a:gd name="connsiteY36" fmla="*/ 584936 h 1050781"/>
              <a:gd name="connsiteX37" fmla="*/ 1128758 w 2395548"/>
              <a:gd name="connsiteY37" fmla="*/ 621178 h 1050781"/>
              <a:gd name="connsiteX38" fmla="*/ 1088990 w 2395548"/>
              <a:gd name="connsiteY38" fmla="*/ 567336 h 1050781"/>
              <a:gd name="connsiteX39" fmla="*/ 1128758 w 2395548"/>
              <a:gd name="connsiteY39" fmla="*/ 481847 h 1050781"/>
              <a:gd name="connsiteX40" fmla="*/ 1087806 w 2395548"/>
              <a:gd name="connsiteY40" fmla="*/ 459642 h 1050781"/>
              <a:gd name="connsiteX41" fmla="*/ 1067334 w 2395548"/>
              <a:gd name="connsiteY41" fmla="*/ 452819 h 1050781"/>
              <a:gd name="connsiteX42" fmla="*/ 1070836 w 2395548"/>
              <a:gd name="connsiteY42" fmla="*/ 391240 h 1050781"/>
              <a:gd name="connsiteX43" fmla="*/ 944504 w 2395548"/>
              <a:gd name="connsiteY43" fmla="*/ 398228 h 1050781"/>
              <a:gd name="connsiteX44" fmla="*/ 903561 w 2395548"/>
              <a:gd name="connsiteY44" fmla="*/ 384580 h 1050781"/>
              <a:gd name="connsiteX45" fmla="*/ 883089 w 2395548"/>
              <a:gd name="connsiteY45" fmla="*/ 377756 h 1050781"/>
              <a:gd name="connsiteX46" fmla="*/ 862618 w 2395548"/>
              <a:gd name="connsiteY46" fmla="*/ 364108 h 1050781"/>
              <a:gd name="connsiteX47" fmla="*/ 819786 w 2395548"/>
              <a:gd name="connsiteY47" fmla="*/ 272853 h 1050781"/>
              <a:gd name="connsiteX48" fmla="*/ 596486 w 2395548"/>
              <a:gd name="connsiteY48" fmla="*/ 193511 h 1050781"/>
              <a:gd name="connsiteX49" fmla="*/ 535071 w 2395548"/>
              <a:gd name="connsiteY49" fmla="*/ 179863 h 1050781"/>
              <a:gd name="connsiteX50" fmla="*/ 514600 w 2395548"/>
              <a:gd name="connsiteY50" fmla="*/ 152568 h 1050781"/>
              <a:gd name="connsiteX51" fmla="*/ 507776 w 2395548"/>
              <a:gd name="connsiteY51" fmla="*/ 132096 h 1050781"/>
              <a:gd name="connsiteX52" fmla="*/ 16456 w 2395548"/>
              <a:gd name="connsiteY52" fmla="*/ 118448 h 1050781"/>
              <a:gd name="connsiteX53" fmla="*/ 80 w 2395548"/>
              <a:gd name="connsiteY53" fmla="*/ 15288 h 1050781"/>
              <a:gd name="connsiteX0" fmla="*/ 80 w 2395548"/>
              <a:gd name="connsiteY0" fmla="*/ 15288 h 1050781"/>
              <a:gd name="connsiteX1" fmla="*/ 93260 w 2395548"/>
              <a:gd name="connsiteY1" fmla="*/ 19025 h 1050781"/>
              <a:gd name="connsiteX2" fmla="*/ 153301 w 2395548"/>
              <a:gd name="connsiteY2" fmla="*/ 76823 h 1050781"/>
              <a:gd name="connsiteX3" fmla="*/ 576015 w 2395548"/>
              <a:gd name="connsiteY3" fmla="*/ 97977 h 1050781"/>
              <a:gd name="connsiteX4" fmla="*/ 616958 w 2395548"/>
              <a:gd name="connsiteY4" fmla="*/ 125272 h 1050781"/>
              <a:gd name="connsiteX5" fmla="*/ 664725 w 2395548"/>
              <a:gd name="connsiteY5" fmla="*/ 145744 h 1050781"/>
              <a:gd name="connsiteX6" fmla="*/ 705668 w 2395548"/>
              <a:gd name="connsiteY6" fmla="*/ 159392 h 1050781"/>
              <a:gd name="connsiteX7" fmla="*/ 726140 w 2395548"/>
              <a:gd name="connsiteY7" fmla="*/ 173039 h 1050781"/>
              <a:gd name="connsiteX8" fmla="*/ 801203 w 2395548"/>
              <a:gd name="connsiteY8" fmla="*/ 193511 h 1050781"/>
              <a:gd name="connsiteX9" fmla="*/ 907076 w 2395548"/>
              <a:gd name="connsiteY9" fmla="*/ 327978 h 1050781"/>
              <a:gd name="connsiteX10" fmla="*/ 982333 w 2395548"/>
              <a:gd name="connsiteY10" fmla="*/ 341626 h 1050781"/>
              <a:gd name="connsiteX11" fmla="*/ 1046862 w 2395548"/>
              <a:gd name="connsiteY11" fmla="*/ 329989 h 1050781"/>
              <a:gd name="connsiteX12" fmla="*/ 1087806 w 2395548"/>
              <a:gd name="connsiteY12" fmla="*/ 343636 h 1050781"/>
              <a:gd name="connsiteX13" fmla="*/ 1128749 w 2395548"/>
              <a:gd name="connsiteY13" fmla="*/ 377756 h 1050781"/>
              <a:gd name="connsiteX14" fmla="*/ 1119400 w 2395548"/>
              <a:gd name="connsiteY14" fmla="*/ 431908 h 1050781"/>
              <a:gd name="connsiteX15" fmla="*/ 1199910 w 2395548"/>
              <a:gd name="connsiteY15" fmla="*/ 471299 h 1050781"/>
              <a:gd name="connsiteX16" fmla="*/ 1152151 w 2395548"/>
              <a:gd name="connsiteY16" fmla="*/ 567336 h 1050781"/>
              <a:gd name="connsiteX17" fmla="*/ 1252347 w 2395548"/>
              <a:gd name="connsiteY17" fmla="*/ 551513 h 1050781"/>
              <a:gd name="connsiteX18" fmla="*/ 1428612 w 2395548"/>
              <a:gd name="connsiteY18" fmla="*/ 514695 h 1050781"/>
              <a:gd name="connsiteX19" fmla="*/ 1499526 w 2395548"/>
              <a:gd name="connsiteY19" fmla="*/ 481847 h 1050781"/>
              <a:gd name="connsiteX20" fmla="*/ 1552411 w 2395548"/>
              <a:gd name="connsiteY20" fmla="*/ 519344 h 1050781"/>
              <a:gd name="connsiteX21" fmla="*/ 1608175 w 2395548"/>
              <a:gd name="connsiteY21" fmla="*/ 553003 h 1050781"/>
              <a:gd name="connsiteX22" fmla="*/ 1630605 w 2395548"/>
              <a:gd name="connsiteY22" fmla="*/ 589747 h 1050781"/>
              <a:gd name="connsiteX23" fmla="*/ 1625454 w 2395548"/>
              <a:gd name="connsiteY23" fmla="*/ 643375 h 1050781"/>
              <a:gd name="connsiteX24" fmla="*/ 1808499 w 2395548"/>
              <a:gd name="connsiteY24" fmla="*/ 690844 h 1050781"/>
              <a:gd name="connsiteX25" fmla="*/ 1993883 w 2395548"/>
              <a:gd name="connsiteY25" fmla="*/ 690844 h 1050781"/>
              <a:gd name="connsiteX26" fmla="*/ 2179266 w 2395548"/>
              <a:gd name="connsiteY26" fmla="*/ 690844 h 1050781"/>
              <a:gd name="connsiteX27" fmla="*/ 2364651 w 2395548"/>
              <a:gd name="connsiteY27" fmla="*/ 830175 h 1050781"/>
              <a:gd name="connsiteX28" fmla="*/ 1993883 w 2395548"/>
              <a:gd name="connsiteY28" fmla="*/ 1039170 h 1050781"/>
              <a:gd name="connsiteX29" fmla="*/ 1808499 w 2395548"/>
              <a:gd name="connsiteY29" fmla="*/ 760509 h 1050781"/>
              <a:gd name="connsiteX30" fmla="*/ 1720264 w 2395548"/>
              <a:gd name="connsiteY30" fmla="*/ 720015 h 1050781"/>
              <a:gd name="connsiteX31" fmla="*/ 1569574 w 2395548"/>
              <a:gd name="connsiteY31" fmla="*/ 715389 h 1050781"/>
              <a:gd name="connsiteX32" fmla="*/ 1524088 w 2395548"/>
              <a:gd name="connsiteY32" fmla="*/ 651725 h 1050781"/>
              <a:gd name="connsiteX33" fmla="*/ 1587247 w 2395548"/>
              <a:gd name="connsiteY33" fmla="*/ 583158 h 1050781"/>
              <a:gd name="connsiteX34" fmla="*/ 1482176 w 2395548"/>
              <a:gd name="connsiteY34" fmla="*/ 546238 h 1050781"/>
              <a:gd name="connsiteX35" fmla="*/ 1414144 w 2395548"/>
              <a:gd name="connsiteY35" fmla="*/ 585796 h 1050781"/>
              <a:gd name="connsiteX36" fmla="*/ 1369726 w 2395548"/>
              <a:gd name="connsiteY36" fmla="*/ 584936 h 1050781"/>
              <a:gd name="connsiteX37" fmla="*/ 1128758 w 2395548"/>
              <a:gd name="connsiteY37" fmla="*/ 621178 h 1050781"/>
              <a:gd name="connsiteX38" fmla="*/ 1088990 w 2395548"/>
              <a:gd name="connsiteY38" fmla="*/ 567336 h 1050781"/>
              <a:gd name="connsiteX39" fmla="*/ 1128758 w 2395548"/>
              <a:gd name="connsiteY39" fmla="*/ 481847 h 1050781"/>
              <a:gd name="connsiteX40" fmla="*/ 1087806 w 2395548"/>
              <a:gd name="connsiteY40" fmla="*/ 459642 h 1050781"/>
              <a:gd name="connsiteX41" fmla="*/ 1067334 w 2395548"/>
              <a:gd name="connsiteY41" fmla="*/ 452819 h 1050781"/>
              <a:gd name="connsiteX42" fmla="*/ 1070836 w 2395548"/>
              <a:gd name="connsiteY42" fmla="*/ 391240 h 1050781"/>
              <a:gd name="connsiteX43" fmla="*/ 944504 w 2395548"/>
              <a:gd name="connsiteY43" fmla="*/ 398228 h 1050781"/>
              <a:gd name="connsiteX44" fmla="*/ 903561 w 2395548"/>
              <a:gd name="connsiteY44" fmla="*/ 384580 h 1050781"/>
              <a:gd name="connsiteX45" fmla="*/ 883089 w 2395548"/>
              <a:gd name="connsiteY45" fmla="*/ 377756 h 1050781"/>
              <a:gd name="connsiteX46" fmla="*/ 862618 w 2395548"/>
              <a:gd name="connsiteY46" fmla="*/ 364108 h 1050781"/>
              <a:gd name="connsiteX47" fmla="*/ 819786 w 2395548"/>
              <a:gd name="connsiteY47" fmla="*/ 272853 h 1050781"/>
              <a:gd name="connsiteX48" fmla="*/ 596486 w 2395548"/>
              <a:gd name="connsiteY48" fmla="*/ 193511 h 1050781"/>
              <a:gd name="connsiteX49" fmla="*/ 535071 w 2395548"/>
              <a:gd name="connsiteY49" fmla="*/ 179863 h 1050781"/>
              <a:gd name="connsiteX50" fmla="*/ 514600 w 2395548"/>
              <a:gd name="connsiteY50" fmla="*/ 152568 h 1050781"/>
              <a:gd name="connsiteX51" fmla="*/ 507776 w 2395548"/>
              <a:gd name="connsiteY51" fmla="*/ 132096 h 1050781"/>
              <a:gd name="connsiteX52" fmla="*/ 16456 w 2395548"/>
              <a:gd name="connsiteY52" fmla="*/ 118448 h 1050781"/>
              <a:gd name="connsiteX53" fmla="*/ 80 w 2395548"/>
              <a:gd name="connsiteY53" fmla="*/ 15288 h 1050781"/>
              <a:gd name="connsiteX0" fmla="*/ 80 w 2629067"/>
              <a:gd name="connsiteY0" fmla="*/ 15288 h 1070818"/>
              <a:gd name="connsiteX1" fmla="*/ 93260 w 2629067"/>
              <a:gd name="connsiteY1" fmla="*/ 19025 h 1070818"/>
              <a:gd name="connsiteX2" fmla="*/ 153301 w 2629067"/>
              <a:gd name="connsiteY2" fmla="*/ 76823 h 1070818"/>
              <a:gd name="connsiteX3" fmla="*/ 576015 w 2629067"/>
              <a:gd name="connsiteY3" fmla="*/ 97977 h 1070818"/>
              <a:gd name="connsiteX4" fmla="*/ 616958 w 2629067"/>
              <a:gd name="connsiteY4" fmla="*/ 125272 h 1070818"/>
              <a:gd name="connsiteX5" fmla="*/ 664725 w 2629067"/>
              <a:gd name="connsiteY5" fmla="*/ 145744 h 1070818"/>
              <a:gd name="connsiteX6" fmla="*/ 705668 w 2629067"/>
              <a:gd name="connsiteY6" fmla="*/ 159392 h 1070818"/>
              <a:gd name="connsiteX7" fmla="*/ 726140 w 2629067"/>
              <a:gd name="connsiteY7" fmla="*/ 173039 h 1070818"/>
              <a:gd name="connsiteX8" fmla="*/ 801203 w 2629067"/>
              <a:gd name="connsiteY8" fmla="*/ 193511 h 1070818"/>
              <a:gd name="connsiteX9" fmla="*/ 907076 w 2629067"/>
              <a:gd name="connsiteY9" fmla="*/ 327978 h 1070818"/>
              <a:gd name="connsiteX10" fmla="*/ 982333 w 2629067"/>
              <a:gd name="connsiteY10" fmla="*/ 341626 h 1070818"/>
              <a:gd name="connsiteX11" fmla="*/ 1046862 w 2629067"/>
              <a:gd name="connsiteY11" fmla="*/ 329989 h 1070818"/>
              <a:gd name="connsiteX12" fmla="*/ 1087806 w 2629067"/>
              <a:gd name="connsiteY12" fmla="*/ 343636 h 1070818"/>
              <a:gd name="connsiteX13" fmla="*/ 1128749 w 2629067"/>
              <a:gd name="connsiteY13" fmla="*/ 377756 h 1070818"/>
              <a:gd name="connsiteX14" fmla="*/ 1119400 w 2629067"/>
              <a:gd name="connsiteY14" fmla="*/ 431908 h 1070818"/>
              <a:gd name="connsiteX15" fmla="*/ 1199910 w 2629067"/>
              <a:gd name="connsiteY15" fmla="*/ 471299 h 1070818"/>
              <a:gd name="connsiteX16" fmla="*/ 1152151 w 2629067"/>
              <a:gd name="connsiteY16" fmla="*/ 567336 h 1070818"/>
              <a:gd name="connsiteX17" fmla="*/ 1252347 w 2629067"/>
              <a:gd name="connsiteY17" fmla="*/ 551513 h 1070818"/>
              <a:gd name="connsiteX18" fmla="*/ 1428612 w 2629067"/>
              <a:gd name="connsiteY18" fmla="*/ 514695 h 1070818"/>
              <a:gd name="connsiteX19" fmla="*/ 1499526 w 2629067"/>
              <a:gd name="connsiteY19" fmla="*/ 481847 h 1070818"/>
              <a:gd name="connsiteX20" fmla="*/ 1552411 w 2629067"/>
              <a:gd name="connsiteY20" fmla="*/ 519344 h 1070818"/>
              <a:gd name="connsiteX21" fmla="*/ 1608175 w 2629067"/>
              <a:gd name="connsiteY21" fmla="*/ 553003 h 1070818"/>
              <a:gd name="connsiteX22" fmla="*/ 1630605 w 2629067"/>
              <a:gd name="connsiteY22" fmla="*/ 589747 h 1070818"/>
              <a:gd name="connsiteX23" fmla="*/ 1625454 w 2629067"/>
              <a:gd name="connsiteY23" fmla="*/ 643375 h 1070818"/>
              <a:gd name="connsiteX24" fmla="*/ 1808499 w 2629067"/>
              <a:gd name="connsiteY24" fmla="*/ 690844 h 1070818"/>
              <a:gd name="connsiteX25" fmla="*/ 1993883 w 2629067"/>
              <a:gd name="connsiteY25" fmla="*/ 690844 h 1070818"/>
              <a:gd name="connsiteX26" fmla="*/ 2179266 w 2629067"/>
              <a:gd name="connsiteY26" fmla="*/ 690844 h 1070818"/>
              <a:gd name="connsiteX27" fmla="*/ 2598170 w 2629067"/>
              <a:gd name="connsiteY27" fmla="*/ 950397 h 1070818"/>
              <a:gd name="connsiteX28" fmla="*/ 1993883 w 2629067"/>
              <a:gd name="connsiteY28" fmla="*/ 1039170 h 1070818"/>
              <a:gd name="connsiteX29" fmla="*/ 1808499 w 2629067"/>
              <a:gd name="connsiteY29" fmla="*/ 760509 h 1070818"/>
              <a:gd name="connsiteX30" fmla="*/ 1720264 w 2629067"/>
              <a:gd name="connsiteY30" fmla="*/ 720015 h 1070818"/>
              <a:gd name="connsiteX31" fmla="*/ 1569574 w 2629067"/>
              <a:gd name="connsiteY31" fmla="*/ 715389 h 1070818"/>
              <a:gd name="connsiteX32" fmla="*/ 1524088 w 2629067"/>
              <a:gd name="connsiteY32" fmla="*/ 651725 h 1070818"/>
              <a:gd name="connsiteX33" fmla="*/ 1587247 w 2629067"/>
              <a:gd name="connsiteY33" fmla="*/ 583158 h 1070818"/>
              <a:gd name="connsiteX34" fmla="*/ 1482176 w 2629067"/>
              <a:gd name="connsiteY34" fmla="*/ 546238 h 1070818"/>
              <a:gd name="connsiteX35" fmla="*/ 1414144 w 2629067"/>
              <a:gd name="connsiteY35" fmla="*/ 585796 h 1070818"/>
              <a:gd name="connsiteX36" fmla="*/ 1369726 w 2629067"/>
              <a:gd name="connsiteY36" fmla="*/ 584936 h 1070818"/>
              <a:gd name="connsiteX37" fmla="*/ 1128758 w 2629067"/>
              <a:gd name="connsiteY37" fmla="*/ 621178 h 1070818"/>
              <a:gd name="connsiteX38" fmla="*/ 1088990 w 2629067"/>
              <a:gd name="connsiteY38" fmla="*/ 567336 h 1070818"/>
              <a:gd name="connsiteX39" fmla="*/ 1128758 w 2629067"/>
              <a:gd name="connsiteY39" fmla="*/ 481847 h 1070818"/>
              <a:gd name="connsiteX40" fmla="*/ 1087806 w 2629067"/>
              <a:gd name="connsiteY40" fmla="*/ 459642 h 1070818"/>
              <a:gd name="connsiteX41" fmla="*/ 1067334 w 2629067"/>
              <a:gd name="connsiteY41" fmla="*/ 452819 h 1070818"/>
              <a:gd name="connsiteX42" fmla="*/ 1070836 w 2629067"/>
              <a:gd name="connsiteY42" fmla="*/ 391240 h 1070818"/>
              <a:gd name="connsiteX43" fmla="*/ 944504 w 2629067"/>
              <a:gd name="connsiteY43" fmla="*/ 398228 h 1070818"/>
              <a:gd name="connsiteX44" fmla="*/ 903561 w 2629067"/>
              <a:gd name="connsiteY44" fmla="*/ 384580 h 1070818"/>
              <a:gd name="connsiteX45" fmla="*/ 883089 w 2629067"/>
              <a:gd name="connsiteY45" fmla="*/ 377756 h 1070818"/>
              <a:gd name="connsiteX46" fmla="*/ 862618 w 2629067"/>
              <a:gd name="connsiteY46" fmla="*/ 364108 h 1070818"/>
              <a:gd name="connsiteX47" fmla="*/ 819786 w 2629067"/>
              <a:gd name="connsiteY47" fmla="*/ 272853 h 1070818"/>
              <a:gd name="connsiteX48" fmla="*/ 596486 w 2629067"/>
              <a:gd name="connsiteY48" fmla="*/ 193511 h 1070818"/>
              <a:gd name="connsiteX49" fmla="*/ 535071 w 2629067"/>
              <a:gd name="connsiteY49" fmla="*/ 179863 h 1070818"/>
              <a:gd name="connsiteX50" fmla="*/ 514600 w 2629067"/>
              <a:gd name="connsiteY50" fmla="*/ 152568 h 1070818"/>
              <a:gd name="connsiteX51" fmla="*/ 507776 w 2629067"/>
              <a:gd name="connsiteY51" fmla="*/ 132096 h 1070818"/>
              <a:gd name="connsiteX52" fmla="*/ 16456 w 2629067"/>
              <a:gd name="connsiteY52" fmla="*/ 118448 h 1070818"/>
              <a:gd name="connsiteX53" fmla="*/ 80 w 2629067"/>
              <a:gd name="connsiteY53" fmla="*/ 15288 h 1070818"/>
              <a:gd name="connsiteX0" fmla="*/ 80 w 2664395"/>
              <a:gd name="connsiteY0" fmla="*/ 15288 h 1070818"/>
              <a:gd name="connsiteX1" fmla="*/ 93260 w 2664395"/>
              <a:gd name="connsiteY1" fmla="*/ 19025 h 1070818"/>
              <a:gd name="connsiteX2" fmla="*/ 153301 w 2664395"/>
              <a:gd name="connsiteY2" fmla="*/ 76823 h 1070818"/>
              <a:gd name="connsiteX3" fmla="*/ 576015 w 2664395"/>
              <a:gd name="connsiteY3" fmla="*/ 97977 h 1070818"/>
              <a:gd name="connsiteX4" fmla="*/ 616958 w 2664395"/>
              <a:gd name="connsiteY4" fmla="*/ 125272 h 1070818"/>
              <a:gd name="connsiteX5" fmla="*/ 664725 w 2664395"/>
              <a:gd name="connsiteY5" fmla="*/ 145744 h 1070818"/>
              <a:gd name="connsiteX6" fmla="*/ 705668 w 2664395"/>
              <a:gd name="connsiteY6" fmla="*/ 159392 h 1070818"/>
              <a:gd name="connsiteX7" fmla="*/ 726140 w 2664395"/>
              <a:gd name="connsiteY7" fmla="*/ 173039 h 1070818"/>
              <a:gd name="connsiteX8" fmla="*/ 801203 w 2664395"/>
              <a:gd name="connsiteY8" fmla="*/ 193511 h 1070818"/>
              <a:gd name="connsiteX9" fmla="*/ 907076 w 2664395"/>
              <a:gd name="connsiteY9" fmla="*/ 327978 h 1070818"/>
              <a:gd name="connsiteX10" fmla="*/ 982333 w 2664395"/>
              <a:gd name="connsiteY10" fmla="*/ 341626 h 1070818"/>
              <a:gd name="connsiteX11" fmla="*/ 1046862 w 2664395"/>
              <a:gd name="connsiteY11" fmla="*/ 329989 h 1070818"/>
              <a:gd name="connsiteX12" fmla="*/ 1087806 w 2664395"/>
              <a:gd name="connsiteY12" fmla="*/ 343636 h 1070818"/>
              <a:gd name="connsiteX13" fmla="*/ 1128749 w 2664395"/>
              <a:gd name="connsiteY13" fmla="*/ 377756 h 1070818"/>
              <a:gd name="connsiteX14" fmla="*/ 1119400 w 2664395"/>
              <a:gd name="connsiteY14" fmla="*/ 431908 h 1070818"/>
              <a:gd name="connsiteX15" fmla="*/ 1199910 w 2664395"/>
              <a:gd name="connsiteY15" fmla="*/ 471299 h 1070818"/>
              <a:gd name="connsiteX16" fmla="*/ 1152151 w 2664395"/>
              <a:gd name="connsiteY16" fmla="*/ 567336 h 1070818"/>
              <a:gd name="connsiteX17" fmla="*/ 1252347 w 2664395"/>
              <a:gd name="connsiteY17" fmla="*/ 551513 h 1070818"/>
              <a:gd name="connsiteX18" fmla="*/ 1428612 w 2664395"/>
              <a:gd name="connsiteY18" fmla="*/ 514695 h 1070818"/>
              <a:gd name="connsiteX19" fmla="*/ 1499526 w 2664395"/>
              <a:gd name="connsiteY19" fmla="*/ 481847 h 1070818"/>
              <a:gd name="connsiteX20" fmla="*/ 1552411 w 2664395"/>
              <a:gd name="connsiteY20" fmla="*/ 519344 h 1070818"/>
              <a:gd name="connsiteX21" fmla="*/ 1608175 w 2664395"/>
              <a:gd name="connsiteY21" fmla="*/ 553003 h 1070818"/>
              <a:gd name="connsiteX22" fmla="*/ 1630605 w 2664395"/>
              <a:gd name="connsiteY22" fmla="*/ 589747 h 1070818"/>
              <a:gd name="connsiteX23" fmla="*/ 1625454 w 2664395"/>
              <a:gd name="connsiteY23" fmla="*/ 643375 h 1070818"/>
              <a:gd name="connsiteX24" fmla="*/ 1808499 w 2664395"/>
              <a:gd name="connsiteY24" fmla="*/ 690844 h 1070818"/>
              <a:gd name="connsiteX25" fmla="*/ 1993883 w 2664395"/>
              <a:gd name="connsiteY25" fmla="*/ 690844 h 1070818"/>
              <a:gd name="connsiteX26" fmla="*/ 2391235 w 2664395"/>
              <a:gd name="connsiteY26" fmla="*/ 717250 h 1070818"/>
              <a:gd name="connsiteX27" fmla="*/ 2598170 w 2664395"/>
              <a:gd name="connsiteY27" fmla="*/ 950397 h 1070818"/>
              <a:gd name="connsiteX28" fmla="*/ 1993883 w 2664395"/>
              <a:gd name="connsiteY28" fmla="*/ 1039170 h 1070818"/>
              <a:gd name="connsiteX29" fmla="*/ 1808499 w 2664395"/>
              <a:gd name="connsiteY29" fmla="*/ 760509 h 1070818"/>
              <a:gd name="connsiteX30" fmla="*/ 1720264 w 2664395"/>
              <a:gd name="connsiteY30" fmla="*/ 720015 h 1070818"/>
              <a:gd name="connsiteX31" fmla="*/ 1569574 w 2664395"/>
              <a:gd name="connsiteY31" fmla="*/ 715389 h 1070818"/>
              <a:gd name="connsiteX32" fmla="*/ 1524088 w 2664395"/>
              <a:gd name="connsiteY32" fmla="*/ 651725 h 1070818"/>
              <a:gd name="connsiteX33" fmla="*/ 1587247 w 2664395"/>
              <a:gd name="connsiteY33" fmla="*/ 583158 h 1070818"/>
              <a:gd name="connsiteX34" fmla="*/ 1482176 w 2664395"/>
              <a:gd name="connsiteY34" fmla="*/ 546238 h 1070818"/>
              <a:gd name="connsiteX35" fmla="*/ 1414144 w 2664395"/>
              <a:gd name="connsiteY35" fmla="*/ 585796 h 1070818"/>
              <a:gd name="connsiteX36" fmla="*/ 1369726 w 2664395"/>
              <a:gd name="connsiteY36" fmla="*/ 584936 h 1070818"/>
              <a:gd name="connsiteX37" fmla="*/ 1128758 w 2664395"/>
              <a:gd name="connsiteY37" fmla="*/ 621178 h 1070818"/>
              <a:gd name="connsiteX38" fmla="*/ 1088990 w 2664395"/>
              <a:gd name="connsiteY38" fmla="*/ 567336 h 1070818"/>
              <a:gd name="connsiteX39" fmla="*/ 1128758 w 2664395"/>
              <a:gd name="connsiteY39" fmla="*/ 481847 h 1070818"/>
              <a:gd name="connsiteX40" fmla="*/ 1087806 w 2664395"/>
              <a:gd name="connsiteY40" fmla="*/ 459642 h 1070818"/>
              <a:gd name="connsiteX41" fmla="*/ 1067334 w 2664395"/>
              <a:gd name="connsiteY41" fmla="*/ 452819 h 1070818"/>
              <a:gd name="connsiteX42" fmla="*/ 1070836 w 2664395"/>
              <a:gd name="connsiteY42" fmla="*/ 391240 h 1070818"/>
              <a:gd name="connsiteX43" fmla="*/ 944504 w 2664395"/>
              <a:gd name="connsiteY43" fmla="*/ 398228 h 1070818"/>
              <a:gd name="connsiteX44" fmla="*/ 903561 w 2664395"/>
              <a:gd name="connsiteY44" fmla="*/ 384580 h 1070818"/>
              <a:gd name="connsiteX45" fmla="*/ 883089 w 2664395"/>
              <a:gd name="connsiteY45" fmla="*/ 377756 h 1070818"/>
              <a:gd name="connsiteX46" fmla="*/ 862618 w 2664395"/>
              <a:gd name="connsiteY46" fmla="*/ 364108 h 1070818"/>
              <a:gd name="connsiteX47" fmla="*/ 819786 w 2664395"/>
              <a:gd name="connsiteY47" fmla="*/ 272853 h 1070818"/>
              <a:gd name="connsiteX48" fmla="*/ 596486 w 2664395"/>
              <a:gd name="connsiteY48" fmla="*/ 193511 h 1070818"/>
              <a:gd name="connsiteX49" fmla="*/ 535071 w 2664395"/>
              <a:gd name="connsiteY49" fmla="*/ 179863 h 1070818"/>
              <a:gd name="connsiteX50" fmla="*/ 514600 w 2664395"/>
              <a:gd name="connsiteY50" fmla="*/ 152568 h 1070818"/>
              <a:gd name="connsiteX51" fmla="*/ 507776 w 2664395"/>
              <a:gd name="connsiteY51" fmla="*/ 132096 h 1070818"/>
              <a:gd name="connsiteX52" fmla="*/ 16456 w 2664395"/>
              <a:gd name="connsiteY52" fmla="*/ 118448 h 1070818"/>
              <a:gd name="connsiteX53" fmla="*/ 80 w 2664395"/>
              <a:gd name="connsiteY53" fmla="*/ 15288 h 1070818"/>
              <a:gd name="connsiteX0" fmla="*/ 80 w 2618410"/>
              <a:gd name="connsiteY0" fmla="*/ 15288 h 1070818"/>
              <a:gd name="connsiteX1" fmla="*/ 93260 w 2618410"/>
              <a:gd name="connsiteY1" fmla="*/ 19025 h 1070818"/>
              <a:gd name="connsiteX2" fmla="*/ 153301 w 2618410"/>
              <a:gd name="connsiteY2" fmla="*/ 76823 h 1070818"/>
              <a:gd name="connsiteX3" fmla="*/ 576015 w 2618410"/>
              <a:gd name="connsiteY3" fmla="*/ 97977 h 1070818"/>
              <a:gd name="connsiteX4" fmla="*/ 616958 w 2618410"/>
              <a:gd name="connsiteY4" fmla="*/ 125272 h 1070818"/>
              <a:gd name="connsiteX5" fmla="*/ 664725 w 2618410"/>
              <a:gd name="connsiteY5" fmla="*/ 145744 h 1070818"/>
              <a:gd name="connsiteX6" fmla="*/ 705668 w 2618410"/>
              <a:gd name="connsiteY6" fmla="*/ 159392 h 1070818"/>
              <a:gd name="connsiteX7" fmla="*/ 726140 w 2618410"/>
              <a:gd name="connsiteY7" fmla="*/ 173039 h 1070818"/>
              <a:gd name="connsiteX8" fmla="*/ 801203 w 2618410"/>
              <a:gd name="connsiteY8" fmla="*/ 193511 h 1070818"/>
              <a:gd name="connsiteX9" fmla="*/ 907076 w 2618410"/>
              <a:gd name="connsiteY9" fmla="*/ 327978 h 1070818"/>
              <a:gd name="connsiteX10" fmla="*/ 982333 w 2618410"/>
              <a:gd name="connsiteY10" fmla="*/ 341626 h 1070818"/>
              <a:gd name="connsiteX11" fmla="*/ 1046862 w 2618410"/>
              <a:gd name="connsiteY11" fmla="*/ 329989 h 1070818"/>
              <a:gd name="connsiteX12" fmla="*/ 1087806 w 2618410"/>
              <a:gd name="connsiteY12" fmla="*/ 343636 h 1070818"/>
              <a:gd name="connsiteX13" fmla="*/ 1128749 w 2618410"/>
              <a:gd name="connsiteY13" fmla="*/ 377756 h 1070818"/>
              <a:gd name="connsiteX14" fmla="*/ 1119400 w 2618410"/>
              <a:gd name="connsiteY14" fmla="*/ 431908 h 1070818"/>
              <a:gd name="connsiteX15" fmla="*/ 1199910 w 2618410"/>
              <a:gd name="connsiteY15" fmla="*/ 471299 h 1070818"/>
              <a:gd name="connsiteX16" fmla="*/ 1152151 w 2618410"/>
              <a:gd name="connsiteY16" fmla="*/ 567336 h 1070818"/>
              <a:gd name="connsiteX17" fmla="*/ 1252347 w 2618410"/>
              <a:gd name="connsiteY17" fmla="*/ 551513 h 1070818"/>
              <a:gd name="connsiteX18" fmla="*/ 1428612 w 2618410"/>
              <a:gd name="connsiteY18" fmla="*/ 514695 h 1070818"/>
              <a:gd name="connsiteX19" fmla="*/ 1499526 w 2618410"/>
              <a:gd name="connsiteY19" fmla="*/ 481847 h 1070818"/>
              <a:gd name="connsiteX20" fmla="*/ 1552411 w 2618410"/>
              <a:gd name="connsiteY20" fmla="*/ 519344 h 1070818"/>
              <a:gd name="connsiteX21" fmla="*/ 1608175 w 2618410"/>
              <a:gd name="connsiteY21" fmla="*/ 553003 h 1070818"/>
              <a:gd name="connsiteX22" fmla="*/ 1630605 w 2618410"/>
              <a:gd name="connsiteY22" fmla="*/ 589747 h 1070818"/>
              <a:gd name="connsiteX23" fmla="*/ 1625454 w 2618410"/>
              <a:gd name="connsiteY23" fmla="*/ 643375 h 1070818"/>
              <a:gd name="connsiteX24" fmla="*/ 1808499 w 2618410"/>
              <a:gd name="connsiteY24" fmla="*/ 690844 h 1070818"/>
              <a:gd name="connsiteX25" fmla="*/ 1993883 w 2618410"/>
              <a:gd name="connsiteY25" fmla="*/ 690844 h 1070818"/>
              <a:gd name="connsiteX26" fmla="*/ 2115323 w 2618410"/>
              <a:gd name="connsiteY26" fmla="*/ 794966 h 1070818"/>
              <a:gd name="connsiteX27" fmla="*/ 2598170 w 2618410"/>
              <a:gd name="connsiteY27" fmla="*/ 950397 h 1070818"/>
              <a:gd name="connsiteX28" fmla="*/ 1993883 w 2618410"/>
              <a:gd name="connsiteY28" fmla="*/ 1039170 h 1070818"/>
              <a:gd name="connsiteX29" fmla="*/ 1808499 w 2618410"/>
              <a:gd name="connsiteY29" fmla="*/ 760509 h 1070818"/>
              <a:gd name="connsiteX30" fmla="*/ 1720264 w 2618410"/>
              <a:gd name="connsiteY30" fmla="*/ 720015 h 1070818"/>
              <a:gd name="connsiteX31" fmla="*/ 1569574 w 2618410"/>
              <a:gd name="connsiteY31" fmla="*/ 715389 h 1070818"/>
              <a:gd name="connsiteX32" fmla="*/ 1524088 w 2618410"/>
              <a:gd name="connsiteY32" fmla="*/ 651725 h 1070818"/>
              <a:gd name="connsiteX33" fmla="*/ 1587247 w 2618410"/>
              <a:gd name="connsiteY33" fmla="*/ 583158 h 1070818"/>
              <a:gd name="connsiteX34" fmla="*/ 1482176 w 2618410"/>
              <a:gd name="connsiteY34" fmla="*/ 546238 h 1070818"/>
              <a:gd name="connsiteX35" fmla="*/ 1414144 w 2618410"/>
              <a:gd name="connsiteY35" fmla="*/ 585796 h 1070818"/>
              <a:gd name="connsiteX36" fmla="*/ 1369726 w 2618410"/>
              <a:gd name="connsiteY36" fmla="*/ 584936 h 1070818"/>
              <a:gd name="connsiteX37" fmla="*/ 1128758 w 2618410"/>
              <a:gd name="connsiteY37" fmla="*/ 621178 h 1070818"/>
              <a:gd name="connsiteX38" fmla="*/ 1088990 w 2618410"/>
              <a:gd name="connsiteY38" fmla="*/ 567336 h 1070818"/>
              <a:gd name="connsiteX39" fmla="*/ 1128758 w 2618410"/>
              <a:gd name="connsiteY39" fmla="*/ 481847 h 1070818"/>
              <a:gd name="connsiteX40" fmla="*/ 1087806 w 2618410"/>
              <a:gd name="connsiteY40" fmla="*/ 459642 h 1070818"/>
              <a:gd name="connsiteX41" fmla="*/ 1067334 w 2618410"/>
              <a:gd name="connsiteY41" fmla="*/ 452819 h 1070818"/>
              <a:gd name="connsiteX42" fmla="*/ 1070836 w 2618410"/>
              <a:gd name="connsiteY42" fmla="*/ 391240 h 1070818"/>
              <a:gd name="connsiteX43" fmla="*/ 944504 w 2618410"/>
              <a:gd name="connsiteY43" fmla="*/ 398228 h 1070818"/>
              <a:gd name="connsiteX44" fmla="*/ 903561 w 2618410"/>
              <a:gd name="connsiteY44" fmla="*/ 384580 h 1070818"/>
              <a:gd name="connsiteX45" fmla="*/ 883089 w 2618410"/>
              <a:gd name="connsiteY45" fmla="*/ 377756 h 1070818"/>
              <a:gd name="connsiteX46" fmla="*/ 862618 w 2618410"/>
              <a:gd name="connsiteY46" fmla="*/ 364108 h 1070818"/>
              <a:gd name="connsiteX47" fmla="*/ 819786 w 2618410"/>
              <a:gd name="connsiteY47" fmla="*/ 272853 h 1070818"/>
              <a:gd name="connsiteX48" fmla="*/ 596486 w 2618410"/>
              <a:gd name="connsiteY48" fmla="*/ 193511 h 1070818"/>
              <a:gd name="connsiteX49" fmla="*/ 535071 w 2618410"/>
              <a:gd name="connsiteY49" fmla="*/ 179863 h 1070818"/>
              <a:gd name="connsiteX50" fmla="*/ 514600 w 2618410"/>
              <a:gd name="connsiteY50" fmla="*/ 152568 h 1070818"/>
              <a:gd name="connsiteX51" fmla="*/ 507776 w 2618410"/>
              <a:gd name="connsiteY51" fmla="*/ 132096 h 1070818"/>
              <a:gd name="connsiteX52" fmla="*/ 16456 w 2618410"/>
              <a:gd name="connsiteY52" fmla="*/ 118448 h 1070818"/>
              <a:gd name="connsiteX53" fmla="*/ 80 w 2618410"/>
              <a:gd name="connsiteY53" fmla="*/ 15288 h 107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618410" h="1070818">
                <a:moveTo>
                  <a:pt x="80" y="15288"/>
                </a:moveTo>
                <a:cubicBezTo>
                  <a:pt x="17819" y="0"/>
                  <a:pt x="0" y="1727"/>
                  <a:pt x="93260" y="19025"/>
                </a:cubicBezTo>
                <a:cubicBezTo>
                  <a:pt x="131662" y="27962"/>
                  <a:pt x="72842" y="63664"/>
                  <a:pt x="153301" y="76823"/>
                </a:cubicBezTo>
                <a:cubicBezTo>
                  <a:pt x="233760" y="89982"/>
                  <a:pt x="514333" y="85067"/>
                  <a:pt x="576015" y="97977"/>
                </a:cubicBezTo>
                <a:cubicBezTo>
                  <a:pt x="610092" y="126374"/>
                  <a:pt x="580981" y="113280"/>
                  <a:pt x="616958" y="125272"/>
                </a:cubicBezTo>
                <a:cubicBezTo>
                  <a:pt x="631743" y="133233"/>
                  <a:pt x="649940" y="140057"/>
                  <a:pt x="664725" y="145744"/>
                </a:cubicBezTo>
                <a:cubicBezTo>
                  <a:pt x="678504" y="149878"/>
                  <a:pt x="692020" y="154843"/>
                  <a:pt x="705668" y="159392"/>
                </a:cubicBezTo>
                <a:cubicBezTo>
                  <a:pt x="713448" y="161986"/>
                  <a:pt x="718461" y="170159"/>
                  <a:pt x="726140" y="173039"/>
                </a:cubicBezTo>
                <a:cubicBezTo>
                  <a:pt x="742063" y="178726"/>
                  <a:pt x="780731" y="182138"/>
                  <a:pt x="801203" y="193511"/>
                </a:cubicBezTo>
                <a:cubicBezTo>
                  <a:pt x="934480" y="235377"/>
                  <a:pt x="843359" y="305050"/>
                  <a:pt x="907076" y="327978"/>
                </a:cubicBezTo>
                <a:cubicBezTo>
                  <a:pt x="929082" y="335314"/>
                  <a:pt x="959587" y="337077"/>
                  <a:pt x="982333" y="341626"/>
                </a:cubicBezTo>
                <a:lnTo>
                  <a:pt x="1046862" y="329989"/>
                </a:lnTo>
                <a:cubicBezTo>
                  <a:pt x="1060969" y="332810"/>
                  <a:pt x="1087806" y="343636"/>
                  <a:pt x="1087806" y="343636"/>
                </a:cubicBezTo>
                <a:cubicBezTo>
                  <a:pt x="1107934" y="357055"/>
                  <a:pt x="1112330" y="358053"/>
                  <a:pt x="1128749" y="377756"/>
                </a:cubicBezTo>
                <a:cubicBezTo>
                  <a:pt x="1143534" y="392541"/>
                  <a:pt x="1113388" y="414560"/>
                  <a:pt x="1119400" y="431908"/>
                </a:cubicBezTo>
                <a:cubicBezTo>
                  <a:pt x="1124014" y="443570"/>
                  <a:pt x="1197570" y="451438"/>
                  <a:pt x="1199910" y="471299"/>
                </a:cubicBezTo>
                <a:cubicBezTo>
                  <a:pt x="1195426" y="486611"/>
                  <a:pt x="1141852" y="555725"/>
                  <a:pt x="1152151" y="567336"/>
                </a:cubicBezTo>
                <a:cubicBezTo>
                  <a:pt x="1165930" y="571470"/>
                  <a:pt x="1238699" y="546964"/>
                  <a:pt x="1252347" y="551513"/>
                </a:cubicBezTo>
                <a:cubicBezTo>
                  <a:pt x="1259643" y="553945"/>
                  <a:pt x="1424705" y="514094"/>
                  <a:pt x="1428612" y="514695"/>
                </a:cubicBezTo>
                <a:cubicBezTo>
                  <a:pt x="1457660" y="519164"/>
                  <a:pt x="1473142" y="474308"/>
                  <a:pt x="1499526" y="481847"/>
                </a:cubicBezTo>
                <a:cubicBezTo>
                  <a:pt x="1506442" y="483823"/>
                  <a:pt x="1545495" y="517368"/>
                  <a:pt x="1552411" y="519344"/>
                </a:cubicBezTo>
                <a:cubicBezTo>
                  <a:pt x="1569089" y="533840"/>
                  <a:pt x="1595143" y="541269"/>
                  <a:pt x="1608175" y="553003"/>
                </a:cubicBezTo>
                <a:lnTo>
                  <a:pt x="1630605" y="589747"/>
                </a:lnTo>
                <a:cubicBezTo>
                  <a:pt x="1646166" y="594934"/>
                  <a:pt x="1625454" y="643375"/>
                  <a:pt x="1625454" y="643375"/>
                </a:cubicBezTo>
                <a:cubicBezTo>
                  <a:pt x="1643476" y="697444"/>
                  <a:pt x="1799310" y="635711"/>
                  <a:pt x="1808499" y="690844"/>
                </a:cubicBezTo>
                <a:cubicBezTo>
                  <a:pt x="1833767" y="710584"/>
                  <a:pt x="1942746" y="673490"/>
                  <a:pt x="1993883" y="690844"/>
                </a:cubicBezTo>
                <a:cubicBezTo>
                  <a:pt x="2045020" y="708198"/>
                  <a:pt x="2014609" y="751707"/>
                  <a:pt x="2115323" y="794966"/>
                </a:cubicBezTo>
                <a:cubicBezTo>
                  <a:pt x="2216037" y="838225"/>
                  <a:pt x="2618410" y="909696"/>
                  <a:pt x="2598170" y="950397"/>
                </a:cubicBezTo>
                <a:cubicBezTo>
                  <a:pt x="2577930" y="991098"/>
                  <a:pt x="2125495" y="1070818"/>
                  <a:pt x="1993883" y="1039170"/>
                </a:cubicBezTo>
                <a:cubicBezTo>
                  <a:pt x="1862271" y="1007522"/>
                  <a:pt x="1854102" y="813701"/>
                  <a:pt x="1808499" y="760509"/>
                </a:cubicBezTo>
                <a:cubicBezTo>
                  <a:pt x="1762896" y="707317"/>
                  <a:pt x="1746668" y="742664"/>
                  <a:pt x="1720264" y="720015"/>
                </a:cubicBezTo>
                <a:lnTo>
                  <a:pt x="1569574" y="715389"/>
                </a:lnTo>
                <a:cubicBezTo>
                  <a:pt x="1561794" y="712796"/>
                  <a:pt x="1531767" y="654605"/>
                  <a:pt x="1524088" y="651725"/>
                </a:cubicBezTo>
                <a:cubicBezTo>
                  <a:pt x="1525052" y="633826"/>
                  <a:pt x="1594979" y="605940"/>
                  <a:pt x="1587247" y="583158"/>
                </a:cubicBezTo>
                <a:cubicBezTo>
                  <a:pt x="1563884" y="575370"/>
                  <a:pt x="1502606" y="556452"/>
                  <a:pt x="1482176" y="546238"/>
                </a:cubicBezTo>
                <a:cubicBezTo>
                  <a:pt x="1474841" y="542570"/>
                  <a:pt x="1421638" y="589127"/>
                  <a:pt x="1414144" y="585796"/>
                </a:cubicBezTo>
                <a:cubicBezTo>
                  <a:pt x="1400998" y="579953"/>
                  <a:pt x="1369726" y="584936"/>
                  <a:pt x="1369726" y="584936"/>
                </a:cubicBezTo>
                <a:cubicBezTo>
                  <a:pt x="1322162" y="590833"/>
                  <a:pt x="1171746" y="627811"/>
                  <a:pt x="1128758" y="621178"/>
                </a:cubicBezTo>
                <a:cubicBezTo>
                  <a:pt x="1121422" y="617510"/>
                  <a:pt x="1096326" y="571004"/>
                  <a:pt x="1088990" y="567336"/>
                </a:cubicBezTo>
                <a:cubicBezTo>
                  <a:pt x="1085577" y="542688"/>
                  <a:pt x="1128955" y="499796"/>
                  <a:pt x="1128758" y="481847"/>
                </a:cubicBezTo>
                <a:cubicBezTo>
                  <a:pt x="1121934" y="477298"/>
                  <a:pt x="1095586" y="462235"/>
                  <a:pt x="1087806" y="459642"/>
                </a:cubicBezTo>
                <a:lnTo>
                  <a:pt x="1067334" y="452819"/>
                </a:lnTo>
                <a:cubicBezTo>
                  <a:pt x="1053686" y="443720"/>
                  <a:pt x="1086397" y="396427"/>
                  <a:pt x="1070836" y="391240"/>
                </a:cubicBezTo>
                <a:lnTo>
                  <a:pt x="944504" y="398228"/>
                </a:lnTo>
                <a:lnTo>
                  <a:pt x="903561" y="384580"/>
                </a:lnTo>
                <a:lnTo>
                  <a:pt x="883089" y="377756"/>
                </a:lnTo>
                <a:cubicBezTo>
                  <a:pt x="876265" y="373207"/>
                  <a:pt x="868018" y="370280"/>
                  <a:pt x="862618" y="364108"/>
                </a:cubicBezTo>
                <a:cubicBezTo>
                  <a:pt x="851817" y="351764"/>
                  <a:pt x="833434" y="281952"/>
                  <a:pt x="819786" y="272853"/>
                </a:cubicBezTo>
                <a:cubicBezTo>
                  <a:pt x="762566" y="198709"/>
                  <a:pt x="665772" y="240875"/>
                  <a:pt x="596486" y="193511"/>
                </a:cubicBezTo>
                <a:cubicBezTo>
                  <a:pt x="509753" y="174237"/>
                  <a:pt x="637980" y="200445"/>
                  <a:pt x="535071" y="179863"/>
                </a:cubicBezTo>
                <a:cubicBezTo>
                  <a:pt x="528247" y="170765"/>
                  <a:pt x="520242" y="162442"/>
                  <a:pt x="514600" y="152568"/>
                </a:cubicBezTo>
                <a:cubicBezTo>
                  <a:pt x="511031" y="146323"/>
                  <a:pt x="512270" y="137713"/>
                  <a:pt x="507776" y="132096"/>
                </a:cubicBezTo>
                <a:cubicBezTo>
                  <a:pt x="494839" y="115924"/>
                  <a:pt x="32026" y="118448"/>
                  <a:pt x="16456" y="118448"/>
                </a:cubicBezTo>
                <a:cubicBezTo>
                  <a:pt x="16456" y="77029"/>
                  <a:pt x="80" y="56707"/>
                  <a:pt x="80" y="15288"/>
                </a:cubicBezTo>
                <a:close/>
              </a:path>
            </a:pathLst>
          </a:custGeom>
          <a:solidFill>
            <a:srgbClr val="00B0F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Down Arrow 36"/>
          <p:cNvSpPr/>
          <p:nvPr/>
        </p:nvSpPr>
        <p:spPr>
          <a:xfrm rot="6924194" flipV="1">
            <a:off x="3389313" y="3335337"/>
            <a:ext cx="477838" cy="969963"/>
          </a:xfrm>
          <a:prstGeom prst="downArrow">
            <a:avLst/>
          </a:prstGeom>
          <a:solidFill>
            <a:srgbClr val="00B0F0"/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1795463" y="1830388"/>
            <a:ext cx="808037" cy="319087"/>
          </a:xfrm>
          <a:custGeom>
            <a:avLst/>
            <a:gdLst>
              <a:gd name="connsiteX0" fmla="*/ 512889 w 901850"/>
              <a:gd name="connsiteY0" fmla="*/ 129654 h 354842"/>
              <a:gd name="connsiteX1" fmla="*/ 437826 w 901850"/>
              <a:gd name="connsiteY1" fmla="*/ 88710 h 354842"/>
              <a:gd name="connsiteX2" fmla="*/ 417355 w 901850"/>
              <a:gd name="connsiteY2" fmla="*/ 75063 h 354842"/>
              <a:gd name="connsiteX3" fmla="*/ 390059 w 901850"/>
              <a:gd name="connsiteY3" fmla="*/ 61415 h 354842"/>
              <a:gd name="connsiteX4" fmla="*/ 349116 w 901850"/>
              <a:gd name="connsiteY4" fmla="*/ 34119 h 354842"/>
              <a:gd name="connsiteX5" fmla="*/ 328644 w 901850"/>
              <a:gd name="connsiteY5" fmla="*/ 20471 h 354842"/>
              <a:gd name="connsiteX6" fmla="*/ 260405 w 901850"/>
              <a:gd name="connsiteY6" fmla="*/ 0 h 354842"/>
              <a:gd name="connsiteX7" fmla="*/ 171695 w 901850"/>
              <a:gd name="connsiteY7" fmla="*/ 6824 h 354842"/>
              <a:gd name="connsiteX8" fmla="*/ 130752 w 901850"/>
              <a:gd name="connsiteY8" fmla="*/ 20471 h 354842"/>
              <a:gd name="connsiteX9" fmla="*/ 69337 w 901850"/>
              <a:gd name="connsiteY9" fmla="*/ 75063 h 354842"/>
              <a:gd name="connsiteX10" fmla="*/ 21570 w 901850"/>
              <a:gd name="connsiteY10" fmla="*/ 136477 h 354842"/>
              <a:gd name="connsiteX11" fmla="*/ 1098 w 901850"/>
              <a:gd name="connsiteY11" fmla="*/ 177421 h 354842"/>
              <a:gd name="connsiteX12" fmla="*/ 7922 w 901850"/>
              <a:gd name="connsiteY12" fmla="*/ 238836 h 354842"/>
              <a:gd name="connsiteX13" fmla="*/ 35217 w 901850"/>
              <a:gd name="connsiteY13" fmla="*/ 259307 h 354842"/>
              <a:gd name="connsiteX14" fmla="*/ 76161 w 901850"/>
              <a:gd name="connsiteY14" fmla="*/ 272955 h 354842"/>
              <a:gd name="connsiteX15" fmla="*/ 96632 w 901850"/>
              <a:gd name="connsiteY15" fmla="*/ 279779 h 354842"/>
              <a:gd name="connsiteX16" fmla="*/ 137576 w 901850"/>
              <a:gd name="connsiteY16" fmla="*/ 300251 h 354842"/>
              <a:gd name="connsiteX17" fmla="*/ 198991 w 901850"/>
              <a:gd name="connsiteY17" fmla="*/ 327546 h 354842"/>
              <a:gd name="connsiteX18" fmla="*/ 355940 w 901850"/>
              <a:gd name="connsiteY18" fmla="*/ 334370 h 354842"/>
              <a:gd name="connsiteX19" fmla="*/ 458298 w 901850"/>
              <a:gd name="connsiteY19" fmla="*/ 327546 h 354842"/>
              <a:gd name="connsiteX20" fmla="*/ 478770 w 901850"/>
              <a:gd name="connsiteY20" fmla="*/ 320722 h 354842"/>
              <a:gd name="connsiteX21" fmla="*/ 499241 w 901850"/>
              <a:gd name="connsiteY21" fmla="*/ 334370 h 354842"/>
              <a:gd name="connsiteX22" fmla="*/ 540185 w 901850"/>
              <a:gd name="connsiteY22" fmla="*/ 348018 h 354842"/>
              <a:gd name="connsiteX23" fmla="*/ 560656 w 901850"/>
              <a:gd name="connsiteY23" fmla="*/ 354842 h 354842"/>
              <a:gd name="connsiteX24" fmla="*/ 690310 w 901850"/>
              <a:gd name="connsiteY24" fmla="*/ 348018 h 354842"/>
              <a:gd name="connsiteX25" fmla="*/ 731253 w 901850"/>
              <a:gd name="connsiteY25" fmla="*/ 334370 h 354842"/>
              <a:gd name="connsiteX26" fmla="*/ 751725 w 901850"/>
              <a:gd name="connsiteY26" fmla="*/ 327546 h 354842"/>
              <a:gd name="connsiteX27" fmla="*/ 772197 w 901850"/>
              <a:gd name="connsiteY27" fmla="*/ 320722 h 354842"/>
              <a:gd name="connsiteX28" fmla="*/ 792668 w 901850"/>
              <a:gd name="connsiteY28" fmla="*/ 307074 h 354842"/>
              <a:gd name="connsiteX29" fmla="*/ 813140 w 901850"/>
              <a:gd name="connsiteY29" fmla="*/ 300251 h 354842"/>
              <a:gd name="connsiteX30" fmla="*/ 867731 w 901850"/>
              <a:gd name="connsiteY30" fmla="*/ 225188 h 354842"/>
              <a:gd name="connsiteX31" fmla="*/ 895026 w 901850"/>
              <a:gd name="connsiteY31" fmla="*/ 184245 h 354842"/>
              <a:gd name="connsiteX32" fmla="*/ 901850 w 901850"/>
              <a:gd name="connsiteY32" fmla="*/ 163773 h 354842"/>
              <a:gd name="connsiteX33" fmla="*/ 895026 w 901850"/>
              <a:gd name="connsiteY33" fmla="*/ 136477 h 354842"/>
              <a:gd name="connsiteX34" fmla="*/ 874555 w 901850"/>
              <a:gd name="connsiteY34" fmla="*/ 129654 h 354842"/>
              <a:gd name="connsiteX35" fmla="*/ 833611 w 901850"/>
              <a:gd name="connsiteY35" fmla="*/ 102358 h 354842"/>
              <a:gd name="connsiteX36" fmla="*/ 792668 w 901850"/>
              <a:gd name="connsiteY36" fmla="*/ 88710 h 354842"/>
              <a:gd name="connsiteX37" fmla="*/ 690310 w 901850"/>
              <a:gd name="connsiteY37" fmla="*/ 75063 h 354842"/>
              <a:gd name="connsiteX38" fmla="*/ 553832 w 901850"/>
              <a:gd name="connsiteY38" fmla="*/ 81886 h 354842"/>
              <a:gd name="connsiteX39" fmla="*/ 533361 w 901850"/>
              <a:gd name="connsiteY39" fmla="*/ 88710 h 354842"/>
              <a:gd name="connsiteX40" fmla="*/ 512889 w 901850"/>
              <a:gd name="connsiteY40" fmla="*/ 129654 h 354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01850" h="354842">
                <a:moveTo>
                  <a:pt x="512889" y="129654"/>
                </a:moveTo>
                <a:cubicBezTo>
                  <a:pt x="496967" y="129654"/>
                  <a:pt x="510731" y="121849"/>
                  <a:pt x="437826" y="88710"/>
                </a:cubicBezTo>
                <a:cubicBezTo>
                  <a:pt x="430360" y="85316"/>
                  <a:pt x="424475" y="79132"/>
                  <a:pt x="417355" y="75063"/>
                </a:cubicBezTo>
                <a:cubicBezTo>
                  <a:pt x="408523" y="70016"/>
                  <a:pt x="398782" y="66649"/>
                  <a:pt x="390059" y="61415"/>
                </a:cubicBezTo>
                <a:cubicBezTo>
                  <a:pt x="375994" y="52976"/>
                  <a:pt x="362764" y="43218"/>
                  <a:pt x="349116" y="34119"/>
                </a:cubicBezTo>
                <a:lnTo>
                  <a:pt x="328644" y="20471"/>
                </a:lnTo>
                <a:cubicBezTo>
                  <a:pt x="318678" y="13827"/>
                  <a:pt x="275662" y="3814"/>
                  <a:pt x="260405" y="0"/>
                </a:cubicBezTo>
                <a:cubicBezTo>
                  <a:pt x="230835" y="2275"/>
                  <a:pt x="200989" y="2199"/>
                  <a:pt x="171695" y="6824"/>
                </a:cubicBezTo>
                <a:cubicBezTo>
                  <a:pt x="157485" y="9068"/>
                  <a:pt x="130752" y="20471"/>
                  <a:pt x="130752" y="20471"/>
                </a:cubicBezTo>
                <a:cubicBezTo>
                  <a:pt x="94219" y="44826"/>
                  <a:pt x="116083" y="28317"/>
                  <a:pt x="69337" y="75063"/>
                </a:cubicBezTo>
                <a:cubicBezTo>
                  <a:pt x="37263" y="107137"/>
                  <a:pt x="54224" y="87496"/>
                  <a:pt x="21570" y="136477"/>
                </a:cubicBezTo>
                <a:cubicBezTo>
                  <a:pt x="3932" y="162934"/>
                  <a:pt x="10516" y="149168"/>
                  <a:pt x="1098" y="177421"/>
                </a:cubicBezTo>
                <a:cubicBezTo>
                  <a:pt x="3373" y="197893"/>
                  <a:pt x="0" y="219823"/>
                  <a:pt x="7922" y="238836"/>
                </a:cubicBezTo>
                <a:cubicBezTo>
                  <a:pt x="12296" y="249334"/>
                  <a:pt x="25045" y="254221"/>
                  <a:pt x="35217" y="259307"/>
                </a:cubicBezTo>
                <a:cubicBezTo>
                  <a:pt x="48084" y="265741"/>
                  <a:pt x="62513" y="268406"/>
                  <a:pt x="76161" y="272955"/>
                </a:cubicBezTo>
                <a:cubicBezTo>
                  <a:pt x="82985" y="275230"/>
                  <a:pt x="90647" y="275789"/>
                  <a:pt x="96632" y="279779"/>
                </a:cubicBezTo>
                <a:cubicBezTo>
                  <a:pt x="155297" y="318889"/>
                  <a:pt x="81075" y="272001"/>
                  <a:pt x="137576" y="300251"/>
                </a:cubicBezTo>
                <a:cubicBezTo>
                  <a:pt x="164225" y="313575"/>
                  <a:pt x="160427" y="325869"/>
                  <a:pt x="198991" y="327546"/>
                </a:cubicBezTo>
                <a:lnTo>
                  <a:pt x="355940" y="334370"/>
                </a:lnTo>
                <a:cubicBezTo>
                  <a:pt x="390059" y="332095"/>
                  <a:pt x="424312" y="331322"/>
                  <a:pt x="458298" y="327546"/>
                </a:cubicBezTo>
                <a:cubicBezTo>
                  <a:pt x="465447" y="326752"/>
                  <a:pt x="471675" y="319539"/>
                  <a:pt x="478770" y="320722"/>
                </a:cubicBezTo>
                <a:cubicBezTo>
                  <a:pt x="486860" y="322070"/>
                  <a:pt x="491747" y="331039"/>
                  <a:pt x="499241" y="334370"/>
                </a:cubicBezTo>
                <a:cubicBezTo>
                  <a:pt x="512387" y="340213"/>
                  <a:pt x="526537" y="343469"/>
                  <a:pt x="540185" y="348018"/>
                </a:cubicBezTo>
                <a:lnTo>
                  <a:pt x="560656" y="354842"/>
                </a:lnTo>
                <a:cubicBezTo>
                  <a:pt x="603874" y="352567"/>
                  <a:pt x="647340" y="353174"/>
                  <a:pt x="690310" y="348018"/>
                </a:cubicBezTo>
                <a:cubicBezTo>
                  <a:pt x="704593" y="346304"/>
                  <a:pt x="717605" y="338919"/>
                  <a:pt x="731253" y="334370"/>
                </a:cubicBezTo>
                <a:lnTo>
                  <a:pt x="751725" y="327546"/>
                </a:lnTo>
                <a:lnTo>
                  <a:pt x="772197" y="320722"/>
                </a:lnTo>
                <a:cubicBezTo>
                  <a:pt x="779021" y="316173"/>
                  <a:pt x="785333" y="310742"/>
                  <a:pt x="792668" y="307074"/>
                </a:cubicBezTo>
                <a:cubicBezTo>
                  <a:pt x="799102" y="303857"/>
                  <a:pt x="807155" y="304241"/>
                  <a:pt x="813140" y="300251"/>
                </a:cubicBezTo>
                <a:cubicBezTo>
                  <a:pt x="836207" y="284873"/>
                  <a:pt x="856464" y="242893"/>
                  <a:pt x="867731" y="225188"/>
                </a:cubicBezTo>
                <a:lnTo>
                  <a:pt x="895026" y="184245"/>
                </a:lnTo>
                <a:lnTo>
                  <a:pt x="901850" y="163773"/>
                </a:lnTo>
                <a:cubicBezTo>
                  <a:pt x="899575" y="154674"/>
                  <a:pt x="900885" y="143801"/>
                  <a:pt x="895026" y="136477"/>
                </a:cubicBezTo>
                <a:cubicBezTo>
                  <a:pt x="890533" y="130860"/>
                  <a:pt x="880843" y="133147"/>
                  <a:pt x="874555" y="129654"/>
                </a:cubicBezTo>
                <a:cubicBezTo>
                  <a:pt x="860216" y="121688"/>
                  <a:pt x="847259" y="111457"/>
                  <a:pt x="833611" y="102358"/>
                </a:cubicBezTo>
                <a:cubicBezTo>
                  <a:pt x="821641" y="94378"/>
                  <a:pt x="806909" y="90745"/>
                  <a:pt x="792668" y="88710"/>
                </a:cubicBezTo>
                <a:cubicBezTo>
                  <a:pt x="726747" y="79292"/>
                  <a:pt x="760861" y="83881"/>
                  <a:pt x="690310" y="75063"/>
                </a:cubicBezTo>
                <a:cubicBezTo>
                  <a:pt x="644817" y="77337"/>
                  <a:pt x="599210" y="77940"/>
                  <a:pt x="553832" y="81886"/>
                </a:cubicBezTo>
                <a:cubicBezTo>
                  <a:pt x="546666" y="82509"/>
                  <a:pt x="539794" y="85493"/>
                  <a:pt x="533361" y="88710"/>
                </a:cubicBezTo>
                <a:cubicBezTo>
                  <a:pt x="526025" y="92378"/>
                  <a:pt x="528811" y="129654"/>
                  <a:pt x="512889" y="129654"/>
                </a:cubicBezTo>
                <a:close/>
              </a:path>
            </a:pathLst>
          </a:custGeom>
          <a:solidFill>
            <a:schemeClr val="tx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ight Arrow 38"/>
          <p:cNvSpPr/>
          <p:nvPr/>
        </p:nvSpPr>
        <p:spPr>
          <a:xfrm rot="5400000">
            <a:off x="2066925" y="2582863"/>
            <a:ext cx="887413" cy="477837"/>
          </a:xfrm>
          <a:prstGeom prst="rightArrow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3352800" y="4603750"/>
            <a:ext cx="4135438" cy="357188"/>
          </a:xfrm>
          <a:custGeom>
            <a:avLst/>
            <a:gdLst>
              <a:gd name="connsiteX0" fmla="*/ 0 w 2301073"/>
              <a:gd name="connsiteY0" fmla="*/ 236137 h 567732"/>
              <a:gd name="connsiteX1" fmla="*/ 85411 w 2301073"/>
              <a:gd name="connsiteY1" fmla="*/ 557684 h 567732"/>
              <a:gd name="connsiteX2" fmla="*/ 1180682 w 2301073"/>
              <a:gd name="connsiteY2" fmla="*/ 562708 h 567732"/>
              <a:gd name="connsiteX3" fmla="*/ 2301073 w 2301073"/>
              <a:gd name="connsiteY3" fmla="*/ 567732 h 567732"/>
              <a:gd name="connsiteX4" fmla="*/ 1989574 w 2301073"/>
              <a:gd name="connsiteY4" fmla="*/ 371790 h 567732"/>
              <a:gd name="connsiteX5" fmla="*/ 1582616 w 2301073"/>
              <a:gd name="connsiteY5" fmla="*/ 205992 h 567732"/>
              <a:gd name="connsiteX6" fmla="*/ 994787 w 2301073"/>
              <a:gd name="connsiteY6" fmla="*/ 65315 h 567732"/>
              <a:gd name="connsiteX7" fmla="*/ 693337 w 2301073"/>
              <a:gd name="connsiteY7" fmla="*/ 15073 h 567732"/>
              <a:gd name="connsiteX8" fmla="*/ 562708 w 2301073"/>
              <a:gd name="connsiteY8" fmla="*/ 0 h 567732"/>
              <a:gd name="connsiteX9" fmla="*/ 391886 w 2301073"/>
              <a:gd name="connsiteY9" fmla="*/ 155750 h 567732"/>
              <a:gd name="connsiteX10" fmla="*/ 105508 w 2301073"/>
              <a:gd name="connsiteY10" fmla="*/ 261258 h 567732"/>
              <a:gd name="connsiteX11" fmla="*/ 0 w 2301073"/>
              <a:gd name="connsiteY11" fmla="*/ 236137 h 567732"/>
              <a:gd name="connsiteX0" fmla="*/ 0 w 2782899"/>
              <a:gd name="connsiteY0" fmla="*/ 236137 h 567732"/>
              <a:gd name="connsiteX1" fmla="*/ 85411 w 2782899"/>
              <a:gd name="connsiteY1" fmla="*/ 557684 h 567732"/>
              <a:gd name="connsiteX2" fmla="*/ 1180682 w 2782899"/>
              <a:gd name="connsiteY2" fmla="*/ 562708 h 567732"/>
              <a:gd name="connsiteX3" fmla="*/ 2301073 w 2782899"/>
              <a:gd name="connsiteY3" fmla="*/ 567732 h 567732"/>
              <a:gd name="connsiteX4" fmla="*/ 1989574 w 2782899"/>
              <a:gd name="connsiteY4" fmla="*/ 371790 h 567732"/>
              <a:gd name="connsiteX5" fmla="*/ 2782899 w 2782899"/>
              <a:gd name="connsiteY5" fmla="*/ 79836 h 567732"/>
              <a:gd name="connsiteX6" fmla="*/ 994787 w 2782899"/>
              <a:gd name="connsiteY6" fmla="*/ 65315 h 567732"/>
              <a:gd name="connsiteX7" fmla="*/ 693337 w 2782899"/>
              <a:gd name="connsiteY7" fmla="*/ 15073 h 567732"/>
              <a:gd name="connsiteX8" fmla="*/ 562708 w 2782899"/>
              <a:gd name="connsiteY8" fmla="*/ 0 h 567732"/>
              <a:gd name="connsiteX9" fmla="*/ 391886 w 2782899"/>
              <a:gd name="connsiteY9" fmla="*/ 155750 h 567732"/>
              <a:gd name="connsiteX10" fmla="*/ 105508 w 2782899"/>
              <a:gd name="connsiteY10" fmla="*/ 261258 h 567732"/>
              <a:gd name="connsiteX11" fmla="*/ 0 w 2782899"/>
              <a:gd name="connsiteY11" fmla="*/ 236137 h 567732"/>
              <a:gd name="connsiteX0" fmla="*/ 0 w 2782899"/>
              <a:gd name="connsiteY0" fmla="*/ 236137 h 567732"/>
              <a:gd name="connsiteX1" fmla="*/ 85411 w 2782899"/>
              <a:gd name="connsiteY1" fmla="*/ 557684 h 567732"/>
              <a:gd name="connsiteX2" fmla="*/ 1180682 w 2782899"/>
              <a:gd name="connsiteY2" fmla="*/ 562708 h 567732"/>
              <a:gd name="connsiteX3" fmla="*/ 2301073 w 2782899"/>
              <a:gd name="connsiteY3" fmla="*/ 567732 h 567732"/>
              <a:gd name="connsiteX4" fmla="*/ 2272730 w 2782899"/>
              <a:gd name="connsiteY4" fmla="*/ 335315 h 567732"/>
              <a:gd name="connsiteX5" fmla="*/ 2782899 w 2782899"/>
              <a:gd name="connsiteY5" fmla="*/ 79836 h 567732"/>
              <a:gd name="connsiteX6" fmla="*/ 994787 w 2782899"/>
              <a:gd name="connsiteY6" fmla="*/ 65315 h 567732"/>
              <a:gd name="connsiteX7" fmla="*/ 693337 w 2782899"/>
              <a:gd name="connsiteY7" fmla="*/ 15073 h 567732"/>
              <a:gd name="connsiteX8" fmla="*/ 562708 w 2782899"/>
              <a:gd name="connsiteY8" fmla="*/ 0 h 567732"/>
              <a:gd name="connsiteX9" fmla="*/ 391886 w 2782899"/>
              <a:gd name="connsiteY9" fmla="*/ 155750 h 567732"/>
              <a:gd name="connsiteX10" fmla="*/ 105508 w 2782899"/>
              <a:gd name="connsiteY10" fmla="*/ 261258 h 567732"/>
              <a:gd name="connsiteX11" fmla="*/ 0 w 2782899"/>
              <a:gd name="connsiteY11" fmla="*/ 236137 h 567732"/>
              <a:gd name="connsiteX0" fmla="*/ 0 w 3123011"/>
              <a:gd name="connsiteY0" fmla="*/ 236137 h 567732"/>
              <a:gd name="connsiteX1" fmla="*/ 85411 w 3123011"/>
              <a:gd name="connsiteY1" fmla="*/ 557684 h 567732"/>
              <a:gd name="connsiteX2" fmla="*/ 1180682 w 3123011"/>
              <a:gd name="connsiteY2" fmla="*/ 562708 h 567732"/>
              <a:gd name="connsiteX3" fmla="*/ 2301073 w 3123011"/>
              <a:gd name="connsiteY3" fmla="*/ 567732 h 567732"/>
              <a:gd name="connsiteX4" fmla="*/ 3123011 w 3123011"/>
              <a:gd name="connsiteY4" fmla="*/ 420475 h 567732"/>
              <a:gd name="connsiteX5" fmla="*/ 2782899 w 3123011"/>
              <a:gd name="connsiteY5" fmla="*/ 79836 h 567732"/>
              <a:gd name="connsiteX6" fmla="*/ 994787 w 3123011"/>
              <a:gd name="connsiteY6" fmla="*/ 65315 h 567732"/>
              <a:gd name="connsiteX7" fmla="*/ 693337 w 3123011"/>
              <a:gd name="connsiteY7" fmla="*/ 15073 h 567732"/>
              <a:gd name="connsiteX8" fmla="*/ 562708 w 3123011"/>
              <a:gd name="connsiteY8" fmla="*/ 0 h 567732"/>
              <a:gd name="connsiteX9" fmla="*/ 391886 w 3123011"/>
              <a:gd name="connsiteY9" fmla="*/ 155750 h 567732"/>
              <a:gd name="connsiteX10" fmla="*/ 105508 w 3123011"/>
              <a:gd name="connsiteY10" fmla="*/ 261258 h 567732"/>
              <a:gd name="connsiteX11" fmla="*/ 0 w 3123011"/>
              <a:gd name="connsiteY11" fmla="*/ 236137 h 567732"/>
              <a:gd name="connsiteX0" fmla="*/ 0 w 3123011"/>
              <a:gd name="connsiteY0" fmla="*/ 236137 h 567732"/>
              <a:gd name="connsiteX1" fmla="*/ 85411 w 3123011"/>
              <a:gd name="connsiteY1" fmla="*/ 557684 h 567732"/>
              <a:gd name="connsiteX2" fmla="*/ 1180682 w 3123011"/>
              <a:gd name="connsiteY2" fmla="*/ 562708 h 567732"/>
              <a:gd name="connsiteX3" fmla="*/ 2301073 w 3123011"/>
              <a:gd name="connsiteY3" fmla="*/ 567732 h 567732"/>
              <a:gd name="connsiteX4" fmla="*/ 3123011 w 3123011"/>
              <a:gd name="connsiteY4" fmla="*/ 420475 h 567732"/>
              <a:gd name="connsiteX5" fmla="*/ 2952955 w 3123011"/>
              <a:gd name="connsiteY5" fmla="*/ 164995 h 567732"/>
              <a:gd name="connsiteX6" fmla="*/ 994787 w 3123011"/>
              <a:gd name="connsiteY6" fmla="*/ 65315 h 567732"/>
              <a:gd name="connsiteX7" fmla="*/ 693337 w 3123011"/>
              <a:gd name="connsiteY7" fmla="*/ 15073 h 567732"/>
              <a:gd name="connsiteX8" fmla="*/ 562708 w 3123011"/>
              <a:gd name="connsiteY8" fmla="*/ 0 h 567732"/>
              <a:gd name="connsiteX9" fmla="*/ 391886 w 3123011"/>
              <a:gd name="connsiteY9" fmla="*/ 155750 h 567732"/>
              <a:gd name="connsiteX10" fmla="*/ 105508 w 3123011"/>
              <a:gd name="connsiteY10" fmla="*/ 261258 h 567732"/>
              <a:gd name="connsiteX11" fmla="*/ 0 w 3123011"/>
              <a:gd name="connsiteY11" fmla="*/ 236137 h 567732"/>
              <a:gd name="connsiteX0" fmla="*/ 0 w 3123011"/>
              <a:gd name="connsiteY0" fmla="*/ 221064 h 552659"/>
              <a:gd name="connsiteX1" fmla="*/ 85411 w 3123011"/>
              <a:gd name="connsiteY1" fmla="*/ 542611 h 552659"/>
              <a:gd name="connsiteX2" fmla="*/ 1180682 w 3123011"/>
              <a:gd name="connsiteY2" fmla="*/ 547635 h 552659"/>
              <a:gd name="connsiteX3" fmla="*/ 2301073 w 3123011"/>
              <a:gd name="connsiteY3" fmla="*/ 552659 h 552659"/>
              <a:gd name="connsiteX4" fmla="*/ 3123011 w 3123011"/>
              <a:gd name="connsiteY4" fmla="*/ 405402 h 552659"/>
              <a:gd name="connsiteX5" fmla="*/ 2952955 w 3123011"/>
              <a:gd name="connsiteY5" fmla="*/ 149922 h 552659"/>
              <a:gd name="connsiteX6" fmla="*/ 994787 w 3123011"/>
              <a:gd name="connsiteY6" fmla="*/ 50242 h 552659"/>
              <a:gd name="connsiteX7" fmla="*/ 693337 w 3123011"/>
              <a:gd name="connsiteY7" fmla="*/ 0 h 552659"/>
              <a:gd name="connsiteX8" fmla="*/ 391886 w 3123011"/>
              <a:gd name="connsiteY8" fmla="*/ 140677 h 552659"/>
              <a:gd name="connsiteX9" fmla="*/ 105508 w 3123011"/>
              <a:gd name="connsiteY9" fmla="*/ 246185 h 552659"/>
              <a:gd name="connsiteX10" fmla="*/ 0 w 3123011"/>
              <a:gd name="connsiteY10" fmla="*/ 221064 h 552659"/>
              <a:gd name="connsiteX0" fmla="*/ 0 w 3123011"/>
              <a:gd name="connsiteY0" fmla="*/ 170822 h 502417"/>
              <a:gd name="connsiteX1" fmla="*/ 85411 w 3123011"/>
              <a:gd name="connsiteY1" fmla="*/ 492369 h 502417"/>
              <a:gd name="connsiteX2" fmla="*/ 1180682 w 3123011"/>
              <a:gd name="connsiteY2" fmla="*/ 497393 h 502417"/>
              <a:gd name="connsiteX3" fmla="*/ 2301073 w 3123011"/>
              <a:gd name="connsiteY3" fmla="*/ 502417 h 502417"/>
              <a:gd name="connsiteX4" fmla="*/ 3123011 w 3123011"/>
              <a:gd name="connsiteY4" fmla="*/ 355160 h 502417"/>
              <a:gd name="connsiteX5" fmla="*/ 2952955 w 3123011"/>
              <a:gd name="connsiteY5" fmla="*/ 99680 h 502417"/>
              <a:gd name="connsiteX6" fmla="*/ 994787 w 3123011"/>
              <a:gd name="connsiteY6" fmla="*/ 0 h 502417"/>
              <a:gd name="connsiteX7" fmla="*/ 391886 w 3123011"/>
              <a:gd name="connsiteY7" fmla="*/ 90435 h 502417"/>
              <a:gd name="connsiteX8" fmla="*/ 105508 w 3123011"/>
              <a:gd name="connsiteY8" fmla="*/ 195943 h 502417"/>
              <a:gd name="connsiteX9" fmla="*/ 0 w 3123011"/>
              <a:gd name="connsiteY9" fmla="*/ 170822 h 502417"/>
              <a:gd name="connsiteX0" fmla="*/ 0 w 3123011"/>
              <a:gd name="connsiteY0" fmla="*/ 80387 h 411982"/>
              <a:gd name="connsiteX1" fmla="*/ 85411 w 3123011"/>
              <a:gd name="connsiteY1" fmla="*/ 401934 h 411982"/>
              <a:gd name="connsiteX2" fmla="*/ 1180682 w 3123011"/>
              <a:gd name="connsiteY2" fmla="*/ 406958 h 411982"/>
              <a:gd name="connsiteX3" fmla="*/ 2301073 w 3123011"/>
              <a:gd name="connsiteY3" fmla="*/ 411982 h 411982"/>
              <a:gd name="connsiteX4" fmla="*/ 3123011 w 3123011"/>
              <a:gd name="connsiteY4" fmla="*/ 264725 h 411982"/>
              <a:gd name="connsiteX5" fmla="*/ 2952955 w 3123011"/>
              <a:gd name="connsiteY5" fmla="*/ 9245 h 411982"/>
              <a:gd name="connsiteX6" fmla="*/ 391886 w 3123011"/>
              <a:gd name="connsiteY6" fmla="*/ 0 h 411982"/>
              <a:gd name="connsiteX7" fmla="*/ 105508 w 3123011"/>
              <a:gd name="connsiteY7" fmla="*/ 105508 h 411982"/>
              <a:gd name="connsiteX8" fmla="*/ 0 w 3123011"/>
              <a:gd name="connsiteY8" fmla="*/ 80387 h 411982"/>
              <a:gd name="connsiteX0" fmla="*/ 0 w 3408143"/>
              <a:gd name="connsiteY0" fmla="*/ 80387 h 411982"/>
              <a:gd name="connsiteX1" fmla="*/ 85411 w 3408143"/>
              <a:gd name="connsiteY1" fmla="*/ 401934 h 411982"/>
              <a:gd name="connsiteX2" fmla="*/ 1180682 w 3408143"/>
              <a:gd name="connsiteY2" fmla="*/ 406958 h 411982"/>
              <a:gd name="connsiteX3" fmla="*/ 2301073 w 3408143"/>
              <a:gd name="connsiteY3" fmla="*/ 411982 h 411982"/>
              <a:gd name="connsiteX4" fmla="*/ 3123011 w 3408143"/>
              <a:gd name="connsiteY4" fmla="*/ 264725 h 411982"/>
              <a:gd name="connsiteX5" fmla="*/ 2952955 w 3408143"/>
              <a:gd name="connsiteY5" fmla="*/ 9245 h 411982"/>
              <a:gd name="connsiteX6" fmla="*/ 391886 w 3408143"/>
              <a:gd name="connsiteY6" fmla="*/ 0 h 411982"/>
              <a:gd name="connsiteX7" fmla="*/ 105508 w 3408143"/>
              <a:gd name="connsiteY7" fmla="*/ 105508 h 411982"/>
              <a:gd name="connsiteX8" fmla="*/ 0 w 3408143"/>
              <a:gd name="connsiteY8" fmla="*/ 80387 h 411982"/>
              <a:gd name="connsiteX0" fmla="*/ 0 w 3408143"/>
              <a:gd name="connsiteY0" fmla="*/ 80387 h 411982"/>
              <a:gd name="connsiteX1" fmla="*/ 85411 w 3408143"/>
              <a:gd name="connsiteY1" fmla="*/ 401934 h 411982"/>
              <a:gd name="connsiteX2" fmla="*/ 1180682 w 3408143"/>
              <a:gd name="connsiteY2" fmla="*/ 406958 h 411982"/>
              <a:gd name="connsiteX3" fmla="*/ 2301073 w 3408143"/>
              <a:gd name="connsiteY3" fmla="*/ 411982 h 411982"/>
              <a:gd name="connsiteX4" fmla="*/ 3123011 w 3408143"/>
              <a:gd name="connsiteY4" fmla="*/ 264725 h 411982"/>
              <a:gd name="connsiteX5" fmla="*/ 2952955 w 3408143"/>
              <a:gd name="connsiteY5" fmla="*/ 9245 h 411982"/>
              <a:gd name="connsiteX6" fmla="*/ 391886 w 3408143"/>
              <a:gd name="connsiteY6" fmla="*/ 0 h 411982"/>
              <a:gd name="connsiteX7" fmla="*/ 105508 w 3408143"/>
              <a:gd name="connsiteY7" fmla="*/ 105508 h 411982"/>
              <a:gd name="connsiteX8" fmla="*/ 0 w 3408143"/>
              <a:gd name="connsiteY8" fmla="*/ 80387 h 411982"/>
              <a:gd name="connsiteX0" fmla="*/ 0 w 3647276"/>
              <a:gd name="connsiteY0" fmla="*/ 80387 h 411982"/>
              <a:gd name="connsiteX1" fmla="*/ 85411 w 3647276"/>
              <a:gd name="connsiteY1" fmla="*/ 401934 h 411982"/>
              <a:gd name="connsiteX2" fmla="*/ 1180682 w 3647276"/>
              <a:gd name="connsiteY2" fmla="*/ 406958 h 411982"/>
              <a:gd name="connsiteX3" fmla="*/ 2301073 w 3647276"/>
              <a:gd name="connsiteY3" fmla="*/ 411982 h 411982"/>
              <a:gd name="connsiteX4" fmla="*/ 3123011 w 3647276"/>
              <a:gd name="connsiteY4" fmla="*/ 264725 h 411982"/>
              <a:gd name="connsiteX5" fmla="*/ 2952955 w 3647276"/>
              <a:gd name="connsiteY5" fmla="*/ 9245 h 411982"/>
              <a:gd name="connsiteX6" fmla="*/ 391886 w 3647276"/>
              <a:gd name="connsiteY6" fmla="*/ 0 h 411982"/>
              <a:gd name="connsiteX7" fmla="*/ 105508 w 3647276"/>
              <a:gd name="connsiteY7" fmla="*/ 105508 h 411982"/>
              <a:gd name="connsiteX8" fmla="*/ 0 w 3647276"/>
              <a:gd name="connsiteY8" fmla="*/ 80387 h 411982"/>
              <a:gd name="connsiteX0" fmla="*/ 0 w 3647276"/>
              <a:gd name="connsiteY0" fmla="*/ 80387 h 415388"/>
              <a:gd name="connsiteX1" fmla="*/ 85411 w 3647276"/>
              <a:gd name="connsiteY1" fmla="*/ 401934 h 415388"/>
              <a:gd name="connsiteX2" fmla="*/ 1180682 w 3647276"/>
              <a:gd name="connsiteY2" fmla="*/ 406958 h 415388"/>
              <a:gd name="connsiteX3" fmla="*/ 2048710 w 3647276"/>
              <a:gd name="connsiteY3" fmla="*/ 415388 h 415388"/>
              <a:gd name="connsiteX4" fmla="*/ 3123011 w 3647276"/>
              <a:gd name="connsiteY4" fmla="*/ 264725 h 415388"/>
              <a:gd name="connsiteX5" fmla="*/ 2952955 w 3647276"/>
              <a:gd name="connsiteY5" fmla="*/ 9245 h 415388"/>
              <a:gd name="connsiteX6" fmla="*/ 391886 w 3647276"/>
              <a:gd name="connsiteY6" fmla="*/ 0 h 415388"/>
              <a:gd name="connsiteX7" fmla="*/ 105508 w 3647276"/>
              <a:gd name="connsiteY7" fmla="*/ 105508 h 415388"/>
              <a:gd name="connsiteX8" fmla="*/ 0 w 3647276"/>
              <a:gd name="connsiteY8" fmla="*/ 80387 h 415388"/>
              <a:gd name="connsiteX0" fmla="*/ 0 w 3663602"/>
              <a:gd name="connsiteY0" fmla="*/ 80387 h 415388"/>
              <a:gd name="connsiteX1" fmla="*/ 85411 w 3663602"/>
              <a:gd name="connsiteY1" fmla="*/ 401934 h 415388"/>
              <a:gd name="connsiteX2" fmla="*/ 1180682 w 3663602"/>
              <a:gd name="connsiteY2" fmla="*/ 406958 h 415388"/>
              <a:gd name="connsiteX3" fmla="*/ 2048710 w 3663602"/>
              <a:gd name="connsiteY3" fmla="*/ 415388 h 415388"/>
              <a:gd name="connsiteX4" fmla="*/ 3139337 w 3663602"/>
              <a:gd name="connsiteY4" fmla="*/ 272901 h 415388"/>
              <a:gd name="connsiteX5" fmla="*/ 2952955 w 3663602"/>
              <a:gd name="connsiteY5" fmla="*/ 9245 h 415388"/>
              <a:gd name="connsiteX6" fmla="*/ 391886 w 3663602"/>
              <a:gd name="connsiteY6" fmla="*/ 0 h 415388"/>
              <a:gd name="connsiteX7" fmla="*/ 105508 w 3663602"/>
              <a:gd name="connsiteY7" fmla="*/ 105508 h 415388"/>
              <a:gd name="connsiteX8" fmla="*/ 0 w 3663602"/>
              <a:gd name="connsiteY8" fmla="*/ 80387 h 415388"/>
              <a:gd name="connsiteX0" fmla="*/ 0 w 3947936"/>
              <a:gd name="connsiteY0" fmla="*/ 80387 h 415388"/>
              <a:gd name="connsiteX1" fmla="*/ 85411 w 3947936"/>
              <a:gd name="connsiteY1" fmla="*/ 401934 h 415388"/>
              <a:gd name="connsiteX2" fmla="*/ 1180682 w 3947936"/>
              <a:gd name="connsiteY2" fmla="*/ 406958 h 415388"/>
              <a:gd name="connsiteX3" fmla="*/ 2048710 w 3947936"/>
              <a:gd name="connsiteY3" fmla="*/ 415388 h 415388"/>
              <a:gd name="connsiteX4" fmla="*/ 3139337 w 3947936"/>
              <a:gd name="connsiteY4" fmla="*/ 272901 h 415388"/>
              <a:gd name="connsiteX5" fmla="*/ 2952955 w 3947936"/>
              <a:gd name="connsiteY5" fmla="*/ 9245 h 415388"/>
              <a:gd name="connsiteX6" fmla="*/ 391886 w 3947936"/>
              <a:gd name="connsiteY6" fmla="*/ 0 h 415388"/>
              <a:gd name="connsiteX7" fmla="*/ 105508 w 3947936"/>
              <a:gd name="connsiteY7" fmla="*/ 105508 h 415388"/>
              <a:gd name="connsiteX8" fmla="*/ 0 w 3947936"/>
              <a:gd name="connsiteY8" fmla="*/ 80387 h 415388"/>
              <a:gd name="connsiteX0" fmla="*/ 0 w 3947936"/>
              <a:gd name="connsiteY0" fmla="*/ 80387 h 415388"/>
              <a:gd name="connsiteX1" fmla="*/ 85411 w 3947936"/>
              <a:gd name="connsiteY1" fmla="*/ 401934 h 415388"/>
              <a:gd name="connsiteX2" fmla="*/ 1180682 w 3947936"/>
              <a:gd name="connsiteY2" fmla="*/ 406958 h 415388"/>
              <a:gd name="connsiteX3" fmla="*/ 2048710 w 3947936"/>
              <a:gd name="connsiteY3" fmla="*/ 415388 h 415388"/>
              <a:gd name="connsiteX4" fmla="*/ 3139337 w 3947936"/>
              <a:gd name="connsiteY4" fmla="*/ 272901 h 415388"/>
              <a:gd name="connsiteX5" fmla="*/ 2952955 w 3947936"/>
              <a:gd name="connsiteY5" fmla="*/ 9245 h 415388"/>
              <a:gd name="connsiteX6" fmla="*/ 391886 w 3947936"/>
              <a:gd name="connsiteY6" fmla="*/ 0 h 415388"/>
              <a:gd name="connsiteX7" fmla="*/ 105508 w 3947936"/>
              <a:gd name="connsiteY7" fmla="*/ 105508 h 415388"/>
              <a:gd name="connsiteX8" fmla="*/ 0 w 3947936"/>
              <a:gd name="connsiteY8" fmla="*/ 80387 h 415388"/>
              <a:gd name="connsiteX0" fmla="*/ 108058 w 4055994"/>
              <a:gd name="connsiteY0" fmla="*/ 80387 h 435044"/>
              <a:gd name="connsiteX1" fmla="*/ 0 w 4055994"/>
              <a:gd name="connsiteY1" fmla="*/ 435044 h 435044"/>
              <a:gd name="connsiteX2" fmla="*/ 1288740 w 4055994"/>
              <a:gd name="connsiteY2" fmla="*/ 406958 h 435044"/>
              <a:gd name="connsiteX3" fmla="*/ 2156768 w 4055994"/>
              <a:gd name="connsiteY3" fmla="*/ 415388 h 435044"/>
              <a:gd name="connsiteX4" fmla="*/ 3247395 w 4055994"/>
              <a:gd name="connsiteY4" fmla="*/ 272901 h 435044"/>
              <a:gd name="connsiteX5" fmla="*/ 3061013 w 4055994"/>
              <a:gd name="connsiteY5" fmla="*/ 9245 h 435044"/>
              <a:gd name="connsiteX6" fmla="*/ 499944 w 4055994"/>
              <a:gd name="connsiteY6" fmla="*/ 0 h 435044"/>
              <a:gd name="connsiteX7" fmla="*/ 213566 w 4055994"/>
              <a:gd name="connsiteY7" fmla="*/ 105508 h 435044"/>
              <a:gd name="connsiteX8" fmla="*/ 108058 w 4055994"/>
              <a:gd name="connsiteY8" fmla="*/ 80387 h 435044"/>
              <a:gd name="connsiteX0" fmla="*/ 0 w 4481134"/>
              <a:gd name="connsiteY0" fmla="*/ 179565 h 435044"/>
              <a:gd name="connsiteX1" fmla="*/ 425140 w 4481134"/>
              <a:gd name="connsiteY1" fmla="*/ 435044 h 435044"/>
              <a:gd name="connsiteX2" fmla="*/ 1713880 w 4481134"/>
              <a:gd name="connsiteY2" fmla="*/ 406958 h 435044"/>
              <a:gd name="connsiteX3" fmla="*/ 2581908 w 4481134"/>
              <a:gd name="connsiteY3" fmla="*/ 415388 h 435044"/>
              <a:gd name="connsiteX4" fmla="*/ 3672535 w 4481134"/>
              <a:gd name="connsiteY4" fmla="*/ 272901 h 435044"/>
              <a:gd name="connsiteX5" fmla="*/ 3486153 w 4481134"/>
              <a:gd name="connsiteY5" fmla="*/ 9245 h 435044"/>
              <a:gd name="connsiteX6" fmla="*/ 925084 w 4481134"/>
              <a:gd name="connsiteY6" fmla="*/ 0 h 435044"/>
              <a:gd name="connsiteX7" fmla="*/ 638706 w 4481134"/>
              <a:gd name="connsiteY7" fmla="*/ 105508 h 435044"/>
              <a:gd name="connsiteX8" fmla="*/ 0 w 4481134"/>
              <a:gd name="connsiteY8" fmla="*/ 179565 h 435044"/>
              <a:gd name="connsiteX0" fmla="*/ 0 w 4481134"/>
              <a:gd name="connsiteY0" fmla="*/ 179565 h 435044"/>
              <a:gd name="connsiteX1" fmla="*/ 425140 w 4481134"/>
              <a:gd name="connsiteY1" fmla="*/ 435044 h 435044"/>
              <a:gd name="connsiteX2" fmla="*/ 1713880 w 4481134"/>
              <a:gd name="connsiteY2" fmla="*/ 406958 h 435044"/>
              <a:gd name="connsiteX3" fmla="*/ 2581908 w 4481134"/>
              <a:gd name="connsiteY3" fmla="*/ 415388 h 435044"/>
              <a:gd name="connsiteX4" fmla="*/ 3672535 w 4481134"/>
              <a:gd name="connsiteY4" fmla="*/ 272901 h 435044"/>
              <a:gd name="connsiteX5" fmla="*/ 3486153 w 4481134"/>
              <a:gd name="connsiteY5" fmla="*/ 9245 h 435044"/>
              <a:gd name="connsiteX6" fmla="*/ 925084 w 4481134"/>
              <a:gd name="connsiteY6" fmla="*/ 0 h 435044"/>
              <a:gd name="connsiteX7" fmla="*/ 510169 w 4481134"/>
              <a:gd name="connsiteY7" fmla="*/ 94405 h 435044"/>
              <a:gd name="connsiteX8" fmla="*/ 0 w 4481134"/>
              <a:gd name="connsiteY8" fmla="*/ 179565 h 435044"/>
              <a:gd name="connsiteX0" fmla="*/ 0 w 4481134"/>
              <a:gd name="connsiteY0" fmla="*/ 179565 h 435044"/>
              <a:gd name="connsiteX1" fmla="*/ 425140 w 4481134"/>
              <a:gd name="connsiteY1" fmla="*/ 435044 h 435044"/>
              <a:gd name="connsiteX2" fmla="*/ 1713880 w 4481134"/>
              <a:gd name="connsiteY2" fmla="*/ 406958 h 435044"/>
              <a:gd name="connsiteX3" fmla="*/ 2581908 w 4481134"/>
              <a:gd name="connsiteY3" fmla="*/ 415388 h 435044"/>
              <a:gd name="connsiteX4" fmla="*/ 3672535 w 4481134"/>
              <a:gd name="connsiteY4" fmla="*/ 272901 h 435044"/>
              <a:gd name="connsiteX5" fmla="*/ 3486153 w 4481134"/>
              <a:gd name="connsiteY5" fmla="*/ 9245 h 435044"/>
              <a:gd name="connsiteX6" fmla="*/ 925084 w 4481134"/>
              <a:gd name="connsiteY6" fmla="*/ 0 h 435044"/>
              <a:gd name="connsiteX7" fmla="*/ 425140 w 4481134"/>
              <a:gd name="connsiteY7" fmla="*/ 9246 h 435044"/>
              <a:gd name="connsiteX8" fmla="*/ 0 w 4481134"/>
              <a:gd name="connsiteY8" fmla="*/ 179565 h 435044"/>
              <a:gd name="connsiteX0" fmla="*/ 5669 w 4486803"/>
              <a:gd name="connsiteY0" fmla="*/ 179565 h 435044"/>
              <a:gd name="connsiteX1" fmla="*/ 430809 w 4486803"/>
              <a:gd name="connsiteY1" fmla="*/ 435044 h 435044"/>
              <a:gd name="connsiteX2" fmla="*/ 1719549 w 4486803"/>
              <a:gd name="connsiteY2" fmla="*/ 406958 h 435044"/>
              <a:gd name="connsiteX3" fmla="*/ 2587577 w 4486803"/>
              <a:gd name="connsiteY3" fmla="*/ 415388 h 435044"/>
              <a:gd name="connsiteX4" fmla="*/ 3678204 w 4486803"/>
              <a:gd name="connsiteY4" fmla="*/ 272901 h 435044"/>
              <a:gd name="connsiteX5" fmla="*/ 3491822 w 4486803"/>
              <a:gd name="connsiteY5" fmla="*/ 9245 h 435044"/>
              <a:gd name="connsiteX6" fmla="*/ 930753 w 4486803"/>
              <a:gd name="connsiteY6" fmla="*/ 0 h 435044"/>
              <a:gd name="connsiteX7" fmla="*/ 430809 w 4486803"/>
              <a:gd name="connsiteY7" fmla="*/ 9246 h 435044"/>
              <a:gd name="connsiteX8" fmla="*/ 5669 w 4486803"/>
              <a:gd name="connsiteY8" fmla="*/ 179565 h 435044"/>
              <a:gd name="connsiteX0" fmla="*/ 193410 w 4674544"/>
              <a:gd name="connsiteY0" fmla="*/ 179565 h 435044"/>
              <a:gd name="connsiteX1" fmla="*/ 618550 w 4674544"/>
              <a:gd name="connsiteY1" fmla="*/ 435044 h 435044"/>
              <a:gd name="connsiteX2" fmla="*/ 1907290 w 4674544"/>
              <a:gd name="connsiteY2" fmla="*/ 406958 h 435044"/>
              <a:gd name="connsiteX3" fmla="*/ 2775318 w 4674544"/>
              <a:gd name="connsiteY3" fmla="*/ 415388 h 435044"/>
              <a:gd name="connsiteX4" fmla="*/ 3865945 w 4674544"/>
              <a:gd name="connsiteY4" fmla="*/ 272901 h 435044"/>
              <a:gd name="connsiteX5" fmla="*/ 3679563 w 4674544"/>
              <a:gd name="connsiteY5" fmla="*/ 9245 h 435044"/>
              <a:gd name="connsiteX6" fmla="*/ 1118494 w 4674544"/>
              <a:gd name="connsiteY6" fmla="*/ 0 h 435044"/>
              <a:gd name="connsiteX7" fmla="*/ 618550 w 4674544"/>
              <a:gd name="connsiteY7" fmla="*/ 9246 h 435044"/>
              <a:gd name="connsiteX8" fmla="*/ 193410 w 4674544"/>
              <a:gd name="connsiteY8" fmla="*/ 179565 h 435044"/>
              <a:gd name="connsiteX0" fmla="*/ 214790 w 4270784"/>
              <a:gd name="connsiteY0" fmla="*/ 9246 h 435044"/>
              <a:gd name="connsiteX1" fmla="*/ 214790 w 4270784"/>
              <a:gd name="connsiteY1" fmla="*/ 435044 h 435044"/>
              <a:gd name="connsiteX2" fmla="*/ 1503530 w 4270784"/>
              <a:gd name="connsiteY2" fmla="*/ 406958 h 435044"/>
              <a:gd name="connsiteX3" fmla="*/ 2371558 w 4270784"/>
              <a:gd name="connsiteY3" fmla="*/ 415388 h 435044"/>
              <a:gd name="connsiteX4" fmla="*/ 3462185 w 4270784"/>
              <a:gd name="connsiteY4" fmla="*/ 272901 h 435044"/>
              <a:gd name="connsiteX5" fmla="*/ 3275803 w 4270784"/>
              <a:gd name="connsiteY5" fmla="*/ 9245 h 435044"/>
              <a:gd name="connsiteX6" fmla="*/ 714734 w 4270784"/>
              <a:gd name="connsiteY6" fmla="*/ 0 h 435044"/>
              <a:gd name="connsiteX7" fmla="*/ 214790 w 4270784"/>
              <a:gd name="connsiteY7" fmla="*/ 9246 h 435044"/>
              <a:gd name="connsiteX0" fmla="*/ 1512659 w 5568653"/>
              <a:gd name="connsiteY0" fmla="*/ 9246 h 435044"/>
              <a:gd name="connsiteX1" fmla="*/ 1512659 w 5568653"/>
              <a:gd name="connsiteY1" fmla="*/ 435044 h 435044"/>
              <a:gd name="connsiteX2" fmla="*/ 2801399 w 5568653"/>
              <a:gd name="connsiteY2" fmla="*/ 406958 h 435044"/>
              <a:gd name="connsiteX3" fmla="*/ 3669427 w 5568653"/>
              <a:gd name="connsiteY3" fmla="*/ 415388 h 435044"/>
              <a:gd name="connsiteX4" fmla="*/ 4760054 w 5568653"/>
              <a:gd name="connsiteY4" fmla="*/ 272901 h 435044"/>
              <a:gd name="connsiteX5" fmla="*/ 4573672 w 5568653"/>
              <a:gd name="connsiteY5" fmla="*/ 9245 h 435044"/>
              <a:gd name="connsiteX6" fmla="*/ 2012603 w 5568653"/>
              <a:gd name="connsiteY6" fmla="*/ 0 h 435044"/>
              <a:gd name="connsiteX7" fmla="*/ 1512659 w 5568653"/>
              <a:gd name="connsiteY7" fmla="*/ 9246 h 435044"/>
              <a:gd name="connsiteX0" fmla="*/ 1512659 w 5568653"/>
              <a:gd name="connsiteY0" fmla="*/ 9246 h 435044"/>
              <a:gd name="connsiteX1" fmla="*/ 1512659 w 5568653"/>
              <a:gd name="connsiteY1" fmla="*/ 435044 h 435044"/>
              <a:gd name="connsiteX2" fmla="*/ 2801399 w 5568653"/>
              <a:gd name="connsiteY2" fmla="*/ 406958 h 435044"/>
              <a:gd name="connsiteX3" fmla="*/ 3669427 w 5568653"/>
              <a:gd name="connsiteY3" fmla="*/ 415388 h 435044"/>
              <a:gd name="connsiteX4" fmla="*/ 4760054 w 5568653"/>
              <a:gd name="connsiteY4" fmla="*/ 272901 h 435044"/>
              <a:gd name="connsiteX5" fmla="*/ 4573672 w 5568653"/>
              <a:gd name="connsiteY5" fmla="*/ 9245 h 435044"/>
              <a:gd name="connsiteX6" fmla="*/ 2012603 w 5568653"/>
              <a:gd name="connsiteY6" fmla="*/ 0 h 435044"/>
              <a:gd name="connsiteX7" fmla="*/ 1512659 w 5568653"/>
              <a:gd name="connsiteY7" fmla="*/ 9246 h 435044"/>
              <a:gd name="connsiteX0" fmla="*/ 1342601 w 5398595"/>
              <a:gd name="connsiteY0" fmla="*/ 9246 h 415388"/>
              <a:gd name="connsiteX1" fmla="*/ 1512659 w 5398595"/>
              <a:gd name="connsiteY1" fmla="*/ 349884 h 415388"/>
              <a:gd name="connsiteX2" fmla="*/ 2631341 w 5398595"/>
              <a:gd name="connsiteY2" fmla="*/ 406958 h 415388"/>
              <a:gd name="connsiteX3" fmla="*/ 3499369 w 5398595"/>
              <a:gd name="connsiteY3" fmla="*/ 415388 h 415388"/>
              <a:gd name="connsiteX4" fmla="*/ 4589996 w 5398595"/>
              <a:gd name="connsiteY4" fmla="*/ 272901 h 415388"/>
              <a:gd name="connsiteX5" fmla="*/ 4403614 w 5398595"/>
              <a:gd name="connsiteY5" fmla="*/ 9245 h 415388"/>
              <a:gd name="connsiteX6" fmla="*/ 1842545 w 5398595"/>
              <a:gd name="connsiteY6" fmla="*/ 0 h 415388"/>
              <a:gd name="connsiteX7" fmla="*/ 1342601 w 5398595"/>
              <a:gd name="connsiteY7" fmla="*/ 9246 h 415388"/>
              <a:gd name="connsiteX0" fmla="*/ 1342601 w 5398595"/>
              <a:gd name="connsiteY0" fmla="*/ 9246 h 443798"/>
              <a:gd name="connsiteX1" fmla="*/ 1512659 w 5398595"/>
              <a:gd name="connsiteY1" fmla="*/ 349884 h 443798"/>
              <a:gd name="connsiteX2" fmla="*/ 2631341 w 5398595"/>
              <a:gd name="connsiteY2" fmla="*/ 406958 h 443798"/>
              <a:gd name="connsiteX3" fmla="*/ 3499369 w 5398595"/>
              <a:gd name="connsiteY3" fmla="*/ 415388 h 443798"/>
              <a:gd name="connsiteX4" fmla="*/ 4589996 w 5398595"/>
              <a:gd name="connsiteY4" fmla="*/ 272901 h 443798"/>
              <a:gd name="connsiteX5" fmla="*/ 4403614 w 5398595"/>
              <a:gd name="connsiteY5" fmla="*/ 9245 h 443798"/>
              <a:gd name="connsiteX6" fmla="*/ 1842545 w 5398595"/>
              <a:gd name="connsiteY6" fmla="*/ 0 h 443798"/>
              <a:gd name="connsiteX7" fmla="*/ 1342601 w 5398595"/>
              <a:gd name="connsiteY7" fmla="*/ 9246 h 443798"/>
              <a:gd name="connsiteX0" fmla="*/ 1342601 w 5398595"/>
              <a:gd name="connsiteY0" fmla="*/ 9246 h 443798"/>
              <a:gd name="connsiteX1" fmla="*/ 1512659 w 5398595"/>
              <a:gd name="connsiteY1" fmla="*/ 349884 h 443798"/>
              <a:gd name="connsiteX2" fmla="*/ 2631341 w 5398595"/>
              <a:gd name="connsiteY2" fmla="*/ 406958 h 443798"/>
              <a:gd name="connsiteX3" fmla="*/ 3499369 w 5398595"/>
              <a:gd name="connsiteY3" fmla="*/ 415388 h 443798"/>
              <a:gd name="connsiteX4" fmla="*/ 4589996 w 5398595"/>
              <a:gd name="connsiteY4" fmla="*/ 272901 h 443798"/>
              <a:gd name="connsiteX5" fmla="*/ 4403614 w 5398595"/>
              <a:gd name="connsiteY5" fmla="*/ 9245 h 443798"/>
              <a:gd name="connsiteX6" fmla="*/ 1842545 w 5398595"/>
              <a:gd name="connsiteY6" fmla="*/ 0 h 443798"/>
              <a:gd name="connsiteX7" fmla="*/ 1342601 w 5398595"/>
              <a:gd name="connsiteY7" fmla="*/ 9246 h 443798"/>
              <a:gd name="connsiteX0" fmla="*/ 1342601 w 5398595"/>
              <a:gd name="connsiteY0" fmla="*/ 9246 h 471883"/>
              <a:gd name="connsiteX1" fmla="*/ 1512659 w 5398595"/>
              <a:gd name="connsiteY1" fmla="*/ 349884 h 471883"/>
              <a:gd name="connsiteX2" fmla="*/ 2873108 w 5398595"/>
              <a:gd name="connsiteY2" fmla="*/ 435043 h 471883"/>
              <a:gd name="connsiteX3" fmla="*/ 3499369 w 5398595"/>
              <a:gd name="connsiteY3" fmla="*/ 415388 h 471883"/>
              <a:gd name="connsiteX4" fmla="*/ 4589996 w 5398595"/>
              <a:gd name="connsiteY4" fmla="*/ 272901 h 471883"/>
              <a:gd name="connsiteX5" fmla="*/ 4403614 w 5398595"/>
              <a:gd name="connsiteY5" fmla="*/ 9245 h 471883"/>
              <a:gd name="connsiteX6" fmla="*/ 1842545 w 5398595"/>
              <a:gd name="connsiteY6" fmla="*/ 0 h 471883"/>
              <a:gd name="connsiteX7" fmla="*/ 1342601 w 5398595"/>
              <a:gd name="connsiteY7" fmla="*/ 9246 h 471883"/>
              <a:gd name="connsiteX0" fmla="*/ 1342601 w 5398595"/>
              <a:gd name="connsiteY0" fmla="*/ 9246 h 471883"/>
              <a:gd name="connsiteX1" fmla="*/ 1512659 w 5398595"/>
              <a:gd name="connsiteY1" fmla="*/ 349884 h 471883"/>
              <a:gd name="connsiteX2" fmla="*/ 2873108 w 5398595"/>
              <a:gd name="connsiteY2" fmla="*/ 435043 h 471883"/>
              <a:gd name="connsiteX3" fmla="*/ 3673507 w 5398595"/>
              <a:gd name="connsiteY3" fmla="*/ 386093 h 471883"/>
              <a:gd name="connsiteX4" fmla="*/ 4589996 w 5398595"/>
              <a:gd name="connsiteY4" fmla="*/ 272901 h 471883"/>
              <a:gd name="connsiteX5" fmla="*/ 4403614 w 5398595"/>
              <a:gd name="connsiteY5" fmla="*/ 9245 h 471883"/>
              <a:gd name="connsiteX6" fmla="*/ 1842545 w 5398595"/>
              <a:gd name="connsiteY6" fmla="*/ 0 h 471883"/>
              <a:gd name="connsiteX7" fmla="*/ 1342601 w 5398595"/>
              <a:gd name="connsiteY7" fmla="*/ 9246 h 471883"/>
              <a:gd name="connsiteX0" fmla="*/ 1342601 w 5398595"/>
              <a:gd name="connsiteY0" fmla="*/ 9246 h 471883"/>
              <a:gd name="connsiteX1" fmla="*/ 1512659 w 5398595"/>
              <a:gd name="connsiteY1" fmla="*/ 349884 h 471883"/>
              <a:gd name="connsiteX2" fmla="*/ 2873108 w 5398595"/>
              <a:gd name="connsiteY2" fmla="*/ 435043 h 471883"/>
              <a:gd name="connsiteX3" fmla="*/ 3673507 w 5398595"/>
              <a:gd name="connsiteY3" fmla="*/ 386093 h 471883"/>
              <a:gd name="connsiteX4" fmla="*/ 4589996 w 5398595"/>
              <a:gd name="connsiteY4" fmla="*/ 272901 h 471883"/>
              <a:gd name="connsiteX5" fmla="*/ 4403614 w 5398595"/>
              <a:gd name="connsiteY5" fmla="*/ 9245 h 471883"/>
              <a:gd name="connsiteX6" fmla="*/ 1842545 w 5398595"/>
              <a:gd name="connsiteY6" fmla="*/ 0 h 471883"/>
              <a:gd name="connsiteX7" fmla="*/ 1342601 w 5398595"/>
              <a:gd name="connsiteY7" fmla="*/ 9246 h 471883"/>
              <a:gd name="connsiteX0" fmla="*/ 1342601 w 5447571"/>
              <a:gd name="connsiteY0" fmla="*/ 9246 h 471883"/>
              <a:gd name="connsiteX1" fmla="*/ 1512659 w 5447571"/>
              <a:gd name="connsiteY1" fmla="*/ 349884 h 471883"/>
              <a:gd name="connsiteX2" fmla="*/ 2873108 w 5447571"/>
              <a:gd name="connsiteY2" fmla="*/ 435043 h 471883"/>
              <a:gd name="connsiteX3" fmla="*/ 3673507 w 5447571"/>
              <a:gd name="connsiteY3" fmla="*/ 386093 h 471883"/>
              <a:gd name="connsiteX4" fmla="*/ 4638972 w 5447571"/>
              <a:gd name="connsiteY4" fmla="*/ 305603 h 471883"/>
              <a:gd name="connsiteX5" fmla="*/ 4403614 w 5447571"/>
              <a:gd name="connsiteY5" fmla="*/ 9245 h 471883"/>
              <a:gd name="connsiteX6" fmla="*/ 1842545 w 5447571"/>
              <a:gd name="connsiteY6" fmla="*/ 0 h 471883"/>
              <a:gd name="connsiteX7" fmla="*/ 1342601 w 5447571"/>
              <a:gd name="connsiteY7" fmla="*/ 9246 h 471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47571" h="471883">
                <a:moveTo>
                  <a:pt x="1342601" y="9246"/>
                </a:moveTo>
                <a:cubicBezTo>
                  <a:pt x="659999" y="33382"/>
                  <a:pt x="0" y="28802"/>
                  <a:pt x="1512659" y="349884"/>
                </a:cubicBezTo>
                <a:cubicBezTo>
                  <a:pt x="1912082" y="441125"/>
                  <a:pt x="2235608" y="471883"/>
                  <a:pt x="2873108" y="435043"/>
                </a:cubicBezTo>
                <a:lnTo>
                  <a:pt x="3673507" y="386093"/>
                </a:lnTo>
                <a:cubicBezTo>
                  <a:pt x="3997229" y="362388"/>
                  <a:pt x="4414007" y="371364"/>
                  <a:pt x="4638972" y="305603"/>
                </a:cubicBezTo>
                <a:cubicBezTo>
                  <a:pt x="5447571" y="208504"/>
                  <a:pt x="5128852" y="73805"/>
                  <a:pt x="4403614" y="9245"/>
                </a:cubicBezTo>
                <a:lnTo>
                  <a:pt x="1842545" y="0"/>
                </a:lnTo>
                <a:lnTo>
                  <a:pt x="1342601" y="9246"/>
                </a:lnTo>
                <a:close/>
              </a:path>
            </a:pathLst>
          </a:cu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6781800" y="4230688"/>
            <a:ext cx="609600" cy="292100"/>
          </a:xfrm>
          <a:custGeom>
            <a:avLst/>
            <a:gdLst>
              <a:gd name="connsiteX0" fmla="*/ 0 w 254442"/>
              <a:gd name="connsiteY0" fmla="*/ 135172 h 143124"/>
              <a:gd name="connsiteX1" fmla="*/ 39757 w 254442"/>
              <a:gd name="connsiteY1" fmla="*/ 63611 h 143124"/>
              <a:gd name="connsiteX2" fmla="*/ 87464 w 254442"/>
              <a:gd name="connsiteY2" fmla="*/ 23854 h 143124"/>
              <a:gd name="connsiteX3" fmla="*/ 151075 w 254442"/>
              <a:gd name="connsiteY3" fmla="*/ 0 h 143124"/>
              <a:gd name="connsiteX4" fmla="*/ 222637 w 254442"/>
              <a:gd name="connsiteY4" fmla="*/ 0 h 143124"/>
              <a:gd name="connsiteX5" fmla="*/ 222637 w 254442"/>
              <a:gd name="connsiteY5" fmla="*/ 87465 h 143124"/>
              <a:gd name="connsiteX6" fmla="*/ 254442 w 254442"/>
              <a:gd name="connsiteY6" fmla="*/ 143124 h 143124"/>
              <a:gd name="connsiteX7" fmla="*/ 0 w 254442"/>
              <a:gd name="connsiteY7" fmla="*/ 135172 h 14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442" h="143124">
                <a:moveTo>
                  <a:pt x="0" y="135172"/>
                </a:moveTo>
                <a:lnTo>
                  <a:pt x="39757" y="63611"/>
                </a:lnTo>
                <a:lnTo>
                  <a:pt x="87464" y="23854"/>
                </a:lnTo>
                <a:lnTo>
                  <a:pt x="151075" y="0"/>
                </a:lnTo>
                <a:lnTo>
                  <a:pt x="222637" y="0"/>
                </a:lnTo>
                <a:lnTo>
                  <a:pt x="222637" y="87465"/>
                </a:lnTo>
                <a:lnTo>
                  <a:pt x="254442" y="143124"/>
                </a:lnTo>
                <a:lnTo>
                  <a:pt x="0" y="135172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" name="Down Arrow 76"/>
          <p:cNvSpPr/>
          <p:nvPr/>
        </p:nvSpPr>
        <p:spPr>
          <a:xfrm rot="5400000" flipV="1">
            <a:off x="7485063" y="2613025"/>
            <a:ext cx="477837" cy="969963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20" name="TextBox 84"/>
          <p:cNvSpPr txBox="1">
            <a:spLocks noChangeArrowheads="1"/>
          </p:cNvSpPr>
          <p:nvPr/>
        </p:nvSpPr>
        <p:spPr bwMode="auto">
          <a:xfrm>
            <a:off x="990600" y="5449888"/>
            <a:ext cx="25193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</a:rPr>
              <a:t>Ancient evaporite</a:t>
            </a:r>
          </a:p>
          <a:p>
            <a:pPr eaLnBrk="1" hangingPunct="1"/>
            <a:r>
              <a:rPr lang="en-US" b="1">
                <a:solidFill>
                  <a:srgbClr val="FFFF00"/>
                </a:solidFill>
              </a:rPr>
              <a:t>in uplifted mountains</a:t>
            </a:r>
          </a:p>
        </p:txBody>
      </p:sp>
      <p:sp>
        <p:nvSpPr>
          <p:cNvPr id="20521" name="TextBox 85"/>
          <p:cNvSpPr txBox="1">
            <a:spLocks noChangeArrowheads="1"/>
          </p:cNvSpPr>
          <p:nvPr/>
        </p:nvSpPr>
        <p:spPr bwMode="auto">
          <a:xfrm>
            <a:off x="3940175" y="5449888"/>
            <a:ext cx="2384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FFFF"/>
                </a:solidFill>
              </a:rPr>
              <a:t>Evaporite deposit = </a:t>
            </a:r>
          </a:p>
          <a:p>
            <a:pPr eaLnBrk="1" hangingPunct="1"/>
            <a:r>
              <a:rPr lang="en-US" b="1">
                <a:solidFill>
                  <a:srgbClr val="00FFFF"/>
                </a:solidFill>
              </a:rPr>
              <a:t>Salt deposit</a:t>
            </a:r>
          </a:p>
        </p:txBody>
      </p:sp>
      <p:sp>
        <p:nvSpPr>
          <p:cNvPr id="20522" name="TextBox 86"/>
          <p:cNvSpPr txBox="1">
            <a:spLocks noChangeArrowheads="1"/>
          </p:cNvSpPr>
          <p:nvPr/>
        </p:nvSpPr>
        <p:spPr bwMode="auto">
          <a:xfrm>
            <a:off x="6430963" y="5449888"/>
            <a:ext cx="1812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Wind mobile</a:t>
            </a:r>
          </a:p>
          <a:p>
            <a:pPr eaLnBrk="1" hangingPunct="1"/>
            <a:r>
              <a:rPr lang="en-US" b="1"/>
              <a:t>gypsum dunes</a:t>
            </a:r>
          </a:p>
        </p:txBody>
      </p:sp>
      <p:sp>
        <p:nvSpPr>
          <p:cNvPr id="20523" name="TextBox 88"/>
          <p:cNvSpPr txBox="1">
            <a:spLocks noChangeArrowheads="1"/>
          </p:cNvSpPr>
          <p:nvPr/>
        </p:nvSpPr>
        <p:spPr bwMode="auto">
          <a:xfrm>
            <a:off x="7086600" y="2097088"/>
            <a:ext cx="137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/>
              <a:t>4) Aeolian deposition</a:t>
            </a:r>
          </a:p>
        </p:txBody>
      </p:sp>
      <p:sp>
        <p:nvSpPr>
          <p:cNvPr id="20524" name="TextBox 89"/>
          <p:cNvSpPr txBox="1">
            <a:spLocks noChangeArrowheads="1"/>
          </p:cNvSpPr>
          <p:nvPr/>
        </p:nvSpPr>
        <p:spPr bwMode="auto">
          <a:xfrm>
            <a:off x="3276600" y="3011488"/>
            <a:ext cx="137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/>
              <a:t>2) Fluvial </a:t>
            </a:r>
          </a:p>
          <a:p>
            <a:pPr algn="ctr" eaLnBrk="1" hangingPunct="1"/>
            <a:r>
              <a:rPr lang="en-US" b="1"/>
              <a:t>transport</a:t>
            </a:r>
          </a:p>
        </p:txBody>
      </p:sp>
      <p:sp>
        <p:nvSpPr>
          <p:cNvPr id="20525" name="TextBox 89"/>
          <p:cNvSpPr txBox="1">
            <a:spLocks noChangeArrowheads="1"/>
          </p:cNvSpPr>
          <p:nvPr/>
        </p:nvSpPr>
        <p:spPr bwMode="auto">
          <a:xfrm>
            <a:off x="-76200" y="2630488"/>
            <a:ext cx="1752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/>
              <a:t>1) Dissolution</a:t>
            </a:r>
          </a:p>
          <a:p>
            <a:pPr algn="ctr" eaLnBrk="1" hangingPunct="1"/>
            <a:r>
              <a:rPr lang="en-US" b="1"/>
              <a:t>Leaching</a:t>
            </a:r>
          </a:p>
          <a:p>
            <a:pPr algn="ctr" eaLnBrk="1" hangingPunct="1"/>
            <a:r>
              <a:rPr lang="en-US" b="1"/>
              <a:t>Erosion</a:t>
            </a:r>
          </a:p>
        </p:txBody>
      </p:sp>
      <p:sp>
        <p:nvSpPr>
          <p:cNvPr id="84" name="Rectangle 83"/>
          <p:cNvSpPr/>
          <p:nvPr/>
        </p:nvSpPr>
        <p:spPr>
          <a:xfrm rot="19110696">
            <a:off x="1098550" y="3500438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5" name="Rectangle 84"/>
          <p:cNvSpPr/>
          <p:nvPr/>
        </p:nvSpPr>
        <p:spPr>
          <a:xfrm rot="19110696">
            <a:off x="1327150" y="3500438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" name="Rectangle 85"/>
          <p:cNvSpPr/>
          <p:nvPr/>
        </p:nvSpPr>
        <p:spPr>
          <a:xfrm rot="19110696">
            <a:off x="1441450" y="3333750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8" name="Rectangle 87"/>
          <p:cNvSpPr/>
          <p:nvPr/>
        </p:nvSpPr>
        <p:spPr>
          <a:xfrm rot="19110696">
            <a:off x="1981200" y="3541713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9" name="Rectangle 88"/>
          <p:cNvSpPr/>
          <p:nvPr/>
        </p:nvSpPr>
        <p:spPr>
          <a:xfrm rot="19110696">
            <a:off x="2133600" y="3371850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0" name="Rectangle 89"/>
          <p:cNvSpPr/>
          <p:nvPr/>
        </p:nvSpPr>
        <p:spPr>
          <a:xfrm rot="19110696">
            <a:off x="2328863" y="3503613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1" name="Rectangle 90"/>
          <p:cNvSpPr/>
          <p:nvPr/>
        </p:nvSpPr>
        <p:spPr>
          <a:xfrm rot="19110696">
            <a:off x="2546350" y="3773488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 rot="19110696">
            <a:off x="3155950" y="4186238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8" name="Rectangle 67"/>
          <p:cNvSpPr/>
          <p:nvPr/>
        </p:nvSpPr>
        <p:spPr>
          <a:xfrm rot="19110696">
            <a:off x="4832350" y="4491038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" name="Rectangle 68"/>
          <p:cNvSpPr/>
          <p:nvPr/>
        </p:nvSpPr>
        <p:spPr>
          <a:xfrm rot="19110696">
            <a:off x="4984750" y="4567238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" name="Rectangle 69"/>
          <p:cNvSpPr/>
          <p:nvPr/>
        </p:nvSpPr>
        <p:spPr>
          <a:xfrm rot="19110696">
            <a:off x="4603750" y="4643438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>
          <a:xfrm rot="19110696">
            <a:off x="4357688" y="4635500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2" name="Rectangle 71"/>
          <p:cNvSpPr/>
          <p:nvPr/>
        </p:nvSpPr>
        <p:spPr>
          <a:xfrm rot="19110696">
            <a:off x="6737350" y="4567238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3" name="Rectangle 72"/>
          <p:cNvSpPr/>
          <p:nvPr/>
        </p:nvSpPr>
        <p:spPr>
          <a:xfrm rot="19110696">
            <a:off x="4070350" y="4567238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8" name="Rectangle 77"/>
          <p:cNvSpPr/>
          <p:nvPr/>
        </p:nvSpPr>
        <p:spPr>
          <a:xfrm rot="19110696">
            <a:off x="4222750" y="4643438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9" name="Rectangle 78"/>
          <p:cNvSpPr/>
          <p:nvPr/>
        </p:nvSpPr>
        <p:spPr>
          <a:xfrm rot="19110696">
            <a:off x="5264150" y="4451350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0" name="Rectangle 79"/>
          <p:cNvSpPr/>
          <p:nvPr/>
        </p:nvSpPr>
        <p:spPr>
          <a:xfrm rot="19110696">
            <a:off x="5080000" y="4413250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" name="Rectangle 81"/>
          <p:cNvSpPr/>
          <p:nvPr/>
        </p:nvSpPr>
        <p:spPr>
          <a:xfrm rot="19110696">
            <a:off x="5495925" y="4448175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3" name="Rectangle 82"/>
          <p:cNvSpPr/>
          <p:nvPr/>
        </p:nvSpPr>
        <p:spPr>
          <a:xfrm rot="19110696">
            <a:off x="5764213" y="4440238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" name="Rectangle 86"/>
          <p:cNvSpPr/>
          <p:nvPr/>
        </p:nvSpPr>
        <p:spPr>
          <a:xfrm rot="19110696">
            <a:off x="6042025" y="4438650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3" name="Rectangle 92"/>
          <p:cNvSpPr/>
          <p:nvPr/>
        </p:nvSpPr>
        <p:spPr>
          <a:xfrm rot="19110696">
            <a:off x="6281738" y="4459288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4" name="Rectangle 93"/>
          <p:cNvSpPr/>
          <p:nvPr/>
        </p:nvSpPr>
        <p:spPr>
          <a:xfrm rot="19110696">
            <a:off x="5183188" y="4684713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5" name="Rectangle 94"/>
          <p:cNvSpPr/>
          <p:nvPr/>
        </p:nvSpPr>
        <p:spPr>
          <a:xfrm rot="19110696">
            <a:off x="4908550" y="4719638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6" name="Rectangle 95"/>
          <p:cNvSpPr/>
          <p:nvPr/>
        </p:nvSpPr>
        <p:spPr>
          <a:xfrm rot="19110696">
            <a:off x="5437188" y="4667250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7" name="Rectangle 96"/>
          <p:cNvSpPr/>
          <p:nvPr/>
        </p:nvSpPr>
        <p:spPr>
          <a:xfrm rot="19110696">
            <a:off x="5708650" y="4708525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8" name="Rectangle 97"/>
          <p:cNvSpPr/>
          <p:nvPr/>
        </p:nvSpPr>
        <p:spPr>
          <a:xfrm rot="19110696">
            <a:off x="5961063" y="4641850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9" name="Rectangle 98"/>
          <p:cNvSpPr/>
          <p:nvPr/>
        </p:nvSpPr>
        <p:spPr>
          <a:xfrm rot="19110696">
            <a:off x="6245225" y="4686300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0" name="Rectangle 99"/>
          <p:cNvSpPr/>
          <p:nvPr/>
        </p:nvSpPr>
        <p:spPr>
          <a:xfrm rot="19110696">
            <a:off x="6508750" y="4643438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1" name="Freeform 100"/>
          <p:cNvSpPr/>
          <p:nvPr/>
        </p:nvSpPr>
        <p:spPr>
          <a:xfrm>
            <a:off x="7391400" y="4154488"/>
            <a:ext cx="609600" cy="292100"/>
          </a:xfrm>
          <a:custGeom>
            <a:avLst/>
            <a:gdLst>
              <a:gd name="connsiteX0" fmla="*/ 0 w 254442"/>
              <a:gd name="connsiteY0" fmla="*/ 135172 h 143124"/>
              <a:gd name="connsiteX1" fmla="*/ 39757 w 254442"/>
              <a:gd name="connsiteY1" fmla="*/ 63611 h 143124"/>
              <a:gd name="connsiteX2" fmla="*/ 87464 w 254442"/>
              <a:gd name="connsiteY2" fmla="*/ 23854 h 143124"/>
              <a:gd name="connsiteX3" fmla="*/ 151075 w 254442"/>
              <a:gd name="connsiteY3" fmla="*/ 0 h 143124"/>
              <a:gd name="connsiteX4" fmla="*/ 222637 w 254442"/>
              <a:gd name="connsiteY4" fmla="*/ 0 h 143124"/>
              <a:gd name="connsiteX5" fmla="*/ 222637 w 254442"/>
              <a:gd name="connsiteY5" fmla="*/ 87465 h 143124"/>
              <a:gd name="connsiteX6" fmla="*/ 254442 w 254442"/>
              <a:gd name="connsiteY6" fmla="*/ 143124 h 143124"/>
              <a:gd name="connsiteX7" fmla="*/ 0 w 254442"/>
              <a:gd name="connsiteY7" fmla="*/ 135172 h 14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442" h="143124">
                <a:moveTo>
                  <a:pt x="0" y="135172"/>
                </a:moveTo>
                <a:lnTo>
                  <a:pt x="39757" y="63611"/>
                </a:lnTo>
                <a:lnTo>
                  <a:pt x="87464" y="23854"/>
                </a:lnTo>
                <a:lnTo>
                  <a:pt x="151075" y="0"/>
                </a:lnTo>
                <a:lnTo>
                  <a:pt x="222637" y="0"/>
                </a:lnTo>
                <a:lnTo>
                  <a:pt x="222637" y="87465"/>
                </a:lnTo>
                <a:lnTo>
                  <a:pt x="254442" y="143124"/>
                </a:lnTo>
                <a:lnTo>
                  <a:pt x="0" y="135172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" name="Freeform 101"/>
          <p:cNvSpPr/>
          <p:nvPr/>
        </p:nvSpPr>
        <p:spPr>
          <a:xfrm>
            <a:off x="7924800" y="4154488"/>
            <a:ext cx="609600" cy="292100"/>
          </a:xfrm>
          <a:custGeom>
            <a:avLst/>
            <a:gdLst>
              <a:gd name="connsiteX0" fmla="*/ 0 w 254442"/>
              <a:gd name="connsiteY0" fmla="*/ 135172 h 143124"/>
              <a:gd name="connsiteX1" fmla="*/ 39757 w 254442"/>
              <a:gd name="connsiteY1" fmla="*/ 63611 h 143124"/>
              <a:gd name="connsiteX2" fmla="*/ 87464 w 254442"/>
              <a:gd name="connsiteY2" fmla="*/ 23854 h 143124"/>
              <a:gd name="connsiteX3" fmla="*/ 151075 w 254442"/>
              <a:gd name="connsiteY3" fmla="*/ 0 h 143124"/>
              <a:gd name="connsiteX4" fmla="*/ 222637 w 254442"/>
              <a:gd name="connsiteY4" fmla="*/ 0 h 143124"/>
              <a:gd name="connsiteX5" fmla="*/ 222637 w 254442"/>
              <a:gd name="connsiteY5" fmla="*/ 87465 h 143124"/>
              <a:gd name="connsiteX6" fmla="*/ 254442 w 254442"/>
              <a:gd name="connsiteY6" fmla="*/ 143124 h 143124"/>
              <a:gd name="connsiteX7" fmla="*/ 0 w 254442"/>
              <a:gd name="connsiteY7" fmla="*/ 135172 h 14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442" h="143124">
                <a:moveTo>
                  <a:pt x="0" y="135172"/>
                </a:moveTo>
                <a:lnTo>
                  <a:pt x="39757" y="63611"/>
                </a:lnTo>
                <a:lnTo>
                  <a:pt x="87464" y="23854"/>
                </a:lnTo>
                <a:lnTo>
                  <a:pt x="151075" y="0"/>
                </a:lnTo>
                <a:lnTo>
                  <a:pt x="222637" y="0"/>
                </a:lnTo>
                <a:lnTo>
                  <a:pt x="222637" y="87465"/>
                </a:lnTo>
                <a:lnTo>
                  <a:pt x="254442" y="143124"/>
                </a:lnTo>
                <a:lnTo>
                  <a:pt x="0" y="135172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" name="Rectangle 102"/>
          <p:cNvSpPr/>
          <p:nvPr/>
        </p:nvSpPr>
        <p:spPr>
          <a:xfrm rot="19110696">
            <a:off x="6053138" y="3838575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4" name="Rectangle 103"/>
          <p:cNvSpPr/>
          <p:nvPr/>
        </p:nvSpPr>
        <p:spPr>
          <a:xfrm rot="19110696">
            <a:off x="6578600" y="3940175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" name="Bent Arrow 104"/>
          <p:cNvSpPr/>
          <p:nvPr/>
        </p:nvSpPr>
        <p:spPr>
          <a:xfrm>
            <a:off x="5486400" y="3849688"/>
            <a:ext cx="515938" cy="441325"/>
          </a:xfrm>
          <a:prstGeom prst="bentArrow">
            <a:avLst>
              <a:gd name="adj1" fmla="val 22661"/>
              <a:gd name="adj2" fmla="val 24485"/>
              <a:gd name="adj3" fmla="val 50000"/>
              <a:gd name="adj4" fmla="val 73596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6" name="Bent Arrow 105"/>
          <p:cNvSpPr/>
          <p:nvPr/>
        </p:nvSpPr>
        <p:spPr>
          <a:xfrm>
            <a:off x="6019800" y="3925888"/>
            <a:ext cx="515938" cy="441325"/>
          </a:xfrm>
          <a:prstGeom prst="bentArrow">
            <a:avLst>
              <a:gd name="adj1" fmla="val 22661"/>
              <a:gd name="adj2" fmla="val 24485"/>
              <a:gd name="adj3" fmla="val 50000"/>
              <a:gd name="adj4" fmla="val 73596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 rot="19110696">
            <a:off x="7392988" y="3814763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9" name="Rectangle 108"/>
          <p:cNvSpPr/>
          <p:nvPr/>
        </p:nvSpPr>
        <p:spPr>
          <a:xfrm rot="19110696">
            <a:off x="7816850" y="3679825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0" name="Rectangle 109"/>
          <p:cNvSpPr/>
          <p:nvPr/>
        </p:nvSpPr>
        <p:spPr>
          <a:xfrm rot="19110696">
            <a:off x="7237413" y="4024313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1" name="Rectangle 110"/>
          <p:cNvSpPr/>
          <p:nvPr/>
        </p:nvSpPr>
        <p:spPr>
          <a:xfrm rot="19110696">
            <a:off x="8235950" y="3887788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3" name="Straight Arrow Connector 112"/>
          <p:cNvCxnSpPr/>
          <p:nvPr/>
        </p:nvCxnSpPr>
        <p:spPr>
          <a:xfrm>
            <a:off x="7212013" y="3741738"/>
            <a:ext cx="5334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>
            <a:off x="7678738" y="3975100"/>
            <a:ext cx="5334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>
            <a:off x="6816725" y="3881438"/>
            <a:ext cx="5334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6669088" y="4121150"/>
            <a:ext cx="5334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68" name="TextBox 89"/>
          <p:cNvSpPr txBox="1">
            <a:spLocks noChangeArrowheads="1"/>
          </p:cNvSpPr>
          <p:nvPr/>
        </p:nvSpPr>
        <p:spPr bwMode="auto">
          <a:xfrm>
            <a:off x="5105400" y="1792288"/>
            <a:ext cx="1828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/>
              <a:t>3) Evaporation</a:t>
            </a:r>
          </a:p>
          <a:p>
            <a:pPr algn="ctr" eaLnBrk="1" hangingPunct="1"/>
            <a:r>
              <a:rPr lang="en-US" b="1"/>
              <a:t>Evaporite deposition</a:t>
            </a:r>
          </a:p>
        </p:txBody>
      </p:sp>
      <p:sp>
        <p:nvSpPr>
          <p:cNvPr id="119" name="Down Arrow 118"/>
          <p:cNvSpPr/>
          <p:nvPr/>
        </p:nvSpPr>
        <p:spPr>
          <a:xfrm rot="5400000" flipV="1">
            <a:off x="1676400" y="4002088"/>
            <a:ext cx="533400" cy="1447800"/>
          </a:xfrm>
          <a:prstGeom prst="downArrow">
            <a:avLst/>
          </a:prstGeom>
          <a:solidFill>
            <a:srgbClr val="00B0F0"/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0" name="Rectangle 119"/>
          <p:cNvSpPr/>
          <p:nvPr/>
        </p:nvSpPr>
        <p:spPr>
          <a:xfrm rot="19110696">
            <a:off x="1327150" y="4643438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1" name="Rectangle 120"/>
          <p:cNvSpPr/>
          <p:nvPr/>
        </p:nvSpPr>
        <p:spPr>
          <a:xfrm rot="19110696">
            <a:off x="1641475" y="4641850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" name="Rectangle 121"/>
          <p:cNvSpPr/>
          <p:nvPr/>
        </p:nvSpPr>
        <p:spPr>
          <a:xfrm rot="19110696">
            <a:off x="1933575" y="4645025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3" name="Rectangle 122"/>
          <p:cNvSpPr/>
          <p:nvPr/>
        </p:nvSpPr>
        <p:spPr>
          <a:xfrm rot="19110696">
            <a:off x="2224088" y="4659313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74" name="TextBox 89"/>
          <p:cNvSpPr txBox="1">
            <a:spLocks noChangeArrowheads="1"/>
          </p:cNvSpPr>
          <p:nvPr/>
        </p:nvSpPr>
        <p:spPr bwMode="auto">
          <a:xfrm>
            <a:off x="914400" y="4154488"/>
            <a:ext cx="1752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b="1" i="1"/>
              <a:t>subsurface</a:t>
            </a:r>
          </a:p>
          <a:p>
            <a:pPr algn="ctr" eaLnBrk="1" hangingPunct="1"/>
            <a:r>
              <a:rPr lang="en-US" sz="1200" b="1" i="1"/>
              <a:t>transport</a:t>
            </a:r>
          </a:p>
        </p:txBody>
      </p:sp>
    </p:spTree>
    <p:extLst>
      <p:ext uri="{BB962C8B-B14F-4D97-AF65-F5344CB8AC3E}">
        <p14:creationId xmlns:p14="http://schemas.microsoft.com/office/powerpoint/2010/main" val="914663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424" y="213979"/>
            <a:ext cx="8710448" cy="159108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Titan Labyrinth Terrain analog?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Purnululu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National Park, Western Australia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Devonian quartz sandstone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eroding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out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a surrounding sand plain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87" y="2250800"/>
            <a:ext cx="9142413" cy="46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399" y="6581001"/>
            <a:ext cx="1940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Image credit: Philip Griffin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575" y="1820983"/>
            <a:ext cx="8429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“the most 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outstanding example of cone karst in sandstones </a:t>
            </a:r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anywhere in 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the world’’ </a:t>
            </a:r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UNESCO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616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763000" cy="838200"/>
          </a:xfrm>
        </p:spPr>
        <p:txBody>
          <a:bodyPr/>
          <a:lstStyle/>
          <a:p>
            <a:pPr algn="l" eaLnBrk="1" hangingPunct="1"/>
            <a:r>
              <a:rPr lang="en-US" sz="3200" b="1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>Titan similarities to Earth sinkhole lakes</a:t>
            </a:r>
            <a:r>
              <a:rPr lang="en-US" sz="3600" b="1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/>
            </a:r>
            <a:br>
              <a:rPr lang="en-US" sz="3600" b="1" dirty="0" smtClean="0">
                <a:solidFill>
                  <a:srgbClr val="00B0F0"/>
                </a:solidFill>
                <a:latin typeface="Arial" charset="0"/>
                <a:cs typeface="Arial" charset="0"/>
              </a:rPr>
            </a:br>
            <a:r>
              <a:rPr lang="en-US" sz="18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SAR RADAR image of hydrocarbon karst-like lake on Titan</a:t>
            </a:r>
            <a:endParaRPr lang="en-US" sz="3600" b="1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2458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E74D39BE-DCAF-40A3-BDD4-E2AC22B9465D}" type="slidenum">
              <a:rPr lang="en-US" sz="1000" smtClean="0">
                <a:latin typeface="Arial" pitchFamily="34" charset="0"/>
                <a:cs typeface="Arial" pitchFamily="34" charset="0"/>
              </a:rPr>
              <a:pPr>
                <a:defRPr/>
              </a:pPr>
              <a:t>41</a:t>
            </a:fld>
            <a:endParaRPr lang="en-US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3" name="TextBox 10"/>
          <p:cNvSpPr txBox="1">
            <a:spLocks noChangeArrowheads="1"/>
          </p:cNvSpPr>
          <p:nvPr/>
        </p:nvSpPr>
        <p:spPr bwMode="auto">
          <a:xfrm>
            <a:off x="762000" y="4953000"/>
            <a:ext cx="30416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Abaya Lacus</a:t>
            </a:r>
          </a:p>
          <a:p>
            <a:pPr eaLnBrk="1" hangingPunct="1"/>
            <a:r>
              <a:rPr lang="en-US" b="1"/>
              <a:t>"Kissing Lakes" T16 SAR</a:t>
            </a:r>
          </a:p>
          <a:p>
            <a:pPr eaLnBrk="1" hangingPunct="1"/>
            <a:r>
              <a:rPr lang="en-US" b="1">
                <a:solidFill>
                  <a:srgbClr val="FFC000"/>
                </a:solidFill>
              </a:rPr>
              <a:t>Titan</a:t>
            </a:r>
            <a:r>
              <a:rPr lang="en-US" b="1"/>
              <a:t>  [73</a:t>
            </a:r>
            <a:r>
              <a:rPr lang="en-US" b="1" baseline="30000"/>
              <a:t>o</a:t>
            </a:r>
            <a:r>
              <a:rPr lang="en-US" b="1"/>
              <a:t>N, 47</a:t>
            </a:r>
            <a:r>
              <a:rPr lang="en-US" b="1" baseline="30000"/>
              <a:t>o</a:t>
            </a:r>
            <a:r>
              <a:rPr lang="en-US" b="1"/>
              <a:t>W]</a:t>
            </a:r>
          </a:p>
        </p:txBody>
      </p:sp>
      <p:pic>
        <p:nvPicPr>
          <p:cNvPr id="37894" name="Picture 3"/>
          <p:cNvPicPr>
            <a:picLocks noChangeAspect="1" noChangeArrowheads="1"/>
          </p:cNvPicPr>
          <p:nvPr/>
        </p:nvPicPr>
        <p:blipFill>
          <a:blip r:embed="rId3" cstate="screen">
            <a:lum bright="4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40195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85800" y="4225925"/>
            <a:ext cx="352425" cy="11747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6" name="TextBox 15"/>
          <p:cNvSpPr txBox="1">
            <a:spLocks noChangeArrowheads="1"/>
          </p:cNvSpPr>
          <p:nvPr/>
        </p:nvSpPr>
        <p:spPr bwMode="auto">
          <a:xfrm>
            <a:off x="457200" y="4343400"/>
            <a:ext cx="1100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10 km</a:t>
            </a:r>
          </a:p>
        </p:txBody>
      </p:sp>
      <p:pic>
        <p:nvPicPr>
          <p:cNvPr id="3789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905000"/>
            <a:ext cx="4403725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724400" y="4343400"/>
            <a:ext cx="1219200" cy="11747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9" name="TextBox 15"/>
          <p:cNvSpPr txBox="1">
            <a:spLocks noChangeArrowheads="1"/>
          </p:cNvSpPr>
          <p:nvPr/>
        </p:nvSpPr>
        <p:spPr bwMode="auto">
          <a:xfrm>
            <a:off x="4800600" y="4430713"/>
            <a:ext cx="1100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0.1 km</a:t>
            </a:r>
          </a:p>
        </p:txBody>
      </p:sp>
      <p:sp>
        <p:nvSpPr>
          <p:cNvPr id="37900" name="TextBox 10"/>
          <p:cNvSpPr txBox="1">
            <a:spLocks noChangeArrowheads="1"/>
          </p:cNvSpPr>
          <p:nvPr/>
        </p:nvSpPr>
        <p:spPr bwMode="auto">
          <a:xfrm>
            <a:off x="4953000" y="4953000"/>
            <a:ext cx="38401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/>
              <a:t>Lazy </a:t>
            </a:r>
            <a:r>
              <a:rPr lang="en-US" b="1" dirty="0" smtClean="0"/>
              <a:t>Lagoon in a gypsum plain,</a:t>
            </a:r>
            <a:endParaRPr lang="en-US" b="1" dirty="0"/>
          </a:p>
          <a:p>
            <a:pPr eaLnBrk="1" hangingPunct="1"/>
            <a:r>
              <a:rPr lang="en-US" b="1" dirty="0"/>
              <a:t>Bottomless Lakes State Park, NM</a:t>
            </a:r>
          </a:p>
          <a:p>
            <a:pPr eaLnBrk="1" hangingPunct="1"/>
            <a:r>
              <a:rPr lang="en-US" b="1" dirty="0">
                <a:solidFill>
                  <a:srgbClr val="00B0F0"/>
                </a:solidFill>
              </a:rPr>
              <a:t>Earth</a:t>
            </a:r>
            <a:r>
              <a:rPr lang="en-US" b="1" dirty="0"/>
              <a:t>  [33.3</a:t>
            </a:r>
            <a:r>
              <a:rPr lang="en-US" b="1" baseline="30000" dirty="0"/>
              <a:t>o</a:t>
            </a:r>
            <a:r>
              <a:rPr lang="en-US" b="1" dirty="0"/>
              <a:t>N, 104.3</a:t>
            </a:r>
            <a:r>
              <a:rPr lang="en-US" b="1" baseline="30000" dirty="0"/>
              <a:t>o</a:t>
            </a:r>
            <a:r>
              <a:rPr lang="en-US" b="1" dirty="0"/>
              <a:t>W]</a:t>
            </a:r>
          </a:p>
          <a:p>
            <a:pPr eaLnBrk="1" hangingPunct="1"/>
            <a:r>
              <a:rPr lang="en-US" sz="1200" b="1" dirty="0"/>
              <a:t>(Google Earth image)</a:t>
            </a:r>
            <a:endParaRPr lang="en-US" b="1" dirty="0"/>
          </a:p>
        </p:txBody>
      </p:sp>
      <p:sp>
        <p:nvSpPr>
          <p:cNvPr id="37901" name="TextBox 52"/>
          <p:cNvSpPr txBox="1">
            <a:spLocks noChangeArrowheads="1"/>
          </p:cNvSpPr>
          <p:nvPr/>
        </p:nvSpPr>
        <p:spPr bwMode="auto">
          <a:xfrm>
            <a:off x="6416675" y="1504950"/>
            <a:ext cx="839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B0F0"/>
                </a:solidFill>
              </a:rPr>
              <a:t>Earth</a:t>
            </a:r>
          </a:p>
        </p:txBody>
      </p:sp>
      <p:sp>
        <p:nvSpPr>
          <p:cNvPr id="37902" name="TextBox 60"/>
          <p:cNvSpPr txBox="1">
            <a:spLocks noChangeArrowheads="1"/>
          </p:cNvSpPr>
          <p:nvPr/>
        </p:nvSpPr>
        <p:spPr bwMode="auto">
          <a:xfrm>
            <a:off x="2025650" y="1425575"/>
            <a:ext cx="792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C819"/>
                </a:solidFill>
              </a:rPr>
              <a:t>Titan</a:t>
            </a:r>
          </a:p>
        </p:txBody>
      </p:sp>
    </p:spTree>
    <p:extLst>
      <p:ext uri="{BB962C8B-B14F-4D97-AF65-F5344CB8AC3E}">
        <p14:creationId xmlns:p14="http://schemas.microsoft.com/office/powerpoint/2010/main" val="160800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-11113"/>
            <a:ext cx="3124200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33"/>
          <p:cNvSpPr txBox="1">
            <a:spLocks noChangeArrowheads="1"/>
          </p:cNvSpPr>
          <p:nvPr/>
        </p:nvSpPr>
        <p:spPr bwMode="auto">
          <a:xfrm>
            <a:off x="1752600" y="7696200"/>
            <a:ext cx="1905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bg1"/>
                </a:solidFill>
              </a:rPr>
              <a:t>Copyright 2010 Mike Malaska</a:t>
            </a:r>
          </a:p>
        </p:txBody>
      </p:sp>
      <p:pic>
        <p:nvPicPr>
          <p:cNvPr id="5125" name="Picture 6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634" b="27083"/>
          <a:stretch>
            <a:fillRect/>
          </a:stretch>
        </p:blipFill>
        <p:spPr bwMode="auto">
          <a:xfrm rot="10951376">
            <a:off x="1155645" y="4579496"/>
            <a:ext cx="7315200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1868" y="4338934"/>
            <a:ext cx="4490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Geomorphological evidence?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77000" y="4338935"/>
            <a:ext cx="715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3CC33"/>
                </a:solidFill>
              </a:rPr>
              <a:t>Yes</a:t>
            </a:r>
            <a:endParaRPr lang="en-US" sz="2400" b="1" dirty="0">
              <a:solidFill>
                <a:srgbClr val="33CC3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43233" y="2908976"/>
            <a:ext cx="3961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Theoretical calculations? 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491566" y="2895600"/>
            <a:ext cx="715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3CC33"/>
                </a:solidFill>
              </a:rPr>
              <a:t>Yes</a:t>
            </a:r>
            <a:endParaRPr lang="en-US" sz="2400" b="1" dirty="0">
              <a:solidFill>
                <a:srgbClr val="33CC3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0300" y="2209799"/>
            <a:ext cx="5864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Dissolution geology on Titan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98928" y="3384017"/>
            <a:ext cx="3687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Laboratory simulation? 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491566" y="3370641"/>
            <a:ext cx="715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3CC33"/>
                </a:solidFill>
              </a:rPr>
              <a:t>Yes</a:t>
            </a:r>
            <a:endParaRPr lang="en-US" sz="2400" b="1" dirty="0">
              <a:solidFill>
                <a:srgbClr val="33CC3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8928" y="3832306"/>
            <a:ext cx="4681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Observed </a:t>
            </a:r>
            <a:r>
              <a:rPr lang="en-US" sz="2400" b="1" dirty="0" err="1" smtClean="0"/>
              <a:t>evaporite</a:t>
            </a:r>
            <a:r>
              <a:rPr lang="en-US" sz="2400" b="1" dirty="0" smtClean="0"/>
              <a:t> deposits? 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491566" y="3818930"/>
            <a:ext cx="715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3CC33"/>
                </a:solidFill>
              </a:rPr>
              <a:t>Yes</a:t>
            </a:r>
            <a:endParaRPr lang="en-US" sz="2400" b="1" dirty="0">
              <a:solidFill>
                <a:srgbClr val="33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179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470817" cy="66675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Planetary dissolution geology</a:t>
            </a:r>
            <a:b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a general process?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89994" y="1069521"/>
            <a:ext cx="7071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Circulating fluids	</a:t>
            </a:r>
            <a:r>
              <a:rPr lang="en-US" b="1" dirty="0" smtClean="0">
                <a:solidFill>
                  <a:srgbClr val="00FFFF"/>
                </a:solidFill>
              </a:rPr>
              <a:t>[Example:  H</a:t>
            </a:r>
            <a:r>
              <a:rPr lang="en-US" b="1" baseline="-25000" dirty="0" smtClean="0">
                <a:solidFill>
                  <a:srgbClr val="00FFFF"/>
                </a:solidFill>
              </a:rPr>
              <a:t>2</a:t>
            </a:r>
            <a:r>
              <a:rPr lang="en-US" b="1" dirty="0" smtClean="0">
                <a:solidFill>
                  <a:srgbClr val="00FFFF"/>
                </a:solidFill>
              </a:rPr>
              <a:t>O – hydrocarbons]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Soluble matrix 	</a:t>
            </a:r>
            <a:r>
              <a:rPr lang="en-US" b="1" dirty="0" smtClean="0">
                <a:solidFill>
                  <a:srgbClr val="00FFFF"/>
                </a:solidFill>
              </a:rPr>
              <a:t>[Example:  salts – organic molecules]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Solvent exposure	</a:t>
            </a:r>
            <a:r>
              <a:rPr lang="en-US" b="1" dirty="0" smtClean="0">
                <a:solidFill>
                  <a:srgbClr val="00FFFF"/>
                </a:solidFill>
              </a:rPr>
              <a:t>[fluid flux X duration] </a:t>
            </a:r>
            <a:endParaRPr lang="en-US" b="1" dirty="0">
              <a:solidFill>
                <a:srgbClr val="00FFFF"/>
              </a:solidFill>
            </a:endParaRPr>
          </a:p>
        </p:txBody>
      </p:sp>
      <p:pic>
        <p:nvPicPr>
          <p:cNvPr id="1026" name="Picture 2" descr="http://i.imgur.com/meZfloG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429301"/>
            <a:ext cx="9144000" cy="441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616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7459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thane exsolvat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1787250"/>
            <a:ext cx="5164187" cy="3873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2037" y="2725698"/>
            <a:ext cx="19287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16x actual speed</a:t>
            </a:r>
          </a:p>
          <a:p>
            <a:endParaRPr lang="en-US" dirty="0" smtClean="0"/>
          </a:p>
          <a:p>
            <a:r>
              <a:rPr lang="en-US" dirty="0" smtClean="0"/>
              <a:t>(Fiber-optic ATR</a:t>
            </a:r>
          </a:p>
          <a:p>
            <a:r>
              <a:rPr lang="en-US" dirty="0" smtClean="0"/>
              <a:t>probe)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6858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A6BDD6-017D-4F00-88B2-B8E15FC2480C}" type="slidenum">
              <a:rPr lang="en-US" sz="1000" smtClean="0">
                <a:cs typeface="Arial" charset="0"/>
              </a:rPr>
              <a:pPr eaLnBrk="1" hangingPunct="1"/>
              <a:t>45</a:t>
            </a:fld>
            <a:endParaRPr lang="en-US" sz="1000" dirty="0" smtClean="0"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6250" y="145572"/>
            <a:ext cx="8229600" cy="792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Outtake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937733"/>
            <a:ext cx="83359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What happens when apparatus heater connections fail?</a:t>
            </a:r>
          </a:p>
          <a:p>
            <a:r>
              <a:rPr lang="en-US" sz="2400" b="1" dirty="0" smtClean="0">
                <a:sym typeface="Wingdings" panose="05000000000000000000" pitchFamily="2" charset="2"/>
              </a:rPr>
              <a:t> </a:t>
            </a:r>
            <a:r>
              <a:rPr lang="en-US" sz="2400" b="1" dirty="0" smtClean="0"/>
              <a:t>Ethane freezes around 90 K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660390"/>
            <a:ext cx="8390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Ethane freezes from the bottom, like a normal material.</a:t>
            </a:r>
          </a:p>
          <a:p>
            <a:r>
              <a:rPr lang="en-US" sz="2400" b="1" dirty="0" smtClean="0"/>
              <a:t>Dissolved N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exsolvates</a:t>
            </a:r>
            <a:r>
              <a:rPr lang="en-US" sz="2400" b="1" dirty="0"/>
              <a:t> </a:t>
            </a:r>
            <a:r>
              <a:rPr lang="en-US" sz="2400" b="1" dirty="0" smtClean="0"/>
              <a:t>and bubbles out.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44093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705850" y="6400800"/>
            <a:ext cx="4381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5D2484A-594B-4C03-947B-E3744D391A0C}" type="slidenum">
              <a:rPr lang="en-US" sz="10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000" smtClean="0"/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9067800" cy="914400"/>
          </a:xfrm>
        </p:spPr>
        <p:txBody>
          <a:bodyPr/>
          <a:lstStyle/>
          <a:p>
            <a:pPr algn="l" eaLnBrk="1" hangingPunct="1"/>
            <a:r>
              <a:rPr lang="en-US" sz="2800" b="1" dirty="0" smtClean="0">
                <a:latin typeface="Arial" charset="0"/>
                <a:cs typeface="Arial" charset="0"/>
              </a:rPr>
              <a:t>Dissolution and evaporation of gypsum</a:t>
            </a:r>
          </a:p>
        </p:txBody>
      </p:sp>
      <p:pic>
        <p:nvPicPr>
          <p:cNvPr id="21508" name="Picture 10" descr="White-Sands-playa-lake-from-top-of-dun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9144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11"/>
          <p:cNvSpPr txBox="1">
            <a:spLocks noChangeArrowheads="1"/>
          </p:cNvSpPr>
          <p:nvPr/>
        </p:nvSpPr>
        <p:spPr bwMode="auto">
          <a:xfrm>
            <a:off x="0" y="6581775"/>
            <a:ext cx="42687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/>
              <a:t>Unnamed playa in White Sands National Monument, NM</a:t>
            </a:r>
          </a:p>
        </p:txBody>
      </p:sp>
      <p:pic>
        <p:nvPicPr>
          <p:cNvPr id="21510" name="Picture 121" descr="karst-features-above-Mirror-Lak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Box 11"/>
          <p:cNvSpPr txBox="1">
            <a:spLocks noChangeArrowheads="1"/>
          </p:cNvSpPr>
          <p:nvPr/>
        </p:nvSpPr>
        <p:spPr bwMode="auto">
          <a:xfrm>
            <a:off x="368300" y="3917950"/>
            <a:ext cx="2532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/>
              <a:t>Karren features in gypsum rock</a:t>
            </a:r>
          </a:p>
          <a:p>
            <a:pPr eaLnBrk="1" hangingPunct="1"/>
            <a:r>
              <a:rPr lang="en-US" sz="1200" b="1"/>
              <a:t>Bottomless Lake State Park, NM</a:t>
            </a:r>
          </a:p>
        </p:txBody>
      </p:sp>
      <p:pic>
        <p:nvPicPr>
          <p:cNvPr id="21512" name="Picture 127" descr="PA28022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9000" y="8382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Box 11"/>
          <p:cNvSpPr txBox="1">
            <a:spLocks noChangeArrowheads="1"/>
          </p:cNvSpPr>
          <p:nvPr/>
        </p:nvSpPr>
        <p:spPr bwMode="auto">
          <a:xfrm>
            <a:off x="4800600" y="3881438"/>
            <a:ext cx="3287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/>
              <a:t>Conduit in a gypsum cave</a:t>
            </a:r>
          </a:p>
          <a:p>
            <a:pPr eaLnBrk="1" hangingPunct="1"/>
            <a:r>
              <a:rPr lang="en-US" sz="1200" b="1"/>
              <a:t>Carlsbad Caverns National Monument, NM</a:t>
            </a:r>
          </a:p>
        </p:txBody>
      </p:sp>
      <p:sp>
        <p:nvSpPr>
          <p:cNvPr id="21514" name="TextBox 14"/>
          <p:cNvSpPr txBox="1">
            <a:spLocks noChangeArrowheads="1"/>
          </p:cNvSpPr>
          <p:nvPr/>
        </p:nvSpPr>
        <p:spPr bwMode="auto">
          <a:xfrm>
            <a:off x="7239000" y="6611938"/>
            <a:ext cx="17684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/>
              <a:t>Image credits Mike Malaska</a:t>
            </a:r>
          </a:p>
        </p:txBody>
      </p:sp>
    </p:spTree>
    <p:extLst>
      <p:ext uri="{BB962C8B-B14F-4D97-AF65-F5344CB8AC3E}">
        <p14:creationId xmlns:p14="http://schemas.microsoft.com/office/powerpoint/2010/main" val="2435147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241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pitchFamily="34" charset="0"/>
                <a:cs typeface="Arial" pitchFamily="34" charset="0"/>
              </a:rPr>
              <a:t>Dissolution as a molecular process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rot="5400000">
            <a:off x="2408660" y="795492"/>
            <a:ext cx="2488488" cy="367260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 rot="5400000">
            <a:off x="158544" y="2058284"/>
            <a:ext cx="2509764" cy="1142999"/>
          </a:xfrm>
          <a:custGeom>
            <a:avLst/>
            <a:gdLst>
              <a:gd name="connsiteX0" fmla="*/ 13647 w 7383438"/>
              <a:gd name="connsiteY0" fmla="*/ 0 h 1378423"/>
              <a:gd name="connsiteX1" fmla="*/ 0 w 7383438"/>
              <a:gd name="connsiteY1" fmla="*/ 1296537 h 1378423"/>
              <a:gd name="connsiteX2" fmla="*/ 7356143 w 7383438"/>
              <a:gd name="connsiteY2" fmla="*/ 1378423 h 1378423"/>
              <a:gd name="connsiteX3" fmla="*/ 7383438 w 7383438"/>
              <a:gd name="connsiteY3" fmla="*/ 163773 h 1378423"/>
              <a:gd name="connsiteX4" fmla="*/ 4353635 w 7383438"/>
              <a:gd name="connsiteY4" fmla="*/ 122829 h 1378423"/>
              <a:gd name="connsiteX5" fmla="*/ 4285397 w 7383438"/>
              <a:gd name="connsiteY5" fmla="*/ 232011 h 1378423"/>
              <a:gd name="connsiteX6" fmla="*/ 4107976 w 7383438"/>
              <a:gd name="connsiteY6" fmla="*/ 232011 h 1378423"/>
              <a:gd name="connsiteX7" fmla="*/ 4067032 w 7383438"/>
              <a:gd name="connsiteY7" fmla="*/ 150125 h 1378423"/>
              <a:gd name="connsiteX8" fmla="*/ 68238 w 7383438"/>
              <a:gd name="connsiteY8" fmla="*/ 81886 h 1378423"/>
              <a:gd name="connsiteX9" fmla="*/ 68238 w 7383438"/>
              <a:gd name="connsiteY9" fmla="*/ 68238 h 1378423"/>
              <a:gd name="connsiteX10" fmla="*/ 13647 w 7383438"/>
              <a:gd name="connsiteY10" fmla="*/ 0 h 1378423"/>
              <a:gd name="connsiteX0" fmla="*/ 13647 w 7383438"/>
              <a:gd name="connsiteY0" fmla="*/ 0 h 1378423"/>
              <a:gd name="connsiteX1" fmla="*/ 0 w 7383438"/>
              <a:gd name="connsiteY1" fmla="*/ 1296537 h 1378423"/>
              <a:gd name="connsiteX2" fmla="*/ 7356143 w 7383438"/>
              <a:gd name="connsiteY2" fmla="*/ 1378423 h 1378423"/>
              <a:gd name="connsiteX3" fmla="*/ 7383438 w 7383438"/>
              <a:gd name="connsiteY3" fmla="*/ 163773 h 1378423"/>
              <a:gd name="connsiteX4" fmla="*/ 4353635 w 7383438"/>
              <a:gd name="connsiteY4" fmla="*/ 122829 h 1378423"/>
              <a:gd name="connsiteX5" fmla="*/ 4285397 w 7383438"/>
              <a:gd name="connsiteY5" fmla="*/ 232011 h 1378423"/>
              <a:gd name="connsiteX6" fmla="*/ 4107976 w 7383438"/>
              <a:gd name="connsiteY6" fmla="*/ 232011 h 1378423"/>
              <a:gd name="connsiteX7" fmla="*/ 4067032 w 7383438"/>
              <a:gd name="connsiteY7" fmla="*/ 150125 h 1378423"/>
              <a:gd name="connsiteX8" fmla="*/ 68238 w 7383438"/>
              <a:gd name="connsiteY8" fmla="*/ 68238 h 1378423"/>
              <a:gd name="connsiteX9" fmla="*/ 13647 w 7383438"/>
              <a:gd name="connsiteY9" fmla="*/ 0 h 1378423"/>
              <a:gd name="connsiteX0" fmla="*/ 13647 w 7383438"/>
              <a:gd name="connsiteY0" fmla="*/ 0 h 1378423"/>
              <a:gd name="connsiteX1" fmla="*/ 0 w 7383438"/>
              <a:gd name="connsiteY1" fmla="*/ 1296537 h 1378423"/>
              <a:gd name="connsiteX2" fmla="*/ 7356143 w 7383438"/>
              <a:gd name="connsiteY2" fmla="*/ 1378423 h 1378423"/>
              <a:gd name="connsiteX3" fmla="*/ 7383438 w 7383438"/>
              <a:gd name="connsiteY3" fmla="*/ 163773 h 1378423"/>
              <a:gd name="connsiteX4" fmla="*/ 4353635 w 7383438"/>
              <a:gd name="connsiteY4" fmla="*/ 122829 h 1378423"/>
              <a:gd name="connsiteX5" fmla="*/ 4285397 w 7383438"/>
              <a:gd name="connsiteY5" fmla="*/ 232011 h 1378423"/>
              <a:gd name="connsiteX6" fmla="*/ 4107976 w 7383438"/>
              <a:gd name="connsiteY6" fmla="*/ 232011 h 1378423"/>
              <a:gd name="connsiteX7" fmla="*/ 4067032 w 7383438"/>
              <a:gd name="connsiteY7" fmla="*/ 150125 h 1378423"/>
              <a:gd name="connsiteX8" fmla="*/ 13647 w 7383438"/>
              <a:gd name="connsiteY8" fmla="*/ 0 h 1378423"/>
              <a:gd name="connsiteX0" fmla="*/ 13647 w 7383438"/>
              <a:gd name="connsiteY0" fmla="*/ 0 h 1310184"/>
              <a:gd name="connsiteX1" fmla="*/ 0 w 7383438"/>
              <a:gd name="connsiteY1" fmla="*/ 1228298 h 1310184"/>
              <a:gd name="connsiteX2" fmla="*/ 7356143 w 7383438"/>
              <a:gd name="connsiteY2" fmla="*/ 1310184 h 1310184"/>
              <a:gd name="connsiteX3" fmla="*/ 7383438 w 7383438"/>
              <a:gd name="connsiteY3" fmla="*/ 95534 h 1310184"/>
              <a:gd name="connsiteX4" fmla="*/ 4353635 w 7383438"/>
              <a:gd name="connsiteY4" fmla="*/ 54590 h 1310184"/>
              <a:gd name="connsiteX5" fmla="*/ 4285397 w 7383438"/>
              <a:gd name="connsiteY5" fmla="*/ 163772 h 1310184"/>
              <a:gd name="connsiteX6" fmla="*/ 4107976 w 7383438"/>
              <a:gd name="connsiteY6" fmla="*/ 163772 h 1310184"/>
              <a:gd name="connsiteX7" fmla="*/ 4067032 w 7383438"/>
              <a:gd name="connsiteY7" fmla="*/ 81886 h 1310184"/>
              <a:gd name="connsiteX8" fmla="*/ 13647 w 7383438"/>
              <a:gd name="connsiteY8" fmla="*/ 0 h 1310184"/>
              <a:gd name="connsiteX0" fmla="*/ 13647 w 7383438"/>
              <a:gd name="connsiteY0" fmla="*/ 0 h 1310184"/>
              <a:gd name="connsiteX1" fmla="*/ 0 w 7383438"/>
              <a:gd name="connsiteY1" fmla="*/ 1228298 h 1310184"/>
              <a:gd name="connsiteX2" fmla="*/ 7356143 w 7383438"/>
              <a:gd name="connsiteY2" fmla="*/ 1310184 h 1310184"/>
              <a:gd name="connsiteX3" fmla="*/ 7383438 w 7383438"/>
              <a:gd name="connsiteY3" fmla="*/ 95534 h 1310184"/>
              <a:gd name="connsiteX4" fmla="*/ 4353635 w 7383438"/>
              <a:gd name="connsiteY4" fmla="*/ 54590 h 1310184"/>
              <a:gd name="connsiteX5" fmla="*/ 4285397 w 7383438"/>
              <a:gd name="connsiteY5" fmla="*/ 163772 h 1310184"/>
              <a:gd name="connsiteX6" fmla="*/ 4107976 w 7383438"/>
              <a:gd name="connsiteY6" fmla="*/ 163772 h 1310184"/>
              <a:gd name="connsiteX7" fmla="*/ 1883390 w 7383438"/>
              <a:gd name="connsiteY7" fmla="*/ 27295 h 1310184"/>
              <a:gd name="connsiteX8" fmla="*/ 13647 w 7383438"/>
              <a:gd name="connsiteY8" fmla="*/ 0 h 1310184"/>
              <a:gd name="connsiteX0" fmla="*/ 13647 w 7383438"/>
              <a:gd name="connsiteY0" fmla="*/ 0 h 1310184"/>
              <a:gd name="connsiteX1" fmla="*/ 0 w 7383438"/>
              <a:gd name="connsiteY1" fmla="*/ 1228298 h 1310184"/>
              <a:gd name="connsiteX2" fmla="*/ 7356143 w 7383438"/>
              <a:gd name="connsiteY2" fmla="*/ 1310184 h 1310184"/>
              <a:gd name="connsiteX3" fmla="*/ 7383438 w 7383438"/>
              <a:gd name="connsiteY3" fmla="*/ 95534 h 1310184"/>
              <a:gd name="connsiteX4" fmla="*/ 4353635 w 7383438"/>
              <a:gd name="connsiteY4" fmla="*/ 54590 h 1310184"/>
              <a:gd name="connsiteX5" fmla="*/ 4285397 w 7383438"/>
              <a:gd name="connsiteY5" fmla="*/ 163772 h 1310184"/>
              <a:gd name="connsiteX6" fmla="*/ 4107976 w 7383438"/>
              <a:gd name="connsiteY6" fmla="*/ 163772 h 1310184"/>
              <a:gd name="connsiteX7" fmla="*/ 1883390 w 7383438"/>
              <a:gd name="connsiteY7" fmla="*/ 27295 h 1310184"/>
              <a:gd name="connsiteX8" fmla="*/ 13647 w 7383438"/>
              <a:gd name="connsiteY8" fmla="*/ 0 h 1310184"/>
              <a:gd name="connsiteX0" fmla="*/ 13647 w 7383438"/>
              <a:gd name="connsiteY0" fmla="*/ 0 h 1310184"/>
              <a:gd name="connsiteX1" fmla="*/ 0 w 7383438"/>
              <a:gd name="connsiteY1" fmla="*/ 1228298 h 1310184"/>
              <a:gd name="connsiteX2" fmla="*/ 7356143 w 7383438"/>
              <a:gd name="connsiteY2" fmla="*/ 1310184 h 1310184"/>
              <a:gd name="connsiteX3" fmla="*/ 7383438 w 7383438"/>
              <a:gd name="connsiteY3" fmla="*/ 95534 h 1310184"/>
              <a:gd name="connsiteX4" fmla="*/ 4353635 w 7383438"/>
              <a:gd name="connsiteY4" fmla="*/ 54590 h 1310184"/>
              <a:gd name="connsiteX5" fmla="*/ 4285397 w 7383438"/>
              <a:gd name="connsiteY5" fmla="*/ 163772 h 1310184"/>
              <a:gd name="connsiteX6" fmla="*/ 1992573 w 7383438"/>
              <a:gd name="connsiteY6" fmla="*/ 177419 h 1310184"/>
              <a:gd name="connsiteX7" fmla="*/ 1883390 w 7383438"/>
              <a:gd name="connsiteY7" fmla="*/ 27295 h 1310184"/>
              <a:gd name="connsiteX8" fmla="*/ 13647 w 7383438"/>
              <a:gd name="connsiteY8" fmla="*/ 0 h 1310184"/>
              <a:gd name="connsiteX0" fmla="*/ 13647 w 7383438"/>
              <a:gd name="connsiteY0" fmla="*/ 0 h 1310184"/>
              <a:gd name="connsiteX1" fmla="*/ 0 w 7383438"/>
              <a:gd name="connsiteY1" fmla="*/ 1228298 h 1310184"/>
              <a:gd name="connsiteX2" fmla="*/ 7356143 w 7383438"/>
              <a:gd name="connsiteY2" fmla="*/ 1310184 h 1310184"/>
              <a:gd name="connsiteX3" fmla="*/ 7383438 w 7383438"/>
              <a:gd name="connsiteY3" fmla="*/ 95534 h 1310184"/>
              <a:gd name="connsiteX4" fmla="*/ 4353635 w 7383438"/>
              <a:gd name="connsiteY4" fmla="*/ 54590 h 1310184"/>
              <a:gd name="connsiteX5" fmla="*/ 4285397 w 7383438"/>
              <a:gd name="connsiteY5" fmla="*/ 163772 h 1310184"/>
              <a:gd name="connsiteX6" fmla="*/ 1992573 w 7383438"/>
              <a:gd name="connsiteY6" fmla="*/ 177419 h 1310184"/>
              <a:gd name="connsiteX7" fmla="*/ 1883390 w 7383438"/>
              <a:gd name="connsiteY7" fmla="*/ 27295 h 1310184"/>
              <a:gd name="connsiteX8" fmla="*/ 13647 w 7383438"/>
              <a:gd name="connsiteY8" fmla="*/ 0 h 1310184"/>
              <a:gd name="connsiteX0" fmla="*/ 13647 w 7383438"/>
              <a:gd name="connsiteY0" fmla="*/ 0 h 1310184"/>
              <a:gd name="connsiteX1" fmla="*/ 0 w 7383438"/>
              <a:gd name="connsiteY1" fmla="*/ 1228298 h 1310184"/>
              <a:gd name="connsiteX2" fmla="*/ 7356143 w 7383438"/>
              <a:gd name="connsiteY2" fmla="*/ 1310184 h 1310184"/>
              <a:gd name="connsiteX3" fmla="*/ 7383438 w 7383438"/>
              <a:gd name="connsiteY3" fmla="*/ 95534 h 1310184"/>
              <a:gd name="connsiteX4" fmla="*/ 4353635 w 7383438"/>
              <a:gd name="connsiteY4" fmla="*/ 54590 h 1310184"/>
              <a:gd name="connsiteX5" fmla="*/ 2210938 w 7383438"/>
              <a:gd name="connsiteY5" fmla="*/ 177419 h 1310184"/>
              <a:gd name="connsiteX6" fmla="*/ 1992573 w 7383438"/>
              <a:gd name="connsiteY6" fmla="*/ 177419 h 1310184"/>
              <a:gd name="connsiteX7" fmla="*/ 1883390 w 7383438"/>
              <a:gd name="connsiteY7" fmla="*/ 27295 h 1310184"/>
              <a:gd name="connsiteX8" fmla="*/ 13647 w 7383438"/>
              <a:gd name="connsiteY8" fmla="*/ 0 h 1310184"/>
              <a:gd name="connsiteX0" fmla="*/ 13647 w 7383438"/>
              <a:gd name="connsiteY0" fmla="*/ 0 h 1310184"/>
              <a:gd name="connsiteX1" fmla="*/ 0 w 7383438"/>
              <a:gd name="connsiteY1" fmla="*/ 1228298 h 1310184"/>
              <a:gd name="connsiteX2" fmla="*/ 7356143 w 7383438"/>
              <a:gd name="connsiteY2" fmla="*/ 1310184 h 1310184"/>
              <a:gd name="connsiteX3" fmla="*/ 7383438 w 7383438"/>
              <a:gd name="connsiteY3" fmla="*/ 95534 h 1310184"/>
              <a:gd name="connsiteX4" fmla="*/ 2251880 w 7383438"/>
              <a:gd name="connsiteY4" fmla="*/ 40942 h 1310184"/>
              <a:gd name="connsiteX5" fmla="*/ 2210938 w 7383438"/>
              <a:gd name="connsiteY5" fmla="*/ 177419 h 1310184"/>
              <a:gd name="connsiteX6" fmla="*/ 1992573 w 7383438"/>
              <a:gd name="connsiteY6" fmla="*/ 177419 h 1310184"/>
              <a:gd name="connsiteX7" fmla="*/ 1883390 w 7383438"/>
              <a:gd name="connsiteY7" fmla="*/ 27295 h 1310184"/>
              <a:gd name="connsiteX8" fmla="*/ 13647 w 7383438"/>
              <a:gd name="connsiteY8" fmla="*/ 0 h 1310184"/>
              <a:gd name="connsiteX0" fmla="*/ 13647 w 7383438"/>
              <a:gd name="connsiteY0" fmla="*/ 0 h 1310184"/>
              <a:gd name="connsiteX1" fmla="*/ 0 w 7383438"/>
              <a:gd name="connsiteY1" fmla="*/ 1296536 h 1310184"/>
              <a:gd name="connsiteX2" fmla="*/ 7356143 w 7383438"/>
              <a:gd name="connsiteY2" fmla="*/ 1310184 h 1310184"/>
              <a:gd name="connsiteX3" fmla="*/ 7383438 w 7383438"/>
              <a:gd name="connsiteY3" fmla="*/ 95534 h 1310184"/>
              <a:gd name="connsiteX4" fmla="*/ 2251880 w 7383438"/>
              <a:gd name="connsiteY4" fmla="*/ 40942 h 1310184"/>
              <a:gd name="connsiteX5" fmla="*/ 2210938 w 7383438"/>
              <a:gd name="connsiteY5" fmla="*/ 177419 h 1310184"/>
              <a:gd name="connsiteX6" fmla="*/ 1992573 w 7383438"/>
              <a:gd name="connsiteY6" fmla="*/ 177419 h 1310184"/>
              <a:gd name="connsiteX7" fmla="*/ 1883390 w 7383438"/>
              <a:gd name="connsiteY7" fmla="*/ 27295 h 1310184"/>
              <a:gd name="connsiteX8" fmla="*/ 13647 w 7383438"/>
              <a:gd name="connsiteY8" fmla="*/ 0 h 1310184"/>
              <a:gd name="connsiteX0" fmla="*/ 13647 w 7383438"/>
              <a:gd name="connsiteY0" fmla="*/ 27296 h 1282889"/>
              <a:gd name="connsiteX1" fmla="*/ 0 w 7383438"/>
              <a:gd name="connsiteY1" fmla="*/ 1269241 h 1282889"/>
              <a:gd name="connsiteX2" fmla="*/ 7356143 w 7383438"/>
              <a:gd name="connsiteY2" fmla="*/ 1282889 h 1282889"/>
              <a:gd name="connsiteX3" fmla="*/ 7383438 w 7383438"/>
              <a:gd name="connsiteY3" fmla="*/ 68239 h 1282889"/>
              <a:gd name="connsiteX4" fmla="*/ 2251880 w 7383438"/>
              <a:gd name="connsiteY4" fmla="*/ 13647 h 1282889"/>
              <a:gd name="connsiteX5" fmla="*/ 2210938 w 7383438"/>
              <a:gd name="connsiteY5" fmla="*/ 150124 h 1282889"/>
              <a:gd name="connsiteX6" fmla="*/ 1992573 w 7383438"/>
              <a:gd name="connsiteY6" fmla="*/ 150124 h 1282889"/>
              <a:gd name="connsiteX7" fmla="*/ 1883390 w 7383438"/>
              <a:gd name="connsiteY7" fmla="*/ 0 h 1282889"/>
              <a:gd name="connsiteX8" fmla="*/ 13647 w 7383438"/>
              <a:gd name="connsiteY8" fmla="*/ 27296 h 1282889"/>
              <a:gd name="connsiteX0" fmla="*/ 13647 w 7383438"/>
              <a:gd name="connsiteY0" fmla="*/ 27296 h 1282889"/>
              <a:gd name="connsiteX1" fmla="*/ 0 w 7383438"/>
              <a:gd name="connsiteY1" fmla="*/ 1269241 h 1282889"/>
              <a:gd name="connsiteX2" fmla="*/ 7356143 w 7383438"/>
              <a:gd name="connsiteY2" fmla="*/ 1282889 h 1282889"/>
              <a:gd name="connsiteX3" fmla="*/ 7383438 w 7383438"/>
              <a:gd name="connsiteY3" fmla="*/ 27296 h 1282889"/>
              <a:gd name="connsiteX4" fmla="*/ 2251880 w 7383438"/>
              <a:gd name="connsiteY4" fmla="*/ 13647 h 1282889"/>
              <a:gd name="connsiteX5" fmla="*/ 2210938 w 7383438"/>
              <a:gd name="connsiteY5" fmla="*/ 150124 h 1282889"/>
              <a:gd name="connsiteX6" fmla="*/ 1992573 w 7383438"/>
              <a:gd name="connsiteY6" fmla="*/ 150124 h 1282889"/>
              <a:gd name="connsiteX7" fmla="*/ 1883390 w 7383438"/>
              <a:gd name="connsiteY7" fmla="*/ 0 h 1282889"/>
              <a:gd name="connsiteX8" fmla="*/ 13647 w 7383438"/>
              <a:gd name="connsiteY8" fmla="*/ 27296 h 1282889"/>
              <a:gd name="connsiteX0" fmla="*/ 13647 w 7383438"/>
              <a:gd name="connsiteY0" fmla="*/ 0 h 1296537"/>
              <a:gd name="connsiteX1" fmla="*/ 0 w 7383438"/>
              <a:gd name="connsiteY1" fmla="*/ 1282889 h 1296537"/>
              <a:gd name="connsiteX2" fmla="*/ 7356143 w 7383438"/>
              <a:gd name="connsiteY2" fmla="*/ 1296537 h 1296537"/>
              <a:gd name="connsiteX3" fmla="*/ 7383438 w 7383438"/>
              <a:gd name="connsiteY3" fmla="*/ 40944 h 1296537"/>
              <a:gd name="connsiteX4" fmla="*/ 2251880 w 7383438"/>
              <a:gd name="connsiteY4" fmla="*/ 27295 h 1296537"/>
              <a:gd name="connsiteX5" fmla="*/ 2210938 w 7383438"/>
              <a:gd name="connsiteY5" fmla="*/ 163772 h 1296537"/>
              <a:gd name="connsiteX6" fmla="*/ 1992573 w 7383438"/>
              <a:gd name="connsiteY6" fmla="*/ 163772 h 1296537"/>
              <a:gd name="connsiteX7" fmla="*/ 1883390 w 7383438"/>
              <a:gd name="connsiteY7" fmla="*/ 13648 h 1296537"/>
              <a:gd name="connsiteX8" fmla="*/ 13647 w 7383438"/>
              <a:gd name="connsiteY8" fmla="*/ 0 h 1296537"/>
              <a:gd name="connsiteX0" fmla="*/ 13647 w 7383438"/>
              <a:gd name="connsiteY0" fmla="*/ 0 h 1296537"/>
              <a:gd name="connsiteX1" fmla="*/ 0 w 7383438"/>
              <a:gd name="connsiteY1" fmla="*/ 1282889 h 1296537"/>
              <a:gd name="connsiteX2" fmla="*/ 7356143 w 7383438"/>
              <a:gd name="connsiteY2" fmla="*/ 1296537 h 1296537"/>
              <a:gd name="connsiteX3" fmla="*/ 7383438 w 7383438"/>
              <a:gd name="connsiteY3" fmla="*/ 40944 h 1296537"/>
              <a:gd name="connsiteX4" fmla="*/ 2251880 w 7383438"/>
              <a:gd name="connsiteY4" fmla="*/ 27295 h 1296537"/>
              <a:gd name="connsiteX5" fmla="*/ 2210938 w 7383438"/>
              <a:gd name="connsiteY5" fmla="*/ 163772 h 1296537"/>
              <a:gd name="connsiteX6" fmla="*/ 1992573 w 7383438"/>
              <a:gd name="connsiteY6" fmla="*/ 163772 h 1296537"/>
              <a:gd name="connsiteX7" fmla="*/ 1883390 w 7383438"/>
              <a:gd name="connsiteY7" fmla="*/ 13648 h 1296537"/>
              <a:gd name="connsiteX8" fmla="*/ 13647 w 7383438"/>
              <a:gd name="connsiteY8" fmla="*/ 0 h 1296537"/>
              <a:gd name="connsiteX0" fmla="*/ 13647 w 7383438"/>
              <a:gd name="connsiteY0" fmla="*/ 0 h 1296537"/>
              <a:gd name="connsiteX1" fmla="*/ 0 w 7383438"/>
              <a:gd name="connsiteY1" fmla="*/ 1282889 h 1296537"/>
              <a:gd name="connsiteX2" fmla="*/ 7356143 w 7383438"/>
              <a:gd name="connsiteY2" fmla="*/ 1296537 h 1296537"/>
              <a:gd name="connsiteX3" fmla="*/ 7383438 w 7383438"/>
              <a:gd name="connsiteY3" fmla="*/ 40944 h 1296537"/>
              <a:gd name="connsiteX4" fmla="*/ 2269133 w 7383438"/>
              <a:gd name="connsiteY4" fmla="*/ 27295 h 1296537"/>
              <a:gd name="connsiteX5" fmla="*/ 2210938 w 7383438"/>
              <a:gd name="connsiteY5" fmla="*/ 163772 h 1296537"/>
              <a:gd name="connsiteX6" fmla="*/ 1992573 w 7383438"/>
              <a:gd name="connsiteY6" fmla="*/ 163772 h 1296537"/>
              <a:gd name="connsiteX7" fmla="*/ 1883390 w 7383438"/>
              <a:gd name="connsiteY7" fmla="*/ 13648 h 1296537"/>
              <a:gd name="connsiteX8" fmla="*/ 13647 w 7383438"/>
              <a:gd name="connsiteY8" fmla="*/ 0 h 1296537"/>
              <a:gd name="connsiteX0" fmla="*/ 13647 w 7383438"/>
              <a:gd name="connsiteY0" fmla="*/ 0 h 1296537"/>
              <a:gd name="connsiteX1" fmla="*/ 0 w 7383438"/>
              <a:gd name="connsiteY1" fmla="*/ 1282889 h 1296537"/>
              <a:gd name="connsiteX2" fmla="*/ 7356143 w 7383438"/>
              <a:gd name="connsiteY2" fmla="*/ 1296537 h 1296537"/>
              <a:gd name="connsiteX3" fmla="*/ 7383438 w 7383438"/>
              <a:gd name="connsiteY3" fmla="*/ 40944 h 1296537"/>
              <a:gd name="connsiteX4" fmla="*/ 2783683 w 7383438"/>
              <a:gd name="connsiteY4" fmla="*/ 8092 h 1296537"/>
              <a:gd name="connsiteX5" fmla="*/ 2210938 w 7383438"/>
              <a:gd name="connsiteY5" fmla="*/ 163772 h 1296537"/>
              <a:gd name="connsiteX6" fmla="*/ 1992573 w 7383438"/>
              <a:gd name="connsiteY6" fmla="*/ 163772 h 1296537"/>
              <a:gd name="connsiteX7" fmla="*/ 1883390 w 7383438"/>
              <a:gd name="connsiteY7" fmla="*/ 13648 h 1296537"/>
              <a:gd name="connsiteX8" fmla="*/ 13647 w 7383438"/>
              <a:gd name="connsiteY8" fmla="*/ 0 h 1296537"/>
              <a:gd name="connsiteX0" fmla="*/ 13647 w 7383438"/>
              <a:gd name="connsiteY0" fmla="*/ 0 h 1296537"/>
              <a:gd name="connsiteX1" fmla="*/ 0 w 7383438"/>
              <a:gd name="connsiteY1" fmla="*/ 1282889 h 1296537"/>
              <a:gd name="connsiteX2" fmla="*/ 7356143 w 7383438"/>
              <a:gd name="connsiteY2" fmla="*/ 1296537 h 1296537"/>
              <a:gd name="connsiteX3" fmla="*/ 7383438 w 7383438"/>
              <a:gd name="connsiteY3" fmla="*/ 40944 h 1296537"/>
              <a:gd name="connsiteX4" fmla="*/ 2783683 w 7383438"/>
              <a:gd name="connsiteY4" fmla="*/ 8092 h 1296537"/>
              <a:gd name="connsiteX5" fmla="*/ 2585159 w 7383438"/>
              <a:gd name="connsiteY5" fmla="*/ 163772 h 1296537"/>
              <a:gd name="connsiteX6" fmla="*/ 1992573 w 7383438"/>
              <a:gd name="connsiteY6" fmla="*/ 163772 h 1296537"/>
              <a:gd name="connsiteX7" fmla="*/ 1883390 w 7383438"/>
              <a:gd name="connsiteY7" fmla="*/ 13648 h 1296537"/>
              <a:gd name="connsiteX8" fmla="*/ 13647 w 7383438"/>
              <a:gd name="connsiteY8" fmla="*/ 0 h 1296537"/>
              <a:gd name="connsiteX0" fmla="*/ 13647 w 7409035"/>
              <a:gd name="connsiteY0" fmla="*/ 0 h 1296537"/>
              <a:gd name="connsiteX1" fmla="*/ 0 w 7409035"/>
              <a:gd name="connsiteY1" fmla="*/ 1282889 h 1296537"/>
              <a:gd name="connsiteX2" fmla="*/ 7356143 w 7409035"/>
              <a:gd name="connsiteY2" fmla="*/ 1296537 h 1296537"/>
              <a:gd name="connsiteX3" fmla="*/ 7409035 w 7409035"/>
              <a:gd name="connsiteY3" fmla="*/ 9036 h 1296537"/>
              <a:gd name="connsiteX4" fmla="*/ 2783683 w 7409035"/>
              <a:gd name="connsiteY4" fmla="*/ 8092 h 1296537"/>
              <a:gd name="connsiteX5" fmla="*/ 2585159 w 7409035"/>
              <a:gd name="connsiteY5" fmla="*/ 163772 h 1296537"/>
              <a:gd name="connsiteX6" fmla="*/ 1992573 w 7409035"/>
              <a:gd name="connsiteY6" fmla="*/ 163772 h 1296537"/>
              <a:gd name="connsiteX7" fmla="*/ 1883390 w 7409035"/>
              <a:gd name="connsiteY7" fmla="*/ 13648 h 1296537"/>
              <a:gd name="connsiteX8" fmla="*/ 13647 w 7409035"/>
              <a:gd name="connsiteY8" fmla="*/ 0 h 1296537"/>
              <a:gd name="connsiteX0" fmla="*/ 13656 w 7409035"/>
              <a:gd name="connsiteY0" fmla="*/ 17434 h 1288445"/>
              <a:gd name="connsiteX1" fmla="*/ 0 w 7409035"/>
              <a:gd name="connsiteY1" fmla="*/ 1274797 h 1288445"/>
              <a:gd name="connsiteX2" fmla="*/ 7356143 w 7409035"/>
              <a:gd name="connsiteY2" fmla="*/ 1288445 h 1288445"/>
              <a:gd name="connsiteX3" fmla="*/ 7409035 w 7409035"/>
              <a:gd name="connsiteY3" fmla="*/ 944 h 1288445"/>
              <a:gd name="connsiteX4" fmla="*/ 2783683 w 7409035"/>
              <a:gd name="connsiteY4" fmla="*/ 0 h 1288445"/>
              <a:gd name="connsiteX5" fmla="*/ 2585159 w 7409035"/>
              <a:gd name="connsiteY5" fmla="*/ 155680 h 1288445"/>
              <a:gd name="connsiteX6" fmla="*/ 1992573 w 7409035"/>
              <a:gd name="connsiteY6" fmla="*/ 155680 h 1288445"/>
              <a:gd name="connsiteX7" fmla="*/ 1883390 w 7409035"/>
              <a:gd name="connsiteY7" fmla="*/ 5556 h 1288445"/>
              <a:gd name="connsiteX8" fmla="*/ 13656 w 7409035"/>
              <a:gd name="connsiteY8" fmla="*/ 17434 h 1288445"/>
              <a:gd name="connsiteX0" fmla="*/ 1 w 7446559"/>
              <a:gd name="connsiteY0" fmla="*/ 0 h 1290157"/>
              <a:gd name="connsiteX1" fmla="*/ 37524 w 7446559"/>
              <a:gd name="connsiteY1" fmla="*/ 1276509 h 1290157"/>
              <a:gd name="connsiteX2" fmla="*/ 7393667 w 7446559"/>
              <a:gd name="connsiteY2" fmla="*/ 1290157 h 1290157"/>
              <a:gd name="connsiteX3" fmla="*/ 7446559 w 7446559"/>
              <a:gd name="connsiteY3" fmla="*/ 2656 h 1290157"/>
              <a:gd name="connsiteX4" fmla="*/ 2821207 w 7446559"/>
              <a:gd name="connsiteY4" fmla="*/ 1712 h 1290157"/>
              <a:gd name="connsiteX5" fmla="*/ 2622683 w 7446559"/>
              <a:gd name="connsiteY5" fmla="*/ 157392 h 1290157"/>
              <a:gd name="connsiteX6" fmla="*/ 2030097 w 7446559"/>
              <a:gd name="connsiteY6" fmla="*/ 157392 h 1290157"/>
              <a:gd name="connsiteX7" fmla="*/ 1920914 w 7446559"/>
              <a:gd name="connsiteY7" fmla="*/ 7268 h 1290157"/>
              <a:gd name="connsiteX8" fmla="*/ 1 w 7446559"/>
              <a:gd name="connsiteY8" fmla="*/ 0 h 1290157"/>
              <a:gd name="connsiteX0" fmla="*/ 1 w 7446559"/>
              <a:gd name="connsiteY0" fmla="*/ 11877 h 1302034"/>
              <a:gd name="connsiteX1" fmla="*/ 37524 w 7446559"/>
              <a:gd name="connsiteY1" fmla="*/ 1288386 h 1302034"/>
              <a:gd name="connsiteX2" fmla="*/ 7393667 w 7446559"/>
              <a:gd name="connsiteY2" fmla="*/ 1302034 h 1302034"/>
              <a:gd name="connsiteX3" fmla="*/ 7446559 w 7446559"/>
              <a:gd name="connsiteY3" fmla="*/ 14533 h 1302034"/>
              <a:gd name="connsiteX4" fmla="*/ 2821207 w 7446559"/>
              <a:gd name="connsiteY4" fmla="*/ 13589 h 1302034"/>
              <a:gd name="connsiteX5" fmla="*/ 2622683 w 7446559"/>
              <a:gd name="connsiteY5" fmla="*/ 169269 h 1302034"/>
              <a:gd name="connsiteX6" fmla="*/ 2030097 w 7446559"/>
              <a:gd name="connsiteY6" fmla="*/ 169269 h 1302034"/>
              <a:gd name="connsiteX7" fmla="*/ 1920915 w 7446559"/>
              <a:gd name="connsiteY7" fmla="*/ 0 h 1302034"/>
              <a:gd name="connsiteX8" fmla="*/ 1 w 7446559"/>
              <a:gd name="connsiteY8" fmla="*/ 11877 h 1302034"/>
              <a:gd name="connsiteX0" fmla="*/ 1 w 7446559"/>
              <a:gd name="connsiteY0" fmla="*/ 11877 h 1302034"/>
              <a:gd name="connsiteX1" fmla="*/ 37524 w 7446559"/>
              <a:gd name="connsiteY1" fmla="*/ 1288386 h 1302034"/>
              <a:gd name="connsiteX2" fmla="*/ 7393667 w 7446559"/>
              <a:gd name="connsiteY2" fmla="*/ 1302034 h 1302034"/>
              <a:gd name="connsiteX3" fmla="*/ 7446559 w 7446559"/>
              <a:gd name="connsiteY3" fmla="*/ 14533 h 1302034"/>
              <a:gd name="connsiteX4" fmla="*/ 2821207 w 7446559"/>
              <a:gd name="connsiteY4" fmla="*/ 13589 h 1302034"/>
              <a:gd name="connsiteX5" fmla="*/ 2622692 w 7446559"/>
              <a:gd name="connsiteY5" fmla="*/ 143742 h 1302034"/>
              <a:gd name="connsiteX6" fmla="*/ 2030097 w 7446559"/>
              <a:gd name="connsiteY6" fmla="*/ 169269 h 1302034"/>
              <a:gd name="connsiteX7" fmla="*/ 1920915 w 7446559"/>
              <a:gd name="connsiteY7" fmla="*/ 0 h 1302034"/>
              <a:gd name="connsiteX8" fmla="*/ 1 w 7446559"/>
              <a:gd name="connsiteY8" fmla="*/ 11877 h 1302034"/>
              <a:gd name="connsiteX0" fmla="*/ 1 w 7446559"/>
              <a:gd name="connsiteY0" fmla="*/ 11877 h 1302034"/>
              <a:gd name="connsiteX1" fmla="*/ 37524 w 7446559"/>
              <a:gd name="connsiteY1" fmla="*/ 1288386 h 1302034"/>
              <a:gd name="connsiteX2" fmla="*/ 7393667 w 7446559"/>
              <a:gd name="connsiteY2" fmla="*/ 1302034 h 1302034"/>
              <a:gd name="connsiteX3" fmla="*/ 7446559 w 7446559"/>
              <a:gd name="connsiteY3" fmla="*/ 14533 h 1302034"/>
              <a:gd name="connsiteX4" fmla="*/ 2821207 w 7446559"/>
              <a:gd name="connsiteY4" fmla="*/ 13589 h 1302034"/>
              <a:gd name="connsiteX5" fmla="*/ 2622692 w 7446559"/>
              <a:gd name="connsiteY5" fmla="*/ 143742 h 1302034"/>
              <a:gd name="connsiteX6" fmla="*/ 2030104 w 7446559"/>
              <a:gd name="connsiteY6" fmla="*/ 124597 h 1302034"/>
              <a:gd name="connsiteX7" fmla="*/ 1920915 w 7446559"/>
              <a:gd name="connsiteY7" fmla="*/ 0 h 1302034"/>
              <a:gd name="connsiteX8" fmla="*/ 1 w 7446559"/>
              <a:gd name="connsiteY8" fmla="*/ 11877 h 1302034"/>
              <a:gd name="connsiteX0" fmla="*/ 1 w 7446559"/>
              <a:gd name="connsiteY0" fmla="*/ 11877 h 1302034"/>
              <a:gd name="connsiteX1" fmla="*/ 37524 w 7446559"/>
              <a:gd name="connsiteY1" fmla="*/ 1288386 h 1302034"/>
              <a:gd name="connsiteX2" fmla="*/ 7393667 w 7446559"/>
              <a:gd name="connsiteY2" fmla="*/ 1302034 h 1302034"/>
              <a:gd name="connsiteX3" fmla="*/ 7446559 w 7446559"/>
              <a:gd name="connsiteY3" fmla="*/ 14533 h 1302034"/>
              <a:gd name="connsiteX4" fmla="*/ 2821207 w 7446559"/>
              <a:gd name="connsiteY4" fmla="*/ 13589 h 1302034"/>
              <a:gd name="connsiteX5" fmla="*/ 2622701 w 7446559"/>
              <a:gd name="connsiteY5" fmla="*/ 124596 h 1302034"/>
              <a:gd name="connsiteX6" fmla="*/ 2030104 w 7446559"/>
              <a:gd name="connsiteY6" fmla="*/ 124597 h 1302034"/>
              <a:gd name="connsiteX7" fmla="*/ 1920915 w 7446559"/>
              <a:gd name="connsiteY7" fmla="*/ 0 h 1302034"/>
              <a:gd name="connsiteX8" fmla="*/ 1 w 7446559"/>
              <a:gd name="connsiteY8" fmla="*/ 11877 h 1302034"/>
              <a:gd name="connsiteX0" fmla="*/ 1 w 7446559"/>
              <a:gd name="connsiteY0" fmla="*/ 11877 h 1302034"/>
              <a:gd name="connsiteX1" fmla="*/ 37524 w 7446559"/>
              <a:gd name="connsiteY1" fmla="*/ 1288386 h 1302034"/>
              <a:gd name="connsiteX2" fmla="*/ 7393667 w 7446559"/>
              <a:gd name="connsiteY2" fmla="*/ 1302034 h 1302034"/>
              <a:gd name="connsiteX3" fmla="*/ 7446559 w 7446559"/>
              <a:gd name="connsiteY3" fmla="*/ 14533 h 1302034"/>
              <a:gd name="connsiteX4" fmla="*/ 2770023 w 7446559"/>
              <a:gd name="connsiteY4" fmla="*/ 19970 h 1302034"/>
              <a:gd name="connsiteX5" fmla="*/ 2622701 w 7446559"/>
              <a:gd name="connsiteY5" fmla="*/ 124596 h 1302034"/>
              <a:gd name="connsiteX6" fmla="*/ 2030104 w 7446559"/>
              <a:gd name="connsiteY6" fmla="*/ 124597 h 1302034"/>
              <a:gd name="connsiteX7" fmla="*/ 1920915 w 7446559"/>
              <a:gd name="connsiteY7" fmla="*/ 0 h 1302034"/>
              <a:gd name="connsiteX8" fmla="*/ 1 w 7446559"/>
              <a:gd name="connsiteY8" fmla="*/ 11877 h 130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46559" h="1302034">
                <a:moveTo>
                  <a:pt x="1" y="11877"/>
                </a:moveTo>
                <a:lnTo>
                  <a:pt x="37524" y="1288386"/>
                </a:lnTo>
                <a:lnTo>
                  <a:pt x="7393667" y="1302034"/>
                </a:lnTo>
                <a:lnTo>
                  <a:pt x="7446559" y="14533"/>
                </a:lnTo>
                <a:lnTo>
                  <a:pt x="2770023" y="19970"/>
                </a:lnTo>
                <a:lnTo>
                  <a:pt x="2622701" y="124596"/>
                </a:lnTo>
                <a:lnTo>
                  <a:pt x="2030104" y="124597"/>
                </a:lnTo>
                <a:lnTo>
                  <a:pt x="1920915" y="0"/>
                </a:lnTo>
                <a:lnTo>
                  <a:pt x="1" y="11877"/>
                </a:lnTo>
                <a:close/>
              </a:path>
            </a:pathLst>
          </a:cu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ent Arrow 7"/>
          <p:cNvSpPr/>
          <p:nvPr/>
        </p:nvSpPr>
        <p:spPr>
          <a:xfrm rot="5400000">
            <a:off x="2808874" y="2144146"/>
            <a:ext cx="256023" cy="287162"/>
          </a:xfrm>
          <a:prstGeom prst="bentArrow">
            <a:avLst>
              <a:gd name="adj1" fmla="val 14107"/>
              <a:gd name="adj2" fmla="val 25000"/>
              <a:gd name="adj3" fmla="val 35351"/>
              <a:gd name="adj4" fmla="val 4375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Hexagon 18"/>
          <p:cNvSpPr/>
          <p:nvPr/>
        </p:nvSpPr>
        <p:spPr>
          <a:xfrm>
            <a:off x="1970362" y="2337156"/>
            <a:ext cx="217718" cy="19239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xagon 21"/>
          <p:cNvSpPr/>
          <p:nvPr/>
        </p:nvSpPr>
        <p:spPr>
          <a:xfrm>
            <a:off x="1876067" y="2068351"/>
            <a:ext cx="217718" cy="19239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5400000">
            <a:off x="5767557" y="1107059"/>
            <a:ext cx="2488490" cy="3045196"/>
          </a:xfrm>
          <a:prstGeom prst="rect">
            <a:avLst/>
          </a:prstGeom>
          <a:solidFill>
            <a:srgbClr val="CCE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xagon 25"/>
          <p:cNvSpPr/>
          <p:nvPr/>
        </p:nvSpPr>
        <p:spPr>
          <a:xfrm>
            <a:off x="6252126" y="1707891"/>
            <a:ext cx="217718" cy="19239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593948" y="3925669"/>
            <a:ext cx="3033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Diffusion boundary layer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20337" y="3961097"/>
            <a:ext cx="201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Bulk solution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17329" y="3918887"/>
            <a:ext cx="100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Solid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1984926" y="1834023"/>
            <a:ext cx="217718" cy="19239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exagon 32"/>
          <p:cNvSpPr/>
          <p:nvPr/>
        </p:nvSpPr>
        <p:spPr>
          <a:xfrm>
            <a:off x="1978461" y="1611692"/>
            <a:ext cx="217718" cy="19239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Hexagon 38"/>
          <p:cNvSpPr/>
          <p:nvPr/>
        </p:nvSpPr>
        <p:spPr>
          <a:xfrm>
            <a:off x="1984926" y="1395638"/>
            <a:ext cx="217718" cy="19239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exagon 39"/>
          <p:cNvSpPr/>
          <p:nvPr/>
        </p:nvSpPr>
        <p:spPr>
          <a:xfrm>
            <a:off x="1970362" y="2554620"/>
            <a:ext cx="217718" cy="19239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Hexagon 40"/>
          <p:cNvSpPr/>
          <p:nvPr/>
        </p:nvSpPr>
        <p:spPr>
          <a:xfrm>
            <a:off x="1970362" y="2782057"/>
            <a:ext cx="217718" cy="19239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Hexagon 42"/>
          <p:cNvSpPr/>
          <p:nvPr/>
        </p:nvSpPr>
        <p:spPr>
          <a:xfrm>
            <a:off x="1970362" y="3017569"/>
            <a:ext cx="217718" cy="19239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exagon 43"/>
          <p:cNvSpPr/>
          <p:nvPr/>
        </p:nvSpPr>
        <p:spPr>
          <a:xfrm>
            <a:off x="1970362" y="3227352"/>
            <a:ext cx="217718" cy="19239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exagon 44"/>
          <p:cNvSpPr/>
          <p:nvPr/>
        </p:nvSpPr>
        <p:spPr>
          <a:xfrm>
            <a:off x="1979461" y="3454815"/>
            <a:ext cx="217718" cy="19239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Hexagon 48"/>
          <p:cNvSpPr/>
          <p:nvPr/>
        </p:nvSpPr>
        <p:spPr>
          <a:xfrm>
            <a:off x="1988560" y="3661805"/>
            <a:ext cx="217718" cy="19239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871126" y="2209877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633126" y="2247046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5871126" y="2880531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097451" y="1824116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284785" y="1930222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6484138" y="1820542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6097451" y="1611692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276823" y="1511863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6465941" y="1616209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785526" y="2765775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6511463" y="3211002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963199" y="3522422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7011802" y="3518645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Hexagon 62"/>
          <p:cNvSpPr/>
          <p:nvPr/>
        </p:nvSpPr>
        <p:spPr>
          <a:xfrm>
            <a:off x="4394829" y="1784430"/>
            <a:ext cx="217718" cy="19239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240154" y="1900655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427488" y="2006761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626841" y="1897081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240154" y="1688231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419526" y="1588402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4608644" y="1692748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020090" y="2566517"/>
            <a:ext cx="539087" cy="570704"/>
            <a:chOff x="3256329" y="2090021"/>
            <a:chExt cx="539087" cy="570704"/>
          </a:xfrm>
        </p:grpSpPr>
        <p:sp>
          <p:nvSpPr>
            <p:cNvPr id="70" name="Hexagon 69"/>
            <p:cNvSpPr/>
            <p:nvPr/>
          </p:nvSpPr>
          <p:spPr>
            <a:xfrm>
              <a:off x="3411004" y="2286049"/>
              <a:ext cx="217718" cy="192398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3256329" y="2402274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3443663" y="2508380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3643016" y="2398700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3256329" y="2189850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3435701" y="2090021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3624819" y="2194367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513218" y="3209967"/>
            <a:ext cx="539087" cy="570704"/>
            <a:chOff x="3256329" y="2090021"/>
            <a:chExt cx="539087" cy="570704"/>
          </a:xfrm>
        </p:grpSpPr>
        <p:sp>
          <p:nvSpPr>
            <p:cNvPr id="78" name="Hexagon 77"/>
            <p:cNvSpPr/>
            <p:nvPr/>
          </p:nvSpPr>
          <p:spPr>
            <a:xfrm>
              <a:off x="3411004" y="2286049"/>
              <a:ext cx="217718" cy="192398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3256329" y="2402274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3443663" y="2508380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3643016" y="2398700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256329" y="2189850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3435701" y="2090021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624819" y="2194367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305903" y="1690045"/>
            <a:ext cx="539087" cy="570704"/>
            <a:chOff x="3256329" y="2090021"/>
            <a:chExt cx="539087" cy="570704"/>
          </a:xfrm>
        </p:grpSpPr>
        <p:sp>
          <p:nvSpPr>
            <p:cNvPr id="86" name="Hexagon 85"/>
            <p:cNvSpPr/>
            <p:nvPr/>
          </p:nvSpPr>
          <p:spPr>
            <a:xfrm>
              <a:off x="3411004" y="2286049"/>
              <a:ext cx="217718" cy="192398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256329" y="2402274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443663" y="2508380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3643016" y="2398700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3256329" y="2189850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435701" y="2090021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3624819" y="2194367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691715" y="3217038"/>
            <a:ext cx="539087" cy="570704"/>
            <a:chOff x="3256329" y="2090021"/>
            <a:chExt cx="539087" cy="570704"/>
          </a:xfrm>
        </p:grpSpPr>
        <p:sp>
          <p:nvSpPr>
            <p:cNvPr id="94" name="Hexagon 93"/>
            <p:cNvSpPr/>
            <p:nvPr/>
          </p:nvSpPr>
          <p:spPr>
            <a:xfrm>
              <a:off x="3411004" y="2286049"/>
              <a:ext cx="217718" cy="192398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3256329" y="2402274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3443663" y="2508380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3643016" y="2398700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256329" y="2189850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3435701" y="2090021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3624819" y="2194367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" name="Hexagon 101"/>
          <p:cNvSpPr/>
          <p:nvPr/>
        </p:nvSpPr>
        <p:spPr>
          <a:xfrm>
            <a:off x="2351633" y="2071882"/>
            <a:ext cx="217718" cy="19239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2196958" y="2188107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2384292" y="2294213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2583645" y="2184533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2376330" y="1875854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2565448" y="1980200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Hexagon 108"/>
          <p:cNvSpPr/>
          <p:nvPr/>
        </p:nvSpPr>
        <p:spPr>
          <a:xfrm>
            <a:off x="2150974" y="1960261"/>
            <a:ext cx="217718" cy="19239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Hexagon 109"/>
          <p:cNvSpPr/>
          <p:nvPr/>
        </p:nvSpPr>
        <p:spPr>
          <a:xfrm>
            <a:off x="2158612" y="2446558"/>
            <a:ext cx="217718" cy="19239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Hexagon 110"/>
          <p:cNvSpPr/>
          <p:nvPr/>
        </p:nvSpPr>
        <p:spPr>
          <a:xfrm>
            <a:off x="2163766" y="1520010"/>
            <a:ext cx="217718" cy="19239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Hexagon 111"/>
          <p:cNvSpPr/>
          <p:nvPr/>
        </p:nvSpPr>
        <p:spPr>
          <a:xfrm>
            <a:off x="2166574" y="3330024"/>
            <a:ext cx="217718" cy="19239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Hexagon 112"/>
          <p:cNvSpPr/>
          <p:nvPr/>
        </p:nvSpPr>
        <p:spPr>
          <a:xfrm>
            <a:off x="2167066" y="2902636"/>
            <a:ext cx="217718" cy="192398"/>
          </a:xfrm>
          <a:prstGeom prst="hexagon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41495" y="2873425"/>
            <a:ext cx="539087" cy="570704"/>
            <a:chOff x="7327366" y="2469803"/>
            <a:chExt cx="539087" cy="570704"/>
          </a:xfrm>
        </p:grpSpPr>
        <p:sp>
          <p:nvSpPr>
            <p:cNvPr id="114" name="Hexagon 113"/>
            <p:cNvSpPr/>
            <p:nvPr/>
          </p:nvSpPr>
          <p:spPr>
            <a:xfrm>
              <a:off x="7482041" y="2665831"/>
              <a:ext cx="217718" cy="192398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7327366" y="2782056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7514700" y="2888162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7714053" y="2778482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7327366" y="2569632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7506738" y="2469803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7695856" y="2574149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4742118" y="3109392"/>
            <a:ext cx="539087" cy="570704"/>
            <a:chOff x="3256329" y="2090021"/>
            <a:chExt cx="539087" cy="570704"/>
          </a:xfrm>
        </p:grpSpPr>
        <p:sp>
          <p:nvSpPr>
            <p:cNvPr id="122" name="Hexagon 121"/>
            <p:cNvSpPr/>
            <p:nvPr/>
          </p:nvSpPr>
          <p:spPr>
            <a:xfrm>
              <a:off x="3411004" y="2286049"/>
              <a:ext cx="217718" cy="192398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3256329" y="2402274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3443663" y="2508380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643016" y="2398700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3256329" y="2189850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435701" y="2090021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624819" y="2194367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4163954" y="2500833"/>
            <a:ext cx="539087" cy="570704"/>
            <a:chOff x="3256329" y="2090021"/>
            <a:chExt cx="539087" cy="570704"/>
          </a:xfrm>
        </p:grpSpPr>
        <p:sp>
          <p:nvSpPr>
            <p:cNvPr id="130" name="Hexagon 129"/>
            <p:cNvSpPr/>
            <p:nvPr/>
          </p:nvSpPr>
          <p:spPr>
            <a:xfrm>
              <a:off x="3411004" y="2286049"/>
              <a:ext cx="217718" cy="192398"/>
            </a:xfrm>
            <a:prstGeom prst="hexagon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256329" y="2402274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3443663" y="2508380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3643016" y="2398700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3256329" y="2189850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3435701" y="2090021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624819" y="2194367"/>
              <a:ext cx="152400" cy="152345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7" name="Oval 136"/>
          <p:cNvSpPr/>
          <p:nvPr/>
        </p:nvSpPr>
        <p:spPr>
          <a:xfrm>
            <a:off x="7981296" y="1664574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7621974" y="2260705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8133696" y="2555619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7243737" y="1782362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8162588" y="3523659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2808442" y="1617812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2653233" y="2827046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809411" y="2539971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4351931" y="3403927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5009165" y="2332521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5110608" y="1642046"/>
            <a:ext cx="152400" cy="152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08818" y="4584918"/>
            <a:ext cx="547778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Solvent penetration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Dissolution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Weakening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Removal of insoluble materials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324600"/>
            <a:ext cx="5905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5C082A7-1B43-4C77-AC1F-C5E5F71125E3}" type="slidenum">
              <a:rPr lang="en-US" sz="10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000" smtClean="0"/>
          </a:p>
        </p:txBody>
      </p:sp>
    </p:spTree>
    <p:extLst>
      <p:ext uri="{BB962C8B-B14F-4D97-AF65-F5344CB8AC3E}">
        <p14:creationId xmlns:p14="http://schemas.microsoft.com/office/powerpoint/2010/main" val="285716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030" y="166123"/>
            <a:ext cx="8561569" cy="90067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Fissure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Conduit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 smtClean="0">
                <a:latin typeface="Arial" pitchFamily="34" charset="0"/>
                <a:cs typeface="Arial" pitchFamily="34" charset="0"/>
              </a:rPr>
            </a:b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Deeper penetration and widening increases overall throughput</a:t>
            </a:r>
            <a:endParaRPr lang="en-US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815" y="2905781"/>
            <a:ext cx="1495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1) Initial fissure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07292" y="2852548"/>
            <a:ext cx="2836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3) Material dissolves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1000" y="5463096"/>
            <a:ext cx="2573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4) Fissures widens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365748"/>
            <a:ext cx="2226471" cy="144040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1972702"/>
            <a:ext cx="2226471" cy="120034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352800" y="5444260"/>
            <a:ext cx="25737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5) Breakthrough!</a:t>
            </a:r>
          </a:p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Flow increases</a:t>
            </a:r>
          </a:p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Laminar flow regime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flipH="1">
            <a:off x="446629" y="3869831"/>
            <a:ext cx="2226471" cy="144040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flipH="1">
            <a:off x="445292" y="4029341"/>
            <a:ext cx="2225409" cy="1057281"/>
          </a:xfrm>
          <a:custGeom>
            <a:avLst/>
            <a:gdLst>
              <a:gd name="connsiteX0" fmla="*/ 0 w 2480807"/>
              <a:gd name="connsiteY0" fmla="*/ 516835 h 1129085"/>
              <a:gd name="connsiteX1" fmla="*/ 0 w 2480807"/>
              <a:gd name="connsiteY1" fmla="*/ 675861 h 1129085"/>
              <a:gd name="connsiteX2" fmla="*/ 1216550 w 2480807"/>
              <a:gd name="connsiteY2" fmla="*/ 675861 h 1129085"/>
              <a:gd name="connsiteX3" fmla="*/ 2480807 w 2480807"/>
              <a:gd name="connsiteY3" fmla="*/ 1129085 h 1129085"/>
              <a:gd name="connsiteX4" fmla="*/ 2456953 w 2480807"/>
              <a:gd name="connsiteY4" fmla="*/ 0 h 1129085"/>
              <a:gd name="connsiteX5" fmla="*/ 1208598 w 2480807"/>
              <a:gd name="connsiteY5" fmla="*/ 524786 h 1129085"/>
              <a:gd name="connsiteX6" fmla="*/ 0 w 2480807"/>
              <a:gd name="connsiteY6" fmla="*/ 516835 h 1129085"/>
              <a:gd name="connsiteX0" fmla="*/ 0 w 2480807"/>
              <a:gd name="connsiteY0" fmla="*/ 516835 h 946205"/>
              <a:gd name="connsiteX1" fmla="*/ 0 w 2480807"/>
              <a:gd name="connsiteY1" fmla="*/ 675861 h 946205"/>
              <a:gd name="connsiteX2" fmla="*/ 1216550 w 2480807"/>
              <a:gd name="connsiteY2" fmla="*/ 675861 h 946205"/>
              <a:gd name="connsiteX3" fmla="*/ 2480807 w 2480807"/>
              <a:gd name="connsiteY3" fmla="*/ 946205 h 946205"/>
              <a:gd name="connsiteX4" fmla="*/ 2456953 w 2480807"/>
              <a:gd name="connsiteY4" fmla="*/ 0 h 946205"/>
              <a:gd name="connsiteX5" fmla="*/ 1208598 w 2480807"/>
              <a:gd name="connsiteY5" fmla="*/ 524786 h 946205"/>
              <a:gd name="connsiteX6" fmla="*/ 0 w 2480807"/>
              <a:gd name="connsiteY6" fmla="*/ 516835 h 946205"/>
              <a:gd name="connsiteX0" fmla="*/ 0 w 2480807"/>
              <a:gd name="connsiteY0" fmla="*/ 365760 h 795130"/>
              <a:gd name="connsiteX1" fmla="*/ 0 w 2480807"/>
              <a:gd name="connsiteY1" fmla="*/ 524786 h 795130"/>
              <a:gd name="connsiteX2" fmla="*/ 1216550 w 2480807"/>
              <a:gd name="connsiteY2" fmla="*/ 524786 h 795130"/>
              <a:gd name="connsiteX3" fmla="*/ 2480807 w 2480807"/>
              <a:gd name="connsiteY3" fmla="*/ 795130 h 795130"/>
              <a:gd name="connsiteX4" fmla="*/ 2472856 w 2480807"/>
              <a:gd name="connsiteY4" fmla="*/ 0 h 795130"/>
              <a:gd name="connsiteX5" fmla="*/ 1208598 w 2480807"/>
              <a:gd name="connsiteY5" fmla="*/ 373711 h 795130"/>
              <a:gd name="connsiteX6" fmla="*/ 0 w 2480807"/>
              <a:gd name="connsiteY6" fmla="*/ 365760 h 795130"/>
              <a:gd name="connsiteX0" fmla="*/ 0 w 2473085"/>
              <a:gd name="connsiteY0" fmla="*/ 365760 h 811033"/>
              <a:gd name="connsiteX1" fmla="*/ 0 w 2473085"/>
              <a:gd name="connsiteY1" fmla="*/ 524786 h 811033"/>
              <a:gd name="connsiteX2" fmla="*/ 1216550 w 2473085"/>
              <a:gd name="connsiteY2" fmla="*/ 524786 h 811033"/>
              <a:gd name="connsiteX3" fmla="*/ 2456953 w 2473085"/>
              <a:gd name="connsiteY3" fmla="*/ 811033 h 811033"/>
              <a:gd name="connsiteX4" fmla="*/ 2472856 w 2473085"/>
              <a:gd name="connsiteY4" fmla="*/ 0 h 811033"/>
              <a:gd name="connsiteX5" fmla="*/ 1208598 w 2473085"/>
              <a:gd name="connsiteY5" fmla="*/ 373711 h 811033"/>
              <a:gd name="connsiteX6" fmla="*/ 0 w 2473085"/>
              <a:gd name="connsiteY6" fmla="*/ 365760 h 811033"/>
              <a:gd name="connsiteX0" fmla="*/ 0 w 2457718"/>
              <a:gd name="connsiteY0" fmla="*/ 373711 h 818984"/>
              <a:gd name="connsiteX1" fmla="*/ 0 w 2457718"/>
              <a:gd name="connsiteY1" fmla="*/ 532737 h 818984"/>
              <a:gd name="connsiteX2" fmla="*/ 1216550 w 2457718"/>
              <a:gd name="connsiteY2" fmla="*/ 532737 h 818984"/>
              <a:gd name="connsiteX3" fmla="*/ 2456953 w 2457718"/>
              <a:gd name="connsiteY3" fmla="*/ 818984 h 818984"/>
              <a:gd name="connsiteX4" fmla="*/ 2456954 w 2457718"/>
              <a:gd name="connsiteY4" fmla="*/ 0 h 818984"/>
              <a:gd name="connsiteX5" fmla="*/ 1208598 w 2457718"/>
              <a:gd name="connsiteY5" fmla="*/ 381662 h 818984"/>
              <a:gd name="connsiteX6" fmla="*/ 0 w 2457718"/>
              <a:gd name="connsiteY6" fmla="*/ 373711 h 818984"/>
              <a:gd name="connsiteX0" fmla="*/ 0 w 2457718"/>
              <a:gd name="connsiteY0" fmla="*/ 373711 h 818984"/>
              <a:gd name="connsiteX1" fmla="*/ 0 w 2457718"/>
              <a:gd name="connsiteY1" fmla="*/ 532737 h 818984"/>
              <a:gd name="connsiteX2" fmla="*/ 1892411 w 2457718"/>
              <a:gd name="connsiteY2" fmla="*/ 540688 h 818984"/>
              <a:gd name="connsiteX3" fmla="*/ 2456953 w 2457718"/>
              <a:gd name="connsiteY3" fmla="*/ 818984 h 818984"/>
              <a:gd name="connsiteX4" fmla="*/ 2456954 w 2457718"/>
              <a:gd name="connsiteY4" fmla="*/ 0 h 818984"/>
              <a:gd name="connsiteX5" fmla="*/ 1208598 w 2457718"/>
              <a:gd name="connsiteY5" fmla="*/ 381662 h 818984"/>
              <a:gd name="connsiteX6" fmla="*/ 0 w 2457718"/>
              <a:gd name="connsiteY6" fmla="*/ 373711 h 818984"/>
              <a:gd name="connsiteX0" fmla="*/ 0 w 2457718"/>
              <a:gd name="connsiteY0" fmla="*/ 373711 h 818984"/>
              <a:gd name="connsiteX1" fmla="*/ 0 w 2457718"/>
              <a:gd name="connsiteY1" fmla="*/ 532737 h 818984"/>
              <a:gd name="connsiteX2" fmla="*/ 1892411 w 2457718"/>
              <a:gd name="connsiteY2" fmla="*/ 540688 h 818984"/>
              <a:gd name="connsiteX3" fmla="*/ 2456953 w 2457718"/>
              <a:gd name="connsiteY3" fmla="*/ 818984 h 818984"/>
              <a:gd name="connsiteX4" fmla="*/ 2456954 w 2457718"/>
              <a:gd name="connsiteY4" fmla="*/ 0 h 818984"/>
              <a:gd name="connsiteX5" fmla="*/ 1900362 w 2457718"/>
              <a:gd name="connsiteY5" fmla="*/ 357808 h 818984"/>
              <a:gd name="connsiteX6" fmla="*/ 0 w 2457718"/>
              <a:gd name="connsiteY6" fmla="*/ 373711 h 818984"/>
              <a:gd name="connsiteX0" fmla="*/ 0 w 2464904"/>
              <a:gd name="connsiteY0" fmla="*/ 373711 h 866692"/>
              <a:gd name="connsiteX1" fmla="*/ 0 w 2464904"/>
              <a:gd name="connsiteY1" fmla="*/ 532737 h 866692"/>
              <a:gd name="connsiteX2" fmla="*/ 1892411 w 2464904"/>
              <a:gd name="connsiteY2" fmla="*/ 540688 h 866692"/>
              <a:gd name="connsiteX3" fmla="*/ 2464904 w 2464904"/>
              <a:gd name="connsiteY3" fmla="*/ 866692 h 866692"/>
              <a:gd name="connsiteX4" fmla="*/ 2456954 w 2464904"/>
              <a:gd name="connsiteY4" fmla="*/ 0 h 866692"/>
              <a:gd name="connsiteX5" fmla="*/ 1900362 w 2464904"/>
              <a:gd name="connsiteY5" fmla="*/ 357808 h 866692"/>
              <a:gd name="connsiteX6" fmla="*/ 0 w 2464904"/>
              <a:gd name="connsiteY6" fmla="*/ 373711 h 866692"/>
              <a:gd name="connsiteX0" fmla="*/ 0 w 2457648"/>
              <a:gd name="connsiteY0" fmla="*/ 373711 h 1086854"/>
              <a:gd name="connsiteX1" fmla="*/ 0 w 2457648"/>
              <a:gd name="connsiteY1" fmla="*/ 532737 h 1086854"/>
              <a:gd name="connsiteX2" fmla="*/ 1892411 w 2457648"/>
              <a:gd name="connsiteY2" fmla="*/ 540688 h 1086854"/>
              <a:gd name="connsiteX3" fmla="*/ 2456278 w 2457648"/>
              <a:gd name="connsiteY3" fmla="*/ 1086854 h 1086854"/>
              <a:gd name="connsiteX4" fmla="*/ 2456954 w 2457648"/>
              <a:gd name="connsiteY4" fmla="*/ 0 h 1086854"/>
              <a:gd name="connsiteX5" fmla="*/ 1900362 w 2457648"/>
              <a:gd name="connsiteY5" fmla="*/ 357808 h 1086854"/>
              <a:gd name="connsiteX6" fmla="*/ 0 w 2457648"/>
              <a:gd name="connsiteY6" fmla="*/ 373711 h 1086854"/>
              <a:gd name="connsiteX0" fmla="*/ 0 w 2457648"/>
              <a:gd name="connsiteY0" fmla="*/ 648915 h 1362058"/>
              <a:gd name="connsiteX1" fmla="*/ 0 w 2457648"/>
              <a:gd name="connsiteY1" fmla="*/ 807941 h 1362058"/>
              <a:gd name="connsiteX2" fmla="*/ 1892411 w 2457648"/>
              <a:gd name="connsiteY2" fmla="*/ 815892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900362 w 2457648"/>
              <a:gd name="connsiteY5" fmla="*/ 633012 h 1362058"/>
              <a:gd name="connsiteX6" fmla="*/ 0 w 2457648"/>
              <a:gd name="connsiteY6" fmla="*/ 648915 h 1362058"/>
              <a:gd name="connsiteX0" fmla="*/ 0 w 2457648"/>
              <a:gd name="connsiteY0" fmla="*/ 648915 h 1362058"/>
              <a:gd name="connsiteX1" fmla="*/ 0 w 2457648"/>
              <a:gd name="connsiteY1" fmla="*/ 807941 h 1362058"/>
              <a:gd name="connsiteX2" fmla="*/ 1892411 w 2457648"/>
              <a:gd name="connsiteY2" fmla="*/ 815892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908988 w 2457648"/>
              <a:gd name="connsiteY5" fmla="*/ 577971 h 1362058"/>
              <a:gd name="connsiteX6" fmla="*/ 0 w 2457648"/>
              <a:gd name="connsiteY6" fmla="*/ 648915 h 1362058"/>
              <a:gd name="connsiteX0" fmla="*/ 0 w 2457648"/>
              <a:gd name="connsiteY0" fmla="*/ 578148 h 1362058"/>
              <a:gd name="connsiteX1" fmla="*/ 0 w 2457648"/>
              <a:gd name="connsiteY1" fmla="*/ 807941 h 1362058"/>
              <a:gd name="connsiteX2" fmla="*/ 1892411 w 2457648"/>
              <a:gd name="connsiteY2" fmla="*/ 815892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908988 w 2457648"/>
              <a:gd name="connsiteY5" fmla="*/ 577971 h 1362058"/>
              <a:gd name="connsiteX6" fmla="*/ 0 w 2457648"/>
              <a:gd name="connsiteY6" fmla="*/ 578148 h 1362058"/>
              <a:gd name="connsiteX0" fmla="*/ 0 w 2457648"/>
              <a:gd name="connsiteY0" fmla="*/ 578148 h 1362058"/>
              <a:gd name="connsiteX1" fmla="*/ 0 w 2457648"/>
              <a:gd name="connsiteY1" fmla="*/ 807941 h 1362058"/>
              <a:gd name="connsiteX2" fmla="*/ 1952795 w 2457648"/>
              <a:gd name="connsiteY2" fmla="*/ 870933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908988 w 2457648"/>
              <a:gd name="connsiteY5" fmla="*/ 577971 h 1362058"/>
              <a:gd name="connsiteX6" fmla="*/ 0 w 2457648"/>
              <a:gd name="connsiteY6" fmla="*/ 578148 h 1362058"/>
              <a:gd name="connsiteX0" fmla="*/ 8627 w 2466275"/>
              <a:gd name="connsiteY0" fmla="*/ 578148 h 1362058"/>
              <a:gd name="connsiteX1" fmla="*/ 0 w 2466275"/>
              <a:gd name="connsiteY1" fmla="*/ 862982 h 1362058"/>
              <a:gd name="connsiteX2" fmla="*/ 1961422 w 2466275"/>
              <a:gd name="connsiteY2" fmla="*/ 870933 h 1362058"/>
              <a:gd name="connsiteX3" fmla="*/ 2464905 w 2466275"/>
              <a:gd name="connsiteY3" fmla="*/ 1362058 h 1362058"/>
              <a:gd name="connsiteX4" fmla="*/ 2465581 w 2466275"/>
              <a:gd name="connsiteY4" fmla="*/ 0 h 1362058"/>
              <a:gd name="connsiteX5" fmla="*/ 1917615 w 2466275"/>
              <a:gd name="connsiteY5" fmla="*/ 577971 h 1362058"/>
              <a:gd name="connsiteX6" fmla="*/ 8627 w 2466275"/>
              <a:gd name="connsiteY6" fmla="*/ 578148 h 1362058"/>
              <a:gd name="connsiteX0" fmla="*/ 8627 w 2466275"/>
              <a:gd name="connsiteY0" fmla="*/ 578148 h 1362058"/>
              <a:gd name="connsiteX1" fmla="*/ 0 w 2466275"/>
              <a:gd name="connsiteY1" fmla="*/ 862982 h 1362058"/>
              <a:gd name="connsiteX2" fmla="*/ 2030434 w 2466275"/>
              <a:gd name="connsiteY2" fmla="*/ 933837 h 1362058"/>
              <a:gd name="connsiteX3" fmla="*/ 2464905 w 2466275"/>
              <a:gd name="connsiteY3" fmla="*/ 1362058 h 1362058"/>
              <a:gd name="connsiteX4" fmla="*/ 2465581 w 2466275"/>
              <a:gd name="connsiteY4" fmla="*/ 0 h 1362058"/>
              <a:gd name="connsiteX5" fmla="*/ 1917615 w 2466275"/>
              <a:gd name="connsiteY5" fmla="*/ 577971 h 1362058"/>
              <a:gd name="connsiteX6" fmla="*/ 8627 w 2466275"/>
              <a:gd name="connsiteY6" fmla="*/ 578148 h 1362058"/>
              <a:gd name="connsiteX0" fmla="*/ 25880 w 2483528"/>
              <a:gd name="connsiteY0" fmla="*/ 578148 h 1362058"/>
              <a:gd name="connsiteX1" fmla="*/ 0 w 2483528"/>
              <a:gd name="connsiteY1" fmla="*/ 941612 h 1362058"/>
              <a:gd name="connsiteX2" fmla="*/ 2047687 w 2483528"/>
              <a:gd name="connsiteY2" fmla="*/ 933837 h 1362058"/>
              <a:gd name="connsiteX3" fmla="*/ 2482158 w 2483528"/>
              <a:gd name="connsiteY3" fmla="*/ 1362058 h 1362058"/>
              <a:gd name="connsiteX4" fmla="*/ 2482834 w 2483528"/>
              <a:gd name="connsiteY4" fmla="*/ 0 h 1362058"/>
              <a:gd name="connsiteX5" fmla="*/ 1934868 w 2483528"/>
              <a:gd name="connsiteY5" fmla="*/ 577971 h 1362058"/>
              <a:gd name="connsiteX6" fmla="*/ 25880 w 2483528"/>
              <a:gd name="connsiteY6" fmla="*/ 578148 h 1362058"/>
              <a:gd name="connsiteX0" fmla="*/ 25880 w 2483528"/>
              <a:gd name="connsiteY0" fmla="*/ 578148 h 1362058"/>
              <a:gd name="connsiteX1" fmla="*/ 0 w 2483528"/>
              <a:gd name="connsiteY1" fmla="*/ 941612 h 1362058"/>
              <a:gd name="connsiteX2" fmla="*/ 2047687 w 2483528"/>
              <a:gd name="connsiteY2" fmla="*/ 933837 h 1362058"/>
              <a:gd name="connsiteX3" fmla="*/ 2482158 w 2483528"/>
              <a:gd name="connsiteY3" fmla="*/ 1362058 h 1362058"/>
              <a:gd name="connsiteX4" fmla="*/ 2482834 w 2483528"/>
              <a:gd name="connsiteY4" fmla="*/ 0 h 1362058"/>
              <a:gd name="connsiteX5" fmla="*/ 1978000 w 2483528"/>
              <a:gd name="connsiteY5" fmla="*/ 554382 h 1362058"/>
              <a:gd name="connsiteX6" fmla="*/ 25880 w 2483528"/>
              <a:gd name="connsiteY6" fmla="*/ 578148 h 1362058"/>
              <a:gd name="connsiteX0" fmla="*/ 25880 w 2483528"/>
              <a:gd name="connsiteY0" fmla="*/ 538833 h 1362058"/>
              <a:gd name="connsiteX1" fmla="*/ 0 w 2483528"/>
              <a:gd name="connsiteY1" fmla="*/ 941612 h 1362058"/>
              <a:gd name="connsiteX2" fmla="*/ 2047687 w 2483528"/>
              <a:gd name="connsiteY2" fmla="*/ 933837 h 1362058"/>
              <a:gd name="connsiteX3" fmla="*/ 2482158 w 2483528"/>
              <a:gd name="connsiteY3" fmla="*/ 1362058 h 1362058"/>
              <a:gd name="connsiteX4" fmla="*/ 2482834 w 2483528"/>
              <a:gd name="connsiteY4" fmla="*/ 0 h 1362058"/>
              <a:gd name="connsiteX5" fmla="*/ 1978000 w 2483528"/>
              <a:gd name="connsiteY5" fmla="*/ 554382 h 1362058"/>
              <a:gd name="connsiteX6" fmla="*/ 25880 w 2483528"/>
              <a:gd name="connsiteY6" fmla="*/ 538833 h 1362058"/>
              <a:gd name="connsiteX0" fmla="*/ 0 w 2457648"/>
              <a:gd name="connsiteY0" fmla="*/ 538833 h 1362058"/>
              <a:gd name="connsiteX1" fmla="*/ 8626 w 2457648"/>
              <a:gd name="connsiteY1" fmla="*/ 941612 h 1362058"/>
              <a:gd name="connsiteX2" fmla="*/ 2021807 w 2457648"/>
              <a:gd name="connsiteY2" fmla="*/ 933837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952120 w 2457648"/>
              <a:gd name="connsiteY5" fmla="*/ 554382 h 1362058"/>
              <a:gd name="connsiteX6" fmla="*/ 0 w 2457648"/>
              <a:gd name="connsiteY6" fmla="*/ 538833 h 1362058"/>
              <a:gd name="connsiteX0" fmla="*/ 0 w 2457648"/>
              <a:gd name="connsiteY0" fmla="*/ 538833 h 1362058"/>
              <a:gd name="connsiteX1" fmla="*/ 8626 w 2457648"/>
              <a:gd name="connsiteY1" fmla="*/ 941612 h 1362058"/>
              <a:gd name="connsiteX2" fmla="*/ 2021807 w 2457648"/>
              <a:gd name="connsiteY2" fmla="*/ 933837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831350 w 2457648"/>
              <a:gd name="connsiteY5" fmla="*/ 562245 h 1362058"/>
              <a:gd name="connsiteX6" fmla="*/ 0 w 2457648"/>
              <a:gd name="connsiteY6" fmla="*/ 538833 h 1362058"/>
              <a:gd name="connsiteX0" fmla="*/ 0 w 2457648"/>
              <a:gd name="connsiteY0" fmla="*/ 538833 h 1362058"/>
              <a:gd name="connsiteX1" fmla="*/ 8626 w 2457648"/>
              <a:gd name="connsiteY1" fmla="*/ 941612 h 1362058"/>
              <a:gd name="connsiteX2" fmla="*/ 1849279 w 2457648"/>
              <a:gd name="connsiteY2" fmla="*/ 933837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831350 w 2457648"/>
              <a:gd name="connsiteY5" fmla="*/ 562245 h 1362058"/>
              <a:gd name="connsiteX6" fmla="*/ 0 w 2457648"/>
              <a:gd name="connsiteY6" fmla="*/ 538833 h 1362058"/>
              <a:gd name="connsiteX0" fmla="*/ 0 w 2457648"/>
              <a:gd name="connsiteY0" fmla="*/ 538833 h 1362058"/>
              <a:gd name="connsiteX1" fmla="*/ 8626 w 2457648"/>
              <a:gd name="connsiteY1" fmla="*/ 941612 h 1362058"/>
              <a:gd name="connsiteX2" fmla="*/ 1849279 w 2457648"/>
              <a:gd name="connsiteY2" fmla="*/ 933837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546679 w 2457648"/>
              <a:gd name="connsiteY5" fmla="*/ 554382 h 1362058"/>
              <a:gd name="connsiteX6" fmla="*/ 0 w 2457648"/>
              <a:gd name="connsiteY6" fmla="*/ 538833 h 1362058"/>
              <a:gd name="connsiteX0" fmla="*/ 0 w 2457648"/>
              <a:gd name="connsiteY0" fmla="*/ 538833 h 1362058"/>
              <a:gd name="connsiteX1" fmla="*/ 8626 w 2457648"/>
              <a:gd name="connsiteY1" fmla="*/ 941612 h 1362058"/>
              <a:gd name="connsiteX2" fmla="*/ 1555981 w 2457648"/>
              <a:gd name="connsiteY2" fmla="*/ 949563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546679 w 2457648"/>
              <a:gd name="connsiteY5" fmla="*/ 554382 h 1362058"/>
              <a:gd name="connsiteX6" fmla="*/ 0 w 2457648"/>
              <a:gd name="connsiteY6" fmla="*/ 538833 h 1362058"/>
              <a:gd name="connsiteX0" fmla="*/ 0 w 2457648"/>
              <a:gd name="connsiteY0" fmla="*/ 554559 h 1362058"/>
              <a:gd name="connsiteX1" fmla="*/ 8626 w 2457648"/>
              <a:gd name="connsiteY1" fmla="*/ 941612 h 1362058"/>
              <a:gd name="connsiteX2" fmla="*/ 1555981 w 2457648"/>
              <a:gd name="connsiteY2" fmla="*/ 949563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546679 w 2457648"/>
              <a:gd name="connsiteY5" fmla="*/ 554382 h 1362058"/>
              <a:gd name="connsiteX6" fmla="*/ 0 w 2457648"/>
              <a:gd name="connsiteY6" fmla="*/ 554559 h 1362058"/>
              <a:gd name="connsiteX0" fmla="*/ 0 w 2457648"/>
              <a:gd name="connsiteY0" fmla="*/ 554559 h 1362058"/>
              <a:gd name="connsiteX1" fmla="*/ 8626 w 2457648"/>
              <a:gd name="connsiteY1" fmla="*/ 941612 h 1362058"/>
              <a:gd name="connsiteX2" fmla="*/ 1383453 w 2457648"/>
              <a:gd name="connsiteY2" fmla="*/ 957426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546679 w 2457648"/>
              <a:gd name="connsiteY5" fmla="*/ 554382 h 1362058"/>
              <a:gd name="connsiteX6" fmla="*/ 0 w 2457648"/>
              <a:gd name="connsiteY6" fmla="*/ 554559 h 1362058"/>
              <a:gd name="connsiteX0" fmla="*/ 0 w 2457648"/>
              <a:gd name="connsiteY0" fmla="*/ 554559 h 1362058"/>
              <a:gd name="connsiteX1" fmla="*/ 8626 w 2457648"/>
              <a:gd name="connsiteY1" fmla="*/ 941612 h 1362058"/>
              <a:gd name="connsiteX2" fmla="*/ 1383453 w 2457648"/>
              <a:gd name="connsiteY2" fmla="*/ 957426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365524 w 2457648"/>
              <a:gd name="connsiteY5" fmla="*/ 554382 h 1362058"/>
              <a:gd name="connsiteX6" fmla="*/ 0 w 2457648"/>
              <a:gd name="connsiteY6" fmla="*/ 554559 h 1362058"/>
              <a:gd name="connsiteX0" fmla="*/ 0 w 2467409"/>
              <a:gd name="connsiteY0" fmla="*/ 416068 h 1223567"/>
              <a:gd name="connsiteX1" fmla="*/ 8626 w 2467409"/>
              <a:gd name="connsiteY1" fmla="*/ 803121 h 1223567"/>
              <a:gd name="connsiteX2" fmla="*/ 1383453 w 2467409"/>
              <a:gd name="connsiteY2" fmla="*/ 818935 h 1223567"/>
              <a:gd name="connsiteX3" fmla="*/ 2456278 w 2467409"/>
              <a:gd name="connsiteY3" fmla="*/ 1223567 h 1223567"/>
              <a:gd name="connsiteX4" fmla="*/ 2467114 w 2467409"/>
              <a:gd name="connsiteY4" fmla="*/ 0 h 1223567"/>
              <a:gd name="connsiteX5" fmla="*/ 1365524 w 2467409"/>
              <a:gd name="connsiteY5" fmla="*/ 415891 h 1223567"/>
              <a:gd name="connsiteX6" fmla="*/ 0 w 2467409"/>
              <a:gd name="connsiteY6" fmla="*/ 416068 h 1223567"/>
              <a:gd name="connsiteX0" fmla="*/ 0 w 2456278"/>
              <a:gd name="connsiteY0" fmla="*/ 416068 h 1223567"/>
              <a:gd name="connsiteX1" fmla="*/ 8626 w 2456278"/>
              <a:gd name="connsiteY1" fmla="*/ 803121 h 1223567"/>
              <a:gd name="connsiteX2" fmla="*/ 1383453 w 2456278"/>
              <a:gd name="connsiteY2" fmla="*/ 818935 h 1223567"/>
              <a:gd name="connsiteX3" fmla="*/ 2456278 w 2456278"/>
              <a:gd name="connsiteY3" fmla="*/ 1223567 h 1223567"/>
              <a:gd name="connsiteX4" fmla="*/ 2453567 w 2456278"/>
              <a:gd name="connsiteY4" fmla="*/ 0 h 1223567"/>
              <a:gd name="connsiteX5" fmla="*/ 1365524 w 2456278"/>
              <a:gd name="connsiteY5" fmla="*/ 415891 h 1223567"/>
              <a:gd name="connsiteX6" fmla="*/ 0 w 2456278"/>
              <a:gd name="connsiteY6" fmla="*/ 416068 h 122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6278" h="1223567">
                <a:moveTo>
                  <a:pt x="0" y="416068"/>
                </a:moveTo>
                <a:lnTo>
                  <a:pt x="8626" y="803121"/>
                </a:lnTo>
                <a:lnTo>
                  <a:pt x="1383453" y="818935"/>
                </a:lnTo>
                <a:lnTo>
                  <a:pt x="2456278" y="1223567"/>
                </a:lnTo>
                <a:cubicBezTo>
                  <a:pt x="2453628" y="958524"/>
                  <a:pt x="2456217" y="265043"/>
                  <a:pt x="2453567" y="0"/>
                </a:cubicBezTo>
                <a:lnTo>
                  <a:pt x="1365524" y="415891"/>
                </a:lnTo>
                <a:lnTo>
                  <a:pt x="0" y="416068"/>
                </a:lnTo>
                <a:close/>
              </a:path>
            </a:pathLst>
          </a:custGeom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439537" y="4562865"/>
            <a:ext cx="292270" cy="1113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89240" y="4569660"/>
            <a:ext cx="283966" cy="1113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150758" y="4562865"/>
            <a:ext cx="315228" cy="7907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 flipH="1">
            <a:off x="430999" y="4510756"/>
            <a:ext cx="2226471" cy="120034"/>
          </a:xfrm>
          <a:prstGeom prst="rect">
            <a:avLst/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 flipH="1" flipV="1">
            <a:off x="1414891" y="4680863"/>
            <a:ext cx="1257424" cy="62792"/>
          </a:xfrm>
          <a:custGeom>
            <a:avLst/>
            <a:gdLst>
              <a:gd name="connsiteX0" fmla="*/ 2381 w 1735931"/>
              <a:gd name="connsiteY0" fmla="*/ 0 h 90487"/>
              <a:gd name="connsiteX1" fmla="*/ 0 w 1735931"/>
              <a:gd name="connsiteY1" fmla="*/ 69056 h 90487"/>
              <a:gd name="connsiteX2" fmla="*/ 1690687 w 1735931"/>
              <a:gd name="connsiteY2" fmla="*/ 90487 h 90487"/>
              <a:gd name="connsiteX3" fmla="*/ 1735931 w 1735931"/>
              <a:gd name="connsiteY3" fmla="*/ 35718 h 90487"/>
              <a:gd name="connsiteX4" fmla="*/ 2381 w 1735931"/>
              <a:gd name="connsiteY4" fmla="*/ 0 h 90487"/>
              <a:gd name="connsiteX0" fmla="*/ 34 w 1733584"/>
              <a:gd name="connsiteY0" fmla="*/ 0 h 90487"/>
              <a:gd name="connsiteX1" fmla="*/ 11941 w 1733584"/>
              <a:gd name="connsiteY1" fmla="*/ 69056 h 90487"/>
              <a:gd name="connsiteX2" fmla="*/ 1688340 w 1733584"/>
              <a:gd name="connsiteY2" fmla="*/ 90487 h 90487"/>
              <a:gd name="connsiteX3" fmla="*/ 1733584 w 1733584"/>
              <a:gd name="connsiteY3" fmla="*/ 35718 h 90487"/>
              <a:gd name="connsiteX4" fmla="*/ 34 w 1733584"/>
              <a:gd name="connsiteY4" fmla="*/ 0 h 90487"/>
              <a:gd name="connsiteX0" fmla="*/ 2380 w 1721643"/>
              <a:gd name="connsiteY0" fmla="*/ 0 h 67004"/>
              <a:gd name="connsiteX1" fmla="*/ 0 w 1721643"/>
              <a:gd name="connsiteY1" fmla="*/ 45573 h 67004"/>
              <a:gd name="connsiteX2" fmla="*/ 1676399 w 1721643"/>
              <a:gd name="connsiteY2" fmla="*/ 67004 h 67004"/>
              <a:gd name="connsiteX3" fmla="*/ 1721643 w 1721643"/>
              <a:gd name="connsiteY3" fmla="*/ 12235 h 67004"/>
              <a:gd name="connsiteX4" fmla="*/ 2380 w 1721643"/>
              <a:gd name="connsiteY4" fmla="*/ 0 h 67004"/>
              <a:gd name="connsiteX0" fmla="*/ 106 w 1719369"/>
              <a:gd name="connsiteY0" fmla="*/ 0 h 67004"/>
              <a:gd name="connsiteX1" fmla="*/ 2489 w 1719369"/>
              <a:gd name="connsiteY1" fmla="*/ 58619 h 67004"/>
              <a:gd name="connsiteX2" fmla="*/ 1674125 w 1719369"/>
              <a:gd name="connsiteY2" fmla="*/ 67004 h 67004"/>
              <a:gd name="connsiteX3" fmla="*/ 1719369 w 1719369"/>
              <a:gd name="connsiteY3" fmla="*/ 12235 h 67004"/>
              <a:gd name="connsiteX4" fmla="*/ 106 w 1719369"/>
              <a:gd name="connsiteY4" fmla="*/ 0 h 67004"/>
              <a:gd name="connsiteX0" fmla="*/ 106 w 1719369"/>
              <a:gd name="connsiteY0" fmla="*/ 0 h 67004"/>
              <a:gd name="connsiteX1" fmla="*/ 2489 w 1719369"/>
              <a:gd name="connsiteY1" fmla="*/ 58619 h 67004"/>
              <a:gd name="connsiteX2" fmla="*/ 1641091 w 1719369"/>
              <a:gd name="connsiteY2" fmla="*/ 67004 h 67004"/>
              <a:gd name="connsiteX3" fmla="*/ 1719369 w 1719369"/>
              <a:gd name="connsiteY3" fmla="*/ 12235 h 67004"/>
              <a:gd name="connsiteX4" fmla="*/ 106 w 1719369"/>
              <a:gd name="connsiteY4" fmla="*/ 0 h 67004"/>
              <a:gd name="connsiteX0" fmla="*/ 26520 w 1716879"/>
              <a:gd name="connsiteY0" fmla="*/ 0 h 67004"/>
              <a:gd name="connsiteX1" fmla="*/ -1 w 1716879"/>
              <a:gd name="connsiteY1" fmla="*/ 58619 h 67004"/>
              <a:gd name="connsiteX2" fmla="*/ 1638601 w 1716879"/>
              <a:gd name="connsiteY2" fmla="*/ 67004 h 67004"/>
              <a:gd name="connsiteX3" fmla="*/ 1716879 w 1716879"/>
              <a:gd name="connsiteY3" fmla="*/ 12235 h 67004"/>
              <a:gd name="connsiteX4" fmla="*/ 26520 w 1716879"/>
              <a:gd name="connsiteY4" fmla="*/ 0 h 67004"/>
              <a:gd name="connsiteX0" fmla="*/ 1747 w 1692106"/>
              <a:gd name="connsiteY0" fmla="*/ 0 h 67004"/>
              <a:gd name="connsiteX1" fmla="*/ 0 w 1692106"/>
              <a:gd name="connsiteY1" fmla="*/ 61894 h 67004"/>
              <a:gd name="connsiteX2" fmla="*/ 1613828 w 1692106"/>
              <a:gd name="connsiteY2" fmla="*/ 67004 h 67004"/>
              <a:gd name="connsiteX3" fmla="*/ 1692106 w 1692106"/>
              <a:gd name="connsiteY3" fmla="*/ 12235 h 67004"/>
              <a:gd name="connsiteX4" fmla="*/ 1747 w 1692106"/>
              <a:gd name="connsiteY4" fmla="*/ 0 h 67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2106" h="67004">
                <a:moveTo>
                  <a:pt x="1747" y="0"/>
                </a:moveTo>
                <a:cubicBezTo>
                  <a:pt x="953" y="23019"/>
                  <a:pt x="794" y="38875"/>
                  <a:pt x="0" y="61894"/>
                </a:cubicBezTo>
                <a:lnTo>
                  <a:pt x="1613828" y="67004"/>
                </a:lnTo>
                <a:lnTo>
                  <a:pt x="1692106" y="12235"/>
                </a:lnTo>
                <a:lnTo>
                  <a:pt x="1747" y="0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 flipH="1">
            <a:off x="1418982" y="4379132"/>
            <a:ext cx="1257424" cy="62792"/>
          </a:xfrm>
          <a:custGeom>
            <a:avLst/>
            <a:gdLst>
              <a:gd name="connsiteX0" fmla="*/ 2381 w 1735931"/>
              <a:gd name="connsiteY0" fmla="*/ 0 h 90487"/>
              <a:gd name="connsiteX1" fmla="*/ 0 w 1735931"/>
              <a:gd name="connsiteY1" fmla="*/ 69056 h 90487"/>
              <a:gd name="connsiteX2" fmla="*/ 1690687 w 1735931"/>
              <a:gd name="connsiteY2" fmla="*/ 90487 h 90487"/>
              <a:gd name="connsiteX3" fmla="*/ 1735931 w 1735931"/>
              <a:gd name="connsiteY3" fmla="*/ 35718 h 90487"/>
              <a:gd name="connsiteX4" fmla="*/ 2381 w 1735931"/>
              <a:gd name="connsiteY4" fmla="*/ 0 h 90487"/>
              <a:gd name="connsiteX0" fmla="*/ 34 w 1733584"/>
              <a:gd name="connsiteY0" fmla="*/ 0 h 90487"/>
              <a:gd name="connsiteX1" fmla="*/ 11941 w 1733584"/>
              <a:gd name="connsiteY1" fmla="*/ 69056 h 90487"/>
              <a:gd name="connsiteX2" fmla="*/ 1688340 w 1733584"/>
              <a:gd name="connsiteY2" fmla="*/ 90487 h 90487"/>
              <a:gd name="connsiteX3" fmla="*/ 1733584 w 1733584"/>
              <a:gd name="connsiteY3" fmla="*/ 35718 h 90487"/>
              <a:gd name="connsiteX4" fmla="*/ 34 w 1733584"/>
              <a:gd name="connsiteY4" fmla="*/ 0 h 90487"/>
              <a:gd name="connsiteX0" fmla="*/ 2380 w 1721643"/>
              <a:gd name="connsiteY0" fmla="*/ 0 h 67004"/>
              <a:gd name="connsiteX1" fmla="*/ 0 w 1721643"/>
              <a:gd name="connsiteY1" fmla="*/ 45573 h 67004"/>
              <a:gd name="connsiteX2" fmla="*/ 1676399 w 1721643"/>
              <a:gd name="connsiteY2" fmla="*/ 67004 h 67004"/>
              <a:gd name="connsiteX3" fmla="*/ 1721643 w 1721643"/>
              <a:gd name="connsiteY3" fmla="*/ 12235 h 67004"/>
              <a:gd name="connsiteX4" fmla="*/ 2380 w 1721643"/>
              <a:gd name="connsiteY4" fmla="*/ 0 h 67004"/>
              <a:gd name="connsiteX0" fmla="*/ 106 w 1719369"/>
              <a:gd name="connsiteY0" fmla="*/ 0 h 67004"/>
              <a:gd name="connsiteX1" fmla="*/ 2489 w 1719369"/>
              <a:gd name="connsiteY1" fmla="*/ 58619 h 67004"/>
              <a:gd name="connsiteX2" fmla="*/ 1674125 w 1719369"/>
              <a:gd name="connsiteY2" fmla="*/ 67004 h 67004"/>
              <a:gd name="connsiteX3" fmla="*/ 1719369 w 1719369"/>
              <a:gd name="connsiteY3" fmla="*/ 12235 h 67004"/>
              <a:gd name="connsiteX4" fmla="*/ 106 w 1719369"/>
              <a:gd name="connsiteY4" fmla="*/ 0 h 67004"/>
              <a:gd name="connsiteX0" fmla="*/ 106 w 1719369"/>
              <a:gd name="connsiteY0" fmla="*/ 0 h 67004"/>
              <a:gd name="connsiteX1" fmla="*/ 2489 w 1719369"/>
              <a:gd name="connsiteY1" fmla="*/ 58619 h 67004"/>
              <a:gd name="connsiteX2" fmla="*/ 1641091 w 1719369"/>
              <a:gd name="connsiteY2" fmla="*/ 67004 h 67004"/>
              <a:gd name="connsiteX3" fmla="*/ 1719369 w 1719369"/>
              <a:gd name="connsiteY3" fmla="*/ 12235 h 67004"/>
              <a:gd name="connsiteX4" fmla="*/ 106 w 1719369"/>
              <a:gd name="connsiteY4" fmla="*/ 0 h 67004"/>
              <a:gd name="connsiteX0" fmla="*/ 26520 w 1716879"/>
              <a:gd name="connsiteY0" fmla="*/ 0 h 67004"/>
              <a:gd name="connsiteX1" fmla="*/ -1 w 1716879"/>
              <a:gd name="connsiteY1" fmla="*/ 58619 h 67004"/>
              <a:gd name="connsiteX2" fmla="*/ 1638601 w 1716879"/>
              <a:gd name="connsiteY2" fmla="*/ 67004 h 67004"/>
              <a:gd name="connsiteX3" fmla="*/ 1716879 w 1716879"/>
              <a:gd name="connsiteY3" fmla="*/ 12235 h 67004"/>
              <a:gd name="connsiteX4" fmla="*/ 26520 w 1716879"/>
              <a:gd name="connsiteY4" fmla="*/ 0 h 67004"/>
              <a:gd name="connsiteX0" fmla="*/ 1747 w 1692106"/>
              <a:gd name="connsiteY0" fmla="*/ 0 h 67004"/>
              <a:gd name="connsiteX1" fmla="*/ 0 w 1692106"/>
              <a:gd name="connsiteY1" fmla="*/ 61894 h 67004"/>
              <a:gd name="connsiteX2" fmla="*/ 1613828 w 1692106"/>
              <a:gd name="connsiteY2" fmla="*/ 67004 h 67004"/>
              <a:gd name="connsiteX3" fmla="*/ 1692106 w 1692106"/>
              <a:gd name="connsiteY3" fmla="*/ 12235 h 67004"/>
              <a:gd name="connsiteX4" fmla="*/ 1747 w 1692106"/>
              <a:gd name="connsiteY4" fmla="*/ 0 h 67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2106" h="67004">
                <a:moveTo>
                  <a:pt x="1747" y="0"/>
                </a:moveTo>
                <a:cubicBezTo>
                  <a:pt x="953" y="23019"/>
                  <a:pt x="794" y="38875"/>
                  <a:pt x="0" y="61894"/>
                </a:cubicBezTo>
                <a:lnTo>
                  <a:pt x="1613828" y="67004"/>
                </a:lnTo>
                <a:lnTo>
                  <a:pt x="1692106" y="12235"/>
                </a:lnTo>
                <a:lnTo>
                  <a:pt x="1747" y="0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 flipH="1">
            <a:off x="444961" y="4684444"/>
            <a:ext cx="1025483" cy="402257"/>
          </a:xfrm>
          <a:custGeom>
            <a:avLst/>
            <a:gdLst>
              <a:gd name="connsiteX0" fmla="*/ 0 w 559594"/>
              <a:gd name="connsiteY0" fmla="*/ 0 h 335757"/>
              <a:gd name="connsiteX1" fmla="*/ 559594 w 559594"/>
              <a:gd name="connsiteY1" fmla="*/ 278607 h 335757"/>
              <a:gd name="connsiteX2" fmla="*/ 557213 w 559594"/>
              <a:gd name="connsiteY2" fmla="*/ 335757 h 335757"/>
              <a:gd name="connsiteX3" fmla="*/ 40481 w 559594"/>
              <a:gd name="connsiteY3" fmla="*/ 59532 h 335757"/>
              <a:gd name="connsiteX4" fmla="*/ 0 w 559594"/>
              <a:gd name="connsiteY4" fmla="*/ 0 h 335757"/>
              <a:gd name="connsiteX0" fmla="*/ 0 w 564357"/>
              <a:gd name="connsiteY0" fmla="*/ 0 h 328613"/>
              <a:gd name="connsiteX1" fmla="*/ 564357 w 564357"/>
              <a:gd name="connsiteY1" fmla="*/ 271463 h 328613"/>
              <a:gd name="connsiteX2" fmla="*/ 561976 w 564357"/>
              <a:gd name="connsiteY2" fmla="*/ 328613 h 328613"/>
              <a:gd name="connsiteX3" fmla="*/ 45244 w 564357"/>
              <a:gd name="connsiteY3" fmla="*/ 52388 h 328613"/>
              <a:gd name="connsiteX4" fmla="*/ 0 w 564357"/>
              <a:gd name="connsiteY4" fmla="*/ 0 h 328613"/>
              <a:gd name="connsiteX0" fmla="*/ 0 w 997698"/>
              <a:gd name="connsiteY0" fmla="*/ 0 h 383846"/>
              <a:gd name="connsiteX1" fmla="*/ 564357 w 997698"/>
              <a:gd name="connsiteY1" fmla="*/ 271463 h 383846"/>
              <a:gd name="connsiteX2" fmla="*/ 997697 w 997698"/>
              <a:gd name="connsiteY2" fmla="*/ 383846 h 383846"/>
              <a:gd name="connsiteX3" fmla="*/ 45244 w 997698"/>
              <a:gd name="connsiteY3" fmla="*/ 52388 h 383846"/>
              <a:gd name="connsiteX4" fmla="*/ 0 w 997698"/>
              <a:gd name="connsiteY4" fmla="*/ 0 h 383846"/>
              <a:gd name="connsiteX0" fmla="*/ 0 w 997777"/>
              <a:gd name="connsiteY0" fmla="*/ 0 h 383846"/>
              <a:gd name="connsiteX1" fmla="*/ 993941 w 997777"/>
              <a:gd name="connsiteY1" fmla="*/ 320558 h 383846"/>
              <a:gd name="connsiteX2" fmla="*/ 997697 w 997777"/>
              <a:gd name="connsiteY2" fmla="*/ 383846 h 383846"/>
              <a:gd name="connsiteX3" fmla="*/ 45244 w 997777"/>
              <a:gd name="connsiteY3" fmla="*/ 52388 h 383846"/>
              <a:gd name="connsiteX4" fmla="*/ 0 w 997777"/>
              <a:gd name="connsiteY4" fmla="*/ 0 h 383846"/>
              <a:gd name="connsiteX0" fmla="*/ 0 w 993941"/>
              <a:gd name="connsiteY0" fmla="*/ 0 h 380778"/>
              <a:gd name="connsiteX1" fmla="*/ 993941 w 993941"/>
              <a:gd name="connsiteY1" fmla="*/ 320558 h 380778"/>
              <a:gd name="connsiteX2" fmla="*/ 985423 w 993941"/>
              <a:gd name="connsiteY2" fmla="*/ 380778 h 380778"/>
              <a:gd name="connsiteX3" fmla="*/ 45244 w 993941"/>
              <a:gd name="connsiteY3" fmla="*/ 52388 h 380778"/>
              <a:gd name="connsiteX4" fmla="*/ 0 w 993941"/>
              <a:gd name="connsiteY4" fmla="*/ 0 h 380778"/>
              <a:gd name="connsiteX0" fmla="*/ 0 w 1024625"/>
              <a:gd name="connsiteY0" fmla="*/ 0 h 402257"/>
              <a:gd name="connsiteX1" fmla="*/ 1024625 w 1024625"/>
              <a:gd name="connsiteY1" fmla="*/ 342037 h 402257"/>
              <a:gd name="connsiteX2" fmla="*/ 1016107 w 1024625"/>
              <a:gd name="connsiteY2" fmla="*/ 402257 h 402257"/>
              <a:gd name="connsiteX3" fmla="*/ 75928 w 1024625"/>
              <a:gd name="connsiteY3" fmla="*/ 73867 h 402257"/>
              <a:gd name="connsiteX4" fmla="*/ 0 w 1024625"/>
              <a:gd name="connsiteY4" fmla="*/ 0 h 402257"/>
              <a:gd name="connsiteX0" fmla="*/ 0 w 1024625"/>
              <a:gd name="connsiteY0" fmla="*/ 0 h 402257"/>
              <a:gd name="connsiteX1" fmla="*/ 1024625 w 1024625"/>
              <a:gd name="connsiteY1" fmla="*/ 342037 h 402257"/>
              <a:gd name="connsiteX2" fmla="*/ 1016107 w 1024625"/>
              <a:gd name="connsiteY2" fmla="*/ 402257 h 402257"/>
              <a:gd name="connsiteX3" fmla="*/ 54449 w 1024625"/>
              <a:gd name="connsiteY3" fmla="*/ 58525 h 402257"/>
              <a:gd name="connsiteX4" fmla="*/ 0 w 1024625"/>
              <a:gd name="connsiteY4" fmla="*/ 0 h 402257"/>
              <a:gd name="connsiteX0" fmla="*/ 0 w 1025483"/>
              <a:gd name="connsiteY0" fmla="*/ 0 h 402257"/>
              <a:gd name="connsiteX1" fmla="*/ 1024625 w 1025483"/>
              <a:gd name="connsiteY1" fmla="*/ 342037 h 402257"/>
              <a:gd name="connsiteX2" fmla="*/ 1025313 w 1025483"/>
              <a:gd name="connsiteY2" fmla="*/ 402257 h 402257"/>
              <a:gd name="connsiteX3" fmla="*/ 54449 w 1025483"/>
              <a:gd name="connsiteY3" fmla="*/ 58525 h 402257"/>
              <a:gd name="connsiteX4" fmla="*/ 0 w 1025483"/>
              <a:gd name="connsiteY4" fmla="*/ 0 h 40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483" h="402257">
                <a:moveTo>
                  <a:pt x="0" y="0"/>
                </a:moveTo>
                <a:lnTo>
                  <a:pt x="1024625" y="342037"/>
                </a:lnTo>
                <a:cubicBezTo>
                  <a:pt x="1023831" y="361087"/>
                  <a:pt x="1026107" y="383207"/>
                  <a:pt x="1025313" y="402257"/>
                </a:cubicBezTo>
                <a:lnTo>
                  <a:pt x="54449" y="58525"/>
                </a:lnTo>
                <a:lnTo>
                  <a:pt x="0" y="0"/>
                </a:lnTo>
                <a:close/>
              </a:path>
            </a:pathLst>
          </a:custGeom>
          <a:solidFill>
            <a:srgbClr val="00FF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 flipH="1" flipV="1">
            <a:off x="443773" y="4033932"/>
            <a:ext cx="1021557" cy="411462"/>
          </a:xfrm>
          <a:custGeom>
            <a:avLst/>
            <a:gdLst>
              <a:gd name="connsiteX0" fmla="*/ 0 w 559594"/>
              <a:gd name="connsiteY0" fmla="*/ 0 h 335757"/>
              <a:gd name="connsiteX1" fmla="*/ 559594 w 559594"/>
              <a:gd name="connsiteY1" fmla="*/ 278607 h 335757"/>
              <a:gd name="connsiteX2" fmla="*/ 557213 w 559594"/>
              <a:gd name="connsiteY2" fmla="*/ 335757 h 335757"/>
              <a:gd name="connsiteX3" fmla="*/ 40481 w 559594"/>
              <a:gd name="connsiteY3" fmla="*/ 59532 h 335757"/>
              <a:gd name="connsiteX4" fmla="*/ 0 w 559594"/>
              <a:gd name="connsiteY4" fmla="*/ 0 h 335757"/>
              <a:gd name="connsiteX0" fmla="*/ 0 w 564357"/>
              <a:gd name="connsiteY0" fmla="*/ 0 h 328613"/>
              <a:gd name="connsiteX1" fmla="*/ 564357 w 564357"/>
              <a:gd name="connsiteY1" fmla="*/ 271463 h 328613"/>
              <a:gd name="connsiteX2" fmla="*/ 561976 w 564357"/>
              <a:gd name="connsiteY2" fmla="*/ 328613 h 328613"/>
              <a:gd name="connsiteX3" fmla="*/ 45244 w 564357"/>
              <a:gd name="connsiteY3" fmla="*/ 52388 h 328613"/>
              <a:gd name="connsiteX4" fmla="*/ 0 w 564357"/>
              <a:gd name="connsiteY4" fmla="*/ 0 h 328613"/>
              <a:gd name="connsiteX0" fmla="*/ 0 w 997698"/>
              <a:gd name="connsiteY0" fmla="*/ 0 h 383846"/>
              <a:gd name="connsiteX1" fmla="*/ 564357 w 997698"/>
              <a:gd name="connsiteY1" fmla="*/ 271463 h 383846"/>
              <a:gd name="connsiteX2" fmla="*/ 997697 w 997698"/>
              <a:gd name="connsiteY2" fmla="*/ 383846 h 383846"/>
              <a:gd name="connsiteX3" fmla="*/ 45244 w 997698"/>
              <a:gd name="connsiteY3" fmla="*/ 52388 h 383846"/>
              <a:gd name="connsiteX4" fmla="*/ 0 w 997698"/>
              <a:gd name="connsiteY4" fmla="*/ 0 h 383846"/>
              <a:gd name="connsiteX0" fmla="*/ 0 w 997777"/>
              <a:gd name="connsiteY0" fmla="*/ 0 h 383846"/>
              <a:gd name="connsiteX1" fmla="*/ 993941 w 997777"/>
              <a:gd name="connsiteY1" fmla="*/ 320558 h 383846"/>
              <a:gd name="connsiteX2" fmla="*/ 997697 w 997777"/>
              <a:gd name="connsiteY2" fmla="*/ 383846 h 383846"/>
              <a:gd name="connsiteX3" fmla="*/ 45244 w 997777"/>
              <a:gd name="connsiteY3" fmla="*/ 52388 h 383846"/>
              <a:gd name="connsiteX4" fmla="*/ 0 w 997777"/>
              <a:gd name="connsiteY4" fmla="*/ 0 h 383846"/>
              <a:gd name="connsiteX0" fmla="*/ 0 w 993941"/>
              <a:gd name="connsiteY0" fmla="*/ 0 h 380778"/>
              <a:gd name="connsiteX1" fmla="*/ 993941 w 993941"/>
              <a:gd name="connsiteY1" fmla="*/ 320558 h 380778"/>
              <a:gd name="connsiteX2" fmla="*/ 985423 w 993941"/>
              <a:gd name="connsiteY2" fmla="*/ 380778 h 380778"/>
              <a:gd name="connsiteX3" fmla="*/ 45244 w 993941"/>
              <a:gd name="connsiteY3" fmla="*/ 52388 h 380778"/>
              <a:gd name="connsiteX4" fmla="*/ 0 w 993941"/>
              <a:gd name="connsiteY4" fmla="*/ 0 h 380778"/>
              <a:gd name="connsiteX0" fmla="*/ 0 w 1024625"/>
              <a:gd name="connsiteY0" fmla="*/ 0 h 402257"/>
              <a:gd name="connsiteX1" fmla="*/ 1024625 w 1024625"/>
              <a:gd name="connsiteY1" fmla="*/ 342037 h 402257"/>
              <a:gd name="connsiteX2" fmla="*/ 1016107 w 1024625"/>
              <a:gd name="connsiteY2" fmla="*/ 402257 h 402257"/>
              <a:gd name="connsiteX3" fmla="*/ 75928 w 1024625"/>
              <a:gd name="connsiteY3" fmla="*/ 73867 h 402257"/>
              <a:gd name="connsiteX4" fmla="*/ 0 w 1024625"/>
              <a:gd name="connsiteY4" fmla="*/ 0 h 402257"/>
              <a:gd name="connsiteX0" fmla="*/ 0 w 1024625"/>
              <a:gd name="connsiteY0" fmla="*/ 0 h 402257"/>
              <a:gd name="connsiteX1" fmla="*/ 1024625 w 1024625"/>
              <a:gd name="connsiteY1" fmla="*/ 342037 h 402257"/>
              <a:gd name="connsiteX2" fmla="*/ 1016107 w 1024625"/>
              <a:gd name="connsiteY2" fmla="*/ 402257 h 402257"/>
              <a:gd name="connsiteX3" fmla="*/ 54449 w 1024625"/>
              <a:gd name="connsiteY3" fmla="*/ 58525 h 402257"/>
              <a:gd name="connsiteX4" fmla="*/ 0 w 1024625"/>
              <a:gd name="connsiteY4" fmla="*/ 0 h 402257"/>
              <a:gd name="connsiteX0" fmla="*/ 0 w 1025483"/>
              <a:gd name="connsiteY0" fmla="*/ 0 h 402257"/>
              <a:gd name="connsiteX1" fmla="*/ 1024625 w 1025483"/>
              <a:gd name="connsiteY1" fmla="*/ 342037 h 402257"/>
              <a:gd name="connsiteX2" fmla="*/ 1025313 w 1025483"/>
              <a:gd name="connsiteY2" fmla="*/ 402257 h 402257"/>
              <a:gd name="connsiteX3" fmla="*/ 54449 w 1025483"/>
              <a:gd name="connsiteY3" fmla="*/ 58525 h 402257"/>
              <a:gd name="connsiteX4" fmla="*/ 0 w 1025483"/>
              <a:gd name="connsiteY4" fmla="*/ 0 h 402257"/>
              <a:gd name="connsiteX0" fmla="*/ 0 w 1025352"/>
              <a:gd name="connsiteY0" fmla="*/ 0 h 402257"/>
              <a:gd name="connsiteX1" fmla="*/ 1015420 w 1025352"/>
              <a:gd name="connsiteY1" fmla="*/ 342037 h 402257"/>
              <a:gd name="connsiteX2" fmla="*/ 1025313 w 1025352"/>
              <a:gd name="connsiteY2" fmla="*/ 402257 h 402257"/>
              <a:gd name="connsiteX3" fmla="*/ 54449 w 1025352"/>
              <a:gd name="connsiteY3" fmla="*/ 58525 h 402257"/>
              <a:gd name="connsiteX4" fmla="*/ 0 w 1025352"/>
              <a:gd name="connsiteY4" fmla="*/ 0 h 402257"/>
              <a:gd name="connsiteX0" fmla="*/ 0 w 1015420"/>
              <a:gd name="connsiteY0" fmla="*/ 0 h 402257"/>
              <a:gd name="connsiteX1" fmla="*/ 1015420 w 1015420"/>
              <a:gd name="connsiteY1" fmla="*/ 342037 h 402257"/>
              <a:gd name="connsiteX2" fmla="*/ 1013039 w 1015420"/>
              <a:gd name="connsiteY2" fmla="*/ 402257 h 402257"/>
              <a:gd name="connsiteX3" fmla="*/ 54449 w 1015420"/>
              <a:gd name="connsiteY3" fmla="*/ 58525 h 402257"/>
              <a:gd name="connsiteX4" fmla="*/ 0 w 1015420"/>
              <a:gd name="connsiteY4" fmla="*/ 0 h 402257"/>
              <a:gd name="connsiteX0" fmla="*/ 0 w 1021557"/>
              <a:gd name="connsiteY0" fmla="*/ 0 h 411462"/>
              <a:gd name="connsiteX1" fmla="*/ 1021557 w 1021557"/>
              <a:gd name="connsiteY1" fmla="*/ 351242 h 411462"/>
              <a:gd name="connsiteX2" fmla="*/ 1019176 w 1021557"/>
              <a:gd name="connsiteY2" fmla="*/ 411462 h 411462"/>
              <a:gd name="connsiteX3" fmla="*/ 60586 w 1021557"/>
              <a:gd name="connsiteY3" fmla="*/ 67730 h 411462"/>
              <a:gd name="connsiteX4" fmla="*/ 0 w 1021557"/>
              <a:gd name="connsiteY4" fmla="*/ 0 h 41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557" h="411462">
                <a:moveTo>
                  <a:pt x="0" y="0"/>
                </a:moveTo>
                <a:lnTo>
                  <a:pt x="1021557" y="351242"/>
                </a:lnTo>
                <a:cubicBezTo>
                  <a:pt x="1020763" y="370292"/>
                  <a:pt x="1019970" y="392412"/>
                  <a:pt x="1019176" y="411462"/>
                </a:cubicBezTo>
                <a:lnTo>
                  <a:pt x="60586" y="67730"/>
                </a:lnTo>
                <a:lnTo>
                  <a:pt x="0" y="0"/>
                </a:lnTo>
                <a:close/>
              </a:path>
            </a:pathLst>
          </a:custGeom>
          <a:solidFill>
            <a:srgbClr val="00FF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flipH="1">
            <a:off x="3401128" y="3850995"/>
            <a:ext cx="2226471" cy="144040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 flipH="1">
            <a:off x="3399790" y="3996907"/>
            <a:ext cx="2225409" cy="1070880"/>
          </a:xfrm>
          <a:custGeom>
            <a:avLst/>
            <a:gdLst>
              <a:gd name="connsiteX0" fmla="*/ 0 w 2480807"/>
              <a:gd name="connsiteY0" fmla="*/ 516835 h 1129085"/>
              <a:gd name="connsiteX1" fmla="*/ 0 w 2480807"/>
              <a:gd name="connsiteY1" fmla="*/ 675861 h 1129085"/>
              <a:gd name="connsiteX2" fmla="*/ 1216550 w 2480807"/>
              <a:gd name="connsiteY2" fmla="*/ 675861 h 1129085"/>
              <a:gd name="connsiteX3" fmla="*/ 2480807 w 2480807"/>
              <a:gd name="connsiteY3" fmla="*/ 1129085 h 1129085"/>
              <a:gd name="connsiteX4" fmla="*/ 2456953 w 2480807"/>
              <a:gd name="connsiteY4" fmla="*/ 0 h 1129085"/>
              <a:gd name="connsiteX5" fmla="*/ 1208598 w 2480807"/>
              <a:gd name="connsiteY5" fmla="*/ 524786 h 1129085"/>
              <a:gd name="connsiteX6" fmla="*/ 0 w 2480807"/>
              <a:gd name="connsiteY6" fmla="*/ 516835 h 1129085"/>
              <a:gd name="connsiteX0" fmla="*/ 0 w 2480807"/>
              <a:gd name="connsiteY0" fmla="*/ 516835 h 946205"/>
              <a:gd name="connsiteX1" fmla="*/ 0 w 2480807"/>
              <a:gd name="connsiteY1" fmla="*/ 675861 h 946205"/>
              <a:gd name="connsiteX2" fmla="*/ 1216550 w 2480807"/>
              <a:gd name="connsiteY2" fmla="*/ 675861 h 946205"/>
              <a:gd name="connsiteX3" fmla="*/ 2480807 w 2480807"/>
              <a:gd name="connsiteY3" fmla="*/ 946205 h 946205"/>
              <a:gd name="connsiteX4" fmla="*/ 2456953 w 2480807"/>
              <a:gd name="connsiteY4" fmla="*/ 0 h 946205"/>
              <a:gd name="connsiteX5" fmla="*/ 1208598 w 2480807"/>
              <a:gd name="connsiteY5" fmla="*/ 524786 h 946205"/>
              <a:gd name="connsiteX6" fmla="*/ 0 w 2480807"/>
              <a:gd name="connsiteY6" fmla="*/ 516835 h 946205"/>
              <a:gd name="connsiteX0" fmla="*/ 0 w 2480807"/>
              <a:gd name="connsiteY0" fmla="*/ 365760 h 795130"/>
              <a:gd name="connsiteX1" fmla="*/ 0 w 2480807"/>
              <a:gd name="connsiteY1" fmla="*/ 524786 h 795130"/>
              <a:gd name="connsiteX2" fmla="*/ 1216550 w 2480807"/>
              <a:gd name="connsiteY2" fmla="*/ 524786 h 795130"/>
              <a:gd name="connsiteX3" fmla="*/ 2480807 w 2480807"/>
              <a:gd name="connsiteY3" fmla="*/ 795130 h 795130"/>
              <a:gd name="connsiteX4" fmla="*/ 2472856 w 2480807"/>
              <a:gd name="connsiteY4" fmla="*/ 0 h 795130"/>
              <a:gd name="connsiteX5" fmla="*/ 1208598 w 2480807"/>
              <a:gd name="connsiteY5" fmla="*/ 373711 h 795130"/>
              <a:gd name="connsiteX6" fmla="*/ 0 w 2480807"/>
              <a:gd name="connsiteY6" fmla="*/ 365760 h 795130"/>
              <a:gd name="connsiteX0" fmla="*/ 0 w 2473085"/>
              <a:gd name="connsiteY0" fmla="*/ 365760 h 811033"/>
              <a:gd name="connsiteX1" fmla="*/ 0 w 2473085"/>
              <a:gd name="connsiteY1" fmla="*/ 524786 h 811033"/>
              <a:gd name="connsiteX2" fmla="*/ 1216550 w 2473085"/>
              <a:gd name="connsiteY2" fmla="*/ 524786 h 811033"/>
              <a:gd name="connsiteX3" fmla="*/ 2456953 w 2473085"/>
              <a:gd name="connsiteY3" fmla="*/ 811033 h 811033"/>
              <a:gd name="connsiteX4" fmla="*/ 2472856 w 2473085"/>
              <a:gd name="connsiteY4" fmla="*/ 0 h 811033"/>
              <a:gd name="connsiteX5" fmla="*/ 1208598 w 2473085"/>
              <a:gd name="connsiteY5" fmla="*/ 373711 h 811033"/>
              <a:gd name="connsiteX6" fmla="*/ 0 w 2473085"/>
              <a:gd name="connsiteY6" fmla="*/ 365760 h 811033"/>
              <a:gd name="connsiteX0" fmla="*/ 0 w 2457718"/>
              <a:gd name="connsiteY0" fmla="*/ 373711 h 818984"/>
              <a:gd name="connsiteX1" fmla="*/ 0 w 2457718"/>
              <a:gd name="connsiteY1" fmla="*/ 532737 h 818984"/>
              <a:gd name="connsiteX2" fmla="*/ 1216550 w 2457718"/>
              <a:gd name="connsiteY2" fmla="*/ 532737 h 818984"/>
              <a:gd name="connsiteX3" fmla="*/ 2456953 w 2457718"/>
              <a:gd name="connsiteY3" fmla="*/ 818984 h 818984"/>
              <a:gd name="connsiteX4" fmla="*/ 2456954 w 2457718"/>
              <a:gd name="connsiteY4" fmla="*/ 0 h 818984"/>
              <a:gd name="connsiteX5" fmla="*/ 1208598 w 2457718"/>
              <a:gd name="connsiteY5" fmla="*/ 381662 h 818984"/>
              <a:gd name="connsiteX6" fmla="*/ 0 w 2457718"/>
              <a:gd name="connsiteY6" fmla="*/ 373711 h 818984"/>
              <a:gd name="connsiteX0" fmla="*/ 0 w 2457718"/>
              <a:gd name="connsiteY0" fmla="*/ 373711 h 818984"/>
              <a:gd name="connsiteX1" fmla="*/ 0 w 2457718"/>
              <a:gd name="connsiteY1" fmla="*/ 532737 h 818984"/>
              <a:gd name="connsiteX2" fmla="*/ 1892411 w 2457718"/>
              <a:gd name="connsiteY2" fmla="*/ 540688 h 818984"/>
              <a:gd name="connsiteX3" fmla="*/ 2456953 w 2457718"/>
              <a:gd name="connsiteY3" fmla="*/ 818984 h 818984"/>
              <a:gd name="connsiteX4" fmla="*/ 2456954 w 2457718"/>
              <a:gd name="connsiteY4" fmla="*/ 0 h 818984"/>
              <a:gd name="connsiteX5" fmla="*/ 1208598 w 2457718"/>
              <a:gd name="connsiteY5" fmla="*/ 381662 h 818984"/>
              <a:gd name="connsiteX6" fmla="*/ 0 w 2457718"/>
              <a:gd name="connsiteY6" fmla="*/ 373711 h 818984"/>
              <a:gd name="connsiteX0" fmla="*/ 0 w 2457718"/>
              <a:gd name="connsiteY0" fmla="*/ 373711 h 818984"/>
              <a:gd name="connsiteX1" fmla="*/ 0 w 2457718"/>
              <a:gd name="connsiteY1" fmla="*/ 532737 h 818984"/>
              <a:gd name="connsiteX2" fmla="*/ 1892411 w 2457718"/>
              <a:gd name="connsiteY2" fmla="*/ 540688 h 818984"/>
              <a:gd name="connsiteX3" fmla="*/ 2456953 w 2457718"/>
              <a:gd name="connsiteY3" fmla="*/ 818984 h 818984"/>
              <a:gd name="connsiteX4" fmla="*/ 2456954 w 2457718"/>
              <a:gd name="connsiteY4" fmla="*/ 0 h 818984"/>
              <a:gd name="connsiteX5" fmla="*/ 1900362 w 2457718"/>
              <a:gd name="connsiteY5" fmla="*/ 357808 h 818984"/>
              <a:gd name="connsiteX6" fmla="*/ 0 w 2457718"/>
              <a:gd name="connsiteY6" fmla="*/ 373711 h 818984"/>
              <a:gd name="connsiteX0" fmla="*/ 0 w 2464904"/>
              <a:gd name="connsiteY0" fmla="*/ 373711 h 866692"/>
              <a:gd name="connsiteX1" fmla="*/ 0 w 2464904"/>
              <a:gd name="connsiteY1" fmla="*/ 532737 h 866692"/>
              <a:gd name="connsiteX2" fmla="*/ 1892411 w 2464904"/>
              <a:gd name="connsiteY2" fmla="*/ 540688 h 866692"/>
              <a:gd name="connsiteX3" fmla="*/ 2464904 w 2464904"/>
              <a:gd name="connsiteY3" fmla="*/ 866692 h 866692"/>
              <a:gd name="connsiteX4" fmla="*/ 2456954 w 2464904"/>
              <a:gd name="connsiteY4" fmla="*/ 0 h 866692"/>
              <a:gd name="connsiteX5" fmla="*/ 1900362 w 2464904"/>
              <a:gd name="connsiteY5" fmla="*/ 357808 h 866692"/>
              <a:gd name="connsiteX6" fmla="*/ 0 w 2464904"/>
              <a:gd name="connsiteY6" fmla="*/ 373711 h 866692"/>
              <a:gd name="connsiteX0" fmla="*/ 0 w 2457648"/>
              <a:gd name="connsiteY0" fmla="*/ 373711 h 1086854"/>
              <a:gd name="connsiteX1" fmla="*/ 0 w 2457648"/>
              <a:gd name="connsiteY1" fmla="*/ 532737 h 1086854"/>
              <a:gd name="connsiteX2" fmla="*/ 1892411 w 2457648"/>
              <a:gd name="connsiteY2" fmla="*/ 540688 h 1086854"/>
              <a:gd name="connsiteX3" fmla="*/ 2456278 w 2457648"/>
              <a:gd name="connsiteY3" fmla="*/ 1086854 h 1086854"/>
              <a:gd name="connsiteX4" fmla="*/ 2456954 w 2457648"/>
              <a:gd name="connsiteY4" fmla="*/ 0 h 1086854"/>
              <a:gd name="connsiteX5" fmla="*/ 1900362 w 2457648"/>
              <a:gd name="connsiteY5" fmla="*/ 357808 h 1086854"/>
              <a:gd name="connsiteX6" fmla="*/ 0 w 2457648"/>
              <a:gd name="connsiteY6" fmla="*/ 373711 h 1086854"/>
              <a:gd name="connsiteX0" fmla="*/ 0 w 2457648"/>
              <a:gd name="connsiteY0" fmla="*/ 648915 h 1362058"/>
              <a:gd name="connsiteX1" fmla="*/ 0 w 2457648"/>
              <a:gd name="connsiteY1" fmla="*/ 807941 h 1362058"/>
              <a:gd name="connsiteX2" fmla="*/ 1892411 w 2457648"/>
              <a:gd name="connsiteY2" fmla="*/ 815892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900362 w 2457648"/>
              <a:gd name="connsiteY5" fmla="*/ 633012 h 1362058"/>
              <a:gd name="connsiteX6" fmla="*/ 0 w 2457648"/>
              <a:gd name="connsiteY6" fmla="*/ 648915 h 1362058"/>
              <a:gd name="connsiteX0" fmla="*/ 0 w 2457648"/>
              <a:gd name="connsiteY0" fmla="*/ 648915 h 1362058"/>
              <a:gd name="connsiteX1" fmla="*/ 0 w 2457648"/>
              <a:gd name="connsiteY1" fmla="*/ 807941 h 1362058"/>
              <a:gd name="connsiteX2" fmla="*/ 1892411 w 2457648"/>
              <a:gd name="connsiteY2" fmla="*/ 815892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908988 w 2457648"/>
              <a:gd name="connsiteY5" fmla="*/ 577971 h 1362058"/>
              <a:gd name="connsiteX6" fmla="*/ 0 w 2457648"/>
              <a:gd name="connsiteY6" fmla="*/ 648915 h 1362058"/>
              <a:gd name="connsiteX0" fmla="*/ 0 w 2457648"/>
              <a:gd name="connsiteY0" fmla="*/ 578148 h 1362058"/>
              <a:gd name="connsiteX1" fmla="*/ 0 w 2457648"/>
              <a:gd name="connsiteY1" fmla="*/ 807941 h 1362058"/>
              <a:gd name="connsiteX2" fmla="*/ 1892411 w 2457648"/>
              <a:gd name="connsiteY2" fmla="*/ 815892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908988 w 2457648"/>
              <a:gd name="connsiteY5" fmla="*/ 577971 h 1362058"/>
              <a:gd name="connsiteX6" fmla="*/ 0 w 2457648"/>
              <a:gd name="connsiteY6" fmla="*/ 578148 h 1362058"/>
              <a:gd name="connsiteX0" fmla="*/ 0 w 2457648"/>
              <a:gd name="connsiteY0" fmla="*/ 578148 h 1362058"/>
              <a:gd name="connsiteX1" fmla="*/ 0 w 2457648"/>
              <a:gd name="connsiteY1" fmla="*/ 807941 h 1362058"/>
              <a:gd name="connsiteX2" fmla="*/ 1952795 w 2457648"/>
              <a:gd name="connsiteY2" fmla="*/ 870933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908988 w 2457648"/>
              <a:gd name="connsiteY5" fmla="*/ 577971 h 1362058"/>
              <a:gd name="connsiteX6" fmla="*/ 0 w 2457648"/>
              <a:gd name="connsiteY6" fmla="*/ 578148 h 1362058"/>
              <a:gd name="connsiteX0" fmla="*/ 8627 w 2466275"/>
              <a:gd name="connsiteY0" fmla="*/ 578148 h 1362058"/>
              <a:gd name="connsiteX1" fmla="*/ 0 w 2466275"/>
              <a:gd name="connsiteY1" fmla="*/ 862982 h 1362058"/>
              <a:gd name="connsiteX2" fmla="*/ 1961422 w 2466275"/>
              <a:gd name="connsiteY2" fmla="*/ 870933 h 1362058"/>
              <a:gd name="connsiteX3" fmla="*/ 2464905 w 2466275"/>
              <a:gd name="connsiteY3" fmla="*/ 1362058 h 1362058"/>
              <a:gd name="connsiteX4" fmla="*/ 2465581 w 2466275"/>
              <a:gd name="connsiteY4" fmla="*/ 0 h 1362058"/>
              <a:gd name="connsiteX5" fmla="*/ 1917615 w 2466275"/>
              <a:gd name="connsiteY5" fmla="*/ 577971 h 1362058"/>
              <a:gd name="connsiteX6" fmla="*/ 8627 w 2466275"/>
              <a:gd name="connsiteY6" fmla="*/ 578148 h 1362058"/>
              <a:gd name="connsiteX0" fmla="*/ 8627 w 2466275"/>
              <a:gd name="connsiteY0" fmla="*/ 578148 h 1362058"/>
              <a:gd name="connsiteX1" fmla="*/ 0 w 2466275"/>
              <a:gd name="connsiteY1" fmla="*/ 862982 h 1362058"/>
              <a:gd name="connsiteX2" fmla="*/ 2030434 w 2466275"/>
              <a:gd name="connsiteY2" fmla="*/ 933837 h 1362058"/>
              <a:gd name="connsiteX3" fmla="*/ 2464905 w 2466275"/>
              <a:gd name="connsiteY3" fmla="*/ 1362058 h 1362058"/>
              <a:gd name="connsiteX4" fmla="*/ 2465581 w 2466275"/>
              <a:gd name="connsiteY4" fmla="*/ 0 h 1362058"/>
              <a:gd name="connsiteX5" fmla="*/ 1917615 w 2466275"/>
              <a:gd name="connsiteY5" fmla="*/ 577971 h 1362058"/>
              <a:gd name="connsiteX6" fmla="*/ 8627 w 2466275"/>
              <a:gd name="connsiteY6" fmla="*/ 578148 h 1362058"/>
              <a:gd name="connsiteX0" fmla="*/ 25880 w 2483528"/>
              <a:gd name="connsiteY0" fmla="*/ 578148 h 1362058"/>
              <a:gd name="connsiteX1" fmla="*/ 0 w 2483528"/>
              <a:gd name="connsiteY1" fmla="*/ 941612 h 1362058"/>
              <a:gd name="connsiteX2" fmla="*/ 2047687 w 2483528"/>
              <a:gd name="connsiteY2" fmla="*/ 933837 h 1362058"/>
              <a:gd name="connsiteX3" fmla="*/ 2482158 w 2483528"/>
              <a:gd name="connsiteY3" fmla="*/ 1362058 h 1362058"/>
              <a:gd name="connsiteX4" fmla="*/ 2482834 w 2483528"/>
              <a:gd name="connsiteY4" fmla="*/ 0 h 1362058"/>
              <a:gd name="connsiteX5" fmla="*/ 1934868 w 2483528"/>
              <a:gd name="connsiteY5" fmla="*/ 577971 h 1362058"/>
              <a:gd name="connsiteX6" fmla="*/ 25880 w 2483528"/>
              <a:gd name="connsiteY6" fmla="*/ 578148 h 1362058"/>
              <a:gd name="connsiteX0" fmla="*/ 25880 w 2483528"/>
              <a:gd name="connsiteY0" fmla="*/ 578148 h 1362058"/>
              <a:gd name="connsiteX1" fmla="*/ 0 w 2483528"/>
              <a:gd name="connsiteY1" fmla="*/ 941612 h 1362058"/>
              <a:gd name="connsiteX2" fmla="*/ 2047687 w 2483528"/>
              <a:gd name="connsiteY2" fmla="*/ 933837 h 1362058"/>
              <a:gd name="connsiteX3" fmla="*/ 2482158 w 2483528"/>
              <a:gd name="connsiteY3" fmla="*/ 1362058 h 1362058"/>
              <a:gd name="connsiteX4" fmla="*/ 2482834 w 2483528"/>
              <a:gd name="connsiteY4" fmla="*/ 0 h 1362058"/>
              <a:gd name="connsiteX5" fmla="*/ 1978000 w 2483528"/>
              <a:gd name="connsiteY5" fmla="*/ 554382 h 1362058"/>
              <a:gd name="connsiteX6" fmla="*/ 25880 w 2483528"/>
              <a:gd name="connsiteY6" fmla="*/ 578148 h 1362058"/>
              <a:gd name="connsiteX0" fmla="*/ 25880 w 2483528"/>
              <a:gd name="connsiteY0" fmla="*/ 538833 h 1362058"/>
              <a:gd name="connsiteX1" fmla="*/ 0 w 2483528"/>
              <a:gd name="connsiteY1" fmla="*/ 941612 h 1362058"/>
              <a:gd name="connsiteX2" fmla="*/ 2047687 w 2483528"/>
              <a:gd name="connsiteY2" fmla="*/ 933837 h 1362058"/>
              <a:gd name="connsiteX3" fmla="*/ 2482158 w 2483528"/>
              <a:gd name="connsiteY3" fmla="*/ 1362058 h 1362058"/>
              <a:gd name="connsiteX4" fmla="*/ 2482834 w 2483528"/>
              <a:gd name="connsiteY4" fmla="*/ 0 h 1362058"/>
              <a:gd name="connsiteX5" fmla="*/ 1978000 w 2483528"/>
              <a:gd name="connsiteY5" fmla="*/ 554382 h 1362058"/>
              <a:gd name="connsiteX6" fmla="*/ 25880 w 2483528"/>
              <a:gd name="connsiteY6" fmla="*/ 538833 h 1362058"/>
              <a:gd name="connsiteX0" fmla="*/ 0 w 2457648"/>
              <a:gd name="connsiteY0" fmla="*/ 538833 h 1362058"/>
              <a:gd name="connsiteX1" fmla="*/ 8626 w 2457648"/>
              <a:gd name="connsiteY1" fmla="*/ 941612 h 1362058"/>
              <a:gd name="connsiteX2" fmla="*/ 2021807 w 2457648"/>
              <a:gd name="connsiteY2" fmla="*/ 933837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952120 w 2457648"/>
              <a:gd name="connsiteY5" fmla="*/ 554382 h 1362058"/>
              <a:gd name="connsiteX6" fmla="*/ 0 w 2457648"/>
              <a:gd name="connsiteY6" fmla="*/ 538833 h 1362058"/>
              <a:gd name="connsiteX0" fmla="*/ 0 w 2457648"/>
              <a:gd name="connsiteY0" fmla="*/ 538833 h 1362058"/>
              <a:gd name="connsiteX1" fmla="*/ 8626 w 2457648"/>
              <a:gd name="connsiteY1" fmla="*/ 941612 h 1362058"/>
              <a:gd name="connsiteX2" fmla="*/ 2021807 w 2457648"/>
              <a:gd name="connsiteY2" fmla="*/ 933837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831350 w 2457648"/>
              <a:gd name="connsiteY5" fmla="*/ 562245 h 1362058"/>
              <a:gd name="connsiteX6" fmla="*/ 0 w 2457648"/>
              <a:gd name="connsiteY6" fmla="*/ 538833 h 1362058"/>
              <a:gd name="connsiteX0" fmla="*/ 0 w 2457648"/>
              <a:gd name="connsiteY0" fmla="*/ 538833 h 1362058"/>
              <a:gd name="connsiteX1" fmla="*/ 8626 w 2457648"/>
              <a:gd name="connsiteY1" fmla="*/ 941612 h 1362058"/>
              <a:gd name="connsiteX2" fmla="*/ 1849279 w 2457648"/>
              <a:gd name="connsiteY2" fmla="*/ 933837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831350 w 2457648"/>
              <a:gd name="connsiteY5" fmla="*/ 562245 h 1362058"/>
              <a:gd name="connsiteX6" fmla="*/ 0 w 2457648"/>
              <a:gd name="connsiteY6" fmla="*/ 538833 h 1362058"/>
              <a:gd name="connsiteX0" fmla="*/ 0 w 2457648"/>
              <a:gd name="connsiteY0" fmla="*/ 538833 h 1362058"/>
              <a:gd name="connsiteX1" fmla="*/ 8626 w 2457648"/>
              <a:gd name="connsiteY1" fmla="*/ 941612 h 1362058"/>
              <a:gd name="connsiteX2" fmla="*/ 1849279 w 2457648"/>
              <a:gd name="connsiteY2" fmla="*/ 933837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546679 w 2457648"/>
              <a:gd name="connsiteY5" fmla="*/ 554382 h 1362058"/>
              <a:gd name="connsiteX6" fmla="*/ 0 w 2457648"/>
              <a:gd name="connsiteY6" fmla="*/ 538833 h 1362058"/>
              <a:gd name="connsiteX0" fmla="*/ 0 w 2457648"/>
              <a:gd name="connsiteY0" fmla="*/ 538833 h 1362058"/>
              <a:gd name="connsiteX1" fmla="*/ 8626 w 2457648"/>
              <a:gd name="connsiteY1" fmla="*/ 941612 h 1362058"/>
              <a:gd name="connsiteX2" fmla="*/ 1555981 w 2457648"/>
              <a:gd name="connsiteY2" fmla="*/ 949563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546679 w 2457648"/>
              <a:gd name="connsiteY5" fmla="*/ 554382 h 1362058"/>
              <a:gd name="connsiteX6" fmla="*/ 0 w 2457648"/>
              <a:gd name="connsiteY6" fmla="*/ 538833 h 1362058"/>
              <a:gd name="connsiteX0" fmla="*/ 0 w 2457648"/>
              <a:gd name="connsiteY0" fmla="*/ 554559 h 1362058"/>
              <a:gd name="connsiteX1" fmla="*/ 8626 w 2457648"/>
              <a:gd name="connsiteY1" fmla="*/ 941612 h 1362058"/>
              <a:gd name="connsiteX2" fmla="*/ 1555981 w 2457648"/>
              <a:gd name="connsiteY2" fmla="*/ 949563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546679 w 2457648"/>
              <a:gd name="connsiteY5" fmla="*/ 554382 h 1362058"/>
              <a:gd name="connsiteX6" fmla="*/ 0 w 2457648"/>
              <a:gd name="connsiteY6" fmla="*/ 554559 h 1362058"/>
              <a:gd name="connsiteX0" fmla="*/ 0 w 2457648"/>
              <a:gd name="connsiteY0" fmla="*/ 554559 h 1362058"/>
              <a:gd name="connsiteX1" fmla="*/ 8626 w 2457648"/>
              <a:gd name="connsiteY1" fmla="*/ 941612 h 1362058"/>
              <a:gd name="connsiteX2" fmla="*/ 1383453 w 2457648"/>
              <a:gd name="connsiteY2" fmla="*/ 957426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546679 w 2457648"/>
              <a:gd name="connsiteY5" fmla="*/ 554382 h 1362058"/>
              <a:gd name="connsiteX6" fmla="*/ 0 w 2457648"/>
              <a:gd name="connsiteY6" fmla="*/ 554559 h 1362058"/>
              <a:gd name="connsiteX0" fmla="*/ 0 w 2457648"/>
              <a:gd name="connsiteY0" fmla="*/ 554559 h 1362058"/>
              <a:gd name="connsiteX1" fmla="*/ 8626 w 2457648"/>
              <a:gd name="connsiteY1" fmla="*/ 941612 h 1362058"/>
              <a:gd name="connsiteX2" fmla="*/ 1383453 w 2457648"/>
              <a:gd name="connsiteY2" fmla="*/ 957426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365524 w 2457648"/>
              <a:gd name="connsiteY5" fmla="*/ 554382 h 1362058"/>
              <a:gd name="connsiteX6" fmla="*/ 0 w 2457648"/>
              <a:gd name="connsiteY6" fmla="*/ 554559 h 1362058"/>
              <a:gd name="connsiteX0" fmla="*/ 0 w 2457648"/>
              <a:gd name="connsiteY0" fmla="*/ 554559 h 1362058"/>
              <a:gd name="connsiteX1" fmla="*/ 8626 w 2457648"/>
              <a:gd name="connsiteY1" fmla="*/ 941612 h 1362058"/>
              <a:gd name="connsiteX2" fmla="*/ 1383453 w 2457648"/>
              <a:gd name="connsiteY2" fmla="*/ 957426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400730 w 2457648"/>
              <a:gd name="connsiteY5" fmla="*/ 455943 h 1362058"/>
              <a:gd name="connsiteX6" fmla="*/ 0 w 2457648"/>
              <a:gd name="connsiteY6" fmla="*/ 554559 h 1362058"/>
              <a:gd name="connsiteX0" fmla="*/ 0 w 2457648"/>
              <a:gd name="connsiteY0" fmla="*/ 419206 h 1362058"/>
              <a:gd name="connsiteX1" fmla="*/ 8626 w 2457648"/>
              <a:gd name="connsiteY1" fmla="*/ 941612 h 1362058"/>
              <a:gd name="connsiteX2" fmla="*/ 1383453 w 2457648"/>
              <a:gd name="connsiteY2" fmla="*/ 957426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400730 w 2457648"/>
              <a:gd name="connsiteY5" fmla="*/ 455943 h 1362058"/>
              <a:gd name="connsiteX6" fmla="*/ 0 w 2457648"/>
              <a:gd name="connsiteY6" fmla="*/ 419206 h 1362058"/>
              <a:gd name="connsiteX0" fmla="*/ 0 w 2457648"/>
              <a:gd name="connsiteY0" fmla="*/ 468425 h 1362058"/>
              <a:gd name="connsiteX1" fmla="*/ 8626 w 2457648"/>
              <a:gd name="connsiteY1" fmla="*/ 941612 h 1362058"/>
              <a:gd name="connsiteX2" fmla="*/ 1383453 w 2457648"/>
              <a:gd name="connsiteY2" fmla="*/ 957426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400730 w 2457648"/>
              <a:gd name="connsiteY5" fmla="*/ 455943 h 1362058"/>
              <a:gd name="connsiteX6" fmla="*/ 0 w 2457648"/>
              <a:gd name="connsiteY6" fmla="*/ 468425 h 1362058"/>
              <a:gd name="connsiteX0" fmla="*/ 0 w 2457648"/>
              <a:gd name="connsiteY0" fmla="*/ 468425 h 1362058"/>
              <a:gd name="connsiteX1" fmla="*/ 8626 w 2457648"/>
              <a:gd name="connsiteY1" fmla="*/ 990831 h 1362058"/>
              <a:gd name="connsiteX2" fmla="*/ 1383453 w 2457648"/>
              <a:gd name="connsiteY2" fmla="*/ 957426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400730 w 2457648"/>
              <a:gd name="connsiteY5" fmla="*/ 455943 h 1362058"/>
              <a:gd name="connsiteX6" fmla="*/ 0 w 2457648"/>
              <a:gd name="connsiteY6" fmla="*/ 468425 h 1362058"/>
              <a:gd name="connsiteX0" fmla="*/ 0 w 2457648"/>
              <a:gd name="connsiteY0" fmla="*/ 468425 h 1362058"/>
              <a:gd name="connsiteX1" fmla="*/ 8626 w 2457648"/>
              <a:gd name="connsiteY1" fmla="*/ 990831 h 1362058"/>
              <a:gd name="connsiteX2" fmla="*/ 1383453 w 2457648"/>
              <a:gd name="connsiteY2" fmla="*/ 994339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400730 w 2457648"/>
              <a:gd name="connsiteY5" fmla="*/ 455943 h 1362058"/>
              <a:gd name="connsiteX6" fmla="*/ 0 w 2457648"/>
              <a:gd name="connsiteY6" fmla="*/ 468425 h 1362058"/>
              <a:gd name="connsiteX0" fmla="*/ 0 w 2461440"/>
              <a:gd name="connsiteY0" fmla="*/ 345672 h 1239305"/>
              <a:gd name="connsiteX1" fmla="*/ 8626 w 2461440"/>
              <a:gd name="connsiteY1" fmla="*/ 868078 h 1239305"/>
              <a:gd name="connsiteX2" fmla="*/ 1383453 w 2461440"/>
              <a:gd name="connsiteY2" fmla="*/ 871586 h 1239305"/>
              <a:gd name="connsiteX3" fmla="*/ 2456278 w 2461440"/>
              <a:gd name="connsiteY3" fmla="*/ 1239305 h 1239305"/>
              <a:gd name="connsiteX4" fmla="*/ 2460991 w 2461440"/>
              <a:gd name="connsiteY4" fmla="*/ 0 h 1239305"/>
              <a:gd name="connsiteX5" fmla="*/ 1400730 w 2461440"/>
              <a:gd name="connsiteY5" fmla="*/ 333190 h 1239305"/>
              <a:gd name="connsiteX6" fmla="*/ 0 w 2461440"/>
              <a:gd name="connsiteY6" fmla="*/ 345672 h 1239305"/>
              <a:gd name="connsiteX0" fmla="*/ 0 w 2461441"/>
              <a:gd name="connsiteY0" fmla="*/ 345672 h 1239305"/>
              <a:gd name="connsiteX1" fmla="*/ 8626 w 2461441"/>
              <a:gd name="connsiteY1" fmla="*/ 868078 h 1239305"/>
              <a:gd name="connsiteX2" fmla="*/ 1383453 w 2461441"/>
              <a:gd name="connsiteY2" fmla="*/ 871586 h 1239305"/>
              <a:gd name="connsiteX3" fmla="*/ 2456278 w 2461441"/>
              <a:gd name="connsiteY3" fmla="*/ 1239305 h 1239305"/>
              <a:gd name="connsiteX4" fmla="*/ 2460991 w 2461441"/>
              <a:gd name="connsiteY4" fmla="*/ 0 h 1239305"/>
              <a:gd name="connsiteX5" fmla="*/ 1340175 w 2461441"/>
              <a:gd name="connsiteY5" fmla="*/ 350121 h 1239305"/>
              <a:gd name="connsiteX6" fmla="*/ 0 w 2461441"/>
              <a:gd name="connsiteY6" fmla="*/ 345672 h 1239305"/>
              <a:gd name="connsiteX0" fmla="*/ 0 w 2456278"/>
              <a:gd name="connsiteY0" fmla="*/ 345672 h 1239305"/>
              <a:gd name="connsiteX1" fmla="*/ 8626 w 2456278"/>
              <a:gd name="connsiteY1" fmla="*/ 868078 h 1239305"/>
              <a:gd name="connsiteX2" fmla="*/ 1383453 w 2456278"/>
              <a:gd name="connsiteY2" fmla="*/ 871586 h 1239305"/>
              <a:gd name="connsiteX3" fmla="*/ 2456278 w 2456278"/>
              <a:gd name="connsiteY3" fmla="*/ 1239305 h 1239305"/>
              <a:gd name="connsiteX4" fmla="*/ 2440805 w 2456278"/>
              <a:gd name="connsiteY4" fmla="*/ 0 h 1239305"/>
              <a:gd name="connsiteX5" fmla="*/ 1340175 w 2456278"/>
              <a:gd name="connsiteY5" fmla="*/ 350121 h 1239305"/>
              <a:gd name="connsiteX6" fmla="*/ 0 w 2456278"/>
              <a:gd name="connsiteY6" fmla="*/ 345672 h 1239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6278" h="1239305">
                <a:moveTo>
                  <a:pt x="0" y="345672"/>
                </a:moveTo>
                <a:lnTo>
                  <a:pt x="8626" y="868078"/>
                </a:lnTo>
                <a:lnTo>
                  <a:pt x="1383453" y="871586"/>
                </a:lnTo>
                <a:lnTo>
                  <a:pt x="2456278" y="1239305"/>
                </a:lnTo>
                <a:cubicBezTo>
                  <a:pt x="2453628" y="974262"/>
                  <a:pt x="2443455" y="265043"/>
                  <a:pt x="2440805" y="0"/>
                </a:cubicBezTo>
                <a:lnTo>
                  <a:pt x="1340175" y="350121"/>
                </a:lnTo>
                <a:lnTo>
                  <a:pt x="0" y="345672"/>
                </a:lnTo>
                <a:close/>
              </a:path>
            </a:pathLst>
          </a:custGeom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 flipH="1">
            <a:off x="3407443" y="4484605"/>
            <a:ext cx="2226471" cy="120034"/>
          </a:xfrm>
          <a:prstGeom prst="rect">
            <a:avLst/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 flipH="1">
            <a:off x="3403787" y="4709422"/>
            <a:ext cx="2225590" cy="362024"/>
          </a:xfrm>
          <a:custGeom>
            <a:avLst/>
            <a:gdLst>
              <a:gd name="connsiteX0" fmla="*/ 0 w 559594"/>
              <a:gd name="connsiteY0" fmla="*/ 0 h 335757"/>
              <a:gd name="connsiteX1" fmla="*/ 559594 w 559594"/>
              <a:gd name="connsiteY1" fmla="*/ 278607 h 335757"/>
              <a:gd name="connsiteX2" fmla="*/ 557213 w 559594"/>
              <a:gd name="connsiteY2" fmla="*/ 335757 h 335757"/>
              <a:gd name="connsiteX3" fmla="*/ 40481 w 559594"/>
              <a:gd name="connsiteY3" fmla="*/ 59532 h 335757"/>
              <a:gd name="connsiteX4" fmla="*/ 0 w 559594"/>
              <a:gd name="connsiteY4" fmla="*/ 0 h 335757"/>
              <a:gd name="connsiteX0" fmla="*/ 0 w 564357"/>
              <a:gd name="connsiteY0" fmla="*/ 0 h 328613"/>
              <a:gd name="connsiteX1" fmla="*/ 564357 w 564357"/>
              <a:gd name="connsiteY1" fmla="*/ 271463 h 328613"/>
              <a:gd name="connsiteX2" fmla="*/ 561976 w 564357"/>
              <a:gd name="connsiteY2" fmla="*/ 328613 h 328613"/>
              <a:gd name="connsiteX3" fmla="*/ 45244 w 564357"/>
              <a:gd name="connsiteY3" fmla="*/ 52388 h 328613"/>
              <a:gd name="connsiteX4" fmla="*/ 0 w 564357"/>
              <a:gd name="connsiteY4" fmla="*/ 0 h 328613"/>
              <a:gd name="connsiteX0" fmla="*/ 0 w 997698"/>
              <a:gd name="connsiteY0" fmla="*/ 0 h 383846"/>
              <a:gd name="connsiteX1" fmla="*/ 564357 w 997698"/>
              <a:gd name="connsiteY1" fmla="*/ 271463 h 383846"/>
              <a:gd name="connsiteX2" fmla="*/ 997697 w 997698"/>
              <a:gd name="connsiteY2" fmla="*/ 383846 h 383846"/>
              <a:gd name="connsiteX3" fmla="*/ 45244 w 997698"/>
              <a:gd name="connsiteY3" fmla="*/ 52388 h 383846"/>
              <a:gd name="connsiteX4" fmla="*/ 0 w 997698"/>
              <a:gd name="connsiteY4" fmla="*/ 0 h 383846"/>
              <a:gd name="connsiteX0" fmla="*/ 0 w 997777"/>
              <a:gd name="connsiteY0" fmla="*/ 0 h 383846"/>
              <a:gd name="connsiteX1" fmla="*/ 993941 w 997777"/>
              <a:gd name="connsiteY1" fmla="*/ 320558 h 383846"/>
              <a:gd name="connsiteX2" fmla="*/ 997697 w 997777"/>
              <a:gd name="connsiteY2" fmla="*/ 383846 h 383846"/>
              <a:gd name="connsiteX3" fmla="*/ 45244 w 997777"/>
              <a:gd name="connsiteY3" fmla="*/ 52388 h 383846"/>
              <a:gd name="connsiteX4" fmla="*/ 0 w 997777"/>
              <a:gd name="connsiteY4" fmla="*/ 0 h 383846"/>
              <a:gd name="connsiteX0" fmla="*/ 0 w 993941"/>
              <a:gd name="connsiteY0" fmla="*/ 0 h 380778"/>
              <a:gd name="connsiteX1" fmla="*/ 993941 w 993941"/>
              <a:gd name="connsiteY1" fmla="*/ 320558 h 380778"/>
              <a:gd name="connsiteX2" fmla="*/ 985423 w 993941"/>
              <a:gd name="connsiteY2" fmla="*/ 380778 h 380778"/>
              <a:gd name="connsiteX3" fmla="*/ 45244 w 993941"/>
              <a:gd name="connsiteY3" fmla="*/ 52388 h 380778"/>
              <a:gd name="connsiteX4" fmla="*/ 0 w 993941"/>
              <a:gd name="connsiteY4" fmla="*/ 0 h 380778"/>
              <a:gd name="connsiteX0" fmla="*/ 0 w 1024625"/>
              <a:gd name="connsiteY0" fmla="*/ 0 h 402257"/>
              <a:gd name="connsiteX1" fmla="*/ 1024625 w 1024625"/>
              <a:gd name="connsiteY1" fmla="*/ 342037 h 402257"/>
              <a:gd name="connsiteX2" fmla="*/ 1016107 w 1024625"/>
              <a:gd name="connsiteY2" fmla="*/ 402257 h 402257"/>
              <a:gd name="connsiteX3" fmla="*/ 75928 w 1024625"/>
              <a:gd name="connsiteY3" fmla="*/ 73867 h 402257"/>
              <a:gd name="connsiteX4" fmla="*/ 0 w 1024625"/>
              <a:gd name="connsiteY4" fmla="*/ 0 h 402257"/>
              <a:gd name="connsiteX0" fmla="*/ 0 w 1024625"/>
              <a:gd name="connsiteY0" fmla="*/ 0 h 402257"/>
              <a:gd name="connsiteX1" fmla="*/ 1024625 w 1024625"/>
              <a:gd name="connsiteY1" fmla="*/ 342037 h 402257"/>
              <a:gd name="connsiteX2" fmla="*/ 1016107 w 1024625"/>
              <a:gd name="connsiteY2" fmla="*/ 402257 h 402257"/>
              <a:gd name="connsiteX3" fmla="*/ 54449 w 1024625"/>
              <a:gd name="connsiteY3" fmla="*/ 58525 h 402257"/>
              <a:gd name="connsiteX4" fmla="*/ 0 w 1024625"/>
              <a:gd name="connsiteY4" fmla="*/ 0 h 402257"/>
              <a:gd name="connsiteX0" fmla="*/ 0 w 1025483"/>
              <a:gd name="connsiteY0" fmla="*/ 0 h 402257"/>
              <a:gd name="connsiteX1" fmla="*/ 1024625 w 1025483"/>
              <a:gd name="connsiteY1" fmla="*/ 342037 h 402257"/>
              <a:gd name="connsiteX2" fmla="*/ 1025313 w 1025483"/>
              <a:gd name="connsiteY2" fmla="*/ 402257 h 402257"/>
              <a:gd name="connsiteX3" fmla="*/ 54449 w 1025483"/>
              <a:gd name="connsiteY3" fmla="*/ 58525 h 402257"/>
              <a:gd name="connsiteX4" fmla="*/ 0 w 1025483"/>
              <a:gd name="connsiteY4" fmla="*/ 0 h 402257"/>
              <a:gd name="connsiteX0" fmla="*/ 0 w 1025332"/>
              <a:gd name="connsiteY0" fmla="*/ 0 h 402257"/>
              <a:gd name="connsiteX1" fmla="*/ 1002680 w 1025332"/>
              <a:gd name="connsiteY1" fmla="*/ 312776 h 402257"/>
              <a:gd name="connsiteX2" fmla="*/ 1025313 w 1025332"/>
              <a:gd name="connsiteY2" fmla="*/ 402257 h 402257"/>
              <a:gd name="connsiteX3" fmla="*/ 54449 w 1025332"/>
              <a:gd name="connsiteY3" fmla="*/ 58525 h 402257"/>
              <a:gd name="connsiteX4" fmla="*/ 0 w 1025332"/>
              <a:gd name="connsiteY4" fmla="*/ 0 h 402257"/>
              <a:gd name="connsiteX0" fmla="*/ 0 w 1002680"/>
              <a:gd name="connsiteY0" fmla="*/ 0 h 402257"/>
              <a:gd name="connsiteX1" fmla="*/ 1002680 w 1002680"/>
              <a:gd name="connsiteY1" fmla="*/ 312776 h 402257"/>
              <a:gd name="connsiteX2" fmla="*/ 988737 w 1002680"/>
              <a:gd name="connsiteY2" fmla="*/ 402257 h 402257"/>
              <a:gd name="connsiteX3" fmla="*/ 54449 w 1002680"/>
              <a:gd name="connsiteY3" fmla="*/ 58525 h 402257"/>
              <a:gd name="connsiteX4" fmla="*/ 0 w 1002680"/>
              <a:gd name="connsiteY4" fmla="*/ 0 h 402257"/>
              <a:gd name="connsiteX0" fmla="*/ 0 w 1002680"/>
              <a:gd name="connsiteY0" fmla="*/ 0 h 402257"/>
              <a:gd name="connsiteX1" fmla="*/ 1002680 w 1002680"/>
              <a:gd name="connsiteY1" fmla="*/ 312776 h 402257"/>
              <a:gd name="connsiteX2" fmla="*/ 988737 w 1002680"/>
              <a:gd name="connsiteY2" fmla="*/ 402257 h 402257"/>
              <a:gd name="connsiteX3" fmla="*/ 7647 w 1002680"/>
              <a:gd name="connsiteY3" fmla="*/ 88893 h 402257"/>
              <a:gd name="connsiteX4" fmla="*/ 54449 w 1002680"/>
              <a:gd name="connsiteY4" fmla="*/ 58525 h 402257"/>
              <a:gd name="connsiteX5" fmla="*/ 0 w 1002680"/>
              <a:gd name="connsiteY5" fmla="*/ 0 h 402257"/>
              <a:gd name="connsiteX0" fmla="*/ 1211080 w 2213760"/>
              <a:gd name="connsiteY0" fmla="*/ 0 h 402257"/>
              <a:gd name="connsiteX1" fmla="*/ 2213760 w 2213760"/>
              <a:gd name="connsiteY1" fmla="*/ 312776 h 402257"/>
              <a:gd name="connsiteX2" fmla="*/ 2199817 w 2213760"/>
              <a:gd name="connsiteY2" fmla="*/ 402257 h 402257"/>
              <a:gd name="connsiteX3" fmla="*/ 1218727 w 2213760"/>
              <a:gd name="connsiteY3" fmla="*/ 88893 h 402257"/>
              <a:gd name="connsiteX4" fmla="*/ 0 w 2213760"/>
              <a:gd name="connsiteY4" fmla="*/ 80471 h 402257"/>
              <a:gd name="connsiteX5" fmla="*/ 1211080 w 2213760"/>
              <a:gd name="connsiteY5" fmla="*/ 0 h 402257"/>
              <a:gd name="connsiteX0" fmla="*/ 4072 w 2213760"/>
              <a:gd name="connsiteY0" fmla="*/ 0 h 372996"/>
              <a:gd name="connsiteX1" fmla="*/ 2213760 w 2213760"/>
              <a:gd name="connsiteY1" fmla="*/ 283515 h 372996"/>
              <a:gd name="connsiteX2" fmla="*/ 2199817 w 2213760"/>
              <a:gd name="connsiteY2" fmla="*/ 372996 h 372996"/>
              <a:gd name="connsiteX3" fmla="*/ 1218727 w 2213760"/>
              <a:gd name="connsiteY3" fmla="*/ 59632 h 372996"/>
              <a:gd name="connsiteX4" fmla="*/ 0 w 2213760"/>
              <a:gd name="connsiteY4" fmla="*/ 51210 h 372996"/>
              <a:gd name="connsiteX5" fmla="*/ 4072 w 2213760"/>
              <a:gd name="connsiteY5" fmla="*/ 0 h 372996"/>
              <a:gd name="connsiteX0" fmla="*/ 4072 w 2213760"/>
              <a:gd name="connsiteY0" fmla="*/ 11796 h 384792"/>
              <a:gd name="connsiteX1" fmla="*/ 1204096 w 2213760"/>
              <a:gd name="connsiteY1" fmla="*/ 12906 h 384792"/>
              <a:gd name="connsiteX2" fmla="*/ 2213760 w 2213760"/>
              <a:gd name="connsiteY2" fmla="*/ 295311 h 384792"/>
              <a:gd name="connsiteX3" fmla="*/ 2199817 w 2213760"/>
              <a:gd name="connsiteY3" fmla="*/ 384792 h 384792"/>
              <a:gd name="connsiteX4" fmla="*/ 1218727 w 2213760"/>
              <a:gd name="connsiteY4" fmla="*/ 71428 h 384792"/>
              <a:gd name="connsiteX5" fmla="*/ 0 w 2213760"/>
              <a:gd name="connsiteY5" fmla="*/ 63006 h 384792"/>
              <a:gd name="connsiteX6" fmla="*/ 4072 w 2213760"/>
              <a:gd name="connsiteY6" fmla="*/ 11796 h 384792"/>
              <a:gd name="connsiteX0" fmla="*/ 4072 w 2213760"/>
              <a:gd name="connsiteY0" fmla="*/ 0 h 372996"/>
              <a:gd name="connsiteX1" fmla="*/ 1211412 w 2213760"/>
              <a:gd name="connsiteY1" fmla="*/ 15741 h 372996"/>
              <a:gd name="connsiteX2" fmla="*/ 2213760 w 2213760"/>
              <a:gd name="connsiteY2" fmla="*/ 283515 h 372996"/>
              <a:gd name="connsiteX3" fmla="*/ 2199817 w 2213760"/>
              <a:gd name="connsiteY3" fmla="*/ 372996 h 372996"/>
              <a:gd name="connsiteX4" fmla="*/ 1218727 w 2213760"/>
              <a:gd name="connsiteY4" fmla="*/ 59632 h 372996"/>
              <a:gd name="connsiteX5" fmla="*/ 0 w 2213760"/>
              <a:gd name="connsiteY5" fmla="*/ 51210 h 372996"/>
              <a:gd name="connsiteX6" fmla="*/ 4072 w 2213760"/>
              <a:gd name="connsiteY6" fmla="*/ 0 h 372996"/>
              <a:gd name="connsiteX0" fmla="*/ 4072 w 2199987"/>
              <a:gd name="connsiteY0" fmla="*/ 0 h 372996"/>
              <a:gd name="connsiteX1" fmla="*/ 1211412 w 2199987"/>
              <a:gd name="connsiteY1" fmla="*/ 15741 h 372996"/>
              <a:gd name="connsiteX2" fmla="*/ 2199130 w 2199987"/>
              <a:gd name="connsiteY2" fmla="*/ 320091 h 372996"/>
              <a:gd name="connsiteX3" fmla="*/ 2199817 w 2199987"/>
              <a:gd name="connsiteY3" fmla="*/ 372996 h 372996"/>
              <a:gd name="connsiteX4" fmla="*/ 1218727 w 2199987"/>
              <a:gd name="connsiteY4" fmla="*/ 59632 h 372996"/>
              <a:gd name="connsiteX5" fmla="*/ 0 w 2199987"/>
              <a:gd name="connsiteY5" fmla="*/ 51210 h 372996"/>
              <a:gd name="connsiteX6" fmla="*/ 4072 w 2199987"/>
              <a:gd name="connsiteY6" fmla="*/ 0 h 372996"/>
              <a:gd name="connsiteX0" fmla="*/ 4072 w 2199987"/>
              <a:gd name="connsiteY0" fmla="*/ 0 h 372996"/>
              <a:gd name="connsiteX1" fmla="*/ 1211412 w 2199987"/>
              <a:gd name="connsiteY1" fmla="*/ 15741 h 372996"/>
              <a:gd name="connsiteX2" fmla="*/ 2199130 w 2199987"/>
              <a:gd name="connsiteY2" fmla="*/ 320091 h 372996"/>
              <a:gd name="connsiteX3" fmla="*/ 2199817 w 2199987"/>
              <a:gd name="connsiteY3" fmla="*/ 372996 h 372996"/>
              <a:gd name="connsiteX4" fmla="*/ 1218727 w 2199987"/>
              <a:gd name="connsiteY4" fmla="*/ 59632 h 372996"/>
              <a:gd name="connsiteX5" fmla="*/ 0 w 2199987"/>
              <a:gd name="connsiteY5" fmla="*/ 51210 h 372996"/>
              <a:gd name="connsiteX6" fmla="*/ 4072 w 2199987"/>
              <a:gd name="connsiteY6" fmla="*/ 0 h 372996"/>
              <a:gd name="connsiteX0" fmla="*/ 0 w 2203231"/>
              <a:gd name="connsiteY0" fmla="*/ 0 h 365681"/>
              <a:gd name="connsiteX1" fmla="*/ 1214656 w 2203231"/>
              <a:gd name="connsiteY1" fmla="*/ 8426 h 365681"/>
              <a:gd name="connsiteX2" fmla="*/ 2202374 w 2203231"/>
              <a:gd name="connsiteY2" fmla="*/ 312776 h 365681"/>
              <a:gd name="connsiteX3" fmla="*/ 2203061 w 2203231"/>
              <a:gd name="connsiteY3" fmla="*/ 365681 h 365681"/>
              <a:gd name="connsiteX4" fmla="*/ 1221971 w 2203231"/>
              <a:gd name="connsiteY4" fmla="*/ 52317 h 365681"/>
              <a:gd name="connsiteX5" fmla="*/ 3244 w 2203231"/>
              <a:gd name="connsiteY5" fmla="*/ 43895 h 365681"/>
              <a:gd name="connsiteX6" fmla="*/ 0 w 2203231"/>
              <a:gd name="connsiteY6" fmla="*/ 0 h 365681"/>
              <a:gd name="connsiteX0" fmla="*/ 0 w 2203231"/>
              <a:gd name="connsiteY0" fmla="*/ 0 h 365681"/>
              <a:gd name="connsiteX1" fmla="*/ 1214656 w 2203231"/>
              <a:gd name="connsiteY1" fmla="*/ 23056 h 365681"/>
              <a:gd name="connsiteX2" fmla="*/ 2202374 w 2203231"/>
              <a:gd name="connsiteY2" fmla="*/ 312776 h 365681"/>
              <a:gd name="connsiteX3" fmla="*/ 2203061 w 2203231"/>
              <a:gd name="connsiteY3" fmla="*/ 365681 h 365681"/>
              <a:gd name="connsiteX4" fmla="*/ 1221971 w 2203231"/>
              <a:gd name="connsiteY4" fmla="*/ 52317 h 365681"/>
              <a:gd name="connsiteX5" fmla="*/ 3244 w 2203231"/>
              <a:gd name="connsiteY5" fmla="*/ 43895 h 365681"/>
              <a:gd name="connsiteX6" fmla="*/ 0 w 2203231"/>
              <a:gd name="connsiteY6" fmla="*/ 0 h 365681"/>
              <a:gd name="connsiteX0" fmla="*/ 0 w 2221371"/>
              <a:gd name="connsiteY0" fmla="*/ 0 h 369339"/>
              <a:gd name="connsiteX1" fmla="*/ 1214656 w 2221371"/>
              <a:gd name="connsiteY1" fmla="*/ 23056 h 369339"/>
              <a:gd name="connsiteX2" fmla="*/ 2202374 w 2221371"/>
              <a:gd name="connsiteY2" fmla="*/ 312776 h 369339"/>
              <a:gd name="connsiteX3" fmla="*/ 2221349 w 2221371"/>
              <a:gd name="connsiteY3" fmla="*/ 369339 h 369339"/>
              <a:gd name="connsiteX4" fmla="*/ 1221971 w 2221371"/>
              <a:gd name="connsiteY4" fmla="*/ 52317 h 369339"/>
              <a:gd name="connsiteX5" fmla="*/ 3244 w 2221371"/>
              <a:gd name="connsiteY5" fmla="*/ 43895 h 369339"/>
              <a:gd name="connsiteX6" fmla="*/ 0 w 2221371"/>
              <a:gd name="connsiteY6" fmla="*/ 0 h 369339"/>
              <a:gd name="connsiteX0" fmla="*/ 0 w 2221519"/>
              <a:gd name="connsiteY0" fmla="*/ 0 h 369339"/>
              <a:gd name="connsiteX1" fmla="*/ 1214656 w 2221519"/>
              <a:gd name="connsiteY1" fmla="*/ 23056 h 369339"/>
              <a:gd name="connsiteX2" fmla="*/ 2220662 w 2221519"/>
              <a:gd name="connsiteY2" fmla="*/ 312776 h 369339"/>
              <a:gd name="connsiteX3" fmla="*/ 2221349 w 2221519"/>
              <a:gd name="connsiteY3" fmla="*/ 369339 h 369339"/>
              <a:gd name="connsiteX4" fmla="*/ 1221971 w 2221519"/>
              <a:gd name="connsiteY4" fmla="*/ 52317 h 369339"/>
              <a:gd name="connsiteX5" fmla="*/ 3244 w 2221519"/>
              <a:gd name="connsiteY5" fmla="*/ 43895 h 369339"/>
              <a:gd name="connsiteX6" fmla="*/ 0 w 2221519"/>
              <a:gd name="connsiteY6" fmla="*/ 0 h 369339"/>
              <a:gd name="connsiteX0" fmla="*/ 0 w 2221519"/>
              <a:gd name="connsiteY0" fmla="*/ 0 h 369339"/>
              <a:gd name="connsiteX1" fmla="*/ 1214656 w 2221519"/>
              <a:gd name="connsiteY1" fmla="*/ 23056 h 369339"/>
              <a:gd name="connsiteX2" fmla="*/ 2220662 w 2221519"/>
              <a:gd name="connsiteY2" fmla="*/ 342037 h 369339"/>
              <a:gd name="connsiteX3" fmla="*/ 2221349 w 2221519"/>
              <a:gd name="connsiteY3" fmla="*/ 369339 h 369339"/>
              <a:gd name="connsiteX4" fmla="*/ 1221971 w 2221519"/>
              <a:gd name="connsiteY4" fmla="*/ 52317 h 369339"/>
              <a:gd name="connsiteX5" fmla="*/ 3244 w 2221519"/>
              <a:gd name="connsiteY5" fmla="*/ 43895 h 369339"/>
              <a:gd name="connsiteX6" fmla="*/ 0 w 2221519"/>
              <a:gd name="connsiteY6" fmla="*/ 0 h 369339"/>
              <a:gd name="connsiteX0" fmla="*/ 0 w 2221519"/>
              <a:gd name="connsiteY0" fmla="*/ 0 h 369339"/>
              <a:gd name="connsiteX1" fmla="*/ 1221971 w 2221519"/>
              <a:gd name="connsiteY1" fmla="*/ 12083 h 369339"/>
              <a:gd name="connsiteX2" fmla="*/ 2220662 w 2221519"/>
              <a:gd name="connsiteY2" fmla="*/ 342037 h 369339"/>
              <a:gd name="connsiteX3" fmla="*/ 2221349 w 2221519"/>
              <a:gd name="connsiteY3" fmla="*/ 369339 h 369339"/>
              <a:gd name="connsiteX4" fmla="*/ 1221971 w 2221519"/>
              <a:gd name="connsiteY4" fmla="*/ 52317 h 369339"/>
              <a:gd name="connsiteX5" fmla="*/ 3244 w 2221519"/>
              <a:gd name="connsiteY5" fmla="*/ 43895 h 369339"/>
              <a:gd name="connsiteX6" fmla="*/ 0 w 2221519"/>
              <a:gd name="connsiteY6" fmla="*/ 0 h 369339"/>
              <a:gd name="connsiteX0" fmla="*/ 4071 w 2225590"/>
              <a:gd name="connsiteY0" fmla="*/ 0 h 369339"/>
              <a:gd name="connsiteX1" fmla="*/ 1226042 w 2225590"/>
              <a:gd name="connsiteY1" fmla="*/ 12083 h 369339"/>
              <a:gd name="connsiteX2" fmla="*/ 2224733 w 2225590"/>
              <a:gd name="connsiteY2" fmla="*/ 342037 h 369339"/>
              <a:gd name="connsiteX3" fmla="*/ 2225420 w 2225590"/>
              <a:gd name="connsiteY3" fmla="*/ 369339 h 369339"/>
              <a:gd name="connsiteX4" fmla="*/ 1226042 w 2225590"/>
              <a:gd name="connsiteY4" fmla="*/ 52317 h 369339"/>
              <a:gd name="connsiteX5" fmla="*/ 0 w 2225590"/>
              <a:gd name="connsiteY5" fmla="*/ 51211 h 369339"/>
              <a:gd name="connsiteX6" fmla="*/ 4071 w 2225590"/>
              <a:gd name="connsiteY6" fmla="*/ 0 h 369339"/>
              <a:gd name="connsiteX0" fmla="*/ 7728 w 2225590"/>
              <a:gd name="connsiteY0" fmla="*/ 0 h 362024"/>
              <a:gd name="connsiteX1" fmla="*/ 1226042 w 2225590"/>
              <a:gd name="connsiteY1" fmla="*/ 4768 h 362024"/>
              <a:gd name="connsiteX2" fmla="*/ 2224733 w 2225590"/>
              <a:gd name="connsiteY2" fmla="*/ 334722 h 362024"/>
              <a:gd name="connsiteX3" fmla="*/ 2225420 w 2225590"/>
              <a:gd name="connsiteY3" fmla="*/ 362024 h 362024"/>
              <a:gd name="connsiteX4" fmla="*/ 1226042 w 2225590"/>
              <a:gd name="connsiteY4" fmla="*/ 45002 h 362024"/>
              <a:gd name="connsiteX5" fmla="*/ 0 w 2225590"/>
              <a:gd name="connsiteY5" fmla="*/ 43896 h 362024"/>
              <a:gd name="connsiteX6" fmla="*/ 7728 w 2225590"/>
              <a:gd name="connsiteY6" fmla="*/ 0 h 362024"/>
              <a:gd name="connsiteX0" fmla="*/ 7728 w 2225590"/>
              <a:gd name="connsiteY0" fmla="*/ 0 h 362024"/>
              <a:gd name="connsiteX1" fmla="*/ 1226042 w 2225590"/>
              <a:gd name="connsiteY1" fmla="*/ 4768 h 362024"/>
              <a:gd name="connsiteX2" fmla="*/ 2224733 w 2225590"/>
              <a:gd name="connsiteY2" fmla="*/ 334722 h 362024"/>
              <a:gd name="connsiteX3" fmla="*/ 2225420 w 2225590"/>
              <a:gd name="connsiteY3" fmla="*/ 362024 h 362024"/>
              <a:gd name="connsiteX4" fmla="*/ 1226042 w 2225590"/>
              <a:gd name="connsiteY4" fmla="*/ 45002 h 362024"/>
              <a:gd name="connsiteX5" fmla="*/ 0 w 2225590"/>
              <a:gd name="connsiteY5" fmla="*/ 43896 h 362024"/>
              <a:gd name="connsiteX6" fmla="*/ 7728 w 2225590"/>
              <a:gd name="connsiteY6" fmla="*/ 0 h 362024"/>
              <a:gd name="connsiteX0" fmla="*/ 7728 w 2225590"/>
              <a:gd name="connsiteY0" fmla="*/ 0 h 362024"/>
              <a:gd name="connsiteX1" fmla="*/ 1226042 w 2225590"/>
              <a:gd name="connsiteY1" fmla="*/ 4768 h 362024"/>
              <a:gd name="connsiteX2" fmla="*/ 2224733 w 2225590"/>
              <a:gd name="connsiteY2" fmla="*/ 316434 h 362024"/>
              <a:gd name="connsiteX3" fmla="*/ 2225420 w 2225590"/>
              <a:gd name="connsiteY3" fmla="*/ 362024 h 362024"/>
              <a:gd name="connsiteX4" fmla="*/ 1226042 w 2225590"/>
              <a:gd name="connsiteY4" fmla="*/ 45002 h 362024"/>
              <a:gd name="connsiteX5" fmla="*/ 0 w 2225590"/>
              <a:gd name="connsiteY5" fmla="*/ 43896 h 362024"/>
              <a:gd name="connsiteX6" fmla="*/ 7728 w 2225590"/>
              <a:gd name="connsiteY6" fmla="*/ 0 h 36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5590" h="362024">
                <a:moveTo>
                  <a:pt x="7728" y="0"/>
                </a:moveTo>
                <a:lnTo>
                  <a:pt x="1226042" y="4768"/>
                </a:lnTo>
                <a:lnTo>
                  <a:pt x="2224733" y="316434"/>
                </a:lnTo>
                <a:cubicBezTo>
                  <a:pt x="2223939" y="335484"/>
                  <a:pt x="2226214" y="342974"/>
                  <a:pt x="2225420" y="362024"/>
                </a:cubicBezTo>
                <a:lnTo>
                  <a:pt x="1226042" y="45002"/>
                </a:lnTo>
                <a:lnTo>
                  <a:pt x="0" y="43896"/>
                </a:lnTo>
                <a:lnTo>
                  <a:pt x="7728" y="0"/>
                </a:lnTo>
                <a:close/>
              </a:path>
            </a:pathLst>
          </a:custGeom>
          <a:solidFill>
            <a:srgbClr val="00FF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 flipH="1" flipV="1">
            <a:off x="3401348" y="3976683"/>
            <a:ext cx="2225590" cy="362024"/>
          </a:xfrm>
          <a:custGeom>
            <a:avLst/>
            <a:gdLst>
              <a:gd name="connsiteX0" fmla="*/ 0 w 559594"/>
              <a:gd name="connsiteY0" fmla="*/ 0 h 335757"/>
              <a:gd name="connsiteX1" fmla="*/ 559594 w 559594"/>
              <a:gd name="connsiteY1" fmla="*/ 278607 h 335757"/>
              <a:gd name="connsiteX2" fmla="*/ 557213 w 559594"/>
              <a:gd name="connsiteY2" fmla="*/ 335757 h 335757"/>
              <a:gd name="connsiteX3" fmla="*/ 40481 w 559594"/>
              <a:gd name="connsiteY3" fmla="*/ 59532 h 335757"/>
              <a:gd name="connsiteX4" fmla="*/ 0 w 559594"/>
              <a:gd name="connsiteY4" fmla="*/ 0 h 335757"/>
              <a:gd name="connsiteX0" fmla="*/ 0 w 564357"/>
              <a:gd name="connsiteY0" fmla="*/ 0 h 328613"/>
              <a:gd name="connsiteX1" fmla="*/ 564357 w 564357"/>
              <a:gd name="connsiteY1" fmla="*/ 271463 h 328613"/>
              <a:gd name="connsiteX2" fmla="*/ 561976 w 564357"/>
              <a:gd name="connsiteY2" fmla="*/ 328613 h 328613"/>
              <a:gd name="connsiteX3" fmla="*/ 45244 w 564357"/>
              <a:gd name="connsiteY3" fmla="*/ 52388 h 328613"/>
              <a:gd name="connsiteX4" fmla="*/ 0 w 564357"/>
              <a:gd name="connsiteY4" fmla="*/ 0 h 328613"/>
              <a:gd name="connsiteX0" fmla="*/ 0 w 997698"/>
              <a:gd name="connsiteY0" fmla="*/ 0 h 383846"/>
              <a:gd name="connsiteX1" fmla="*/ 564357 w 997698"/>
              <a:gd name="connsiteY1" fmla="*/ 271463 h 383846"/>
              <a:gd name="connsiteX2" fmla="*/ 997697 w 997698"/>
              <a:gd name="connsiteY2" fmla="*/ 383846 h 383846"/>
              <a:gd name="connsiteX3" fmla="*/ 45244 w 997698"/>
              <a:gd name="connsiteY3" fmla="*/ 52388 h 383846"/>
              <a:gd name="connsiteX4" fmla="*/ 0 w 997698"/>
              <a:gd name="connsiteY4" fmla="*/ 0 h 383846"/>
              <a:gd name="connsiteX0" fmla="*/ 0 w 997777"/>
              <a:gd name="connsiteY0" fmla="*/ 0 h 383846"/>
              <a:gd name="connsiteX1" fmla="*/ 993941 w 997777"/>
              <a:gd name="connsiteY1" fmla="*/ 320558 h 383846"/>
              <a:gd name="connsiteX2" fmla="*/ 997697 w 997777"/>
              <a:gd name="connsiteY2" fmla="*/ 383846 h 383846"/>
              <a:gd name="connsiteX3" fmla="*/ 45244 w 997777"/>
              <a:gd name="connsiteY3" fmla="*/ 52388 h 383846"/>
              <a:gd name="connsiteX4" fmla="*/ 0 w 997777"/>
              <a:gd name="connsiteY4" fmla="*/ 0 h 383846"/>
              <a:gd name="connsiteX0" fmla="*/ 0 w 993941"/>
              <a:gd name="connsiteY0" fmla="*/ 0 h 380778"/>
              <a:gd name="connsiteX1" fmla="*/ 993941 w 993941"/>
              <a:gd name="connsiteY1" fmla="*/ 320558 h 380778"/>
              <a:gd name="connsiteX2" fmla="*/ 985423 w 993941"/>
              <a:gd name="connsiteY2" fmla="*/ 380778 h 380778"/>
              <a:gd name="connsiteX3" fmla="*/ 45244 w 993941"/>
              <a:gd name="connsiteY3" fmla="*/ 52388 h 380778"/>
              <a:gd name="connsiteX4" fmla="*/ 0 w 993941"/>
              <a:gd name="connsiteY4" fmla="*/ 0 h 380778"/>
              <a:gd name="connsiteX0" fmla="*/ 0 w 1024625"/>
              <a:gd name="connsiteY0" fmla="*/ 0 h 402257"/>
              <a:gd name="connsiteX1" fmla="*/ 1024625 w 1024625"/>
              <a:gd name="connsiteY1" fmla="*/ 342037 h 402257"/>
              <a:gd name="connsiteX2" fmla="*/ 1016107 w 1024625"/>
              <a:gd name="connsiteY2" fmla="*/ 402257 h 402257"/>
              <a:gd name="connsiteX3" fmla="*/ 75928 w 1024625"/>
              <a:gd name="connsiteY3" fmla="*/ 73867 h 402257"/>
              <a:gd name="connsiteX4" fmla="*/ 0 w 1024625"/>
              <a:gd name="connsiteY4" fmla="*/ 0 h 402257"/>
              <a:gd name="connsiteX0" fmla="*/ 0 w 1024625"/>
              <a:gd name="connsiteY0" fmla="*/ 0 h 402257"/>
              <a:gd name="connsiteX1" fmla="*/ 1024625 w 1024625"/>
              <a:gd name="connsiteY1" fmla="*/ 342037 h 402257"/>
              <a:gd name="connsiteX2" fmla="*/ 1016107 w 1024625"/>
              <a:gd name="connsiteY2" fmla="*/ 402257 h 402257"/>
              <a:gd name="connsiteX3" fmla="*/ 54449 w 1024625"/>
              <a:gd name="connsiteY3" fmla="*/ 58525 h 402257"/>
              <a:gd name="connsiteX4" fmla="*/ 0 w 1024625"/>
              <a:gd name="connsiteY4" fmla="*/ 0 h 402257"/>
              <a:gd name="connsiteX0" fmla="*/ 0 w 1025483"/>
              <a:gd name="connsiteY0" fmla="*/ 0 h 402257"/>
              <a:gd name="connsiteX1" fmla="*/ 1024625 w 1025483"/>
              <a:gd name="connsiteY1" fmla="*/ 342037 h 402257"/>
              <a:gd name="connsiteX2" fmla="*/ 1025313 w 1025483"/>
              <a:gd name="connsiteY2" fmla="*/ 402257 h 402257"/>
              <a:gd name="connsiteX3" fmla="*/ 54449 w 1025483"/>
              <a:gd name="connsiteY3" fmla="*/ 58525 h 402257"/>
              <a:gd name="connsiteX4" fmla="*/ 0 w 1025483"/>
              <a:gd name="connsiteY4" fmla="*/ 0 h 402257"/>
              <a:gd name="connsiteX0" fmla="*/ 0 w 1025332"/>
              <a:gd name="connsiteY0" fmla="*/ 0 h 402257"/>
              <a:gd name="connsiteX1" fmla="*/ 1002680 w 1025332"/>
              <a:gd name="connsiteY1" fmla="*/ 312776 h 402257"/>
              <a:gd name="connsiteX2" fmla="*/ 1025313 w 1025332"/>
              <a:gd name="connsiteY2" fmla="*/ 402257 h 402257"/>
              <a:gd name="connsiteX3" fmla="*/ 54449 w 1025332"/>
              <a:gd name="connsiteY3" fmla="*/ 58525 h 402257"/>
              <a:gd name="connsiteX4" fmla="*/ 0 w 1025332"/>
              <a:gd name="connsiteY4" fmla="*/ 0 h 402257"/>
              <a:gd name="connsiteX0" fmla="*/ 0 w 1002680"/>
              <a:gd name="connsiteY0" fmla="*/ 0 h 402257"/>
              <a:gd name="connsiteX1" fmla="*/ 1002680 w 1002680"/>
              <a:gd name="connsiteY1" fmla="*/ 312776 h 402257"/>
              <a:gd name="connsiteX2" fmla="*/ 988737 w 1002680"/>
              <a:gd name="connsiteY2" fmla="*/ 402257 h 402257"/>
              <a:gd name="connsiteX3" fmla="*/ 54449 w 1002680"/>
              <a:gd name="connsiteY3" fmla="*/ 58525 h 402257"/>
              <a:gd name="connsiteX4" fmla="*/ 0 w 1002680"/>
              <a:gd name="connsiteY4" fmla="*/ 0 h 402257"/>
              <a:gd name="connsiteX0" fmla="*/ 0 w 1002680"/>
              <a:gd name="connsiteY0" fmla="*/ 0 h 402257"/>
              <a:gd name="connsiteX1" fmla="*/ 1002680 w 1002680"/>
              <a:gd name="connsiteY1" fmla="*/ 312776 h 402257"/>
              <a:gd name="connsiteX2" fmla="*/ 988737 w 1002680"/>
              <a:gd name="connsiteY2" fmla="*/ 402257 h 402257"/>
              <a:gd name="connsiteX3" fmla="*/ 7647 w 1002680"/>
              <a:gd name="connsiteY3" fmla="*/ 88893 h 402257"/>
              <a:gd name="connsiteX4" fmla="*/ 54449 w 1002680"/>
              <a:gd name="connsiteY4" fmla="*/ 58525 h 402257"/>
              <a:gd name="connsiteX5" fmla="*/ 0 w 1002680"/>
              <a:gd name="connsiteY5" fmla="*/ 0 h 402257"/>
              <a:gd name="connsiteX0" fmla="*/ 1211080 w 2213760"/>
              <a:gd name="connsiteY0" fmla="*/ 0 h 402257"/>
              <a:gd name="connsiteX1" fmla="*/ 2213760 w 2213760"/>
              <a:gd name="connsiteY1" fmla="*/ 312776 h 402257"/>
              <a:gd name="connsiteX2" fmla="*/ 2199817 w 2213760"/>
              <a:gd name="connsiteY2" fmla="*/ 402257 h 402257"/>
              <a:gd name="connsiteX3" fmla="*/ 1218727 w 2213760"/>
              <a:gd name="connsiteY3" fmla="*/ 88893 h 402257"/>
              <a:gd name="connsiteX4" fmla="*/ 0 w 2213760"/>
              <a:gd name="connsiteY4" fmla="*/ 80471 h 402257"/>
              <a:gd name="connsiteX5" fmla="*/ 1211080 w 2213760"/>
              <a:gd name="connsiteY5" fmla="*/ 0 h 402257"/>
              <a:gd name="connsiteX0" fmla="*/ 4072 w 2213760"/>
              <a:gd name="connsiteY0" fmla="*/ 0 h 372996"/>
              <a:gd name="connsiteX1" fmla="*/ 2213760 w 2213760"/>
              <a:gd name="connsiteY1" fmla="*/ 283515 h 372996"/>
              <a:gd name="connsiteX2" fmla="*/ 2199817 w 2213760"/>
              <a:gd name="connsiteY2" fmla="*/ 372996 h 372996"/>
              <a:gd name="connsiteX3" fmla="*/ 1218727 w 2213760"/>
              <a:gd name="connsiteY3" fmla="*/ 59632 h 372996"/>
              <a:gd name="connsiteX4" fmla="*/ 0 w 2213760"/>
              <a:gd name="connsiteY4" fmla="*/ 51210 h 372996"/>
              <a:gd name="connsiteX5" fmla="*/ 4072 w 2213760"/>
              <a:gd name="connsiteY5" fmla="*/ 0 h 372996"/>
              <a:gd name="connsiteX0" fmla="*/ 4072 w 2213760"/>
              <a:gd name="connsiteY0" fmla="*/ 11796 h 384792"/>
              <a:gd name="connsiteX1" fmla="*/ 1204096 w 2213760"/>
              <a:gd name="connsiteY1" fmla="*/ 12906 h 384792"/>
              <a:gd name="connsiteX2" fmla="*/ 2213760 w 2213760"/>
              <a:gd name="connsiteY2" fmla="*/ 295311 h 384792"/>
              <a:gd name="connsiteX3" fmla="*/ 2199817 w 2213760"/>
              <a:gd name="connsiteY3" fmla="*/ 384792 h 384792"/>
              <a:gd name="connsiteX4" fmla="*/ 1218727 w 2213760"/>
              <a:gd name="connsiteY4" fmla="*/ 71428 h 384792"/>
              <a:gd name="connsiteX5" fmla="*/ 0 w 2213760"/>
              <a:gd name="connsiteY5" fmla="*/ 63006 h 384792"/>
              <a:gd name="connsiteX6" fmla="*/ 4072 w 2213760"/>
              <a:gd name="connsiteY6" fmla="*/ 11796 h 384792"/>
              <a:gd name="connsiteX0" fmla="*/ 4072 w 2213760"/>
              <a:gd name="connsiteY0" fmla="*/ 0 h 372996"/>
              <a:gd name="connsiteX1" fmla="*/ 1211412 w 2213760"/>
              <a:gd name="connsiteY1" fmla="*/ 15741 h 372996"/>
              <a:gd name="connsiteX2" fmla="*/ 2213760 w 2213760"/>
              <a:gd name="connsiteY2" fmla="*/ 283515 h 372996"/>
              <a:gd name="connsiteX3" fmla="*/ 2199817 w 2213760"/>
              <a:gd name="connsiteY3" fmla="*/ 372996 h 372996"/>
              <a:gd name="connsiteX4" fmla="*/ 1218727 w 2213760"/>
              <a:gd name="connsiteY4" fmla="*/ 59632 h 372996"/>
              <a:gd name="connsiteX5" fmla="*/ 0 w 2213760"/>
              <a:gd name="connsiteY5" fmla="*/ 51210 h 372996"/>
              <a:gd name="connsiteX6" fmla="*/ 4072 w 2213760"/>
              <a:gd name="connsiteY6" fmla="*/ 0 h 372996"/>
              <a:gd name="connsiteX0" fmla="*/ 4072 w 2199987"/>
              <a:gd name="connsiteY0" fmla="*/ 0 h 372996"/>
              <a:gd name="connsiteX1" fmla="*/ 1211412 w 2199987"/>
              <a:gd name="connsiteY1" fmla="*/ 15741 h 372996"/>
              <a:gd name="connsiteX2" fmla="*/ 2199130 w 2199987"/>
              <a:gd name="connsiteY2" fmla="*/ 320091 h 372996"/>
              <a:gd name="connsiteX3" fmla="*/ 2199817 w 2199987"/>
              <a:gd name="connsiteY3" fmla="*/ 372996 h 372996"/>
              <a:gd name="connsiteX4" fmla="*/ 1218727 w 2199987"/>
              <a:gd name="connsiteY4" fmla="*/ 59632 h 372996"/>
              <a:gd name="connsiteX5" fmla="*/ 0 w 2199987"/>
              <a:gd name="connsiteY5" fmla="*/ 51210 h 372996"/>
              <a:gd name="connsiteX6" fmla="*/ 4072 w 2199987"/>
              <a:gd name="connsiteY6" fmla="*/ 0 h 372996"/>
              <a:gd name="connsiteX0" fmla="*/ 4072 w 2199987"/>
              <a:gd name="connsiteY0" fmla="*/ 0 h 372996"/>
              <a:gd name="connsiteX1" fmla="*/ 1211412 w 2199987"/>
              <a:gd name="connsiteY1" fmla="*/ 15741 h 372996"/>
              <a:gd name="connsiteX2" fmla="*/ 2199130 w 2199987"/>
              <a:gd name="connsiteY2" fmla="*/ 320091 h 372996"/>
              <a:gd name="connsiteX3" fmla="*/ 2199817 w 2199987"/>
              <a:gd name="connsiteY3" fmla="*/ 372996 h 372996"/>
              <a:gd name="connsiteX4" fmla="*/ 1218727 w 2199987"/>
              <a:gd name="connsiteY4" fmla="*/ 59632 h 372996"/>
              <a:gd name="connsiteX5" fmla="*/ 0 w 2199987"/>
              <a:gd name="connsiteY5" fmla="*/ 51210 h 372996"/>
              <a:gd name="connsiteX6" fmla="*/ 4072 w 2199987"/>
              <a:gd name="connsiteY6" fmla="*/ 0 h 372996"/>
              <a:gd name="connsiteX0" fmla="*/ 0 w 2203231"/>
              <a:gd name="connsiteY0" fmla="*/ 0 h 365681"/>
              <a:gd name="connsiteX1" fmla="*/ 1214656 w 2203231"/>
              <a:gd name="connsiteY1" fmla="*/ 8426 h 365681"/>
              <a:gd name="connsiteX2" fmla="*/ 2202374 w 2203231"/>
              <a:gd name="connsiteY2" fmla="*/ 312776 h 365681"/>
              <a:gd name="connsiteX3" fmla="*/ 2203061 w 2203231"/>
              <a:gd name="connsiteY3" fmla="*/ 365681 h 365681"/>
              <a:gd name="connsiteX4" fmla="*/ 1221971 w 2203231"/>
              <a:gd name="connsiteY4" fmla="*/ 52317 h 365681"/>
              <a:gd name="connsiteX5" fmla="*/ 3244 w 2203231"/>
              <a:gd name="connsiteY5" fmla="*/ 43895 h 365681"/>
              <a:gd name="connsiteX6" fmla="*/ 0 w 2203231"/>
              <a:gd name="connsiteY6" fmla="*/ 0 h 365681"/>
              <a:gd name="connsiteX0" fmla="*/ 0 w 2203231"/>
              <a:gd name="connsiteY0" fmla="*/ 0 h 365681"/>
              <a:gd name="connsiteX1" fmla="*/ 1214656 w 2203231"/>
              <a:gd name="connsiteY1" fmla="*/ 23056 h 365681"/>
              <a:gd name="connsiteX2" fmla="*/ 2202374 w 2203231"/>
              <a:gd name="connsiteY2" fmla="*/ 312776 h 365681"/>
              <a:gd name="connsiteX3" fmla="*/ 2203061 w 2203231"/>
              <a:gd name="connsiteY3" fmla="*/ 365681 h 365681"/>
              <a:gd name="connsiteX4" fmla="*/ 1221971 w 2203231"/>
              <a:gd name="connsiteY4" fmla="*/ 52317 h 365681"/>
              <a:gd name="connsiteX5" fmla="*/ 3244 w 2203231"/>
              <a:gd name="connsiteY5" fmla="*/ 43895 h 365681"/>
              <a:gd name="connsiteX6" fmla="*/ 0 w 2203231"/>
              <a:gd name="connsiteY6" fmla="*/ 0 h 365681"/>
              <a:gd name="connsiteX0" fmla="*/ 0 w 2221371"/>
              <a:gd name="connsiteY0" fmla="*/ 0 h 369339"/>
              <a:gd name="connsiteX1" fmla="*/ 1214656 w 2221371"/>
              <a:gd name="connsiteY1" fmla="*/ 23056 h 369339"/>
              <a:gd name="connsiteX2" fmla="*/ 2202374 w 2221371"/>
              <a:gd name="connsiteY2" fmla="*/ 312776 h 369339"/>
              <a:gd name="connsiteX3" fmla="*/ 2221349 w 2221371"/>
              <a:gd name="connsiteY3" fmla="*/ 369339 h 369339"/>
              <a:gd name="connsiteX4" fmla="*/ 1221971 w 2221371"/>
              <a:gd name="connsiteY4" fmla="*/ 52317 h 369339"/>
              <a:gd name="connsiteX5" fmla="*/ 3244 w 2221371"/>
              <a:gd name="connsiteY5" fmla="*/ 43895 h 369339"/>
              <a:gd name="connsiteX6" fmla="*/ 0 w 2221371"/>
              <a:gd name="connsiteY6" fmla="*/ 0 h 369339"/>
              <a:gd name="connsiteX0" fmla="*/ 0 w 2221519"/>
              <a:gd name="connsiteY0" fmla="*/ 0 h 369339"/>
              <a:gd name="connsiteX1" fmla="*/ 1214656 w 2221519"/>
              <a:gd name="connsiteY1" fmla="*/ 23056 h 369339"/>
              <a:gd name="connsiteX2" fmla="*/ 2220662 w 2221519"/>
              <a:gd name="connsiteY2" fmla="*/ 312776 h 369339"/>
              <a:gd name="connsiteX3" fmla="*/ 2221349 w 2221519"/>
              <a:gd name="connsiteY3" fmla="*/ 369339 h 369339"/>
              <a:gd name="connsiteX4" fmla="*/ 1221971 w 2221519"/>
              <a:gd name="connsiteY4" fmla="*/ 52317 h 369339"/>
              <a:gd name="connsiteX5" fmla="*/ 3244 w 2221519"/>
              <a:gd name="connsiteY5" fmla="*/ 43895 h 369339"/>
              <a:gd name="connsiteX6" fmla="*/ 0 w 2221519"/>
              <a:gd name="connsiteY6" fmla="*/ 0 h 369339"/>
              <a:gd name="connsiteX0" fmla="*/ 0 w 2221519"/>
              <a:gd name="connsiteY0" fmla="*/ 0 h 369339"/>
              <a:gd name="connsiteX1" fmla="*/ 1214656 w 2221519"/>
              <a:gd name="connsiteY1" fmla="*/ 23056 h 369339"/>
              <a:gd name="connsiteX2" fmla="*/ 2220662 w 2221519"/>
              <a:gd name="connsiteY2" fmla="*/ 342037 h 369339"/>
              <a:gd name="connsiteX3" fmla="*/ 2221349 w 2221519"/>
              <a:gd name="connsiteY3" fmla="*/ 369339 h 369339"/>
              <a:gd name="connsiteX4" fmla="*/ 1221971 w 2221519"/>
              <a:gd name="connsiteY4" fmla="*/ 52317 h 369339"/>
              <a:gd name="connsiteX5" fmla="*/ 3244 w 2221519"/>
              <a:gd name="connsiteY5" fmla="*/ 43895 h 369339"/>
              <a:gd name="connsiteX6" fmla="*/ 0 w 2221519"/>
              <a:gd name="connsiteY6" fmla="*/ 0 h 369339"/>
              <a:gd name="connsiteX0" fmla="*/ 0 w 2221519"/>
              <a:gd name="connsiteY0" fmla="*/ 0 h 369339"/>
              <a:gd name="connsiteX1" fmla="*/ 1221971 w 2221519"/>
              <a:gd name="connsiteY1" fmla="*/ 12083 h 369339"/>
              <a:gd name="connsiteX2" fmla="*/ 2220662 w 2221519"/>
              <a:gd name="connsiteY2" fmla="*/ 342037 h 369339"/>
              <a:gd name="connsiteX3" fmla="*/ 2221349 w 2221519"/>
              <a:gd name="connsiteY3" fmla="*/ 369339 h 369339"/>
              <a:gd name="connsiteX4" fmla="*/ 1221971 w 2221519"/>
              <a:gd name="connsiteY4" fmla="*/ 52317 h 369339"/>
              <a:gd name="connsiteX5" fmla="*/ 3244 w 2221519"/>
              <a:gd name="connsiteY5" fmla="*/ 43895 h 369339"/>
              <a:gd name="connsiteX6" fmla="*/ 0 w 2221519"/>
              <a:gd name="connsiteY6" fmla="*/ 0 h 369339"/>
              <a:gd name="connsiteX0" fmla="*/ 4071 w 2225590"/>
              <a:gd name="connsiteY0" fmla="*/ 0 h 369339"/>
              <a:gd name="connsiteX1" fmla="*/ 1226042 w 2225590"/>
              <a:gd name="connsiteY1" fmla="*/ 12083 h 369339"/>
              <a:gd name="connsiteX2" fmla="*/ 2224733 w 2225590"/>
              <a:gd name="connsiteY2" fmla="*/ 342037 h 369339"/>
              <a:gd name="connsiteX3" fmla="*/ 2225420 w 2225590"/>
              <a:gd name="connsiteY3" fmla="*/ 369339 h 369339"/>
              <a:gd name="connsiteX4" fmla="*/ 1226042 w 2225590"/>
              <a:gd name="connsiteY4" fmla="*/ 52317 h 369339"/>
              <a:gd name="connsiteX5" fmla="*/ 0 w 2225590"/>
              <a:gd name="connsiteY5" fmla="*/ 51211 h 369339"/>
              <a:gd name="connsiteX6" fmla="*/ 4071 w 2225590"/>
              <a:gd name="connsiteY6" fmla="*/ 0 h 369339"/>
              <a:gd name="connsiteX0" fmla="*/ 7728 w 2225590"/>
              <a:gd name="connsiteY0" fmla="*/ 0 h 362024"/>
              <a:gd name="connsiteX1" fmla="*/ 1226042 w 2225590"/>
              <a:gd name="connsiteY1" fmla="*/ 4768 h 362024"/>
              <a:gd name="connsiteX2" fmla="*/ 2224733 w 2225590"/>
              <a:gd name="connsiteY2" fmla="*/ 334722 h 362024"/>
              <a:gd name="connsiteX3" fmla="*/ 2225420 w 2225590"/>
              <a:gd name="connsiteY3" fmla="*/ 362024 h 362024"/>
              <a:gd name="connsiteX4" fmla="*/ 1226042 w 2225590"/>
              <a:gd name="connsiteY4" fmla="*/ 45002 h 362024"/>
              <a:gd name="connsiteX5" fmla="*/ 0 w 2225590"/>
              <a:gd name="connsiteY5" fmla="*/ 43896 h 362024"/>
              <a:gd name="connsiteX6" fmla="*/ 7728 w 2225590"/>
              <a:gd name="connsiteY6" fmla="*/ 0 h 362024"/>
              <a:gd name="connsiteX0" fmla="*/ 7728 w 2225590"/>
              <a:gd name="connsiteY0" fmla="*/ 0 h 362024"/>
              <a:gd name="connsiteX1" fmla="*/ 1226042 w 2225590"/>
              <a:gd name="connsiteY1" fmla="*/ 4768 h 362024"/>
              <a:gd name="connsiteX2" fmla="*/ 2224733 w 2225590"/>
              <a:gd name="connsiteY2" fmla="*/ 334722 h 362024"/>
              <a:gd name="connsiteX3" fmla="*/ 2225420 w 2225590"/>
              <a:gd name="connsiteY3" fmla="*/ 362024 h 362024"/>
              <a:gd name="connsiteX4" fmla="*/ 1226042 w 2225590"/>
              <a:gd name="connsiteY4" fmla="*/ 45002 h 362024"/>
              <a:gd name="connsiteX5" fmla="*/ 0 w 2225590"/>
              <a:gd name="connsiteY5" fmla="*/ 43896 h 362024"/>
              <a:gd name="connsiteX6" fmla="*/ 7728 w 2225590"/>
              <a:gd name="connsiteY6" fmla="*/ 0 h 362024"/>
              <a:gd name="connsiteX0" fmla="*/ 7728 w 2225590"/>
              <a:gd name="connsiteY0" fmla="*/ 0 h 362024"/>
              <a:gd name="connsiteX1" fmla="*/ 1226042 w 2225590"/>
              <a:gd name="connsiteY1" fmla="*/ 4768 h 362024"/>
              <a:gd name="connsiteX2" fmla="*/ 2224733 w 2225590"/>
              <a:gd name="connsiteY2" fmla="*/ 316434 h 362024"/>
              <a:gd name="connsiteX3" fmla="*/ 2225420 w 2225590"/>
              <a:gd name="connsiteY3" fmla="*/ 362024 h 362024"/>
              <a:gd name="connsiteX4" fmla="*/ 1226042 w 2225590"/>
              <a:gd name="connsiteY4" fmla="*/ 45002 h 362024"/>
              <a:gd name="connsiteX5" fmla="*/ 0 w 2225590"/>
              <a:gd name="connsiteY5" fmla="*/ 43896 h 362024"/>
              <a:gd name="connsiteX6" fmla="*/ 7728 w 2225590"/>
              <a:gd name="connsiteY6" fmla="*/ 0 h 36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5590" h="362024">
                <a:moveTo>
                  <a:pt x="7728" y="0"/>
                </a:moveTo>
                <a:lnTo>
                  <a:pt x="1226042" y="4768"/>
                </a:lnTo>
                <a:lnTo>
                  <a:pt x="2224733" y="316434"/>
                </a:lnTo>
                <a:cubicBezTo>
                  <a:pt x="2223939" y="335484"/>
                  <a:pt x="2226214" y="342974"/>
                  <a:pt x="2225420" y="362024"/>
                </a:cubicBezTo>
                <a:lnTo>
                  <a:pt x="1226042" y="45002"/>
                </a:lnTo>
                <a:lnTo>
                  <a:pt x="0" y="43896"/>
                </a:lnTo>
                <a:lnTo>
                  <a:pt x="7728" y="0"/>
                </a:lnTo>
                <a:close/>
              </a:path>
            </a:pathLst>
          </a:custGeom>
          <a:solidFill>
            <a:srgbClr val="00FF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own Arrow 51"/>
          <p:cNvSpPr/>
          <p:nvPr/>
        </p:nvSpPr>
        <p:spPr>
          <a:xfrm rot="16200000" flipH="1">
            <a:off x="5296322" y="4349174"/>
            <a:ext cx="115371" cy="38100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Down Arrow 52"/>
          <p:cNvSpPr/>
          <p:nvPr/>
        </p:nvSpPr>
        <p:spPr>
          <a:xfrm rot="16200000" flipH="1">
            <a:off x="4803154" y="4349175"/>
            <a:ext cx="115371" cy="38100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Down Arrow 53"/>
          <p:cNvSpPr/>
          <p:nvPr/>
        </p:nvSpPr>
        <p:spPr>
          <a:xfrm rot="16200000" flipH="1">
            <a:off x="4272493" y="4341850"/>
            <a:ext cx="115371" cy="38100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Down Arrow 54"/>
          <p:cNvSpPr/>
          <p:nvPr/>
        </p:nvSpPr>
        <p:spPr>
          <a:xfrm rot="16200000" flipH="1">
            <a:off x="3696774" y="4341849"/>
            <a:ext cx="115371" cy="38100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6221210" y="5403265"/>
            <a:ext cx="2573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6) Turbulent flow</a:t>
            </a:r>
          </a:p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Increased dissolution</a:t>
            </a:r>
          </a:p>
        </p:txBody>
      </p:sp>
      <p:sp>
        <p:nvSpPr>
          <p:cNvPr id="57" name="Rectangle 56"/>
          <p:cNvSpPr/>
          <p:nvPr/>
        </p:nvSpPr>
        <p:spPr>
          <a:xfrm flipH="1">
            <a:off x="6268200" y="3810000"/>
            <a:ext cx="2226471" cy="144040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 flipH="1">
            <a:off x="6280142" y="3947530"/>
            <a:ext cx="2212129" cy="1188443"/>
          </a:xfrm>
          <a:custGeom>
            <a:avLst/>
            <a:gdLst>
              <a:gd name="connsiteX0" fmla="*/ 0 w 2480807"/>
              <a:gd name="connsiteY0" fmla="*/ 516835 h 1129085"/>
              <a:gd name="connsiteX1" fmla="*/ 0 w 2480807"/>
              <a:gd name="connsiteY1" fmla="*/ 675861 h 1129085"/>
              <a:gd name="connsiteX2" fmla="*/ 1216550 w 2480807"/>
              <a:gd name="connsiteY2" fmla="*/ 675861 h 1129085"/>
              <a:gd name="connsiteX3" fmla="*/ 2480807 w 2480807"/>
              <a:gd name="connsiteY3" fmla="*/ 1129085 h 1129085"/>
              <a:gd name="connsiteX4" fmla="*/ 2456953 w 2480807"/>
              <a:gd name="connsiteY4" fmla="*/ 0 h 1129085"/>
              <a:gd name="connsiteX5" fmla="*/ 1208598 w 2480807"/>
              <a:gd name="connsiteY5" fmla="*/ 524786 h 1129085"/>
              <a:gd name="connsiteX6" fmla="*/ 0 w 2480807"/>
              <a:gd name="connsiteY6" fmla="*/ 516835 h 1129085"/>
              <a:gd name="connsiteX0" fmla="*/ 0 w 2480807"/>
              <a:gd name="connsiteY0" fmla="*/ 516835 h 946205"/>
              <a:gd name="connsiteX1" fmla="*/ 0 w 2480807"/>
              <a:gd name="connsiteY1" fmla="*/ 675861 h 946205"/>
              <a:gd name="connsiteX2" fmla="*/ 1216550 w 2480807"/>
              <a:gd name="connsiteY2" fmla="*/ 675861 h 946205"/>
              <a:gd name="connsiteX3" fmla="*/ 2480807 w 2480807"/>
              <a:gd name="connsiteY3" fmla="*/ 946205 h 946205"/>
              <a:gd name="connsiteX4" fmla="*/ 2456953 w 2480807"/>
              <a:gd name="connsiteY4" fmla="*/ 0 h 946205"/>
              <a:gd name="connsiteX5" fmla="*/ 1208598 w 2480807"/>
              <a:gd name="connsiteY5" fmla="*/ 524786 h 946205"/>
              <a:gd name="connsiteX6" fmla="*/ 0 w 2480807"/>
              <a:gd name="connsiteY6" fmla="*/ 516835 h 946205"/>
              <a:gd name="connsiteX0" fmla="*/ 0 w 2480807"/>
              <a:gd name="connsiteY0" fmla="*/ 365760 h 795130"/>
              <a:gd name="connsiteX1" fmla="*/ 0 w 2480807"/>
              <a:gd name="connsiteY1" fmla="*/ 524786 h 795130"/>
              <a:gd name="connsiteX2" fmla="*/ 1216550 w 2480807"/>
              <a:gd name="connsiteY2" fmla="*/ 524786 h 795130"/>
              <a:gd name="connsiteX3" fmla="*/ 2480807 w 2480807"/>
              <a:gd name="connsiteY3" fmla="*/ 795130 h 795130"/>
              <a:gd name="connsiteX4" fmla="*/ 2472856 w 2480807"/>
              <a:gd name="connsiteY4" fmla="*/ 0 h 795130"/>
              <a:gd name="connsiteX5" fmla="*/ 1208598 w 2480807"/>
              <a:gd name="connsiteY5" fmla="*/ 373711 h 795130"/>
              <a:gd name="connsiteX6" fmla="*/ 0 w 2480807"/>
              <a:gd name="connsiteY6" fmla="*/ 365760 h 795130"/>
              <a:gd name="connsiteX0" fmla="*/ 0 w 2473085"/>
              <a:gd name="connsiteY0" fmla="*/ 365760 h 811033"/>
              <a:gd name="connsiteX1" fmla="*/ 0 w 2473085"/>
              <a:gd name="connsiteY1" fmla="*/ 524786 h 811033"/>
              <a:gd name="connsiteX2" fmla="*/ 1216550 w 2473085"/>
              <a:gd name="connsiteY2" fmla="*/ 524786 h 811033"/>
              <a:gd name="connsiteX3" fmla="*/ 2456953 w 2473085"/>
              <a:gd name="connsiteY3" fmla="*/ 811033 h 811033"/>
              <a:gd name="connsiteX4" fmla="*/ 2472856 w 2473085"/>
              <a:gd name="connsiteY4" fmla="*/ 0 h 811033"/>
              <a:gd name="connsiteX5" fmla="*/ 1208598 w 2473085"/>
              <a:gd name="connsiteY5" fmla="*/ 373711 h 811033"/>
              <a:gd name="connsiteX6" fmla="*/ 0 w 2473085"/>
              <a:gd name="connsiteY6" fmla="*/ 365760 h 811033"/>
              <a:gd name="connsiteX0" fmla="*/ 0 w 2457718"/>
              <a:gd name="connsiteY0" fmla="*/ 373711 h 818984"/>
              <a:gd name="connsiteX1" fmla="*/ 0 w 2457718"/>
              <a:gd name="connsiteY1" fmla="*/ 532737 h 818984"/>
              <a:gd name="connsiteX2" fmla="*/ 1216550 w 2457718"/>
              <a:gd name="connsiteY2" fmla="*/ 532737 h 818984"/>
              <a:gd name="connsiteX3" fmla="*/ 2456953 w 2457718"/>
              <a:gd name="connsiteY3" fmla="*/ 818984 h 818984"/>
              <a:gd name="connsiteX4" fmla="*/ 2456954 w 2457718"/>
              <a:gd name="connsiteY4" fmla="*/ 0 h 818984"/>
              <a:gd name="connsiteX5" fmla="*/ 1208598 w 2457718"/>
              <a:gd name="connsiteY5" fmla="*/ 381662 h 818984"/>
              <a:gd name="connsiteX6" fmla="*/ 0 w 2457718"/>
              <a:gd name="connsiteY6" fmla="*/ 373711 h 818984"/>
              <a:gd name="connsiteX0" fmla="*/ 0 w 2457718"/>
              <a:gd name="connsiteY0" fmla="*/ 373711 h 818984"/>
              <a:gd name="connsiteX1" fmla="*/ 0 w 2457718"/>
              <a:gd name="connsiteY1" fmla="*/ 532737 h 818984"/>
              <a:gd name="connsiteX2" fmla="*/ 1892411 w 2457718"/>
              <a:gd name="connsiteY2" fmla="*/ 540688 h 818984"/>
              <a:gd name="connsiteX3" fmla="*/ 2456953 w 2457718"/>
              <a:gd name="connsiteY3" fmla="*/ 818984 h 818984"/>
              <a:gd name="connsiteX4" fmla="*/ 2456954 w 2457718"/>
              <a:gd name="connsiteY4" fmla="*/ 0 h 818984"/>
              <a:gd name="connsiteX5" fmla="*/ 1208598 w 2457718"/>
              <a:gd name="connsiteY5" fmla="*/ 381662 h 818984"/>
              <a:gd name="connsiteX6" fmla="*/ 0 w 2457718"/>
              <a:gd name="connsiteY6" fmla="*/ 373711 h 818984"/>
              <a:gd name="connsiteX0" fmla="*/ 0 w 2457718"/>
              <a:gd name="connsiteY0" fmla="*/ 373711 h 818984"/>
              <a:gd name="connsiteX1" fmla="*/ 0 w 2457718"/>
              <a:gd name="connsiteY1" fmla="*/ 532737 h 818984"/>
              <a:gd name="connsiteX2" fmla="*/ 1892411 w 2457718"/>
              <a:gd name="connsiteY2" fmla="*/ 540688 h 818984"/>
              <a:gd name="connsiteX3" fmla="*/ 2456953 w 2457718"/>
              <a:gd name="connsiteY3" fmla="*/ 818984 h 818984"/>
              <a:gd name="connsiteX4" fmla="*/ 2456954 w 2457718"/>
              <a:gd name="connsiteY4" fmla="*/ 0 h 818984"/>
              <a:gd name="connsiteX5" fmla="*/ 1900362 w 2457718"/>
              <a:gd name="connsiteY5" fmla="*/ 357808 h 818984"/>
              <a:gd name="connsiteX6" fmla="*/ 0 w 2457718"/>
              <a:gd name="connsiteY6" fmla="*/ 373711 h 818984"/>
              <a:gd name="connsiteX0" fmla="*/ 0 w 2464904"/>
              <a:gd name="connsiteY0" fmla="*/ 373711 h 866692"/>
              <a:gd name="connsiteX1" fmla="*/ 0 w 2464904"/>
              <a:gd name="connsiteY1" fmla="*/ 532737 h 866692"/>
              <a:gd name="connsiteX2" fmla="*/ 1892411 w 2464904"/>
              <a:gd name="connsiteY2" fmla="*/ 540688 h 866692"/>
              <a:gd name="connsiteX3" fmla="*/ 2464904 w 2464904"/>
              <a:gd name="connsiteY3" fmla="*/ 866692 h 866692"/>
              <a:gd name="connsiteX4" fmla="*/ 2456954 w 2464904"/>
              <a:gd name="connsiteY4" fmla="*/ 0 h 866692"/>
              <a:gd name="connsiteX5" fmla="*/ 1900362 w 2464904"/>
              <a:gd name="connsiteY5" fmla="*/ 357808 h 866692"/>
              <a:gd name="connsiteX6" fmla="*/ 0 w 2464904"/>
              <a:gd name="connsiteY6" fmla="*/ 373711 h 866692"/>
              <a:gd name="connsiteX0" fmla="*/ 0 w 2457648"/>
              <a:gd name="connsiteY0" fmla="*/ 373711 h 1086854"/>
              <a:gd name="connsiteX1" fmla="*/ 0 w 2457648"/>
              <a:gd name="connsiteY1" fmla="*/ 532737 h 1086854"/>
              <a:gd name="connsiteX2" fmla="*/ 1892411 w 2457648"/>
              <a:gd name="connsiteY2" fmla="*/ 540688 h 1086854"/>
              <a:gd name="connsiteX3" fmla="*/ 2456278 w 2457648"/>
              <a:gd name="connsiteY3" fmla="*/ 1086854 h 1086854"/>
              <a:gd name="connsiteX4" fmla="*/ 2456954 w 2457648"/>
              <a:gd name="connsiteY4" fmla="*/ 0 h 1086854"/>
              <a:gd name="connsiteX5" fmla="*/ 1900362 w 2457648"/>
              <a:gd name="connsiteY5" fmla="*/ 357808 h 1086854"/>
              <a:gd name="connsiteX6" fmla="*/ 0 w 2457648"/>
              <a:gd name="connsiteY6" fmla="*/ 373711 h 1086854"/>
              <a:gd name="connsiteX0" fmla="*/ 0 w 2457648"/>
              <a:gd name="connsiteY0" fmla="*/ 648915 h 1362058"/>
              <a:gd name="connsiteX1" fmla="*/ 0 w 2457648"/>
              <a:gd name="connsiteY1" fmla="*/ 807941 h 1362058"/>
              <a:gd name="connsiteX2" fmla="*/ 1892411 w 2457648"/>
              <a:gd name="connsiteY2" fmla="*/ 815892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900362 w 2457648"/>
              <a:gd name="connsiteY5" fmla="*/ 633012 h 1362058"/>
              <a:gd name="connsiteX6" fmla="*/ 0 w 2457648"/>
              <a:gd name="connsiteY6" fmla="*/ 648915 h 1362058"/>
              <a:gd name="connsiteX0" fmla="*/ 0 w 2457648"/>
              <a:gd name="connsiteY0" fmla="*/ 648915 h 1362058"/>
              <a:gd name="connsiteX1" fmla="*/ 0 w 2457648"/>
              <a:gd name="connsiteY1" fmla="*/ 807941 h 1362058"/>
              <a:gd name="connsiteX2" fmla="*/ 1892411 w 2457648"/>
              <a:gd name="connsiteY2" fmla="*/ 815892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908988 w 2457648"/>
              <a:gd name="connsiteY5" fmla="*/ 577971 h 1362058"/>
              <a:gd name="connsiteX6" fmla="*/ 0 w 2457648"/>
              <a:gd name="connsiteY6" fmla="*/ 648915 h 1362058"/>
              <a:gd name="connsiteX0" fmla="*/ 0 w 2457648"/>
              <a:gd name="connsiteY0" fmla="*/ 578148 h 1362058"/>
              <a:gd name="connsiteX1" fmla="*/ 0 w 2457648"/>
              <a:gd name="connsiteY1" fmla="*/ 807941 h 1362058"/>
              <a:gd name="connsiteX2" fmla="*/ 1892411 w 2457648"/>
              <a:gd name="connsiteY2" fmla="*/ 815892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908988 w 2457648"/>
              <a:gd name="connsiteY5" fmla="*/ 577971 h 1362058"/>
              <a:gd name="connsiteX6" fmla="*/ 0 w 2457648"/>
              <a:gd name="connsiteY6" fmla="*/ 578148 h 1362058"/>
              <a:gd name="connsiteX0" fmla="*/ 0 w 2457648"/>
              <a:gd name="connsiteY0" fmla="*/ 578148 h 1362058"/>
              <a:gd name="connsiteX1" fmla="*/ 0 w 2457648"/>
              <a:gd name="connsiteY1" fmla="*/ 807941 h 1362058"/>
              <a:gd name="connsiteX2" fmla="*/ 1952795 w 2457648"/>
              <a:gd name="connsiteY2" fmla="*/ 870933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908988 w 2457648"/>
              <a:gd name="connsiteY5" fmla="*/ 577971 h 1362058"/>
              <a:gd name="connsiteX6" fmla="*/ 0 w 2457648"/>
              <a:gd name="connsiteY6" fmla="*/ 578148 h 1362058"/>
              <a:gd name="connsiteX0" fmla="*/ 8627 w 2466275"/>
              <a:gd name="connsiteY0" fmla="*/ 578148 h 1362058"/>
              <a:gd name="connsiteX1" fmla="*/ 0 w 2466275"/>
              <a:gd name="connsiteY1" fmla="*/ 862982 h 1362058"/>
              <a:gd name="connsiteX2" fmla="*/ 1961422 w 2466275"/>
              <a:gd name="connsiteY2" fmla="*/ 870933 h 1362058"/>
              <a:gd name="connsiteX3" fmla="*/ 2464905 w 2466275"/>
              <a:gd name="connsiteY3" fmla="*/ 1362058 h 1362058"/>
              <a:gd name="connsiteX4" fmla="*/ 2465581 w 2466275"/>
              <a:gd name="connsiteY4" fmla="*/ 0 h 1362058"/>
              <a:gd name="connsiteX5" fmla="*/ 1917615 w 2466275"/>
              <a:gd name="connsiteY5" fmla="*/ 577971 h 1362058"/>
              <a:gd name="connsiteX6" fmla="*/ 8627 w 2466275"/>
              <a:gd name="connsiteY6" fmla="*/ 578148 h 1362058"/>
              <a:gd name="connsiteX0" fmla="*/ 8627 w 2466275"/>
              <a:gd name="connsiteY0" fmla="*/ 578148 h 1362058"/>
              <a:gd name="connsiteX1" fmla="*/ 0 w 2466275"/>
              <a:gd name="connsiteY1" fmla="*/ 862982 h 1362058"/>
              <a:gd name="connsiteX2" fmla="*/ 2030434 w 2466275"/>
              <a:gd name="connsiteY2" fmla="*/ 933837 h 1362058"/>
              <a:gd name="connsiteX3" fmla="*/ 2464905 w 2466275"/>
              <a:gd name="connsiteY3" fmla="*/ 1362058 h 1362058"/>
              <a:gd name="connsiteX4" fmla="*/ 2465581 w 2466275"/>
              <a:gd name="connsiteY4" fmla="*/ 0 h 1362058"/>
              <a:gd name="connsiteX5" fmla="*/ 1917615 w 2466275"/>
              <a:gd name="connsiteY5" fmla="*/ 577971 h 1362058"/>
              <a:gd name="connsiteX6" fmla="*/ 8627 w 2466275"/>
              <a:gd name="connsiteY6" fmla="*/ 578148 h 1362058"/>
              <a:gd name="connsiteX0" fmla="*/ 25880 w 2483528"/>
              <a:gd name="connsiteY0" fmla="*/ 578148 h 1362058"/>
              <a:gd name="connsiteX1" fmla="*/ 0 w 2483528"/>
              <a:gd name="connsiteY1" fmla="*/ 941612 h 1362058"/>
              <a:gd name="connsiteX2" fmla="*/ 2047687 w 2483528"/>
              <a:gd name="connsiteY2" fmla="*/ 933837 h 1362058"/>
              <a:gd name="connsiteX3" fmla="*/ 2482158 w 2483528"/>
              <a:gd name="connsiteY3" fmla="*/ 1362058 h 1362058"/>
              <a:gd name="connsiteX4" fmla="*/ 2482834 w 2483528"/>
              <a:gd name="connsiteY4" fmla="*/ 0 h 1362058"/>
              <a:gd name="connsiteX5" fmla="*/ 1934868 w 2483528"/>
              <a:gd name="connsiteY5" fmla="*/ 577971 h 1362058"/>
              <a:gd name="connsiteX6" fmla="*/ 25880 w 2483528"/>
              <a:gd name="connsiteY6" fmla="*/ 578148 h 1362058"/>
              <a:gd name="connsiteX0" fmla="*/ 25880 w 2483528"/>
              <a:gd name="connsiteY0" fmla="*/ 578148 h 1362058"/>
              <a:gd name="connsiteX1" fmla="*/ 0 w 2483528"/>
              <a:gd name="connsiteY1" fmla="*/ 941612 h 1362058"/>
              <a:gd name="connsiteX2" fmla="*/ 2047687 w 2483528"/>
              <a:gd name="connsiteY2" fmla="*/ 933837 h 1362058"/>
              <a:gd name="connsiteX3" fmla="*/ 2482158 w 2483528"/>
              <a:gd name="connsiteY3" fmla="*/ 1362058 h 1362058"/>
              <a:gd name="connsiteX4" fmla="*/ 2482834 w 2483528"/>
              <a:gd name="connsiteY4" fmla="*/ 0 h 1362058"/>
              <a:gd name="connsiteX5" fmla="*/ 1978000 w 2483528"/>
              <a:gd name="connsiteY5" fmla="*/ 554382 h 1362058"/>
              <a:gd name="connsiteX6" fmla="*/ 25880 w 2483528"/>
              <a:gd name="connsiteY6" fmla="*/ 578148 h 1362058"/>
              <a:gd name="connsiteX0" fmla="*/ 25880 w 2483528"/>
              <a:gd name="connsiteY0" fmla="*/ 538833 h 1362058"/>
              <a:gd name="connsiteX1" fmla="*/ 0 w 2483528"/>
              <a:gd name="connsiteY1" fmla="*/ 941612 h 1362058"/>
              <a:gd name="connsiteX2" fmla="*/ 2047687 w 2483528"/>
              <a:gd name="connsiteY2" fmla="*/ 933837 h 1362058"/>
              <a:gd name="connsiteX3" fmla="*/ 2482158 w 2483528"/>
              <a:gd name="connsiteY3" fmla="*/ 1362058 h 1362058"/>
              <a:gd name="connsiteX4" fmla="*/ 2482834 w 2483528"/>
              <a:gd name="connsiteY4" fmla="*/ 0 h 1362058"/>
              <a:gd name="connsiteX5" fmla="*/ 1978000 w 2483528"/>
              <a:gd name="connsiteY5" fmla="*/ 554382 h 1362058"/>
              <a:gd name="connsiteX6" fmla="*/ 25880 w 2483528"/>
              <a:gd name="connsiteY6" fmla="*/ 538833 h 1362058"/>
              <a:gd name="connsiteX0" fmla="*/ 0 w 2457648"/>
              <a:gd name="connsiteY0" fmla="*/ 538833 h 1362058"/>
              <a:gd name="connsiteX1" fmla="*/ 8626 w 2457648"/>
              <a:gd name="connsiteY1" fmla="*/ 941612 h 1362058"/>
              <a:gd name="connsiteX2" fmla="*/ 2021807 w 2457648"/>
              <a:gd name="connsiteY2" fmla="*/ 933837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952120 w 2457648"/>
              <a:gd name="connsiteY5" fmla="*/ 554382 h 1362058"/>
              <a:gd name="connsiteX6" fmla="*/ 0 w 2457648"/>
              <a:gd name="connsiteY6" fmla="*/ 538833 h 1362058"/>
              <a:gd name="connsiteX0" fmla="*/ 0 w 2457648"/>
              <a:gd name="connsiteY0" fmla="*/ 538833 h 1362058"/>
              <a:gd name="connsiteX1" fmla="*/ 8626 w 2457648"/>
              <a:gd name="connsiteY1" fmla="*/ 941612 h 1362058"/>
              <a:gd name="connsiteX2" fmla="*/ 2021807 w 2457648"/>
              <a:gd name="connsiteY2" fmla="*/ 933837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831350 w 2457648"/>
              <a:gd name="connsiteY5" fmla="*/ 562245 h 1362058"/>
              <a:gd name="connsiteX6" fmla="*/ 0 w 2457648"/>
              <a:gd name="connsiteY6" fmla="*/ 538833 h 1362058"/>
              <a:gd name="connsiteX0" fmla="*/ 0 w 2457648"/>
              <a:gd name="connsiteY0" fmla="*/ 538833 h 1362058"/>
              <a:gd name="connsiteX1" fmla="*/ 8626 w 2457648"/>
              <a:gd name="connsiteY1" fmla="*/ 941612 h 1362058"/>
              <a:gd name="connsiteX2" fmla="*/ 1849279 w 2457648"/>
              <a:gd name="connsiteY2" fmla="*/ 933837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831350 w 2457648"/>
              <a:gd name="connsiteY5" fmla="*/ 562245 h 1362058"/>
              <a:gd name="connsiteX6" fmla="*/ 0 w 2457648"/>
              <a:gd name="connsiteY6" fmla="*/ 538833 h 1362058"/>
              <a:gd name="connsiteX0" fmla="*/ 0 w 2457648"/>
              <a:gd name="connsiteY0" fmla="*/ 538833 h 1362058"/>
              <a:gd name="connsiteX1" fmla="*/ 8626 w 2457648"/>
              <a:gd name="connsiteY1" fmla="*/ 941612 h 1362058"/>
              <a:gd name="connsiteX2" fmla="*/ 1849279 w 2457648"/>
              <a:gd name="connsiteY2" fmla="*/ 933837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546679 w 2457648"/>
              <a:gd name="connsiteY5" fmla="*/ 554382 h 1362058"/>
              <a:gd name="connsiteX6" fmla="*/ 0 w 2457648"/>
              <a:gd name="connsiteY6" fmla="*/ 538833 h 1362058"/>
              <a:gd name="connsiteX0" fmla="*/ 0 w 2457648"/>
              <a:gd name="connsiteY0" fmla="*/ 538833 h 1362058"/>
              <a:gd name="connsiteX1" fmla="*/ 8626 w 2457648"/>
              <a:gd name="connsiteY1" fmla="*/ 941612 h 1362058"/>
              <a:gd name="connsiteX2" fmla="*/ 1555981 w 2457648"/>
              <a:gd name="connsiteY2" fmla="*/ 949563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546679 w 2457648"/>
              <a:gd name="connsiteY5" fmla="*/ 554382 h 1362058"/>
              <a:gd name="connsiteX6" fmla="*/ 0 w 2457648"/>
              <a:gd name="connsiteY6" fmla="*/ 538833 h 1362058"/>
              <a:gd name="connsiteX0" fmla="*/ 0 w 2457648"/>
              <a:gd name="connsiteY0" fmla="*/ 554559 h 1362058"/>
              <a:gd name="connsiteX1" fmla="*/ 8626 w 2457648"/>
              <a:gd name="connsiteY1" fmla="*/ 941612 h 1362058"/>
              <a:gd name="connsiteX2" fmla="*/ 1555981 w 2457648"/>
              <a:gd name="connsiteY2" fmla="*/ 949563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546679 w 2457648"/>
              <a:gd name="connsiteY5" fmla="*/ 554382 h 1362058"/>
              <a:gd name="connsiteX6" fmla="*/ 0 w 2457648"/>
              <a:gd name="connsiteY6" fmla="*/ 554559 h 1362058"/>
              <a:gd name="connsiteX0" fmla="*/ 0 w 2457648"/>
              <a:gd name="connsiteY0" fmla="*/ 554559 h 1362058"/>
              <a:gd name="connsiteX1" fmla="*/ 8626 w 2457648"/>
              <a:gd name="connsiteY1" fmla="*/ 941612 h 1362058"/>
              <a:gd name="connsiteX2" fmla="*/ 1383453 w 2457648"/>
              <a:gd name="connsiteY2" fmla="*/ 957426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546679 w 2457648"/>
              <a:gd name="connsiteY5" fmla="*/ 554382 h 1362058"/>
              <a:gd name="connsiteX6" fmla="*/ 0 w 2457648"/>
              <a:gd name="connsiteY6" fmla="*/ 554559 h 1362058"/>
              <a:gd name="connsiteX0" fmla="*/ 0 w 2457648"/>
              <a:gd name="connsiteY0" fmla="*/ 554559 h 1362058"/>
              <a:gd name="connsiteX1" fmla="*/ 8626 w 2457648"/>
              <a:gd name="connsiteY1" fmla="*/ 941612 h 1362058"/>
              <a:gd name="connsiteX2" fmla="*/ 1383453 w 2457648"/>
              <a:gd name="connsiteY2" fmla="*/ 957426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365524 w 2457648"/>
              <a:gd name="connsiteY5" fmla="*/ 554382 h 1362058"/>
              <a:gd name="connsiteX6" fmla="*/ 0 w 2457648"/>
              <a:gd name="connsiteY6" fmla="*/ 554559 h 1362058"/>
              <a:gd name="connsiteX0" fmla="*/ 0 w 2457648"/>
              <a:gd name="connsiteY0" fmla="*/ 554559 h 1362058"/>
              <a:gd name="connsiteX1" fmla="*/ 8626 w 2457648"/>
              <a:gd name="connsiteY1" fmla="*/ 941612 h 1362058"/>
              <a:gd name="connsiteX2" fmla="*/ 1383453 w 2457648"/>
              <a:gd name="connsiteY2" fmla="*/ 957426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400730 w 2457648"/>
              <a:gd name="connsiteY5" fmla="*/ 455943 h 1362058"/>
              <a:gd name="connsiteX6" fmla="*/ 0 w 2457648"/>
              <a:gd name="connsiteY6" fmla="*/ 554559 h 1362058"/>
              <a:gd name="connsiteX0" fmla="*/ 0 w 2457648"/>
              <a:gd name="connsiteY0" fmla="*/ 419206 h 1362058"/>
              <a:gd name="connsiteX1" fmla="*/ 8626 w 2457648"/>
              <a:gd name="connsiteY1" fmla="*/ 941612 h 1362058"/>
              <a:gd name="connsiteX2" fmla="*/ 1383453 w 2457648"/>
              <a:gd name="connsiteY2" fmla="*/ 957426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400730 w 2457648"/>
              <a:gd name="connsiteY5" fmla="*/ 455943 h 1362058"/>
              <a:gd name="connsiteX6" fmla="*/ 0 w 2457648"/>
              <a:gd name="connsiteY6" fmla="*/ 419206 h 1362058"/>
              <a:gd name="connsiteX0" fmla="*/ 0 w 2457648"/>
              <a:gd name="connsiteY0" fmla="*/ 468425 h 1362058"/>
              <a:gd name="connsiteX1" fmla="*/ 8626 w 2457648"/>
              <a:gd name="connsiteY1" fmla="*/ 941612 h 1362058"/>
              <a:gd name="connsiteX2" fmla="*/ 1383453 w 2457648"/>
              <a:gd name="connsiteY2" fmla="*/ 957426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400730 w 2457648"/>
              <a:gd name="connsiteY5" fmla="*/ 455943 h 1362058"/>
              <a:gd name="connsiteX6" fmla="*/ 0 w 2457648"/>
              <a:gd name="connsiteY6" fmla="*/ 468425 h 1362058"/>
              <a:gd name="connsiteX0" fmla="*/ 0 w 2457648"/>
              <a:gd name="connsiteY0" fmla="*/ 468425 h 1362058"/>
              <a:gd name="connsiteX1" fmla="*/ 8626 w 2457648"/>
              <a:gd name="connsiteY1" fmla="*/ 990831 h 1362058"/>
              <a:gd name="connsiteX2" fmla="*/ 1383453 w 2457648"/>
              <a:gd name="connsiteY2" fmla="*/ 957426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400730 w 2457648"/>
              <a:gd name="connsiteY5" fmla="*/ 455943 h 1362058"/>
              <a:gd name="connsiteX6" fmla="*/ 0 w 2457648"/>
              <a:gd name="connsiteY6" fmla="*/ 468425 h 1362058"/>
              <a:gd name="connsiteX0" fmla="*/ 0 w 2457648"/>
              <a:gd name="connsiteY0" fmla="*/ 468425 h 1362058"/>
              <a:gd name="connsiteX1" fmla="*/ 8626 w 2457648"/>
              <a:gd name="connsiteY1" fmla="*/ 990831 h 1362058"/>
              <a:gd name="connsiteX2" fmla="*/ 1383453 w 2457648"/>
              <a:gd name="connsiteY2" fmla="*/ 994339 h 1362058"/>
              <a:gd name="connsiteX3" fmla="*/ 2456278 w 2457648"/>
              <a:gd name="connsiteY3" fmla="*/ 1362058 h 1362058"/>
              <a:gd name="connsiteX4" fmla="*/ 2456954 w 2457648"/>
              <a:gd name="connsiteY4" fmla="*/ 0 h 1362058"/>
              <a:gd name="connsiteX5" fmla="*/ 1400730 w 2457648"/>
              <a:gd name="connsiteY5" fmla="*/ 455943 h 1362058"/>
              <a:gd name="connsiteX6" fmla="*/ 0 w 2457648"/>
              <a:gd name="connsiteY6" fmla="*/ 468425 h 1362058"/>
              <a:gd name="connsiteX0" fmla="*/ 0 w 2461440"/>
              <a:gd name="connsiteY0" fmla="*/ 345672 h 1239305"/>
              <a:gd name="connsiteX1" fmla="*/ 8626 w 2461440"/>
              <a:gd name="connsiteY1" fmla="*/ 868078 h 1239305"/>
              <a:gd name="connsiteX2" fmla="*/ 1383453 w 2461440"/>
              <a:gd name="connsiteY2" fmla="*/ 871586 h 1239305"/>
              <a:gd name="connsiteX3" fmla="*/ 2456278 w 2461440"/>
              <a:gd name="connsiteY3" fmla="*/ 1239305 h 1239305"/>
              <a:gd name="connsiteX4" fmla="*/ 2460991 w 2461440"/>
              <a:gd name="connsiteY4" fmla="*/ 0 h 1239305"/>
              <a:gd name="connsiteX5" fmla="*/ 1400730 w 2461440"/>
              <a:gd name="connsiteY5" fmla="*/ 333190 h 1239305"/>
              <a:gd name="connsiteX6" fmla="*/ 0 w 2461440"/>
              <a:gd name="connsiteY6" fmla="*/ 345672 h 1239305"/>
              <a:gd name="connsiteX0" fmla="*/ 0 w 2461441"/>
              <a:gd name="connsiteY0" fmla="*/ 345672 h 1239305"/>
              <a:gd name="connsiteX1" fmla="*/ 8626 w 2461441"/>
              <a:gd name="connsiteY1" fmla="*/ 868078 h 1239305"/>
              <a:gd name="connsiteX2" fmla="*/ 1383453 w 2461441"/>
              <a:gd name="connsiteY2" fmla="*/ 871586 h 1239305"/>
              <a:gd name="connsiteX3" fmla="*/ 2456278 w 2461441"/>
              <a:gd name="connsiteY3" fmla="*/ 1239305 h 1239305"/>
              <a:gd name="connsiteX4" fmla="*/ 2460991 w 2461441"/>
              <a:gd name="connsiteY4" fmla="*/ 0 h 1239305"/>
              <a:gd name="connsiteX5" fmla="*/ 1340175 w 2461441"/>
              <a:gd name="connsiteY5" fmla="*/ 350121 h 1239305"/>
              <a:gd name="connsiteX6" fmla="*/ 0 w 2461441"/>
              <a:gd name="connsiteY6" fmla="*/ 345672 h 1239305"/>
              <a:gd name="connsiteX0" fmla="*/ 0 w 2456278"/>
              <a:gd name="connsiteY0" fmla="*/ 345672 h 1239305"/>
              <a:gd name="connsiteX1" fmla="*/ 8626 w 2456278"/>
              <a:gd name="connsiteY1" fmla="*/ 868078 h 1239305"/>
              <a:gd name="connsiteX2" fmla="*/ 1383453 w 2456278"/>
              <a:gd name="connsiteY2" fmla="*/ 871586 h 1239305"/>
              <a:gd name="connsiteX3" fmla="*/ 2456278 w 2456278"/>
              <a:gd name="connsiteY3" fmla="*/ 1239305 h 1239305"/>
              <a:gd name="connsiteX4" fmla="*/ 2440805 w 2456278"/>
              <a:gd name="connsiteY4" fmla="*/ 0 h 1239305"/>
              <a:gd name="connsiteX5" fmla="*/ 1340175 w 2456278"/>
              <a:gd name="connsiteY5" fmla="*/ 350121 h 1239305"/>
              <a:gd name="connsiteX6" fmla="*/ 0 w 2456278"/>
              <a:gd name="connsiteY6" fmla="*/ 345672 h 1239305"/>
              <a:gd name="connsiteX0" fmla="*/ 0 w 2441620"/>
              <a:gd name="connsiteY0" fmla="*/ 345672 h 1365659"/>
              <a:gd name="connsiteX1" fmla="*/ 8626 w 2441620"/>
              <a:gd name="connsiteY1" fmla="*/ 868078 h 1365659"/>
              <a:gd name="connsiteX2" fmla="*/ 1383453 w 2441620"/>
              <a:gd name="connsiteY2" fmla="*/ 871586 h 1365659"/>
              <a:gd name="connsiteX3" fmla="*/ 2441214 w 2441620"/>
              <a:gd name="connsiteY3" fmla="*/ 1365659 h 1365659"/>
              <a:gd name="connsiteX4" fmla="*/ 2440805 w 2441620"/>
              <a:gd name="connsiteY4" fmla="*/ 0 h 1365659"/>
              <a:gd name="connsiteX5" fmla="*/ 1340175 w 2441620"/>
              <a:gd name="connsiteY5" fmla="*/ 350121 h 1365659"/>
              <a:gd name="connsiteX6" fmla="*/ 0 w 2441620"/>
              <a:gd name="connsiteY6" fmla="*/ 345672 h 1365659"/>
              <a:gd name="connsiteX0" fmla="*/ 0 w 2441620"/>
              <a:gd name="connsiteY0" fmla="*/ 345672 h 1365659"/>
              <a:gd name="connsiteX1" fmla="*/ 8626 w 2441620"/>
              <a:gd name="connsiteY1" fmla="*/ 868078 h 1365659"/>
              <a:gd name="connsiteX2" fmla="*/ 1368390 w 2441620"/>
              <a:gd name="connsiteY2" fmla="*/ 1361207 h 1365659"/>
              <a:gd name="connsiteX3" fmla="*/ 2441214 w 2441620"/>
              <a:gd name="connsiteY3" fmla="*/ 1365659 h 1365659"/>
              <a:gd name="connsiteX4" fmla="*/ 2440805 w 2441620"/>
              <a:gd name="connsiteY4" fmla="*/ 0 h 1365659"/>
              <a:gd name="connsiteX5" fmla="*/ 1340175 w 2441620"/>
              <a:gd name="connsiteY5" fmla="*/ 350121 h 1365659"/>
              <a:gd name="connsiteX6" fmla="*/ 0 w 2441620"/>
              <a:gd name="connsiteY6" fmla="*/ 345672 h 1365659"/>
              <a:gd name="connsiteX0" fmla="*/ 0 w 2441620"/>
              <a:gd name="connsiteY0" fmla="*/ 345672 h 1424384"/>
              <a:gd name="connsiteX1" fmla="*/ 8626 w 2441620"/>
              <a:gd name="connsiteY1" fmla="*/ 868078 h 1424384"/>
              <a:gd name="connsiteX2" fmla="*/ 50324 w 2441620"/>
              <a:gd name="connsiteY2" fmla="*/ 1424384 h 1424384"/>
              <a:gd name="connsiteX3" fmla="*/ 2441214 w 2441620"/>
              <a:gd name="connsiteY3" fmla="*/ 1365659 h 1424384"/>
              <a:gd name="connsiteX4" fmla="*/ 2440805 w 2441620"/>
              <a:gd name="connsiteY4" fmla="*/ 0 h 1424384"/>
              <a:gd name="connsiteX5" fmla="*/ 1340175 w 2441620"/>
              <a:gd name="connsiteY5" fmla="*/ 350121 h 1424384"/>
              <a:gd name="connsiteX6" fmla="*/ 0 w 2441620"/>
              <a:gd name="connsiteY6" fmla="*/ 345672 h 1424384"/>
              <a:gd name="connsiteX0" fmla="*/ 0 w 2441620"/>
              <a:gd name="connsiteY0" fmla="*/ 345672 h 1365659"/>
              <a:gd name="connsiteX1" fmla="*/ 8626 w 2441620"/>
              <a:gd name="connsiteY1" fmla="*/ 868078 h 1365659"/>
              <a:gd name="connsiteX2" fmla="*/ 5134 w 2441620"/>
              <a:gd name="connsiteY2" fmla="*/ 1353310 h 1365659"/>
              <a:gd name="connsiteX3" fmla="*/ 2441214 w 2441620"/>
              <a:gd name="connsiteY3" fmla="*/ 1365659 h 1365659"/>
              <a:gd name="connsiteX4" fmla="*/ 2440805 w 2441620"/>
              <a:gd name="connsiteY4" fmla="*/ 0 h 1365659"/>
              <a:gd name="connsiteX5" fmla="*/ 1340175 w 2441620"/>
              <a:gd name="connsiteY5" fmla="*/ 350121 h 1365659"/>
              <a:gd name="connsiteX6" fmla="*/ 0 w 2441620"/>
              <a:gd name="connsiteY6" fmla="*/ 345672 h 1365659"/>
              <a:gd name="connsiteX0" fmla="*/ 0 w 2441620"/>
              <a:gd name="connsiteY0" fmla="*/ 345672 h 1365659"/>
              <a:gd name="connsiteX1" fmla="*/ 8626 w 2441620"/>
              <a:gd name="connsiteY1" fmla="*/ 868078 h 1365659"/>
              <a:gd name="connsiteX2" fmla="*/ 5134 w 2441620"/>
              <a:gd name="connsiteY2" fmla="*/ 1353310 h 1365659"/>
              <a:gd name="connsiteX3" fmla="*/ 2441214 w 2441620"/>
              <a:gd name="connsiteY3" fmla="*/ 1365659 h 1365659"/>
              <a:gd name="connsiteX4" fmla="*/ 2440805 w 2441620"/>
              <a:gd name="connsiteY4" fmla="*/ 0 h 1365659"/>
              <a:gd name="connsiteX5" fmla="*/ 1325111 w 2441620"/>
              <a:gd name="connsiteY5" fmla="*/ 34236 h 1365659"/>
              <a:gd name="connsiteX6" fmla="*/ 0 w 2441620"/>
              <a:gd name="connsiteY6" fmla="*/ 345672 h 1365659"/>
              <a:gd name="connsiteX0" fmla="*/ 0 w 2456684"/>
              <a:gd name="connsiteY0" fmla="*/ 29786 h 1365659"/>
              <a:gd name="connsiteX1" fmla="*/ 23690 w 2456684"/>
              <a:gd name="connsiteY1" fmla="*/ 868078 h 1365659"/>
              <a:gd name="connsiteX2" fmla="*/ 20198 w 2456684"/>
              <a:gd name="connsiteY2" fmla="*/ 1353310 h 1365659"/>
              <a:gd name="connsiteX3" fmla="*/ 2456278 w 2456684"/>
              <a:gd name="connsiteY3" fmla="*/ 1365659 h 1365659"/>
              <a:gd name="connsiteX4" fmla="*/ 2455869 w 2456684"/>
              <a:gd name="connsiteY4" fmla="*/ 0 h 1365659"/>
              <a:gd name="connsiteX5" fmla="*/ 1340175 w 2456684"/>
              <a:gd name="connsiteY5" fmla="*/ 34236 h 1365659"/>
              <a:gd name="connsiteX6" fmla="*/ 0 w 2456684"/>
              <a:gd name="connsiteY6" fmla="*/ 29786 h 1365659"/>
              <a:gd name="connsiteX0" fmla="*/ 0 w 2456684"/>
              <a:gd name="connsiteY0" fmla="*/ 29786 h 1365659"/>
              <a:gd name="connsiteX1" fmla="*/ 23690 w 2456684"/>
              <a:gd name="connsiteY1" fmla="*/ 868078 h 1365659"/>
              <a:gd name="connsiteX2" fmla="*/ 20198 w 2456684"/>
              <a:gd name="connsiteY2" fmla="*/ 1353310 h 1365659"/>
              <a:gd name="connsiteX3" fmla="*/ 2456278 w 2456684"/>
              <a:gd name="connsiteY3" fmla="*/ 1365659 h 1365659"/>
              <a:gd name="connsiteX4" fmla="*/ 2455869 w 2456684"/>
              <a:gd name="connsiteY4" fmla="*/ 0 h 1365659"/>
              <a:gd name="connsiteX5" fmla="*/ 1340175 w 2456684"/>
              <a:gd name="connsiteY5" fmla="*/ 2648 h 1365659"/>
              <a:gd name="connsiteX6" fmla="*/ 0 w 2456684"/>
              <a:gd name="connsiteY6" fmla="*/ 29786 h 1365659"/>
              <a:gd name="connsiteX0" fmla="*/ 0 w 2456684"/>
              <a:gd name="connsiteY0" fmla="*/ 29786 h 1365659"/>
              <a:gd name="connsiteX1" fmla="*/ 20198 w 2456684"/>
              <a:gd name="connsiteY1" fmla="*/ 1353310 h 1365659"/>
              <a:gd name="connsiteX2" fmla="*/ 2456278 w 2456684"/>
              <a:gd name="connsiteY2" fmla="*/ 1365659 h 1365659"/>
              <a:gd name="connsiteX3" fmla="*/ 2455869 w 2456684"/>
              <a:gd name="connsiteY3" fmla="*/ 0 h 1365659"/>
              <a:gd name="connsiteX4" fmla="*/ 1340175 w 2456684"/>
              <a:gd name="connsiteY4" fmla="*/ 2648 h 1365659"/>
              <a:gd name="connsiteX5" fmla="*/ 0 w 2456684"/>
              <a:gd name="connsiteY5" fmla="*/ 29786 h 1365659"/>
              <a:gd name="connsiteX0" fmla="*/ 0 w 2464216"/>
              <a:gd name="connsiteY0" fmla="*/ 0 h 1367461"/>
              <a:gd name="connsiteX1" fmla="*/ 27730 w 2464216"/>
              <a:gd name="connsiteY1" fmla="*/ 1355112 h 1367461"/>
              <a:gd name="connsiteX2" fmla="*/ 2463810 w 2464216"/>
              <a:gd name="connsiteY2" fmla="*/ 1367461 h 1367461"/>
              <a:gd name="connsiteX3" fmla="*/ 2463401 w 2464216"/>
              <a:gd name="connsiteY3" fmla="*/ 1802 h 1367461"/>
              <a:gd name="connsiteX4" fmla="*/ 1347707 w 2464216"/>
              <a:gd name="connsiteY4" fmla="*/ 4450 h 1367461"/>
              <a:gd name="connsiteX5" fmla="*/ 0 w 2464216"/>
              <a:gd name="connsiteY5" fmla="*/ 0 h 1367461"/>
              <a:gd name="connsiteX0" fmla="*/ 0 w 2441620"/>
              <a:gd name="connsiteY0" fmla="*/ 0 h 1375358"/>
              <a:gd name="connsiteX1" fmla="*/ 5134 w 2441620"/>
              <a:gd name="connsiteY1" fmla="*/ 1363009 h 1375358"/>
              <a:gd name="connsiteX2" fmla="*/ 2441214 w 2441620"/>
              <a:gd name="connsiteY2" fmla="*/ 1375358 h 1375358"/>
              <a:gd name="connsiteX3" fmla="*/ 2440805 w 2441620"/>
              <a:gd name="connsiteY3" fmla="*/ 9699 h 1375358"/>
              <a:gd name="connsiteX4" fmla="*/ 1325111 w 2441620"/>
              <a:gd name="connsiteY4" fmla="*/ 12347 h 1375358"/>
              <a:gd name="connsiteX5" fmla="*/ 0 w 2441620"/>
              <a:gd name="connsiteY5" fmla="*/ 0 h 1375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20" h="1375358">
                <a:moveTo>
                  <a:pt x="0" y="0"/>
                </a:moveTo>
                <a:cubicBezTo>
                  <a:pt x="1711" y="454336"/>
                  <a:pt x="3423" y="908673"/>
                  <a:pt x="5134" y="1363009"/>
                </a:cubicBezTo>
                <a:lnTo>
                  <a:pt x="2441214" y="1375358"/>
                </a:lnTo>
                <a:cubicBezTo>
                  <a:pt x="2438564" y="1110315"/>
                  <a:pt x="2443455" y="274742"/>
                  <a:pt x="2440805" y="9699"/>
                </a:cubicBezTo>
                <a:lnTo>
                  <a:pt x="1325111" y="1234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 flipH="1">
            <a:off x="6274515" y="4443610"/>
            <a:ext cx="2226471" cy="120034"/>
          </a:xfrm>
          <a:prstGeom prst="rect">
            <a:avLst/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urved Down Arrow 65"/>
          <p:cNvSpPr/>
          <p:nvPr/>
        </p:nvSpPr>
        <p:spPr>
          <a:xfrm>
            <a:off x="7865472" y="3980865"/>
            <a:ext cx="465772" cy="410510"/>
          </a:xfrm>
          <a:prstGeom prst="curvedDownArrow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Curved Down Arrow 66"/>
          <p:cNvSpPr/>
          <p:nvPr/>
        </p:nvSpPr>
        <p:spPr>
          <a:xfrm>
            <a:off x="6443794" y="4626989"/>
            <a:ext cx="465772" cy="410510"/>
          </a:xfrm>
          <a:prstGeom prst="curvedDownArrow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8" name="Curved Down Arrow 67"/>
          <p:cNvSpPr/>
          <p:nvPr/>
        </p:nvSpPr>
        <p:spPr>
          <a:xfrm>
            <a:off x="7369561" y="4644894"/>
            <a:ext cx="465772" cy="410510"/>
          </a:xfrm>
          <a:prstGeom prst="curvedDownArrow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" name="Curved Down Arrow 68"/>
          <p:cNvSpPr/>
          <p:nvPr/>
        </p:nvSpPr>
        <p:spPr>
          <a:xfrm flipV="1">
            <a:off x="6441449" y="3980865"/>
            <a:ext cx="465772" cy="410510"/>
          </a:xfrm>
          <a:prstGeom prst="curvedDownArrow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Curved Down Arrow 69"/>
          <p:cNvSpPr/>
          <p:nvPr/>
        </p:nvSpPr>
        <p:spPr>
          <a:xfrm flipV="1">
            <a:off x="6909566" y="4669137"/>
            <a:ext cx="465772" cy="410510"/>
          </a:xfrm>
          <a:prstGeom prst="curvedDownArrow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Curved Down Arrow 70"/>
          <p:cNvSpPr/>
          <p:nvPr/>
        </p:nvSpPr>
        <p:spPr>
          <a:xfrm flipV="1">
            <a:off x="7848670" y="4644894"/>
            <a:ext cx="465772" cy="410510"/>
          </a:xfrm>
          <a:prstGeom prst="curvedDownArrow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Curved Down Arrow 71"/>
          <p:cNvSpPr/>
          <p:nvPr/>
        </p:nvSpPr>
        <p:spPr>
          <a:xfrm>
            <a:off x="6921979" y="3980865"/>
            <a:ext cx="465772" cy="410510"/>
          </a:xfrm>
          <a:prstGeom prst="curvedDownArrow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3" name="Curved Down Arrow 72"/>
          <p:cNvSpPr/>
          <p:nvPr/>
        </p:nvSpPr>
        <p:spPr>
          <a:xfrm flipV="1">
            <a:off x="7399701" y="3980865"/>
            <a:ext cx="465772" cy="410510"/>
          </a:xfrm>
          <a:prstGeom prst="curvedDownArrow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Down Arrow 73"/>
          <p:cNvSpPr/>
          <p:nvPr/>
        </p:nvSpPr>
        <p:spPr>
          <a:xfrm rot="16200000" flipH="1">
            <a:off x="7698023" y="4120153"/>
            <a:ext cx="301295" cy="766947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Down Arrow 74"/>
          <p:cNvSpPr/>
          <p:nvPr/>
        </p:nvSpPr>
        <p:spPr>
          <a:xfrm rot="16200000" flipH="1">
            <a:off x="6726987" y="4121905"/>
            <a:ext cx="301295" cy="766947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3293339" y="2905780"/>
            <a:ext cx="1931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2) Fluid penetrates </a:t>
            </a:r>
          </a:p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L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aminar flow regime</a:t>
            </a:r>
          </a:p>
        </p:txBody>
      </p:sp>
      <p:sp>
        <p:nvSpPr>
          <p:cNvPr id="77" name="Rectangle 76"/>
          <p:cNvSpPr/>
          <p:nvPr/>
        </p:nvSpPr>
        <p:spPr>
          <a:xfrm>
            <a:off x="3326724" y="1365747"/>
            <a:ext cx="2226471" cy="144040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3326724" y="1972701"/>
            <a:ext cx="2226471" cy="120034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>
            <a:off x="6366175" y="1384798"/>
            <a:ext cx="2226471" cy="144040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flipH="1">
            <a:off x="6357022" y="1662440"/>
            <a:ext cx="2233224" cy="748907"/>
          </a:xfrm>
          <a:custGeom>
            <a:avLst/>
            <a:gdLst>
              <a:gd name="connsiteX0" fmla="*/ 0 w 2480807"/>
              <a:gd name="connsiteY0" fmla="*/ 516835 h 1129085"/>
              <a:gd name="connsiteX1" fmla="*/ 0 w 2480807"/>
              <a:gd name="connsiteY1" fmla="*/ 675861 h 1129085"/>
              <a:gd name="connsiteX2" fmla="*/ 1216550 w 2480807"/>
              <a:gd name="connsiteY2" fmla="*/ 675861 h 1129085"/>
              <a:gd name="connsiteX3" fmla="*/ 2480807 w 2480807"/>
              <a:gd name="connsiteY3" fmla="*/ 1129085 h 1129085"/>
              <a:gd name="connsiteX4" fmla="*/ 2456953 w 2480807"/>
              <a:gd name="connsiteY4" fmla="*/ 0 h 1129085"/>
              <a:gd name="connsiteX5" fmla="*/ 1208598 w 2480807"/>
              <a:gd name="connsiteY5" fmla="*/ 524786 h 1129085"/>
              <a:gd name="connsiteX6" fmla="*/ 0 w 2480807"/>
              <a:gd name="connsiteY6" fmla="*/ 516835 h 1129085"/>
              <a:gd name="connsiteX0" fmla="*/ 0 w 2480807"/>
              <a:gd name="connsiteY0" fmla="*/ 516835 h 946205"/>
              <a:gd name="connsiteX1" fmla="*/ 0 w 2480807"/>
              <a:gd name="connsiteY1" fmla="*/ 675861 h 946205"/>
              <a:gd name="connsiteX2" fmla="*/ 1216550 w 2480807"/>
              <a:gd name="connsiteY2" fmla="*/ 675861 h 946205"/>
              <a:gd name="connsiteX3" fmla="*/ 2480807 w 2480807"/>
              <a:gd name="connsiteY3" fmla="*/ 946205 h 946205"/>
              <a:gd name="connsiteX4" fmla="*/ 2456953 w 2480807"/>
              <a:gd name="connsiteY4" fmla="*/ 0 h 946205"/>
              <a:gd name="connsiteX5" fmla="*/ 1208598 w 2480807"/>
              <a:gd name="connsiteY5" fmla="*/ 524786 h 946205"/>
              <a:gd name="connsiteX6" fmla="*/ 0 w 2480807"/>
              <a:gd name="connsiteY6" fmla="*/ 516835 h 946205"/>
              <a:gd name="connsiteX0" fmla="*/ 0 w 2480807"/>
              <a:gd name="connsiteY0" fmla="*/ 365760 h 795130"/>
              <a:gd name="connsiteX1" fmla="*/ 0 w 2480807"/>
              <a:gd name="connsiteY1" fmla="*/ 524786 h 795130"/>
              <a:gd name="connsiteX2" fmla="*/ 1216550 w 2480807"/>
              <a:gd name="connsiteY2" fmla="*/ 524786 h 795130"/>
              <a:gd name="connsiteX3" fmla="*/ 2480807 w 2480807"/>
              <a:gd name="connsiteY3" fmla="*/ 795130 h 795130"/>
              <a:gd name="connsiteX4" fmla="*/ 2472856 w 2480807"/>
              <a:gd name="connsiteY4" fmla="*/ 0 h 795130"/>
              <a:gd name="connsiteX5" fmla="*/ 1208598 w 2480807"/>
              <a:gd name="connsiteY5" fmla="*/ 373711 h 795130"/>
              <a:gd name="connsiteX6" fmla="*/ 0 w 2480807"/>
              <a:gd name="connsiteY6" fmla="*/ 365760 h 795130"/>
              <a:gd name="connsiteX0" fmla="*/ 0 w 2473085"/>
              <a:gd name="connsiteY0" fmla="*/ 365760 h 811033"/>
              <a:gd name="connsiteX1" fmla="*/ 0 w 2473085"/>
              <a:gd name="connsiteY1" fmla="*/ 524786 h 811033"/>
              <a:gd name="connsiteX2" fmla="*/ 1216550 w 2473085"/>
              <a:gd name="connsiteY2" fmla="*/ 524786 h 811033"/>
              <a:gd name="connsiteX3" fmla="*/ 2456953 w 2473085"/>
              <a:gd name="connsiteY3" fmla="*/ 811033 h 811033"/>
              <a:gd name="connsiteX4" fmla="*/ 2472856 w 2473085"/>
              <a:gd name="connsiteY4" fmla="*/ 0 h 811033"/>
              <a:gd name="connsiteX5" fmla="*/ 1208598 w 2473085"/>
              <a:gd name="connsiteY5" fmla="*/ 373711 h 811033"/>
              <a:gd name="connsiteX6" fmla="*/ 0 w 2473085"/>
              <a:gd name="connsiteY6" fmla="*/ 365760 h 811033"/>
              <a:gd name="connsiteX0" fmla="*/ 0 w 2457718"/>
              <a:gd name="connsiteY0" fmla="*/ 373711 h 818984"/>
              <a:gd name="connsiteX1" fmla="*/ 0 w 2457718"/>
              <a:gd name="connsiteY1" fmla="*/ 532737 h 818984"/>
              <a:gd name="connsiteX2" fmla="*/ 1216550 w 2457718"/>
              <a:gd name="connsiteY2" fmla="*/ 532737 h 818984"/>
              <a:gd name="connsiteX3" fmla="*/ 2456953 w 2457718"/>
              <a:gd name="connsiteY3" fmla="*/ 818984 h 818984"/>
              <a:gd name="connsiteX4" fmla="*/ 2456954 w 2457718"/>
              <a:gd name="connsiteY4" fmla="*/ 0 h 818984"/>
              <a:gd name="connsiteX5" fmla="*/ 1208598 w 2457718"/>
              <a:gd name="connsiteY5" fmla="*/ 381662 h 818984"/>
              <a:gd name="connsiteX6" fmla="*/ 0 w 2457718"/>
              <a:gd name="connsiteY6" fmla="*/ 373711 h 818984"/>
              <a:gd name="connsiteX0" fmla="*/ 0 w 2457718"/>
              <a:gd name="connsiteY0" fmla="*/ 373711 h 818984"/>
              <a:gd name="connsiteX1" fmla="*/ 0 w 2457718"/>
              <a:gd name="connsiteY1" fmla="*/ 532737 h 818984"/>
              <a:gd name="connsiteX2" fmla="*/ 1892411 w 2457718"/>
              <a:gd name="connsiteY2" fmla="*/ 540688 h 818984"/>
              <a:gd name="connsiteX3" fmla="*/ 2456953 w 2457718"/>
              <a:gd name="connsiteY3" fmla="*/ 818984 h 818984"/>
              <a:gd name="connsiteX4" fmla="*/ 2456954 w 2457718"/>
              <a:gd name="connsiteY4" fmla="*/ 0 h 818984"/>
              <a:gd name="connsiteX5" fmla="*/ 1208598 w 2457718"/>
              <a:gd name="connsiteY5" fmla="*/ 381662 h 818984"/>
              <a:gd name="connsiteX6" fmla="*/ 0 w 2457718"/>
              <a:gd name="connsiteY6" fmla="*/ 373711 h 818984"/>
              <a:gd name="connsiteX0" fmla="*/ 0 w 2457718"/>
              <a:gd name="connsiteY0" fmla="*/ 373711 h 818984"/>
              <a:gd name="connsiteX1" fmla="*/ 0 w 2457718"/>
              <a:gd name="connsiteY1" fmla="*/ 532737 h 818984"/>
              <a:gd name="connsiteX2" fmla="*/ 1892411 w 2457718"/>
              <a:gd name="connsiteY2" fmla="*/ 540688 h 818984"/>
              <a:gd name="connsiteX3" fmla="*/ 2456953 w 2457718"/>
              <a:gd name="connsiteY3" fmla="*/ 818984 h 818984"/>
              <a:gd name="connsiteX4" fmla="*/ 2456954 w 2457718"/>
              <a:gd name="connsiteY4" fmla="*/ 0 h 818984"/>
              <a:gd name="connsiteX5" fmla="*/ 1900362 w 2457718"/>
              <a:gd name="connsiteY5" fmla="*/ 357808 h 818984"/>
              <a:gd name="connsiteX6" fmla="*/ 0 w 2457718"/>
              <a:gd name="connsiteY6" fmla="*/ 373711 h 818984"/>
              <a:gd name="connsiteX0" fmla="*/ 0 w 2464904"/>
              <a:gd name="connsiteY0" fmla="*/ 373711 h 866692"/>
              <a:gd name="connsiteX1" fmla="*/ 0 w 2464904"/>
              <a:gd name="connsiteY1" fmla="*/ 532737 h 866692"/>
              <a:gd name="connsiteX2" fmla="*/ 1892411 w 2464904"/>
              <a:gd name="connsiteY2" fmla="*/ 540688 h 866692"/>
              <a:gd name="connsiteX3" fmla="*/ 2464904 w 2464904"/>
              <a:gd name="connsiteY3" fmla="*/ 866692 h 866692"/>
              <a:gd name="connsiteX4" fmla="*/ 2456954 w 2464904"/>
              <a:gd name="connsiteY4" fmla="*/ 0 h 866692"/>
              <a:gd name="connsiteX5" fmla="*/ 1900362 w 2464904"/>
              <a:gd name="connsiteY5" fmla="*/ 357808 h 866692"/>
              <a:gd name="connsiteX6" fmla="*/ 0 w 2464904"/>
              <a:gd name="connsiteY6" fmla="*/ 373711 h 86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64904" h="866692">
                <a:moveTo>
                  <a:pt x="0" y="373711"/>
                </a:moveTo>
                <a:lnTo>
                  <a:pt x="0" y="532737"/>
                </a:lnTo>
                <a:lnTo>
                  <a:pt x="1892411" y="540688"/>
                </a:lnTo>
                <a:lnTo>
                  <a:pt x="2464904" y="866692"/>
                </a:lnTo>
                <a:cubicBezTo>
                  <a:pt x="2462254" y="601649"/>
                  <a:pt x="2459604" y="265043"/>
                  <a:pt x="2456954" y="0"/>
                </a:cubicBezTo>
                <a:lnTo>
                  <a:pt x="1900362" y="357808"/>
                </a:lnTo>
                <a:lnTo>
                  <a:pt x="0" y="373711"/>
                </a:lnTo>
                <a:close/>
              </a:path>
            </a:pathLst>
          </a:custGeom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flipH="1">
            <a:off x="6366175" y="1991752"/>
            <a:ext cx="2226471" cy="120034"/>
          </a:xfrm>
          <a:prstGeom prst="rect">
            <a:avLst/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296310" y="2051768"/>
            <a:ext cx="183102" cy="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545522" y="2051768"/>
            <a:ext cx="183102" cy="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202431" y="2051768"/>
            <a:ext cx="183102" cy="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 41"/>
          <p:cNvSpPr/>
          <p:nvPr/>
        </p:nvSpPr>
        <p:spPr>
          <a:xfrm flipH="1">
            <a:off x="6872214" y="1963452"/>
            <a:ext cx="1719369" cy="52126"/>
          </a:xfrm>
          <a:custGeom>
            <a:avLst/>
            <a:gdLst>
              <a:gd name="connsiteX0" fmla="*/ 2381 w 1735931"/>
              <a:gd name="connsiteY0" fmla="*/ 0 h 90487"/>
              <a:gd name="connsiteX1" fmla="*/ 0 w 1735931"/>
              <a:gd name="connsiteY1" fmla="*/ 69056 h 90487"/>
              <a:gd name="connsiteX2" fmla="*/ 1690687 w 1735931"/>
              <a:gd name="connsiteY2" fmla="*/ 90487 h 90487"/>
              <a:gd name="connsiteX3" fmla="*/ 1735931 w 1735931"/>
              <a:gd name="connsiteY3" fmla="*/ 35718 h 90487"/>
              <a:gd name="connsiteX4" fmla="*/ 2381 w 1735931"/>
              <a:gd name="connsiteY4" fmla="*/ 0 h 90487"/>
              <a:gd name="connsiteX0" fmla="*/ 34 w 1733584"/>
              <a:gd name="connsiteY0" fmla="*/ 0 h 90487"/>
              <a:gd name="connsiteX1" fmla="*/ 11941 w 1733584"/>
              <a:gd name="connsiteY1" fmla="*/ 69056 h 90487"/>
              <a:gd name="connsiteX2" fmla="*/ 1688340 w 1733584"/>
              <a:gd name="connsiteY2" fmla="*/ 90487 h 90487"/>
              <a:gd name="connsiteX3" fmla="*/ 1733584 w 1733584"/>
              <a:gd name="connsiteY3" fmla="*/ 35718 h 90487"/>
              <a:gd name="connsiteX4" fmla="*/ 34 w 1733584"/>
              <a:gd name="connsiteY4" fmla="*/ 0 h 90487"/>
              <a:gd name="connsiteX0" fmla="*/ 2380 w 1721643"/>
              <a:gd name="connsiteY0" fmla="*/ 0 h 67004"/>
              <a:gd name="connsiteX1" fmla="*/ 0 w 1721643"/>
              <a:gd name="connsiteY1" fmla="*/ 45573 h 67004"/>
              <a:gd name="connsiteX2" fmla="*/ 1676399 w 1721643"/>
              <a:gd name="connsiteY2" fmla="*/ 67004 h 67004"/>
              <a:gd name="connsiteX3" fmla="*/ 1721643 w 1721643"/>
              <a:gd name="connsiteY3" fmla="*/ 12235 h 67004"/>
              <a:gd name="connsiteX4" fmla="*/ 2380 w 1721643"/>
              <a:gd name="connsiteY4" fmla="*/ 0 h 67004"/>
              <a:gd name="connsiteX0" fmla="*/ 106 w 1719369"/>
              <a:gd name="connsiteY0" fmla="*/ 0 h 67004"/>
              <a:gd name="connsiteX1" fmla="*/ 2489 w 1719369"/>
              <a:gd name="connsiteY1" fmla="*/ 58619 h 67004"/>
              <a:gd name="connsiteX2" fmla="*/ 1674125 w 1719369"/>
              <a:gd name="connsiteY2" fmla="*/ 67004 h 67004"/>
              <a:gd name="connsiteX3" fmla="*/ 1719369 w 1719369"/>
              <a:gd name="connsiteY3" fmla="*/ 12235 h 67004"/>
              <a:gd name="connsiteX4" fmla="*/ 106 w 1719369"/>
              <a:gd name="connsiteY4" fmla="*/ 0 h 67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9369" h="67004">
                <a:moveTo>
                  <a:pt x="106" y="0"/>
                </a:moveTo>
                <a:cubicBezTo>
                  <a:pt x="-688" y="23019"/>
                  <a:pt x="3283" y="35600"/>
                  <a:pt x="2489" y="58619"/>
                </a:cubicBezTo>
                <a:lnTo>
                  <a:pt x="1674125" y="67004"/>
                </a:lnTo>
                <a:lnTo>
                  <a:pt x="1719369" y="12235"/>
                </a:lnTo>
                <a:lnTo>
                  <a:pt x="106" y="0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 flipH="1" flipV="1">
            <a:off x="6876975" y="2086538"/>
            <a:ext cx="1719369" cy="45719"/>
          </a:xfrm>
          <a:custGeom>
            <a:avLst/>
            <a:gdLst>
              <a:gd name="connsiteX0" fmla="*/ 2381 w 1735931"/>
              <a:gd name="connsiteY0" fmla="*/ 0 h 90487"/>
              <a:gd name="connsiteX1" fmla="*/ 0 w 1735931"/>
              <a:gd name="connsiteY1" fmla="*/ 69056 h 90487"/>
              <a:gd name="connsiteX2" fmla="*/ 1690687 w 1735931"/>
              <a:gd name="connsiteY2" fmla="*/ 90487 h 90487"/>
              <a:gd name="connsiteX3" fmla="*/ 1735931 w 1735931"/>
              <a:gd name="connsiteY3" fmla="*/ 35718 h 90487"/>
              <a:gd name="connsiteX4" fmla="*/ 2381 w 1735931"/>
              <a:gd name="connsiteY4" fmla="*/ 0 h 90487"/>
              <a:gd name="connsiteX0" fmla="*/ 34 w 1733584"/>
              <a:gd name="connsiteY0" fmla="*/ 0 h 90487"/>
              <a:gd name="connsiteX1" fmla="*/ 11941 w 1733584"/>
              <a:gd name="connsiteY1" fmla="*/ 69056 h 90487"/>
              <a:gd name="connsiteX2" fmla="*/ 1688340 w 1733584"/>
              <a:gd name="connsiteY2" fmla="*/ 90487 h 90487"/>
              <a:gd name="connsiteX3" fmla="*/ 1733584 w 1733584"/>
              <a:gd name="connsiteY3" fmla="*/ 35718 h 90487"/>
              <a:gd name="connsiteX4" fmla="*/ 34 w 1733584"/>
              <a:gd name="connsiteY4" fmla="*/ 0 h 90487"/>
              <a:gd name="connsiteX0" fmla="*/ 2380 w 1721643"/>
              <a:gd name="connsiteY0" fmla="*/ 0 h 67004"/>
              <a:gd name="connsiteX1" fmla="*/ 0 w 1721643"/>
              <a:gd name="connsiteY1" fmla="*/ 45573 h 67004"/>
              <a:gd name="connsiteX2" fmla="*/ 1676399 w 1721643"/>
              <a:gd name="connsiteY2" fmla="*/ 67004 h 67004"/>
              <a:gd name="connsiteX3" fmla="*/ 1721643 w 1721643"/>
              <a:gd name="connsiteY3" fmla="*/ 12235 h 67004"/>
              <a:gd name="connsiteX4" fmla="*/ 2380 w 1721643"/>
              <a:gd name="connsiteY4" fmla="*/ 0 h 67004"/>
              <a:gd name="connsiteX0" fmla="*/ 106 w 1719369"/>
              <a:gd name="connsiteY0" fmla="*/ 0 h 67004"/>
              <a:gd name="connsiteX1" fmla="*/ 2489 w 1719369"/>
              <a:gd name="connsiteY1" fmla="*/ 58619 h 67004"/>
              <a:gd name="connsiteX2" fmla="*/ 1674125 w 1719369"/>
              <a:gd name="connsiteY2" fmla="*/ 67004 h 67004"/>
              <a:gd name="connsiteX3" fmla="*/ 1719369 w 1719369"/>
              <a:gd name="connsiteY3" fmla="*/ 12235 h 67004"/>
              <a:gd name="connsiteX4" fmla="*/ 106 w 1719369"/>
              <a:gd name="connsiteY4" fmla="*/ 0 h 67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9369" h="67004">
                <a:moveTo>
                  <a:pt x="106" y="0"/>
                </a:moveTo>
                <a:cubicBezTo>
                  <a:pt x="-688" y="23019"/>
                  <a:pt x="3283" y="35600"/>
                  <a:pt x="2489" y="58619"/>
                </a:cubicBezTo>
                <a:lnTo>
                  <a:pt x="1674125" y="67004"/>
                </a:lnTo>
                <a:lnTo>
                  <a:pt x="1719369" y="12235"/>
                </a:lnTo>
                <a:lnTo>
                  <a:pt x="106" y="0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 flipH="1">
            <a:off x="6358165" y="2082253"/>
            <a:ext cx="564357" cy="328613"/>
          </a:xfrm>
          <a:custGeom>
            <a:avLst/>
            <a:gdLst>
              <a:gd name="connsiteX0" fmla="*/ 0 w 559594"/>
              <a:gd name="connsiteY0" fmla="*/ 0 h 335757"/>
              <a:gd name="connsiteX1" fmla="*/ 559594 w 559594"/>
              <a:gd name="connsiteY1" fmla="*/ 278607 h 335757"/>
              <a:gd name="connsiteX2" fmla="*/ 557213 w 559594"/>
              <a:gd name="connsiteY2" fmla="*/ 335757 h 335757"/>
              <a:gd name="connsiteX3" fmla="*/ 40481 w 559594"/>
              <a:gd name="connsiteY3" fmla="*/ 59532 h 335757"/>
              <a:gd name="connsiteX4" fmla="*/ 0 w 559594"/>
              <a:gd name="connsiteY4" fmla="*/ 0 h 335757"/>
              <a:gd name="connsiteX0" fmla="*/ 0 w 564357"/>
              <a:gd name="connsiteY0" fmla="*/ 0 h 328613"/>
              <a:gd name="connsiteX1" fmla="*/ 564357 w 564357"/>
              <a:gd name="connsiteY1" fmla="*/ 271463 h 328613"/>
              <a:gd name="connsiteX2" fmla="*/ 561976 w 564357"/>
              <a:gd name="connsiteY2" fmla="*/ 328613 h 328613"/>
              <a:gd name="connsiteX3" fmla="*/ 45244 w 564357"/>
              <a:gd name="connsiteY3" fmla="*/ 52388 h 328613"/>
              <a:gd name="connsiteX4" fmla="*/ 0 w 564357"/>
              <a:gd name="connsiteY4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357" h="328613">
                <a:moveTo>
                  <a:pt x="0" y="0"/>
                </a:moveTo>
                <a:lnTo>
                  <a:pt x="564357" y="271463"/>
                </a:lnTo>
                <a:cubicBezTo>
                  <a:pt x="563563" y="290513"/>
                  <a:pt x="562770" y="309563"/>
                  <a:pt x="561976" y="328613"/>
                </a:cubicBezTo>
                <a:lnTo>
                  <a:pt x="45244" y="52388"/>
                </a:lnTo>
                <a:lnTo>
                  <a:pt x="0" y="0"/>
                </a:lnTo>
                <a:close/>
              </a:path>
            </a:pathLst>
          </a:custGeom>
          <a:solidFill>
            <a:srgbClr val="00FF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 flipH="1" flipV="1">
            <a:off x="6366175" y="1662440"/>
            <a:ext cx="552449" cy="354806"/>
          </a:xfrm>
          <a:custGeom>
            <a:avLst/>
            <a:gdLst>
              <a:gd name="connsiteX0" fmla="*/ 0 w 559594"/>
              <a:gd name="connsiteY0" fmla="*/ 0 h 335757"/>
              <a:gd name="connsiteX1" fmla="*/ 559594 w 559594"/>
              <a:gd name="connsiteY1" fmla="*/ 278607 h 335757"/>
              <a:gd name="connsiteX2" fmla="*/ 557213 w 559594"/>
              <a:gd name="connsiteY2" fmla="*/ 335757 h 335757"/>
              <a:gd name="connsiteX3" fmla="*/ 40481 w 559594"/>
              <a:gd name="connsiteY3" fmla="*/ 59532 h 335757"/>
              <a:gd name="connsiteX4" fmla="*/ 0 w 559594"/>
              <a:gd name="connsiteY4" fmla="*/ 0 h 335757"/>
              <a:gd name="connsiteX0" fmla="*/ 0 w 547687"/>
              <a:gd name="connsiteY0" fmla="*/ 0 h 359569"/>
              <a:gd name="connsiteX1" fmla="*/ 547687 w 547687"/>
              <a:gd name="connsiteY1" fmla="*/ 302419 h 359569"/>
              <a:gd name="connsiteX2" fmla="*/ 545306 w 547687"/>
              <a:gd name="connsiteY2" fmla="*/ 359569 h 359569"/>
              <a:gd name="connsiteX3" fmla="*/ 28574 w 547687"/>
              <a:gd name="connsiteY3" fmla="*/ 83344 h 359569"/>
              <a:gd name="connsiteX4" fmla="*/ 0 w 547687"/>
              <a:gd name="connsiteY4" fmla="*/ 0 h 359569"/>
              <a:gd name="connsiteX0" fmla="*/ 0 w 547687"/>
              <a:gd name="connsiteY0" fmla="*/ 0 h 359569"/>
              <a:gd name="connsiteX1" fmla="*/ 547687 w 547687"/>
              <a:gd name="connsiteY1" fmla="*/ 302419 h 359569"/>
              <a:gd name="connsiteX2" fmla="*/ 545306 w 547687"/>
              <a:gd name="connsiteY2" fmla="*/ 359569 h 359569"/>
              <a:gd name="connsiteX3" fmla="*/ 28574 w 547687"/>
              <a:gd name="connsiteY3" fmla="*/ 50007 h 359569"/>
              <a:gd name="connsiteX4" fmla="*/ 0 w 547687"/>
              <a:gd name="connsiteY4" fmla="*/ 0 h 359569"/>
              <a:gd name="connsiteX0" fmla="*/ 0 w 552449"/>
              <a:gd name="connsiteY0" fmla="*/ 0 h 359569"/>
              <a:gd name="connsiteX1" fmla="*/ 552449 w 552449"/>
              <a:gd name="connsiteY1" fmla="*/ 302419 h 359569"/>
              <a:gd name="connsiteX2" fmla="*/ 550068 w 552449"/>
              <a:gd name="connsiteY2" fmla="*/ 359569 h 359569"/>
              <a:gd name="connsiteX3" fmla="*/ 33336 w 552449"/>
              <a:gd name="connsiteY3" fmla="*/ 50007 h 359569"/>
              <a:gd name="connsiteX4" fmla="*/ 0 w 552449"/>
              <a:gd name="connsiteY4" fmla="*/ 0 h 359569"/>
              <a:gd name="connsiteX0" fmla="*/ 0 w 542924"/>
              <a:gd name="connsiteY0" fmla="*/ 0 h 354806"/>
              <a:gd name="connsiteX1" fmla="*/ 542924 w 542924"/>
              <a:gd name="connsiteY1" fmla="*/ 297656 h 354806"/>
              <a:gd name="connsiteX2" fmla="*/ 540543 w 542924"/>
              <a:gd name="connsiteY2" fmla="*/ 354806 h 354806"/>
              <a:gd name="connsiteX3" fmla="*/ 23811 w 542924"/>
              <a:gd name="connsiteY3" fmla="*/ 45244 h 354806"/>
              <a:gd name="connsiteX4" fmla="*/ 0 w 542924"/>
              <a:gd name="connsiteY4" fmla="*/ 0 h 354806"/>
              <a:gd name="connsiteX0" fmla="*/ 0 w 552449"/>
              <a:gd name="connsiteY0" fmla="*/ 0 h 354806"/>
              <a:gd name="connsiteX1" fmla="*/ 552449 w 552449"/>
              <a:gd name="connsiteY1" fmla="*/ 297656 h 354806"/>
              <a:gd name="connsiteX2" fmla="*/ 550068 w 552449"/>
              <a:gd name="connsiteY2" fmla="*/ 354806 h 354806"/>
              <a:gd name="connsiteX3" fmla="*/ 33336 w 552449"/>
              <a:gd name="connsiteY3" fmla="*/ 45244 h 354806"/>
              <a:gd name="connsiteX4" fmla="*/ 0 w 552449"/>
              <a:gd name="connsiteY4" fmla="*/ 0 h 35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49" h="354806">
                <a:moveTo>
                  <a:pt x="0" y="0"/>
                </a:moveTo>
                <a:lnTo>
                  <a:pt x="552449" y="297656"/>
                </a:lnTo>
                <a:cubicBezTo>
                  <a:pt x="551655" y="316706"/>
                  <a:pt x="550862" y="335756"/>
                  <a:pt x="550068" y="354806"/>
                </a:cubicBezTo>
                <a:lnTo>
                  <a:pt x="33336" y="45244"/>
                </a:lnTo>
                <a:lnTo>
                  <a:pt x="0" y="0"/>
                </a:lnTo>
                <a:close/>
              </a:path>
            </a:pathLst>
          </a:custGeom>
          <a:solidFill>
            <a:srgbClr val="00FF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 flipH="1">
            <a:off x="6508041" y="2243353"/>
            <a:ext cx="8675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rapid</a:t>
            </a:r>
          </a:p>
          <a:p>
            <a:r>
              <a:rPr lang="en-US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dissolution</a:t>
            </a:r>
          </a:p>
          <a:p>
            <a:r>
              <a:rPr lang="en-US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zone</a:t>
            </a:r>
            <a:endParaRPr lang="en-US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 flipH="1">
            <a:off x="7623214" y="2243353"/>
            <a:ext cx="8675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slow</a:t>
            </a:r>
          </a:p>
          <a:p>
            <a:r>
              <a:rPr lang="en-US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dissolution</a:t>
            </a:r>
          </a:p>
          <a:p>
            <a:r>
              <a:rPr lang="en-US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zone</a:t>
            </a:r>
            <a:endParaRPr lang="en-US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322950" y="1961199"/>
            <a:ext cx="2226471" cy="45719"/>
          </a:xfrm>
          <a:prstGeom prst="rect">
            <a:avLst/>
          </a:prstGeom>
          <a:solidFill>
            <a:srgbClr val="00B0F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3322950" y="2050099"/>
            <a:ext cx="2226471" cy="45719"/>
          </a:xfrm>
          <a:prstGeom prst="rect">
            <a:avLst/>
          </a:prstGeom>
          <a:solidFill>
            <a:srgbClr val="00B0F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Arrow Connector 86"/>
          <p:cNvCxnSpPr/>
          <p:nvPr/>
        </p:nvCxnSpPr>
        <p:spPr>
          <a:xfrm>
            <a:off x="3685835" y="1839843"/>
            <a:ext cx="183102" cy="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4648178" y="1862143"/>
            <a:ext cx="183102" cy="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556295" y="6465694"/>
            <a:ext cx="63930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Reference:   Clemens et al., Hard Rock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Hydrosystems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, IAHS Pub. No. 241 (1997) pp. 3-10.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324600"/>
            <a:ext cx="5905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5C082A7-1B43-4C77-AC1F-C5E5F71125E3}" type="slidenum">
              <a:rPr lang="en-US" sz="10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000" smtClean="0"/>
          </a:p>
        </p:txBody>
      </p:sp>
    </p:spTree>
    <p:extLst>
      <p:ext uri="{BB962C8B-B14F-4D97-AF65-F5344CB8AC3E}">
        <p14:creationId xmlns:p14="http://schemas.microsoft.com/office/powerpoint/2010/main" val="4256243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982" y="152400"/>
            <a:ext cx="8620125" cy="1295401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Fissure widening and collapse</a:t>
            </a:r>
            <a:br>
              <a:rPr lang="en-US" sz="3600" b="1" dirty="0" smtClean="0"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Dissolution 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weakening 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erosion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6858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A6BDD6-017D-4F00-88B2-B8E15FC2480C}" type="slidenum">
              <a:rPr lang="en-US" sz="1000" smtClean="0">
                <a:cs typeface="Arial" charset="0"/>
              </a:rPr>
              <a:pPr eaLnBrk="1" hangingPunct="1"/>
              <a:t>8</a:t>
            </a:fld>
            <a:endParaRPr lang="en-US" sz="1000" dirty="0" smtClean="0"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6052066"/>
            <a:ext cx="2460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Elapsed time (min)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21272" y="2362200"/>
            <a:ext cx="8263546" cy="1981200"/>
            <a:chOff x="2051051" y="1974850"/>
            <a:chExt cx="5111749" cy="1225551"/>
          </a:xfrm>
        </p:grpSpPr>
        <p:pic>
          <p:nvPicPr>
            <p:cNvPr id="28" name="Picture 27"/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8" r="8238" b="55379"/>
            <a:stretch/>
          </p:blipFill>
          <p:spPr bwMode="auto">
            <a:xfrm>
              <a:off x="2051051" y="1981201"/>
              <a:ext cx="2533650" cy="12192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9" name="Picture 28"/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649" t="55618" r="8287" b="-1"/>
            <a:stretch/>
          </p:blipFill>
          <p:spPr bwMode="auto">
            <a:xfrm>
              <a:off x="4394200" y="1974850"/>
              <a:ext cx="2768600" cy="121271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726072" y="465986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Fissures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81037" y="4659868"/>
            <a:ext cx="1221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Widening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69472" y="465986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Collapse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26872" y="465986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Sinkhole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0951" y="6491677"/>
            <a:ext cx="8053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Figure from:  </a:t>
            </a:r>
            <a:r>
              <a:rPr lang="en-US" sz="1200" dirty="0" err="1" smtClean="0"/>
              <a:t>Piccini</a:t>
            </a:r>
            <a:r>
              <a:rPr lang="en-US" sz="1200" dirty="0"/>
              <a:t>, L., 1995. </a:t>
            </a:r>
            <a:r>
              <a:rPr lang="en-US" sz="1200" dirty="0" smtClean="0"/>
              <a:t>International </a:t>
            </a:r>
            <a:r>
              <a:rPr lang="en-US" sz="1200" dirty="0"/>
              <a:t>Journal of Speleology 24 (Phys.) 41-54</a:t>
            </a:r>
            <a:r>
              <a:rPr lang="en-US" sz="1200" dirty="0" smtClean="0"/>
              <a:t>. (Fig 6 in text)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01379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pload.wikimedia.org/wikipedia/commons/a/ac/Roraima_Rocks8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32377"/>
            <a:ext cx="9144000" cy="552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04799" y="174210"/>
            <a:ext cx="5627559" cy="1044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Silica dissolution</a:t>
            </a:r>
          </a:p>
          <a:p>
            <a:pPr algn="l"/>
            <a:r>
              <a:rPr lang="en-US" sz="1800" b="1" dirty="0" smtClean="0">
                <a:latin typeface="Arial" pitchFamily="34" charset="0"/>
                <a:cs typeface="Arial" pitchFamily="34" charset="0"/>
              </a:rPr>
              <a:t>Grand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Sabana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 karst, Venezuela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3108" y="0"/>
            <a:ext cx="3580892" cy="2286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113005" y="6581001"/>
            <a:ext cx="2017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Credit:  Gerard Vigo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84192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9082</TotalTime>
  <Words>1889</Words>
  <Application>Microsoft Macintosh PowerPoint</Application>
  <PresentationFormat>On-screen Show (4:3)</PresentationFormat>
  <Paragraphs>439</Paragraphs>
  <Slides>45</Slides>
  <Notes>22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Dissolution geology on Earth Cycling fluids + soluble materials  dissolution</vt:lpstr>
      <vt:lpstr>Dissolution on Earth: White Sands National Monument, NM</vt:lpstr>
      <vt:lpstr>White Sands National Monument: Dissolution of gypsum (CaSO4•2H2O) in H2O</vt:lpstr>
      <vt:lpstr>Dissolution and evaporation of gypsum</vt:lpstr>
      <vt:lpstr>Dissolution as a molecular process</vt:lpstr>
      <vt:lpstr>FissureConduit Deeper penetration and widening increases overall throughput</vt:lpstr>
      <vt:lpstr>Fissure widening and collapse Dissolution  weakening  erosion</vt:lpstr>
      <vt:lpstr>PowerPoint Presentation</vt:lpstr>
      <vt:lpstr>Dissolution landscape development Pitting  Sinkholes  Polygonal karst Tower or cone karst</vt:lpstr>
      <vt:lpstr>Quartzite Tower karst Purnululu National Park, Western Australia Devonian quartz sandstone eroding out to a surrounding sand plain</vt:lpstr>
      <vt:lpstr>Fluids and materials</vt:lpstr>
      <vt:lpstr>PowerPoint Presentation</vt:lpstr>
      <vt:lpstr>Laboratory experimentation</vt:lpstr>
      <vt:lpstr>Example: dissolution kinetics of iced coffee at 273 K is slow How quickly will materials dissolve at 94 K?</vt:lpstr>
      <vt:lpstr>Example Titan organics </vt:lpstr>
      <vt:lpstr>Laboratory apparatus for cryogenic fluids</vt:lpstr>
      <vt:lpstr>PowerPoint Presentation</vt:lpstr>
      <vt:lpstr>PowerPoint Presentation</vt:lpstr>
      <vt:lpstr>UV probe in liquid ethane at 94 K</vt:lpstr>
      <vt:lpstr>Flush and Fill operation at 94 K</vt:lpstr>
      <vt:lpstr>Benzene UV absorbance at 94 K Comparison between ethane and pentane solutions at different temperatures 21-point calibration curve in pentane used for quantitation</vt:lpstr>
      <vt:lpstr>Naphthalene and benzene Detection of both aromatic molecules in ethane at 94 K</vt:lpstr>
      <vt:lpstr>Benzene dissolution is fast at 94 K Saturation concentration (csat) and dissolution rate constant (keff) determined from UV absorbance over time</vt:lpstr>
      <vt:lpstr>Lab results How much dissolves? csat How fast does it dissolve? keff</vt:lpstr>
      <vt:lpstr>PowerPoint Presentation</vt:lpstr>
      <vt:lpstr>Titan materials geologically soluble Titan molecules vs. terrestrial karst materials</vt:lpstr>
      <vt:lpstr>PowerPoint Presentation</vt:lpstr>
      <vt:lpstr>Other implications Ontario Lacus will be saturated from benzene falling out of the atmosphere</vt:lpstr>
      <vt:lpstr>Saturation time of Titan ethane lakes from direct benzene airfall A 100 m deep ethane lake will saturate in benzene in 100’s of Myr</vt:lpstr>
      <vt:lpstr>Evaporites on Titan Transport and concentration of dissolved organic compounds</vt:lpstr>
      <vt:lpstr>Evaporation of a 10 m deep saturated aromatic-rich ethane  playa deposit</vt:lpstr>
      <vt:lpstr>Observed Ontario Lacus evaporite deposits Hyperspectral imaging shows "Bathtub ring"</vt:lpstr>
      <vt:lpstr>Some Titan dry lakebeds have 5 mm bright evaporite, some don't SAR radar image + hyperspectral imaging of Titan northern lakes</vt:lpstr>
      <vt:lpstr>Titan observations</vt:lpstr>
      <vt:lpstr>Geomorphological evidence  for dissolution geology on Titan Karst-like features near Sikun Labyrinthus, Titan [77.9 S, 29.8 W]  </vt:lpstr>
      <vt:lpstr>Polygonal Karst-like terrain on Titan Closed valleys Structural control of valleys</vt:lpstr>
      <vt:lpstr>Closed valleys diagnostic for karst Sikun Labyrinth, Titan</vt:lpstr>
      <vt:lpstr>Tower Karst[1]-like terrain on Titan</vt:lpstr>
      <vt:lpstr>Titan Labyrinth Terrain analog?  Purnululu National Park, Western Australia Devonian quartz sandstone eroding out to a surrounding sand plain</vt:lpstr>
      <vt:lpstr>Titan similarities to Earth sinkhole lakes SAR RADAR image of hydrocarbon karst-like lake on Titan</vt:lpstr>
      <vt:lpstr>PowerPoint Presentation</vt:lpstr>
      <vt:lpstr>Planetary dissolution geology  – a general process?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NASA’s orbiting Great Observatories reveal the Galactic Center</dc:title>
  <dc:creator>mmalaska</dc:creator>
  <cp:lastModifiedBy>Enrico Piazza</cp:lastModifiedBy>
  <cp:revision>722</cp:revision>
  <dcterms:created xsi:type="dcterms:W3CDTF">2009-11-18T02:20:45Z</dcterms:created>
  <dcterms:modified xsi:type="dcterms:W3CDTF">2015-04-27T18:52:12Z</dcterms:modified>
</cp:coreProperties>
</file>