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3" r:id="rId4"/>
  </p:sldMasterIdLst>
  <p:notesMasterIdLst>
    <p:notesMasterId r:id="rId5"/>
  </p:notesMasterIdLst>
  <p:sldIdLst>
    <p:sldId id="256" r:id="rId6"/>
  </p:sldIdLst>
  <p:sldSz cy="7772400" cx="10058400"/>
  <p:notesSz cx="10058400" cy="7772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:notes"/>
          <p:cNvSpPr txBox="1"/>
          <p:nvPr>
            <p:ph idx="1" type="body"/>
          </p:nvPr>
        </p:nvSpPr>
        <p:spPr>
          <a:xfrm>
            <a:off x="1005825" y="3691875"/>
            <a:ext cx="8046700" cy="34975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1:notes"/>
          <p:cNvSpPr/>
          <p:nvPr>
            <p:ph idx="2" type="sldImg"/>
          </p:nvPr>
        </p:nvSpPr>
        <p:spPr>
          <a:xfrm>
            <a:off x="1676725" y="582925"/>
            <a:ext cx="6705925" cy="29146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5048250" y="0"/>
            <a:ext cx="0" cy="7772400"/>
          </a:xfrm>
          <a:custGeom>
            <a:rect b="b" l="l" r="r" t="t"/>
            <a:pathLst>
              <a:path extrusionOk="0" h="7772400" w="120000">
                <a:moveTo>
                  <a:pt x="0" y="0"/>
                </a:moveTo>
                <a:lnTo>
                  <a:pt x="0" y="7772400"/>
                </a:lnTo>
              </a:path>
            </a:pathLst>
          </a:custGeom>
          <a:noFill/>
          <a:ln cap="flat" cmpd="sng" w="12700">
            <a:solidFill>
              <a:srgbClr val="7C7E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/>
          <p:nvPr/>
        </p:nvSpPr>
        <p:spPr>
          <a:xfrm>
            <a:off x="2508250" y="0"/>
            <a:ext cx="0" cy="7772400"/>
          </a:xfrm>
          <a:custGeom>
            <a:rect b="b" l="l" r="r" t="t"/>
            <a:pathLst>
              <a:path extrusionOk="0" h="7772400" w="120000">
                <a:moveTo>
                  <a:pt x="0" y="0"/>
                </a:moveTo>
                <a:lnTo>
                  <a:pt x="0" y="7772400"/>
                </a:lnTo>
              </a:path>
            </a:pathLst>
          </a:custGeom>
          <a:noFill/>
          <a:ln cap="flat" cmpd="sng" w="12700">
            <a:solidFill>
              <a:srgbClr val="7C7E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1"/>
          <p:cNvSpPr/>
          <p:nvPr/>
        </p:nvSpPr>
        <p:spPr>
          <a:xfrm>
            <a:off x="7556500" y="0"/>
            <a:ext cx="0" cy="7772400"/>
          </a:xfrm>
          <a:custGeom>
            <a:rect b="b" l="l" r="r" t="t"/>
            <a:pathLst>
              <a:path extrusionOk="0" h="7772400" w="120000">
                <a:moveTo>
                  <a:pt x="0" y="0"/>
                </a:moveTo>
                <a:lnTo>
                  <a:pt x="0" y="7772400"/>
                </a:lnTo>
              </a:path>
            </a:pathLst>
          </a:custGeom>
          <a:noFill/>
          <a:ln cap="flat" cmpd="sng" w="12700">
            <a:solidFill>
              <a:srgbClr val="7C7E8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1"/>
          <p:cNvSpPr/>
          <p:nvPr/>
        </p:nvSpPr>
        <p:spPr>
          <a:xfrm>
            <a:off x="0" y="3879850"/>
            <a:ext cx="2516505" cy="12700"/>
          </a:xfrm>
          <a:custGeom>
            <a:rect b="b" l="l" r="r" t="t"/>
            <a:pathLst>
              <a:path extrusionOk="0" h="12700" w="2516504">
                <a:moveTo>
                  <a:pt x="2516225" y="0"/>
                </a:moveTo>
                <a:lnTo>
                  <a:pt x="0" y="0"/>
                </a:lnTo>
                <a:lnTo>
                  <a:pt x="0" y="12700"/>
                </a:lnTo>
                <a:lnTo>
                  <a:pt x="2516225" y="12700"/>
                </a:lnTo>
                <a:lnTo>
                  <a:pt x="2516225" y="0"/>
                </a:lnTo>
                <a:close/>
              </a:path>
            </a:pathLst>
          </a:custGeom>
          <a:solidFill>
            <a:srgbClr val="7C7E8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2516223" y="3886200"/>
            <a:ext cx="5029835" cy="0"/>
          </a:xfrm>
          <a:custGeom>
            <a:rect b="b" l="l" r="r" t="t"/>
            <a:pathLst>
              <a:path extrusionOk="0" h="120000" w="5029835">
                <a:moveTo>
                  <a:pt x="0" y="0"/>
                </a:moveTo>
                <a:lnTo>
                  <a:pt x="5029682" y="0"/>
                </a:lnTo>
              </a:path>
            </a:pathLst>
          </a:custGeom>
          <a:noFill/>
          <a:ln cap="flat" cmpd="sng" w="12700">
            <a:solidFill>
              <a:srgbClr val="7C7E81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1"/>
          <p:cNvSpPr/>
          <p:nvPr/>
        </p:nvSpPr>
        <p:spPr>
          <a:xfrm>
            <a:off x="7545909" y="3879850"/>
            <a:ext cx="2512695" cy="12700"/>
          </a:xfrm>
          <a:custGeom>
            <a:rect b="b" l="l" r="r" t="t"/>
            <a:pathLst>
              <a:path extrusionOk="0" h="12700" w="2512695">
                <a:moveTo>
                  <a:pt x="0" y="12700"/>
                </a:moveTo>
                <a:lnTo>
                  <a:pt x="2512490" y="12700"/>
                </a:lnTo>
                <a:lnTo>
                  <a:pt x="2512490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C7E81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1" type="ft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rgbClr val="88888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0" lvl="0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1pPr>
            <a:lvl2pPr indent="0" lvl="1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2pPr>
            <a:lvl3pPr indent="0" lvl="2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3pPr>
            <a:lvl4pPr indent="0" lvl="3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4pPr>
            <a:lvl5pPr indent="0" lvl="4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5pPr>
            <a:lvl6pPr indent="0" lvl="5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6pPr>
            <a:lvl7pPr indent="0" lvl="6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7pPr>
            <a:lvl8pPr indent="0" lvl="7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8pPr>
            <a:lvl9pPr indent="0" lvl="8" algn="r">
              <a:spcBef>
                <a:spcPts val="0"/>
              </a:spcBef>
              <a:buNone/>
              <a:defRPr sz="1800"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/>
          <p:nvPr/>
        </p:nvSpPr>
        <p:spPr>
          <a:xfrm>
            <a:off x="9021571" y="7264400"/>
            <a:ext cx="748030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Front Cover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" name="Google Shape;50;p7"/>
          <p:cNvSpPr txBox="1"/>
          <p:nvPr/>
        </p:nvSpPr>
        <p:spPr>
          <a:xfrm>
            <a:off x="4833086" y="7264400"/>
            <a:ext cx="102870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6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" name="Google Shape;51;p7"/>
          <p:cNvSpPr txBox="1"/>
          <p:nvPr/>
        </p:nvSpPr>
        <p:spPr>
          <a:xfrm>
            <a:off x="2272766" y="7264400"/>
            <a:ext cx="102870" cy="20827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" name="Google Shape;52;p7"/>
          <p:cNvSpPr txBox="1"/>
          <p:nvPr/>
        </p:nvSpPr>
        <p:spPr>
          <a:xfrm rot="10800000">
            <a:off x="7670791" y="304800"/>
            <a:ext cx="170960" cy="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" name="Google Shape;53;p7"/>
          <p:cNvSpPr txBox="1"/>
          <p:nvPr/>
        </p:nvSpPr>
        <p:spPr>
          <a:xfrm rot="10800000">
            <a:off x="5136886" y="304800"/>
            <a:ext cx="170960" cy="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" name="Google Shape;54;p7"/>
          <p:cNvSpPr txBox="1"/>
          <p:nvPr/>
        </p:nvSpPr>
        <p:spPr>
          <a:xfrm rot="10800000">
            <a:off x="2602982" y="304800"/>
            <a:ext cx="170960" cy="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7"/>
          <p:cNvSpPr txBox="1"/>
          <p:nvPr/>
        </p:nvSpPr>
        <p:spPr>
          <a:xfrm rot="10800000">
            <a:off x="264150" y="304800"/>
            <a:ext cx="170960" cy="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6" name="Google Shape;56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78317" y="3982451"/>
            <a:ext cx="1825508" cy="1579492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7"/>
          <p:cNvSpPr txBox="1"/>
          <p:nvPr/>
        </p:nvSpPr>
        <p:spPr>
          <a:xfrm>
            <a:off x="5136875" y="5748525"/>
            <a:ext cx="1272900" cy="1305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Join us </a:t>
            </a:r>
            <a:r>
              <a:rPr b="1" lang="en-US" sz="1200">
                <a:solidFill>
                  <a:srgbClr val="F15A24"/>
                </a:solidFill>
                <a:latin typeface="Calibri"/>
                <a:ea typeface="Calibri"/>
                <a:cs typeface="Calibri"/>
                <a:sym typeface="Calibri"/>
              </a:rPr>
              <a:t>Oct. 2023 </a:t>
            </a:r>
            <a:endParaRPr b="1" sz="1200">
              <a:solidFill>
                <a:srgbClr val="F15A2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F15A24"/>
                </a:solidFill>
                <a:latin typeface="Calibri"/>
                <a:ea typeface="Calibri"/>
                <a:cs typeface="Calibri"/>
                <a:sym typeface="Calibri"/>
              </a:rPr>
              <a:t>to Dec. 2024 </a:t>
            </a:r>
            <a:r>
              <a:rPr lang="en-US" sz="12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for a global celebration of solar science and the Sun’s influence on Earth and the entire solar system.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" name="Google Shape;58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72763" y="5824728"/>
            <a:ext cx="1145814" cy="1081211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7"/>
          <p:cNvSpPr txBox="1"/>
          <p:nvPr/>
        </p:nvSpPr>
        <p:spPr>
          <a:xfrm>
            <a:off x="5201978" y="7317202"/>
            <a:ext cx="2316600" cy="19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700">
            <a:spAutoFit/>
          </a:bodyPr>
          <a:lstStyle/>
          <a:p>
            <a:pPr indent="0" lvl="0" marL="1621790" rtl="0" algn="l">
              <a:lnSpc>
                <a:spcPct val="100000"/>
              </a:lnSpc>
              <a:spcBef>
                <a:spcPts val="195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7C7E81"/>
                </a:solidFill>
                <a:latin typeface="Calibri"/>
                <a:ea typeface="Calibri"/>
                <a:cs typeface="Calibri"/>
                <a:sym typeface="Calibri"/>
              </a:rPr>
              <a:t>Back Cover</a:t>
            </a:r>
            <a:endParaRPr sz="1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7"/>
          <p:cNvSpPr txBox="1"/>
          <p:nvPr/>
        </p:nvSpPr>
        <p:spPr>
          <a:xfrm>
            <a:off x="5060675" y="7016325"/>
            <a:ext cx="3000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Visit </a:t>
            </a:r>
            <a:r>
              <a:rPr b="1" lang="en-US" sz="1200">
                <a:solidFill>
                  <a:srgbClr val="F15A24"/>
                </a:solidFill>
                <a:latin typeface="Calibri"/>
                <a:ea typeface="Calibri"/>
                <a:cs typeface="Calibri"/>
                <a:sym typeface="Calibri"/>
              </a:rPr>
              <a:t>go.nasa.gov/HelioBigYear</a:t>
            </a:r>
            <a:r>
              <a:rPr lang="en-US" sz="12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rgbClr val="231F2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27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31F20"/>
                </a:solidFill>
                <a:latin typeface="Calibri"/>
                <a:ea typeface="Calibri"/>
                <a:cs typeface="Calibri"/>
                <a:sym typeface="Calibri"/>
              </a:rPr>
              <a:t>to learn more!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