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9753600" cx="13004800"/>
  <p:notesSz cx="6858000" cy="9144000"/>
  <p:embeddedFontLst>
    <p:embeddedFont>
      <p:font typeface="Tahoma"/>
      <p:regular r:id="rId32"/>
      <p:bold r:id="rId33"/>
    </p:embeddedFont>
    <p:embeddedFont>
      <p:font typeface="Lora"/>
      <p:regular r:id="rId34"/>
      <p:bold r:id="rId35"/>
      <p:italic r:id="rId36"/>
      <p:boldItalic r:id="rId37"/>
    </p:embeddedFont>
    <p:embeddedFont>
      <p:font typeface="Short Stack"/>
      <p:regular r:id="rId38"/>
    </p:embeddedFont>
    <p:embeddedFont>
      <p:font typeface="Helvetica Neue"/>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j4xHOdn7XcWHO+8MClnOj9T2p/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5.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Tahoma-bold.fntdata"/><Relationship Id="rId10" Type="http://schemas.openxmlformats.org/officeDocument/2006/relationships/slide" Target="slides/slide5.xml"/><Relationship Id="rId32" Type="http://schemas.openxmlformats.org/officeDocument/2006/relationships/font" Target="fonts/Tahoma-regular.fntdata"/><Relationship Id="rId13" Type="http://schemas.openxmlformats.org/officeDocument/2006/relationships/slide" Target="slides/slide8.xml"/><Relationship Id="rId35" Type="http://schemas.openxmlformats.org/officeDocument/2006/relationships/font" Target="fonts/Lora-bold.fntdata"/><Relationship Id="rId12" Type="http://schemas.openxmlformats.org/officeDocument/2006/relationships/slide" Target="slides/slide7.xml"/><Relationship Id="rId34" Type="http://schemas.openxmlformats.org/officeDocument/2006/relationships/font" Target="fonts/Lora-regular.fntdata"/><Relationship Id="rId15" Type="http://schemas.openxmlformats.org/officeDocument/2006/relationships/slide" Target="slides/slide10.xml"/><Relationship Id="rId37" Type="http://schemas.openxmlformats.org/officeDocument/2006/relationships/font" Target="fonts/Lora-boldItalic.fntdata"/><Relationship Id="rId14" Type="http://schemas.openxmlformats.org/officeDocument/2006/relationships/slide" Target="slides/slide9.xml"/><Relationship Id="rId36" Type="http://schemas.openxmlformats.org/officeDocument/2006/relationships/font" Target="fonts/Lora-italic.fntdata"/><Relationship Id="rId17" Type="http://schemas.openxmlformats.org/officeDocument/2006/relationships/slide" Target="slides/slide12.xml"/><Relationship Id="rId39" Type="http://schemas.openxmlformats.org/officeDocument/2006/relationships/font" Target="fonts/HelveticaNeue-regular.fntdata"/><Relationship Id="rId16" Type="http://schemas.openxmlformats.org/officeDocument/2006/relationships/slide" Target="slides/slide11.xml"/><Relationship Id="rId38" Type="http://schemas.openxmlformats.org/officeDocument/2006/relationships/font" Target="fonts/ShortStack-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7" name="Google Shape;317;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
        <p:nvSpPr>
          <p:cNvPr id="318" name="Google Shape;318;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8:notes"/>
          <p:cNvSpPr/>
          <p:nvPr>
            <p:ph idx="2" type="sldImg"/>
          </p:nvPr>
        </p:nvSpPr>
        <p:spPr>
          <a:xfrm>
            <a:off x="992188" y="587375"/>
            <a:ext cx="5026025" cy="37703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0" name="Google Shape;360;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
        <p:nvSpPr>
          <p:cNvPr id="361" name="Google Shape;361;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9:notes"/>
          <p:cNvSpPr/>
          <p:nvPr>
            <p:ph idx="2" type="sldImg"/>
          </p:nvPr>
        </p:nvSpPr>
        <p:spPr>
          <a:xfrm>
            <a:off x="992188" y="587375"/>
            <a:ext cx="5026025" cy="3770313"/>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7" name="Google Shape;417;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b="1" lang="en-US"/>
              <a:t>CDR</a:t>
            </a:r>
            <a:r>
              <a:rPr lang="en-US"/>
              <a:t>: Critical Design Review</a:t>
            </a:r>
            <a:endParaRPr/>
          </a:p>
          <a:p>
            <a:pPr indent="0" lvl="0" marL="0" rtl="0" algn="l">
              <a:lnSpc>
                <a:spcPct val="117999"/>
              </a:lnSpc>
              <a:spcBef>
                <a:spcPts val="0"/>
              </a:spcBef>
              <a:spcAft>
                <a:spcPts val="0"/>
              </a:spcAft>
              <a:buNone/>
            </a:pPr>
            <a:r>
              <a:rPr b="1" lang="en-US"/>
              <a:t>ICDs</a:t>
            </a:r>
            <a:r>
              <a:rPr lang="en-US"/>
              <a:t>: Interface Control Documents</a:t>
            </a:r>
            <a:endParaRPr/>
          </a:p>
          <a:p>
            <a:pPr indent="0" lvl="0" marL="0" rtl="0" algn="l">
              <a:lnSpc>
                <a:spcPct val="117999"/>
              </a:lnSpc>
              <a:spcBef>
                <a:spcPts val="0"/>
              </a:spcBef>
              <a:spcAft>
                <a:spcPts val="0"/>
              </a:spcAft>
              <a:buNone/>
            </a:pPr>
            <a:r>
              <a:rPr b="1" lang="en-US"/>
              <a:t>PDR</a:t>
            </a:r>
            <a:r>
              <a:rPr lang="en-US"/>
              <a:t>: Preliminary Design Review</a:t>
            </a:r>
            <a:endParaRPr/>
          </a:p>
          <a:p>
            <a:pPr indent="0" lvl="0" marL="0" rtl="0" algn="l">
              <a:lnSpc>
                <a:spcPct val="117999"/>
              </a:lnSpc>
              <a:spcBef>
                <a:spcPts val="0"/>
              </a:spcBef>
              <a:spcAft>
                <a:spcPts val="0"/>
              </a:spcAft>
              <a:buNone/>
            </a:pPr>
            <a:r>
              <a:t/>
            </a:r>
            <a:endParaRPr/>
          </a:p>
          <a:p>
            <a:pPr indent="0" lvl="0" marL="0" rtl="0" algn="l">
              <a:lnSpc>
                <a:spcPct val="117999"/>
              </a:lnSpc>
              <a:spcBef>
                <a:spcPts val="0"/>
              </a:spcBef>
              <a:spcAft>
                <a:spcPts val="0"/>
              </a:spcAft>
              <a:buNone/>
            </a:pPr>
            <a:r>
              <a:rPr lang="en-US"/>
              <a:t>“The goal of requirements </a:t>
            </a:r>
            <a:r>
              <a:rPr i="1" lang="en-US"/>
              <a:t>development </a:t>
            </a:r>
            <a:r>
              <a:rPr lang="en-US"/>
              <a:t>is to deduce, capture, and agree upon a set of functional requirements and product characteristics that will achieve the stated business objectives. Requirements </a:t>
            </a:r>
            <a:r>
              <a:rPr i="1" lang="en-US"/>
              <a:t>management, </a:t>
            </a:r>
            <a:r>
              <a:rPr lang="en-US"/>
              <a:t>then, involves everything that happens with the requirements in the product lifecycle once the requirements are developed. The demarcation between requirements development and requirements management is the defining of a requirements baseline. A baseline is a snapshot in time that represents the agreed-upon set of requirements for a specific product release.” </a:t>
            </a:r>
            <a:endParaRPr/>
          </a:p>
          <a:p>
            <a:pPr indent="0" lvl="0" marL="0" rtl="0" algn="r">
              <a:lnSpc>
                <a:spcPct val="117999"/>
              </a:lnSpc>
              <a:spcBef>
                <a:spcPts val="0"/>
              </a:spcBef>
              <a:spcAft>
                <a:spcPts val="0"/>
              </a:spcAft>
              <a:buNone/>
            </a:pPr>
            <a:r>
              <a:rPr lang="en-US"/>
              <a:t>--from Wiegers, K. “Requirements Management: The Proven Way to Accelerate Development”</a:t>
            </a:r>
            <a:endParaRPr/>
          </a:p>
        </p:txBody>
      </p:sp>
      <p:sp>
        <p:nvSpPr>
          <p:cNvPr id="418" name="Google Shape;418;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
        <p:nvSpPr>
          <p:cNvPr id="419" name="Google Shape;419;p19:notes"/>
          <p:cNvSpPr txBox="1"/>
          <p:nvPr>
            <p:ph idx="3" type="hdr"/>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Product Development Lead Training 14    Requirements</a:t>
            </a:r>
            <a:endParaRPr/>
          </a:p>
        </p:txBody>
      </p:sp>
      <p:sp>
        <p:nvSpPr>
          <p:cNvPr id="420" name="Google Shape;420;p19:notes"/>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04/10/19</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2" name="Google Shape;492;p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
        <p:nvSpPr>
          <p:cNvPr id="493" name="Google Shape;493;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9" name="Google Shape;509;p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
        <p:nvSpPr>
          <p:cNvPr id="510" name="Google Shape;510;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2" name="Google Shape;522;p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
        <p:nvSpPr>
          <p:cNvPr id="523" name="Google Shape;523;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6" name="Google Shape;556;p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  Remember that science traceability matrix?  We’ll take it one step further. Now—since you’re not working alone and since engineers will need to know how this all fits together, we’ll talk about requirements.    To get to these, you need to know where you’re going, so risk, formulation and architecture are key. </a:t>
            </a:r>
            <a:endParaRPr/>
          </a:p>
        </p:txBody>
      </p:sp>
      <p:sp>
        <p:nvSpPr>
          <p:cNvPr id="557" name="Google Shape;557;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3" name="Google Shape;583;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  Remember that science traceability matrix?  We’ll take it one step further. Now—since you’re not working alone and since engineers will need to know how this all fits together, we’ll talk about requirements.    To get to these, you need to know where you’re going, so risk, formulation and architecture are key. </a:t>
            </a:r>
            <a:endParaRPr/>
          </a:p>
        </p:txBody>
      </p:sp>
      <p:sp>
        <p:nvSpPr>
          <p:cNvPr id="584" name="Google Shape;584;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2200"/>
              <a:buFont typeface="Helvetica Neue"/>
              <a:buNone/>
            </a:pPr>
            <a:r>
              <a:t/>
            </a:r>
            <a:endParaRPr/>
          </a:p>
        </p:txBody>
      </p:sp>
      <p:sp>
        <p:nvSpPr>
          <p:cNvPr id="151" name="Google Shape;15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8" name="Google Shape;168;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Instrument Performance Requirements.:  what is needed to make a measurement?  Two categories—baseline and threshold…</a:t>
            </a:r>
            <a:endParaRPr/>
          </a:p>
          <a:p>
            <a:pPr indent="0" lvl="0" marL="0" rtl="0" algn="l">
              <a:lnSpc>
                <a:spcPct val="117999"/>
              </a:lnSpc>
              <a:spcBef>
                <a:spcPts val="0"/>
              </a:spcBef>
              <a:spcAft>
                <a:spcPts val="0"/>
              </a:spcAft>
              <a:buNone/>
            </a:pPr>
            <a:r>
              <a:rPr lang="en-US"/>
              <a:t>Baseline:full scie</a:t>
            </a:r>
            <a:endParaRPr/>
          </a:p>
          <a:p>
            <a:pPr indent="0" lvl="0" marL="0" rtl="0" algn="l">
              <a:lnSpc>
                <a:spcPct val="117999"/>
              </a:lnSpc>
              <a:spcBef>
                <a:spcPts val="0"/>
              </a:spcBef>
              <a:spcAft>
                <a:spcPts val="0"/>
              </a:spcAft>
              <a:buNone/>
            </a:pPr>
            <a:r>
              <a:rPr lang="en-US"/>
              <a:t>Threshold: minimum science </a:t>
            </a:r>
            <a:endParaRPr/>
          </a:p>
          <a:p>
            <a:pPr indent="0" lvl="0" marL="0" rtl="0" algn="l">
              <a:lnSpc>
                <a:spcPct val="117999"/>
              </a:lnSpc>
              <a:spcBef>
                <a:spcPts val="0"/>
              </a:spcBef>
              <a:spcAft>
                <a:spcPts val="0"/>
              </a:spcAft>
              <a:buNone/>
            </a:pPr>
            <a:r>
              <a:rPr lang="en-US"/>
              <a:t>You’ll hear this from me again on Thursday when we come back to all of this and talk about requirements, so don’t worry, but this is a fun digression so….</a:t>
            </a:r>
            <a:endParaRPr/>
          </a:p>
          <a:p>
            <a:pPr indent="0" lvl="0" marL="0" rtl="0" algn="l">
              <a:lnSpc>
                <a:spcPct val="117999"/>
              </a:lnSpc>
              <a:spcBef>
                <a:spcPts val="0"/>
              </a:spcBef>
              <a:spcAft>
                <a:spcPts val="0"/>
              </a:spcAft>
              <a:buNone/>
            </a:pPr>
            <a:r>
              <a:t/>
            </a:r>
            <a:endParaRPr/>
          </a:p>
        </p:txBody>
      </p:sp>
      <p:sp>
        <p:nvSpPr>
          <p:cNvPr id="169" name="Google Shape;169;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b="0" i="0" sz="18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0" name="Google Shape;200;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One of the more amazing experiences in my life as a freshman here in the honors college was when one of the regular counselors told me that I was interested in so many things that I should become a barista.  Thank goodness I ignored that person’s advice, though in homage to that key moment in my life, I now use it  as a teaching moment here…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9" name="Google Shape;209;p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US"/>
              <a:t>One of the more amazing experiences in my life as a freshman here in the honors college was when one of the regular counselors told me that I was interested in so many things that I should become a barista.  Thank goodness I ignored that person’s advice, though in homage to that key moment in my life, I now use it  as a teaching moment here…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1" name="Shape 11"/>
        <p:cNvGrpSpPr/>
        <p:nvPr/>
      </p:nvGrpSpPr>
      <p:grpSpPr>
        <a:xfrm>
          <a:off x="0" y="0"/>
          <a:ext cx="0" cy="0"/>
          <a:chOff x="0" y="0"/>
          <a:chExt cx="0" cy="0"/>
        </a:xfrm>
      </p:grpSpPr>
      <p:pic>
        <p:nvPicPr>
          <p:cNvPr descr="LaunchPadDesignSticker2021.png" id="12" name="Google Shape;12;p28"/>
          <p:cNvPicPr preferRelativeResize="0"/>
          <p:nvPr/>
        </p:nvPicPr>
        <p:blipFill rotWithShape="1">
          <a:blip r:embed="rId2">
            <a:alphaModFix/>
          </a:blip>
          <a:srcRect b="0" l="0" r="0" t="0"/>
          <a:stretch/>
        </p:blipFill>
        <p:spPr>
          <a:xfrm>
            <a:off x="627937" y="283912"/>
            <a:ext cx="1466892" cy="1455423"/>
          </a:xfrm>
          <a:prstGeom prst="rect">
            <a:avLst/>
          </a:prstGeom>
          <a:noFill/>
          <a:ln>
            <a:noFill/>
          </a:ln>
        </p:spPr>
      </p:pic>
      <p:cxnSp>
        <p:nvCxnSpPr>
          <p:cNvPr id="13" name="Google Shape;13;p28"/>
          <p:cNvCxnSpPr/>
          <p:nvPr/>
        </p:nvCxnSpPr>
        <p:spPr>
          <a:xfrm rot="10800000">
            <a:off x="2200052" y="1384300"/>
            <a:ext cx="9724764" cy="2"/>
          </a:xfrm>
          <a:prstGeom prst="straightConnector1">
            <a:avLst/>
          </a:prstGeom>
          <a:noFill/>
          <a:ln cap="flat" cmpd="sng" w="25400">
            <a:solidFill>
              <a:srgbClr val="000000"/>
            </a:solidFill>
            <a:prstDash val="solid"/>
            <a:miter lim="400000"/>
            <a:headEnd len="sm" w="sm" type="none"/>
            <a:tailEnd len="sm" w="sm" type="none"/>
          </a:ln>
        </p:spPr>
      </p:cxnSp>
      <p:sp>
        <p:nvSpPr>
          <p:cNvPr id="14" name="Google Shape;14;p28"/>
          <p:cNvSpPr txBox="1"/>
          <p:nvPr>
            <p:ph type="title"/>
          </p:nvPr>
        </p:nvSpPr>
        <p:spPr>
          <a:xfrm>
            <a:off x="566056" y="5914409"/>
            <a:ext cx="10014857" cy="1564320"/>
          </a:xfrm>
          <a:prstGeom prst="rect">
            <a:avLst/>
          </a:prstGeom>
          <a:noFill/>
          <a:ln>
            <a:noFill/>
          </a:ln>
        </p:spPr>
        <p:txBody>
          <a:bodyPr anchorCtr="0" anchor="b" bIns="45700" lIns="45700" spcFirstLastPara="1" rIns="45700" wrap="square" tIns="45700">
            <a:normAutofit/>
          </a:bodyPr>
          <a:lstStyle>
            <a:lvl1pPr lvl="0" algn="ctr">
              <a:lnSpc>
                <a:spcPct val="90000"/>
              </a:lnSpc>
              <a:spcBef>
                <a:spcPts val="0"/>
              </a:spcBef>
              <a:spcAft>
                <a:spcPts val="0"/>
              </a:spcAft>
              <a:buClr>
                <a:srgbClr val="000000"/>
              </a:buClr>
              <a:buSzPts val="6000"/>
              <a:buFont typeface="Tahoma"/>
              <a:buNone/>
              <a:defRPr sz="60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15" name="Google Shape;15;p28"/>
          <p:cNvSpPr txBox="1"/>
          <p:nvPr>
            <p:ph idx="1" type="body"/>
          </p:nvPr>
        </p:nvSpPr>
        <p:spPr>
          <a:xfrm>
            <a:off x="1515289" y="7478728"/>
            <a:ext cx="8116391" cy="678301"/>
          </a:xfrm>
          <a:prstGeom prst="rect">
            <a:avLst/>
          </a:prstGeom>
          <a:noFill/>
          <a:ln>
            <a:noFill/>
          </a:ln>
        </p:spPr>
        <p:txBody>
          <a:bodyPr anchorCtr="0" anchor="t" bIns="45700" lIns="45700" spcFirstLastPara="1" rIns="45700" wrap="square" tIns="45700">
            <a:normAutofit/>
          </a:bodyPr>
          <a:lstStyle>
            <a:lvl1pPr indent="-228600" lvl="0" marL="457200" algn="ctr">
              <a:lnSpc>
                <a:spcPct val="90000"/>
              </a:lnSpc>
              <a:spcBef>
                <a:spcPts val="1000"/>
              </a:spcBef>
              <a:spcAft>
                <a:spcPts val="0"/>
              </a:spcAft>
              <a:buClr>
                <a:srgbClr val="000000"/>
              </a:buClr>
              <a:buSzPts val="2500"/>
              <a:buFont typeface="Tahoma"/>
              <a:buNone/>
              <a:defRPr sz="2500"/>
            </a:lvl1pPr>
            <a:lvl2pPr indent="-228600" lvl="1" marL="914400" algn="ctr">
              <a:lnSpc>
                <a:spcPct val="90000"/>
              </a:lnSpc>
              <a:spcBef>
                <a:spcPts val="1000"/>
              </a:spcBef>
              <a:spcAft>
                <a:spcPts val="0"/>
              </a:spcAft>
              <a:buClr>
                <a:srgbClr val="000000"/>
              </a:buClr>
              <a:buSzPts val="2500"/>
              <a:buFont typeface="Tahoma"/>
              <a:buNone/>
              <a:defRPr sz="2500"/>
            </a:lvl2pPr>
            <a:lvl3pPr indent="-228600" lvl="2" marL="1371600" algn="ctr">
              <a:lnSpc>
                <a:spcPct val="90000"/>
              </a:lnSpc>
              <a:spcBef>
                <a:spcPts val="1000"/>
              </a:spcBef>
              <a:spcAft>
                <a:spcPts val="0"/>
              </a:spcAft>
              <a:buClr>
                <a:srgbClr val="000000"/>
              </a:buClr>
              <a:buSzPts val="2500"/>
              <a:buFont typeface="Tahoma"/>
              <a:buNone/>
              <a:defRPr sz="2500"/>
            </a:lvl3pPr>
            <a:lvl4pPr indent="-228600" lvl="3" marL="1828800" algn="ctr">
              <a:lnSpc>
                <a:spcPct val="90000"/>
              </a:lnSpc>
              <a:spcBef>
                <a:spcPts val="1000"/>
              </a:spcBef>
              <a:spcAft>
                <a:spcPts val="0"/>
              </a:spcAft>
              <a:buClr>
                <a:srgbClr val="000000"/>
              </a:buClr>
              <a:buSzPts val="2500"/>
              <a:buFont typeface="Tahoma"/>
              <a:buNone/>
              <a:defRPr sz="2500"/>
            </a:lvl4pPr>
            <a:lvl5pPr indent="-228600" lvl="4" marL="2286000" algn="ctr">
              <a:lnSpc>
                <a:spcPct val="90000"/>
              </a:lnSpc>
              <a:spcBef>
                <a:spcPts val="1000"/>
              </a:spcBef>
              <a:spcAft>
                <a:spcPts val="0"/>
              </a:spcAft>
              <a:buClr>
                <a:srgbClr val="000000"/>
              </a:buClr>
              <a:buSzPts val="2500"/>
              <a:buFont typeface="Tahoma"/>
              <a:buNone/>
              <a:defRPr sz="25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16" name="Google Shape;16;p28"/>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pic>
        <p:nvPicPr>
          <p:cNvPr descr="Power Point.png" id="17" name="Google Shape;17;p28"/>
          <p:cNvPicPr preferRelativeResize="0"/>
          <p:nvPr/>
        </p:nvPicPr>
        <p:blipFill rotWithShape="1">
          <a:blip r:embed="rId3">
            <a:alphaModFix/>
          </a:blip>
          <a:srcRect b="0" l="0" r="0" t="0"/>
          <a:stretch/>
        </p:blipFill>
        <p:spPr>
          <a:xfrm>
            <a:off x="451" y="0"/>
            <a:ext cx="13003898" cy="97536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2" name="Shape 52"/>
        <p:cNvGrpSpPr/>
        <p:nvPr/>
      </p:nvGrpSpPr>
      <p:grpSpPr>
        <a:xfrm>
          <a:off x="0" y="0"/>
          <a:ext cx="0" cy="0"/>
          <a:chOff x="0" y="0"/>
          <a:chExt cx="0" cy="0"/>
        </a:xfrm>
      </p:grpSpPr>
      <p:sp>
        <p:nvSpPr>
          <p:cNvPr id="53" name="Google Shape;53;p37"/>
          <p:cNvSpPr txBox="1"/>
          <p:nvPr>
            <p:ph type="title"/>
          </p:nvPr>
        </p:nvSpPr>
        <p:spPr>
          <a:xfrm>
            <a:off x="2144002" y="87731"/>
            <a:ext cx="11216641" cy="1885247"/>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54" name="Google Shape;54;p37"/>
          <p:cNvSpPr txBox="1"/>
          <p:nvPr>
            <p:ph idx="1" type="body"/>
          </p:nvPr>
        </p:nvSpPr>
        <p:spPr>
          <a:xfrm>
            <a:off x="895774" y="2390987"/>
            <a:ext cx="5501640" cy="1171787"/>
          </a:xfrm>
          <a:prstGeom prst="rect">
            <a:avLst/>
          </a:prstGeom>
          <a:noFill/>
          <a:ln>
            <a:noFill/>
          </a:ln>
        </p:spPr>
        <p:txBody>
          <a:bodyPr anchorCtr="0" anchor="b"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2500"/>
              <a:buFont typeface="Tahoma"/>
              <a:buNone/>
              <a:defRPr b="1" sz="2500"/>
            </a:lvl1pPr>
            <a:lvl2pPr indent="-228600" lvl="1" marL="914400" algn="l">
              <a:lnSpc>
                <a:spcPct val="90000"/>
              </a:lnSpc>
              <a:spcBef>
                <a:spcPts val="1000"/>
              </a:spcBef>
              <a:spcAft>
                <a:spcPts val="0"/>
              </a:spcAft>
              <a:buClr>
                <a:srgbClr val="000000"/>
              </a:buClr>
              <a:buSzPts val="2500"/>
              <a:buFont typeface="Tahoma"/>
              <a:buNone/>
              <a:defRPr b="1" sz="2500"/>
            </a:lvl2pPr>
            <a:lvl3pPr indent="-228600" lvl="2" marL="1371600" algn="l">
              <a:lnSpc>
                <a:spcPct val="90000"/>
              </a:lnSpc>
              <a:spcBef>
                <a:spcPts val="1000"/>
              </a:spcBef>
              <a:spcAft>
                <a:spcPts val="0"/>
              </a:spcAft>
              <a:buClr>
                <a:srgbClr val="000000"/>
              </a:buClr>
              <a:buSzPts val="2500"/>
              <a:buFont typeface="Tahoma"/>
              <a:buNone/>
              <a:defRPr b="1" sz="2500"/>
            </a:lvl3pPr>
            <a:lvl4pPr indent="-228600" lvl="3" marL="1828800" algn="l">
              <a:lnSpc>
                <a:spcPct val="90000"/>
              </a:lnSpc>
              <a:spcBef>
                <a:spcPts val="1000"/>
              </a:spcBef>
              <a:spcAft>
                <a:spcPts val="0"/>
              </a:spcAft>
              <a:buClr>
                <a:srgbClr val="000000"/>
              </a:buClr>
              <a:buSzPts val="2500"/>
              <a:buFont typeface="Tahoma"/>
              <a:buNone/>
              <a:defRPr b="1" sz="2500"/>
            </a:lvl4pPr>
            <a:lvl5pPr indent="-228600" lvl="4" marL="2286000" algn="l">
              <a:lnSpc>
                <a:spcPct val="90000"/>
              </a:lnSpc>
              <a:spcBef>
                <a:spcPts val="1000"/>
              </a:spcBef>
              <a:spcAft>
                <a:spcPts val="0"/>
              </a:spcAft>
              <a:buClr>
                <a:srgbClr val="000000"/>
              </a:buClr>
              <a:buSzPts val="2500"/>
              <a:buFont typeface="Tahoma"/>
              <a:buNone/>
              <a:defRPr b="1" sz="25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55" name="Google Shape;55;p37"/>
          <p:cNvSpPr txBox="1"/>
          <p:nvPr>
            <p:ph idx="2" type="body"/>
          </p:nvPr>
        </p:nvSpPr>
        <p:spPr>
          <a:xfrm>
            <a:off x="6583680" y="2390986"/>
            <a:ext cx="5528735" cy="1171788"/>
          </a:xfrm>
          <a:prstGeom prst="rect">
            <a:avLst/>
          </a:prstGeom>
          <a:noFill/>
          <a:ln>
            <a:noFill/>
          </a:ln>
        </p:spPr>
        <p:txBody>
          <a:bodyPr anchorCtr="0" anchor="b"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56" name="Google Shape;56;p37"/>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37"/>
          <p:cNvSpPr txBox="1"/>
          <p:nvPr>
            <p:ph idx="3"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800"/>
              </a:spcBef>
              <a:spcAft>
                <a:spcPts val="0"/>
              </a:spcAft>
              <a:buClr>
                <a:srgbClr val="000000"/>
              </a:buClr>
              <a:buSzPts val="2236"/>
              <a:buFont typeface="Tahoma"/>
              <a:buNone/>
              <a:defRPr sz="2236"/>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39"/>
          <p:cNvSpPr txBox="1"/>
          <p:nvPr>
            <p:ph type="ctrTitle"/>
          </p:nvPr>
        </p:nvSpPr>
        <p:spPr>
          <a:xfrm>
            <a:off x="1625600" y="1597025"/>
            <a:ext cx="9753600" cy="3395663"/>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 name="Google Shape;64;p39"/>
          <p:cNvSpPr txBox="1"/>
          <p:nvPr>
            <p:ph idx="1" type="subTitle"/>
          </p:nvPr>
        </p:nvSpPr>
        <p:spPr>
          <a:xfrm>
            <a:off x="1625600" y="5122863"/>
            <a:ext cx="9753600" cy="23542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5" name="Google Shape;65;p39"/>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66" name="Google Shape;66;p39"/>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67" name="Google Shape;67;p39"/>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40"/>
          <p:cNvSpPr txBox="1"/>
          <p:nvPr>
            <p:ph type="title"/>
          </p:nvPr>
        </p:nvSpPr>
        <p:spPr>
          <a:xfrm>
            <a:off x="893763" y="519113"/>
            <a:ext cx="11217275" cy="18859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40"/>
          <p:cNvSpPr txBox="1"/>
          <p:nvPr>
            <p:ph idx="1" type="body"/>
          </p:nvPr>
        </p:nvSpPr>
        <p:spPr>
          <a:xfrm>
            <a:off x="893763" y="2597150"/>
            <a:ext cx="11217275" cy="61880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40"/>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2" name="Google Shape;72;p40"/>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3" name="Google Shape;73;p40"/>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41"/>
          <p:cNvSpPr txBox="1"/>
          <p:nvPr>
            <p:ph type="title"/>
          </p:nvPr>
        </p:nvSpPr>
        <p:spPr>
          <a:xfrm>
            <a:off x="887413" y="2432050"/>
            <a:ext cx="11217275" cy="4056063"/>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41"/>
          <p:cNvSpPr txBox="1"/>
          <p:nvPr>
            <p:ph idx="1" type="body"/>
          </p:nvPr>
        </p:nvSpPr>
        <p:spPr>
          <a:xfrm>
            <a:off x="887413" y="6527800"/>
            <a:ext cx="11217275" cy="2133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7" name="Google Shape;77;p41"/>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8" name="Google Shape;78;p41"/>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79" name="Google Shape;79;p41"/>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0" name="Shape 80"/>
        <p:cNvGrpSpPr/>
        <p:nvPr/>
      </p:nvGrpSpPr>
      <p:grpSpPr>
        <a:xfrm>
          <a:off x="0" y="0"/>
          <a:ext cx="0" cy="0"/>
          <a:chOff x="0" y="0"/>
          <a:chExt cx="0" cy="0"/>
        </a:xfrm>
      </p:grpSpPr>
      <p:sp>
        <p:nvSpPr>
          <p:cNvPr id="81" name="Google Shape;81;p42"/>
          <p:cNvSpPr txBox="1"/>
          <p:nvPr>
            <p:ph type="title"/>
          </p:nvPr>
        </p:nvSpPr>
        <p:spPr>
          <a:xfrm>
            <a:off x="893763" y="519113"/>
            <a:ext cx="11217275" cy="18859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42"/>
          <p:cNvSpPr txBox="1"/>
          <p:nvPr>
            <p:ph idx="1" type="body"/>
          </p:nvPr>
        </p:nvSpPr>
        <p:spPr>
          <a:xfrm>
            <a:off x="893763" y="2597150"/>
            <a:ext cx="5532437" cy="61880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42"/>
          <p:cNvSpPr txBox="1"/>
          <p:nvPr>
            <p:ph idx="2" type="body"/>
          </p:nvPr>
        </p:nvSpPr>
        <p:spPr>
          <a:xfrm>
            <a:off x="6578600" y="2597150"/>
            <a:ext cx="5532438" cy="61880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 name="Google Shape;84;p42"/>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85" name="Google Shape;85;p42"/>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86" name="Google Shape;86;p42"/>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7" name="Shape 87"/>
        <p:cNvGrpSpPr/>
        <p:nvPr/>
      </p:nvGrpSpPr>
      <p:grpSpPr>
        <a:xfrm>
          <a:off x="0" y="0"/>
          <a:ext cx="0" cy="0"/>
          <a:chOff x="0" y="0"/>
          <a:chExt cx="0" cy="0"/>
        </a:xfrm>
      </p:grpSpPr>
      <p:sp>
        <p:nvSpPr>
          <p:cNvPr id="88" name="Google Shape;88;p43"/>
          <p:cNvSpPr txBox="1"/>
          <p:nvPr>
            <p:ph type="title"/>
          </p:nvPr>
        </p:nvSpPr>
        <p:spPr>
          <a:xfrm>
            <a:off x="895350" y="519113"/>
            <a:ext cx="11217275" cy="18859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9" name="Google Shape;89;p43"/>
          <p:cNvSpPr txBox="1"/>
          <p:nvPr>
            <p:ph idx="1" type="body"/>
          </p:nvPr>
        </p:nvSpPr>
        <p:spPr>
          <a:xfrm>
            <a:off x="895350" y="2390775"/>
            <a:ext cx="5502275" cy="1171575"/>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0" name="Google Shape;90;p43"/>
          <p:cNvSpPr txBox="1"/>
          <p:nvPr>
            <p:ph idx="2" type="body"/>
          </p:nvPr>
        </p:nvSpPr>
        <p:spPr>
          <a:xfrm>
            <a:off x="895350" y="3562350"/>
            <a:ext cx="5502275" cy="5240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Google Shape;91;p43"/>
          <p:cNvSpPr txBox="1"/>
          <p:nvPr>
            <p:ph idx="3" type="body"/>
          </p:nvPr>
        </p:nvSpPr>
        <p:spPr>
          <a:xfrm>
            <a:off x="6583363" y="2390775"/>
            <a:ext cx="5529262" cy="1171575"/>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2" name="Google Shape;92;p43"/>
          <p:cNvSpPr txBox="1"/>
          <p:nvPr>
            <p:ph idx="4" type="body"/>
          </p:nvPr>
        </p:nvSpPr>
        <p:spPr>
          <a:xfrm>
            <a:off x="6583363" y="3562350"/>
            <a:ext cx="5529262" cy="5240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43"/>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94" name="Google Shape;94;p43"/>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95" name="Google Shape;95;p43"/>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44"/>
          <p:cNvSpPr txBox="1"/>
          <p:nvPr>
            <p:ph type="title"/>
          </p:nvPr>
        </p:nvSpPr>
        <p:spPr>
          <a:xfrm>
            <a:off x="893763" y="519113"/>
            <a:ext cx="11217275" cy="18859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Google Shape;98;p44"/>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99" name="Google Shape;99;p44"/>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00" name="Google Shape;100;p44"/>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45"/>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03" name="Google Shape;103;p45"/>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04" name="Google Shape;104;p45"/>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5" name="Shape 105"/>
        <p:cNvGrpSpPr/>
        <p:nvPr/>
      </p:nvGrpSpPr>
      <p:grpSpPr>
        <a:xfrm>
          <a:off x="0" y="0"/>
          <a:ext cx="0" cy="0"/>
          <a:chOff x="0" y="0"/>
          <a:chExt cx="0" cy="0"/>
        </a:xfrm>
      </p:grpSpPr>
      <p:sp>
        <p:nvSpPr>
          <p:cNvPr id="106" name="Google Shape;106;p46"/>
          <p:cNvSpPr txBox="1"/>
          <p:nvPr>
            <p:ph type="title"/>
          </p:nvPr>
        </p:nvSpPr>
        <p:spPr>
          <a:xfrm>
            <a:off x="895350" y="650875"/>
            <a:ext cx="4194175" cy="227488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7" name="Google Shape;107;p46"/>
          <p:cNvSpPr txBox="1"/>
          <p:nvPr>
            <p:ph idx="1" type="body"/>
          </p:nvPr>
        </p:nvSpPr>
        <p:spPr>
          <a:xfrm>
            <a:off x="5529263" y="1404938"/>
            <a:ext cx="6583362" cy="69310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8" name="Google Shape;108;p46"/>
          <p:cNvSpPr txBox="1"/>
          <p:nvPr>
            <p:ph idx="2" type="body"/>
          </p:nvPr>
        </p:nvSpPr>
        <p:spPr>
          <a:xfrm>
            <a:off x="895350" y="2925763"/>
            <a:ext cx="4194175" cy="542131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09" name="Google Shape;109;p46"/>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0" name="Google Shape;110;p46"/>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1" name="Google Shape;111;p46"/>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2" name="Shape 112"/>
        <p:cNvGrpSpPr/>
        <p:nvPr/>
      </p:nvGrpSpPr>
      <p:grpSpPr>
        <a:xfrm>
          <a:off x="0" y="0"/>
          <a:ext cx="0" cy="0"/>
          <a:chOff x="0" y="0"/>
          <a:chExt cx="0" cy="0"/>
        </a:xfrm>
      </p:grpSpPr>
      <p:sp>
        <p:nvSpPr>
          <p:cNvPr id="113" name="Google Shape;113;p47"/>
          <p:cNvSpPr txBox="1"/>
          <p:nvPr>
            <p:ph type="title"/>
          </p:nvPr>
        </p:nvSpPr>
        <p:spPr>
          <a:xfrm>
            <a:off x="895350" y="650875"/>
            <a:ext cx="4194175" cy="227488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4" name="Google Shape;114;p47"/>
          <p:cNvSpPr/>
          <p:nvPr>
            <p:ph idx="2" type="pic"/>
          </p:nvPr>
        </p:nvSpPr>
        <p:spPr>
          <a:xfrm>
            <a:off x="5529263" y="1404938"/>
            <a:ext cx="6583362" cy="6931025"/>
          </a:xfrm>
          <a:prstGeom prst="rect">
            <a:avLst/>
          </a:prstGeom>
          <a:noFill/>
          <a:ln>
            <a:noFill/>
          </a:ln>
        </p:spPr>
      </p:sp>
      <p:sp>
        <p:nvSpPr>
          <p:cNvPr id="115" name="Google Shape;115;p47"/>
          <p:cNvSpPr txBox="1"/>
          <p:nvPr>
            <p:ph idx="1" type="body"/>
          </p:nvPr>
        </p:nvSpPr>
        <p:spPr>
          <a:xfrm>
            <a:off x="895350" y="2925763"/>
            <a:ext cx="4194175" cy="542131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16" name="Google Shape;116;p47"/>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7" name="Google Shape;117;p47"/>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18" name="Google Shape;118;p47"/>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x">
  <p:cSld name="TITLE_AND_BODY">
    <p:spTree>
      <p:nvGrpSpPr>
        <p:cNvPr id="18" name="Shape 18"/>
        <p:cNvGrpSpPr/>
        <p:nvPr/>
      </p:nvGrpSpPr>
      <p:grpSpPr>
        <a:xfrm>
          <a:off x="0" y="0"/>
          <a:ext cx="0" cy="0"/>
          <a:chOff x="0" y="0"/>
          <a:chExt cx="0" cy="0"/>
        </a:xfrm>
      </p:grpSpPr>
      <p:sp>
        <p:nvSpPr>
          <p:cNvPr id="19" name="Google Shape;19;p29"/>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20" name="Google Shape;20;p29"/>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29"/>
          <p:cNvSpPr txBox="1"/>
          <p:nvPr>
            <p:ph idx="1"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000000"/>
              </a:buClr>
              <a:buSzPts val="2600"/>
              <a:buFont typeface="Tahoma"/>
              <a:buNone/>
              <a:defRPr sz="2600"/>
            </a:lvl1pPr>
            <a:lvl2pPr indent="-393700" lvl="1" marL="914400" algn="l">
              <a:lnSpc>
                <a:spcPct val="90000"/>
              </a:lnSpc>
              <a:spcBef>
                <a:spcPts val="1000"/>
              </a:spcBef>
              <a:spcAft>
                <a:spcPts val="0"/>
              </a:spcAft>
              <a:buClr>
                <a:srgbClr val="000000"/>
              </a:buClr>
              <a:buSzPts val="2600"/>
              <a:buFont typeface="Tahoma"/>
              <a:buChar char="•"/>
              <a:defRPr sz="2600"/>
            </a:lvl2pPr>
            <a:lvl3pPr indent="-393700" lvl="2" marL="1371600" algn="l">
              <a:lnSpc>
                <a:spcPct val="90000"/>
              </a:lnSpc>
              <a:spcBef>
                <a:spcPts val="1000"/>
              </a:spcBef>
              <a:spcAft>
                <a:spcPts val="0"/>
              </a:spcAft>
              <a:buClr>
                <a:srgbClr val="000000"/>
              </a:buClr>
              <a:buSzPts val="2600"/>
              <a:buFont typeface="Tahoma"/>
              <a:buChar char="•"/>
              <a:defRPr sz="2600"/>
            </a:lvl3pPr>
            <a:lvl4pPr indent="-393700" lvl="3" marL="1828800" algn="l">
              <a:lnSpc>
                <a:spcPct val="90000"/>
              </a:lnSpc>
              <a:spcBef>
                <a:spcPts val="1000"/>
              </a:spcBef>
              <a:spcAft>
                <a:spcPts val="0"/>
              </a:spcAft>
              <a:buClr>
                <a:srgbClr val="000000"/>
              </a:buClr>
              <a:buSzPts val="2600"/>
              <a:buFont typeface="Tahoma"/>
              <a:buChar char="•"/>
              <a:defRPr sz="2600"/>
            </a:lvl4pPr>
            <a:lvl5pPr indent="-393700" lvl="4" marL="2286000" algn="l">
              <a:lnSpc>
                <a:spcPct val="90000"/>
              </a:lnSpc>
              <a:spcBef>
                <a:spcPts val="1000"/>
              </a:spcBef>
              <a:spcAft>
                <a:spcPts val="0"/>
              </a:spcAft>
              <a:buClr>
                <a:srgbClr val="000000"/>
              </a:buClr>
              <a:buSzPts val="2600"/>
              <a:buFont typeface="Tahoma"/>
              <a:buChar char="•"/>
              <a:defRPr sz="2600"/>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Tree>
  </p:cSld>
  <p:clrMapOvr>
    <a:masterClrMapping/>
  </p:clrMapOvr>
  <p:extLst>
    <p:ext uri="{DCECCB84-F9BA-43D5-87BE-67443E8EF086}">
      <p15:sldGuideLst>
        <p15:guide id="1" orient="horz" pos="3072">
          <p15:clr>
            <a:srgbClr val="FBAE40"/>
          </p15:clr>
        </p15:guide>
        <p15:guide id="2" pos="40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9" name="Shape 119"/>
        <p:cNvGrpSpPr/>
        <p:nvPr/>
      </p:nvGrpSpPr>
      <p:grpSpPr>
        <a:xfrm>
          <a:off x="0" y="0"/>
          <a:ext cx="0" cy="0"/>
          <a:chOff x="0" y="0"/>
          <a:chExt cx="0" cy="0"/>
        </a:xfrm>
      </p:grpSpPr>
      <p:sp>
        <p:nvSpPr>
          <p:cNvPr id="120" name="Google Shape;120;p48"/>
          <p:cNvSpPr txBox="1"/>
          <p:nvPr>
            <p:ph type="title"/>
          </p:nvPr>
        </p:nvSpPr>
        <p:spPr>
          <a:xfrm>
            <a:off x="893763" y="519113"/>
            <a:ext cx="11217275" cy="18859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1" name="Google Shape;121;p48"/>
          <p:cNvSpPr txBox="1"/>
          <p:nvPr>
            <p:ph idx="1" type="body"/>
          </p:nvPr>
        </p:nvSpPr>
        <p:spPr>
          <a:xfrm rot="5400000">
            <a:off x="3408363" y="82550"/>
            <a:ext cx="6188075" cy="112172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48"/>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23" name="Google Shape;123;p48"/>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24" name="Google Shape;124;p48"/>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5" name="Shape 125"/>
        <p:cNvGrpSpPr/>
        <p:nvPr/>
      </p:nvGrpSpPr>
      <p:grpSpPr>
        <a:xfrm>
          <a:off x="0" y="0"/>
          <a:ext cx="0" cy="0"/>
          <a:chOff x="0" y="0"/>
          <a:chExt cx="0" cy="0"/>
        </a:xfrm>
      </p:grpSpPr>
      <p:sp>
        <p:nvSpPr>
          <p:cNvPr id="126" name="Google Shape;126;p49"/>
          <p:cNvSpPr txBox="1"/>
          <p:nvPr>
            <p:ph type="title"/>
          </p:nvPr>
        </p:nvSpPr>
        <p:spPr>
          <a:xfrm rot="5400000">
            <a:off x="6576220" y="3250406"/>
            <a:ext cx="8266112" cy="2803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7" name="Google Shape;127;p49"/>
          <p:cNvSpPr txBox="1"/>
          <p:nvPr>
            <p:ph idx="1" type="body"/>
          </p:nvPr>
        </p:nvSpPr>
        <p:spPr>
          <a:xfrm rot="5400000">
            <a:off x="891382" y="521494"/>
            <a:ext cx="8266112" cy="826135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49"/>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29" name="Google Shape;129;p49"/>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130" name="Google Shape;130;p49"/>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Clr>
                <a:srgbClr val="888888"/>
              </a:buClr>
              <a:buSzPts val="1200"/>
              <a:buFont typeface="Calibri"/>
              <a:buNone/>
              <a:defRPr/>
            </a:lvl1pPr>
            <a:lvl2pPr indent="0" lvl="1" marL="0" algn="r">
              <a:lnSpc>
                <a:spcPct val="100000"/>
              </a:lnSpc>
              <a:spcBef>
                <a:spcPts val="0"/>
              </a:spcBef>
              <a:spcAft>
                <a:spcPts val="0"/>
              </a:spcAft>
              <a:buClr>
                <a:srgbClr val="888888"/>
              </a:buClr>
              <a:buSzPts val="1200"/>
              <a:buFont typeface="Calibri"/>
              <a:buNone/>
              <a:defRPr/>
            </a:lvl2pPr>
            <a:lvl3pPr indent="0" lvl="2" marL="0" algn="r">
              <a:lnSpc>
                <a:spcPct val="100000"/>
              </a:lnSpc>
              <a:spcBef>
                <a:spcPts val="0"/>
              </a:spcBef>
              <a:spcAft>
                <a:spcPts val="0"/>
              </a:spcAft>
              <a:buClr>
                <a:srgbClr val="888888"/>
              </a:buClr>
              <a:buSzPts val="1200"/>
              <a:buFont typeface="Calibri"/>
              <a:buNone/>
              <a:defRPr/>
            </a:lvl3pPr>
            <a:lvl4pPr indent="0" lvl="3" marL="0" algn="r">
              <a:lnSpc>
                <a:spcPct val="100000"/>
              </a:lnSpc>
              <a:spcBef>
                <a:spcPts val="0"/>
              </a:spcBef>
              <a:spcAft>
                <a:spcPts val="0"/>
              </a:spcAft>
              <a:buClr>
                <a:srgbClr val="888888"/>
              </a:buClr>
              <a:buSzPts val="1200"/>
              <a:buFont typeface="Calibri"/>
              <a:buNone/>
              <a:defRPr/>
            </a:lvl4pPr>
            <a:lvl5pPr indent="0" lvl="4" marL="0" algn="r">
              <a:lnSpc>
                <a:spcPct val="100000"/>
              </a:lnSpc>
              <a:spcBef>
                <a:spcPts val="0"/>
              </a:spcBef>
              <a:spcAft>
                <a:spcPts val="0"/>
              </a:spcAft>
              <a:buClr>
                <a:srgbClr val="888888"/>
              </a:buClr>
              <a:buSzPts val="1200"/>
              <a:buFont typeface="Calibri"/>
              <a:buNone/>
              <a:defRPr/>
            </a:lvl5pPr>
            <a:lvl6pPr indent="0" lvl="5" marL="0" algn="r">
              <a:lnSpc>
                <a:spcPct val="100000"/>
              </a:lnSpc>
              <a:spcBef>
                <a:spcPts val="0"/>
              </a:spcBef>
              <a:spcAft>
                <a:spcPts val="0"/>
              </a:spcAft>
              <a:buClr>
                <a:srgbClr val="888888"/>
              </a:buClr>
              <a:buSzPts val="1200"/>
              <a:buFont typeface="Calibri"/>
              <a:buNone/>
              <a:defRPr/>
            </a:lvl6pPr>
            <a:lvl7pPr indent="0" lvl="6" marL="0" algn="r">
              <a:lnSpc>
                <a:spcPct val="100000"/>
              </a:lnSpc>
              <a:spcBef>
                <a:spcPts val="0"/>
              </a:spcBef>
              <a:spcAft>
                <a:spcPts val="0"/>
              </a:spcAft>
              <a:buClr>
                <a:srgbClr val="888888"/>
              </a:buClr>
              <a:buSzPts val="1200"/>
              <a:buFont typeface="Calibri"/>
              <a:buNone/>
              <a:defRPr/>
            </a:lvl7pPr>
            <a:lvl8pPr indent="0" lvl="7" marL="0" algn="r">
              <a:lnSpc>
                <a:spcPct val="100000"/>
              </a:lnSpc>
              <a:spcBef>
                <a:spcPts val="0"/>
              </a:spcBef>
              <a:spcAft>
                <a:spcPts val="0"/>
              </a:spcAft>
              <a:buClr>
                <a:srgbClr val="888888"/>
              </a:buClr>
              <a:buSzPts val="1200"/>
              <a:buFont typeface="Calibri"/>
              <a:buNone/>
              <a:defRPr/>
            </a:lvl8pPr>
            <a:lvl9pPr indent="0" lvl="8" marL="0" algn="r">
              <a:lnSpc>
                <a:spcPct val="100000"/>
              </a:lnSpc>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30"/>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24" name="Google Shape;24;p30"/>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25" name="Google Shape;25;p30"/>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Calibri"/>
              <a:buNone/>
              <a:defRPr b="1" i="0" sz="1400" u="none" cap="none" strike="noStrike">
                <a:solidFill>
                  <a:srgbClr val="000000"/>
                </a:solidFill>
                <a:latin typeface="Tahoma"/>
                <a:ea typeface="Tahoma"/>
                <a:cs typeface="Tahoma"/>
                <a:sym typeface="Tahoma"/>
              </a:defRPr>
            </a:lvl1pPr>
            <a:lvl2pPr indent="0" lvl="1" marL="0" marR="0" algn="r">
              <a:lnSpc>
                <a:spcPct val="100000"/>
              </a:lnSpc>
              <a:spcBef>
                <a:spcPts val="0"/>
              </a:spcBef>
              <a:spcAft>
                <a:spcPts val="0"/>
              </a:spcAft>
              <a:buClr>
                <a:srgbClr val="000000"/>
              </a:buClr>
              <a:buSzPts val="1200"/>
              <a:buFont typeface="Calibri"/>
              <a:buNone/>
              <a:defRPr b="1" i="0" sz="1400" u="none" cap="none" strike="noStrike">
                <a:solidFill>
                  <a:srgbClr val="000000"/>
                </a:solidFill>
                <a:latin typeface="Tahoma"/>
                <a:ea typeface="Tahoma"/>
                <a:cs typeface="Tahoma"/>
                <a:sym typeface="Tahoma"/>
              </a:defRPr>
            </a:lvl2pPr>
            <a:lvl3pPr indent="0" lvl="2" marL="0" marR="0" algn="r">
              <a:lnSpc>
                <a:spcPct val="100000"/>
              </a:lnSpc>
              <a:spcBef>
                <a:spcPts val="0"/>
              </a:spcBef>
              <a:spcAft>
                <a:spcPts val="0"/>
              </a:spcAft>
              <a:buClr>
                <a:srgbClr val="000000"/>
              </a:buClr>
              <a:buSzPts val="1200"/>
              <a:buFont typeface="Calibri"/>
              <a:buNone/>
              <a:defRPr b="1" i="0" sz="1400" u="none" cap="none" strike="noStrike">
                <a:solidFill>
                  <a:srgbClr val="000000"/>
                </a:solidFill>
                <a:latin typeface="Tahoma"/>
                <a:ea typeface="Tahoma"/>
                <a:cs typeface="Tahoma"/>
                <a:sym typeface="Tahoma"/>
              </a:defRPr>
            </a:lvl3pPr>
            <a:lvl4pPr indent="0" lvl="3" marL="0" marR="0" algn="r">
              <a:lnSpc>
                <a:spcPct val="100000"/>
              </a:lnSpc>
              <a:spcBef>
                <a:spcPts val="0"/>
              </a:spcBef>
              <a:spcAft>
                <a:spcPts val="0"/>
              </a:spcAft>
              <a:buClr>
                <a:srgbClr val="000000"/>
              </a:buClr>
              <a:buSzPts val="1200"/>
              <a:buFont typeface="Calibri"/>
              <a:buNone/>
              <a:defRPr b="1" i="0" sz="1400" u="none" cap="none" strike="noStrike">
                <a:solidFill>
                  <a:srgbClr val="000000"/>
                </a:solidFill>
                <a:latin typeface="Tahoma"/>
                <a:ea typeface="Tahoma"/>
                <a:cs typeface="Tahoma"/>
                <a:sym typeface="Tahoma"/>
              </a:defRPr>
            </a:lvl4pPr>
            <a:lvl5pPr indent="0" lvl="4" marL="0" marR="0" algn="r">
              <a:lnSpc>
                <a:spcPct val="100000"/>
              </a:lnSpc>
              <a:spcBef>
                <a:spcPts val="0"/>
              </a:spcBef>
              <a:spcAft>
                <a:spcPts val="0"/>
              </a:spcAft>
              <a:buClr>
                <a:srgbClr val="000000"/>
              </a:buClr>
              <a:buSzPts val="1200"/>
              <a:buFont typeface="Calibri"/>
              <a:buNone/>
              <a:defRPr b="1" i="0" sz="1400" u="none" cap="none" strike="noStrike">
                <a:solidFill>
                  <a:srgbClr val="000000"/>
                </a:solidFill>
                <a:latin typeface="Tahoma"/>
                <a:ea typeface="Tahoma"/>
                <a:cs typeface="Tahoma"/>
                <a:sym typeface="Tahoma"/>
              </a:defRPr>
            </a:lvl5pPr>
            <a:lvl6pPr indent="0" lvl="5" marL="0" marR="0" algn="r">
              <a:lnSpc>
                <a:spcPct val="100000"/>
              </a:lnSpc>
              <a:spcBef>
                <a:spcPts val="0"/>
              </a:spcBef>
              <a:spcAft>
                <a:spcPts val="0"/>
              </a:spcAft>
              <a:buClr>
                <a:srgbClr val="000000"/>
              </a:buClr>
              <a:buSzPts val="1200"/>
              <a:buFont typeface="Calibri"/>
              <a:buNone/>
              <a:defRPr b="1" i="0" sz="1400" u="none" cap="none" strike="noStrike">
                <a:solidFill>
                  <a:srgbClr val="000000"/>
                </a:solidFill>
                <a:latin typeface="Tahoma"/>
                <a:ea typeface="Tahoma"/>
                <a:cs typeface="Tahoma"/>
                <a:sym typeface="Tahoma"/>
              </a:defRPr>
            </a:lvl6pPr>
            <a:lvl7pPr indent="0" lvl="6" marL="0" marR="0" algn="r">
              <a:lnSpc>
                <a:spcPct val="100000"/>
              </a:lnSpc>
              <a:spcBef>
                <a:spcPts val="0"/>
              </a:spcBef>
              <a:spcAft>
                <a:spcPts val="0"/>
              </a:spcAft>
              <a:buClr>
                <a:srgbClr val="000000"/>
              </a:buClr>
              <a:buSzPts val="1200"/>
              <a:buFont typeface="Calibri"/>
              <a:buNone/>
              <a:defRPr b="1" i="0" sz="1400" u="none" cap="none" strike="noStrike">
                <a:solidFill>
                  <a:srgbClr val="000000"/>
                </a:solidFill>
                <a:latin typeface="Tahoma"/>
                <a:ea typeface="Tahoma"/>
                <a:cs typeface="Tahoma"/>
                <a:sym typeface="Tahoma"/>
              </a:defRPr>
            </a:lvl7pPr>
            <a:lvl8pPr indent="0" lvl="7" marL="0" marR="0" algn="r">
              <a:lnSpc>
                <a:spcPct val="100000"/>
              </a:lnSpc>
              <a:spcBef>
                <a:spcPts val="0"/>
              </a:spcBef>
              <a:spcAft>
                <a:spcPts val="0"/>
              </a:spcAft>
              <a:buClr>
                <a:srgbClr val="000000"/>
              </a:buClr>
              <a:buSzPts val="1200"/>
              <a:buFont typeface="Calibri"/>
              <a:buNone/>
              <a:defRPr b="1" i="0" sz="1400" u="none" cap="none" strike="noStrike">
                <a:solidFill>
                  <a:srgbClr val="000000"/>
                </a:solidFill>
                <a:latin typeface="Tahoma"/>
                <a:ea typeface="Tahoma"/>
                <a:cs typeface="Tahoma"/>
                <a:sym typeface="Tahoma"/>
              </a:defRPr>
            </a:lvl8pPr>
            <a:lvl9pPr indent="0" lvl="8" marL="0" marR="0" algn="r">
              <a:lnSpc>
                <a:spcPct val="100000"/>
              </a:lnSpc>
              <a:spcBef>
                <a:spcPts val="0"/>
              </a:spcBef>
              <a:spcAft>
                <a:spcPts val="0"/>
              </a:spcAft>
              <a:buClr>
                <a:srgbClr val="000000"/>
              </a:buClr>
              <a:buSzPts val="1200"/>
              <a:buFont typeface="Calibri"/>
              <a:buNone/>
              <a:defRPr b="1" i="0" sz="1400" u="none" cap="none" strike="noStrike">
                <a:solidFill>
                  <a:srgbClr val="000000"/>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6" name="Shape 26"/>
        <p:cNvGrpSpPr/>
        <p:nvPr/>
      </p:nvGrpSpPr>
      <p:grpSpPr>
        <a:xfrm>
          <a:off x="0" y="0"/>
          <a:ext cx="0" cy="0"/>
          <a:chOff x="0" y="0"/>
          <a:chExt cx="0" cy="0"/>
        </a:xfrm>
      </p:grpSpPr>
      <p:sp>
        <p:nvSpPr>
          <p:cNvPr id="27" name="Google Shape;27;p31"/>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8" name="Shape 28"/>
        <p:cNvGrpSpPr/>
        <p:nvPr/>
      </p:nvGrpSpPr>
      <p:grpSpPr>
        <a:xfrm>
          <a:off x="0" y="0"/>
          <a:ext cx="0" cy="0"/>
          <a:chOff x="0" y="0"/>
          <a:chExt cx="0" cy="0"/>
        </a:xfrm>
      </p:grpSpPr>
      <p:sp>
        <p:nvSpPr>
          <p:cNvPr id="29" name="Google Shape;29;p32"/>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30" name="Google Shape;30;p32"/>
          <p:cNvSpPr txBox="1"/>
          <p:nvPr>
            <p:ph idx="1" type="body"/>
          </p:nvPr>
        </p:nvSpPr>
        <p:spPr>
          <a:xfrm>
            <a:off x="894080" y="2596444"/>
            <a:ext cx="5527041" cy="618857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1" name="Google Shape;31;p32"/>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32"/>
          <p:cNvSpPr txBox="1"/>
          <p:nvPr>
            <p:ph idx="2"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800"/>
              </a:spcBef>
              <a:spcAft>
                <a:spcPts val="0"/>
              </a:spcAft>
              <a:buClr>
                <a:srgbClr val="000000"/>
              </a:buClr>
              <a:buSzPts val="2236"/>
              <a:buFont typeface="Tahoma"/>
              <a:buNone/>
              <a:defRPr sz="2236"/>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3" name="Shape 33"/>
        <p:cNvGrpSpPr/>
        <p:nvPr/>
      </p:nvGrpSpPr>
      <p:grpSpPr>
        <a:xfrm>
          <a:off x="0" y="0"/>
          <a:ext cx="0" cy="0"/>
          <a:chOff x="0" y="0"/>
          <a:chExt cx="0" cy="0"/>
        </a:xfrm>
      </p:grpSpPr>
      <p:sp>
        <p:nvSpPr>
          <p:cNvPr id="34" name="Google Shape;34;p33"/>
          <p:cNvSpPr txBox="1"/>
          <p:nvPr>
            <p:ph idx="1" type="body"/>
          </p:nvPr>
        </p:nvSpPr>
        <p:spPr>
          <a:xfrm>
            <a:off x="650240" y="2275840"/>
            <a:ext cx="11704320" cy="7477761"/>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342900" lvl="1" marL="914400" algn="l">
              <a:lnSpc>
                <a:spcPct val="90000"/>
              </a:lnSpc>
              <a:spcBef>
                <a:spcPts val="1000"/>
              </a:spcBef>
              <a:spcAft>
                <a:spcPts val="0"/>
              </a:spcAft>
              <a:buClr>
                <a:srgbClr val="000000"/>
              </a:buClr>
              <a:buSzPts val="1800"/>
              <a:buChar char="•"/>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5" name="Google Shape;35;p33"/>
          <p:cNvSpPr txBox="1"/>
          <p:nvPr>
            <p:ph type="title"/>
          </p:nvPr>
        </p:nvSpPr>
        <p:spPr>
          <a:xfrm>
            <a:off x="650240" y="130951"/>
            <a:ext cx="11704320" cy="2144889"/>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Tree>
  </p:cSld>
  <p:clrMapOvr>
    <a:masterClrMapping/>
  </p:clrMapOvr>
  <p:extLst>
    <p:ext uri="{DCECCB84-F9BA-43D5-87BE-67443E8EF086}">
      <p15:sldGuideLst>
        <p15:guide id="1" orient="horz" pos="3072">
          <p15:clr>
            <a:srgbClr val="FBAE40"/>
          </p15:clr>
        </p15:guide>
        <p15:guide id="2" pos="40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6" name="Shape 36"/>
        <p:cNvGrpSpPr/>
        <p:nvPr/>
      </p:nvGrpSpPr>
      <p:grpSpPr>
        <a:xfrm>
          <a:off x="0" y="0"/>
          <a:ext cx="0" cy="0"/>
          <a:chOff x="0" y="0"/>
          <a:chExt cx="0" cy="0"/>
        </a:xfrm>
      </p:grpSpPr>
      <p:sp>
        <p:nvSpPr>
          <p:cNvPr id="37" name="Google Shape;37;p34"/>
          <p:cNvSpPr txBox="1"/>
          <p:nvPr>
            <p:ph type="title"/>
          </p:nvPr>
        </p:nvSpPr>
        <p:spPr>
          <a:xfrm>
            <a:off x="349362" y="347378"/>
            <a:ext cx="11921067" cy="787908"/>
          </a:xfrm>
          <a:prstGeom prst="rect">
            <a:avLst/>
          </a:prstGeom>
          <a:noFill/>
          <a:ln>
            <a:noFill/>
          </a:ln>
        </p:spPr>
        <p:txBody>
          <a:bodyPr anchorCtr="0" anchor="ctr" bIns="45700" lIns="45700" spcFirstLastPara="1" rIns="45700" wrap="square" tIns="45700">
            <a:noAutofit/>
          </a:bodyPr>
          <a:lstStyle>
            <a:lvl1pPr lvl="0" algn="l">
              <a:lnSpc>
                <a:spcPct val="90000"/>
              </a:lnSpc>
              <a:spcBef>
                <a:spcPts val="0"/>
              </a:spcBef>
              <a:spcAft>
                <a:spcPts val="0"/>
              </a:spcAft>
              <a:buClr>
                <a:schemeClr val="accent1"/>
              </a:buClr>
              <a:buSzPts val="3840"/>
              <a:buFont typeface="Helvetica Neue"/>
              <a:buNone/>
              <a:defRPr b="1" sz="3840">
                <a:solidFill>
                  <a:schemeClr val="accent1"/>
                </a:solidFill>
                <a:latin typeface="Helvetica Neue"/>
                <a:ea typeface="Helvetica Neue"/>
                <a:cs typeface="Helvetica Neue"/>
                <a:sym typeface="Helvetica Neu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38" name="Google Shape;38;p34"/>
          <p:cNvSpPr txBox="1"/>
          <p:nvPr>
            <p:ph idx="1" type="body"/>
          </p:nvPr>
        </p:nvSpPr>
        <p:spPr>
          <a:xfrm>
            <a:off x="541867" y="2007541"/>
            <a:ext cx="11921067" cy="3144337"/>
          </a:xfrm>
          <a:prstGeom prst="rect">
            <a:avLst/>
          </a:prstGeom>
          <a:noFill/>
          <a:ln>
            <a:noFill/>
          </a:ln>
        </p:spPr>
        <p:txBody>
          <a:bodyPr anchorCtr="0" anchor="t" bIns="45700" lIns="45700" spcFirstLastPara="1" rIns="45700" wrap="square" tIns="45700">
            <a:normAutofit/>
          </a:bodyPr>
          <a:lstStyle>
            <a:lvl1pPr indent="-412750" lvl="0" marL="457200" algn="l">
              <a:lnSpc>
                <a:spcPct val="90000"/>
              </a:lnSpc>
              <a:spcBef>
                <a:spcPts val="1000"/>
              </a:spcBef>
              <a:spcAft>
                <a:spcPts val="0"/>
              </a:spcAft>
              <a:buClr>
                <a:srgbClr val="000000"/>
              </a:buClr>
              <a:buSzPts val="2900"/>
              <a:buChar char="•"/>
              <a:defRPr>
                <a:latin typeface="Arial"/>
                <a:ea typeface="Arial"/>
                <a:cs typeface="Arial"/>
                <a:sym typeface="Arial"/>
              </a:defRPr>
            </a:lvl1pPr>
            <a:lvl2pPr indent="-412750" lvl="1" marL="914400" algn="l">
              <a:lnSpc>
                <a:spcPct val="90000"/>
              </a:lnSpc>
              <a:spcBef>
                <a:spcPts val="1000"/>
              </a:spcBef>
              <a:spcAft>
                <a:spcPts val="0"/>
              </a:spcAft>
              <a:buClr>
                <a:srgbClr val="000000"/>
              </a:buClr>
              <a:buSzPts val="2900"/>
              <a:buChar char="•"/>
              <a:defRPr>
                <a:latin typeface="Arial"/>
                <a:ea typeface="Arial"/>
                <a:cs typeface="Arial"/>
                <a:sym typeface="Arial"/>
              </a:defRPr>
            </a:lvl2pPr>
            <a:lvl3pPr indent="-412750" lvl="2" marL="1371600" algn="l">
              <a:lnSpc>
                <a:spcPct val="90000"/>
              </a:lnSpc>
              <a:spcBef>
                <a:spcPts val="1000"/>
              </a:spcBef>
              <a:spcAft>
                <a:spcPts val="0"/>
              </a:spcAft>
              <a:buClr>
                <a:srgbClr val="000000"/>
              </a:buClr>
              <a:buSzPts val="2900"/>
              <a:buChar char="•"/>
              <a:defRPr>
                <a:latin typeface="Arial"/>
                <a:ea typeface="Arial"/>
                <a:cs typeface="Arial"/>
                <a:sym typeface="Arial"/>
              </a:defRPr>
            </a:lvl3pPr>
            <a:lvl4pPr indent="-412750" lvl="3" marL="1828800" algn="l">
              <a:lnSpc>
                <a:spcPct val="90000"/>
              </a:lnSpc>
              <a:spcBef>
                <a:spcPts val="1000"/>
              </a:spcBef>
              <a:spcAft>
                <a:spcPts val="0"/>
              </a:spcAft>
              <a:buClr>
                <a:srgbClr val="000000"/>
              </a:buClr>
              <a:buSzPts val="2900"/>
              <a:buChar char="•"/>
              <a:defRPr>
                <a:latin typeface="Arial"/>
                <a:ea typeface="Arial"/>
                <a:cs typeface="Arial"/>
                <a:sym typeface="Arial"/>
              </a:defRPr>
            </a:lvl4pPr>
            <a:lvl5pPr indent="-412750" lvl="4" marL="2286000" algn="l">
              <a:lnSpc>
                <a:spcPct val="90000"/>
              </a:lnSpc>
              <a:spcBef>
                <a:spcPts val="1000"/>
              </a:spcBef>
              <a:spcAft>
                <a:spcPts val="0"/>
              </a:spcAft>
              <a:buClr>
                <a:srgbClr val="000000"/>
              </a:buClr>
              <a:buSzPts val="2900"/>
              <a:buChar char="•"/>
              <a:defRPr>
                <a:latin typeface="Arial"/>
                <a:ea typeface="Arial"/>
                <a:cs typeface="Arial"/>
                <a:sym typeface="Arial"/>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39" name="Google Shape;39;p34"/>
          <p:cNvSpPr txBox="1"/>
          <p:nvPr>
            <p:ph idx="12" type="sldNum"/>
          </p:nvPr>
        </p:nvSpPr>
        <p:spPr>
          <a:xfrm>
            <a:off x="11717025" y="9145902"/>
            <a:ext cx="393696" cy="307777"/>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a:lvl1pPr>
            <a:lvl2pPr indent="0" lvl="1" marL="0" algn="r">
              <a:lnSpc>
                <a:spcPct val="100000"/>
              </a:lnSpc>
              <a:spcBef>
                <a:spcPts val="0"/>
              </a:spcBef>
              <a:spcAft>
                <a:spcPts val="0"/>
              </a:spcAft>
              <a:buClr>
                <a:srgbClr val="000000"/>
              </a:buClr>
              <a:buSzPts val="1400"/>
              <a:buFont typeface="Tahoma"/>
              <a:buNone/>
              <a:defRPr/>
            </a:lvl2pPr>
            <a:lvl3pPr indent="0" lvl="2" marL="0" algn="r">
              <a:lnSpc>
                <a:spcPct val="100000"/>
              </a:lnSpc>
              <a:spcBef>
                <a:spcPts val="0"/>
              </a:spcBef>
              <a:spcAft>
                <a:spcPts val="0"/>
              </a:spcAft>
              <a:buClr>
                <a:srgbClr val="000000"/>
              </a:buClr>
              <a:buSzPts val="1400"/>
              <a:buFont typeface="Tahoma"/>
              <a:buNone/>
              <a:defRPr/>
            </a:lvl3pPr>
            <a:lvl4pPr indent="0" lvl="3" marL="0" algn="r">
              <a:lnSpc>
                <a:spcPct val="100000"/>
              </a:lnSpc>
              <a:spcBef>
                <a:spcPts val="0"/>
              </a:spcBef>
              <a:spcAft>
                <a:spcPts val="0"/>
              </a:spcAft>
              <a:buClr>
                <a:srgbClr val="000000"/>
              </a:buClr>
              <a:buSzPts val="1400"/>
              <a:buFont typeface="Tahoma"/>
              <a:buNone/>
              <a:defRPr/>
            </a:lvl4pPr>
            <a:lvl5pPr indent="0" lvl="4" marL="0" algn="r">
              <a:lnSpc>
                <a:spcPct val="100000"/>
              </a:lnSpc>
              <a:spcBef>
                <a:spcPts val="0"/>
              </a:spcBef>
              <a:spcAft>
                <a:spcPts val="0"/>
              </a:spcAft>
              <a:buClr>
                <a:srgbClr val="000000"/>
              </a:buClr>
              <a:buSzPts val="1400"/>
              <a:buFont typeface="Tahoma"/>
              <a:buNone/>
              <a:defRPr/>
            </a:lvl5pPr>
            <a:lvl6pPr indent="0" lvl="5" marL="0" algn="r">
              <a:lnSpc>
                <a:spcPct val="100000"/>
              </a:lnSpc>
              <a:spcBef>
                <a:spcPts val="0"/>
              </a:spcBef>
              <a:spcAft>
                <a:spcPts val="0"/>
              </a:spcAft>
              <a:buClr>
                <a:srgbClr val="000000"/>
              </a:buClr>
              <a:buSzPts val="1400"/>
              <a:buFont typeface="Tahoma"/>
              <a:buNone/>
              <a:defRPr/>
            </a:lvl6pPr>
            <a:lvl7pPr indent="0" lvl="6" marL="0" algn="r">
              <a:lnSpc>
                <a:spcPct val="100000"/>
              </a:lnSpc>
              <a:spcBef>
                <a:spcPts val="0"/>
              </a:spcBef>
              <a:spcAft>
                <a:spcPts val="0"/>
              </a:spcAft>
              <a:buClr>
                <a:srgbClr val="000000"/>
              </a:buClr>
              <a:buSzPts val="1400"/>
              <a:buFont typeface="Tahoma"/>
              <a:buNone/>
              <a:defRPr/>
            </a:lvl7pPr>
            <a:lvl8pPr indent="0" lvl="7" marL="0" algn="r">
              <a:lnSpc>
                <a:spcPct val="100000"/>
              </a:lnSpc>
              <a:spcBef>
                <a:spcPts val="0"/>
              </a:spcBef>
              <a:spcAft>
                <a:spcPts val="0"/>
              </a:spcAft>
              <a:buClr>
                <a:srgbClr val="000000"/>
              </a:buClr>
              <a:buSzPts val="1400"/>
              <a:buFont typeface="Tahoma"/>
              <a:buNone/>
              <a:defRPr/>
            </a:lvl8pPr>
            <a:lvl9pPr indent="0" lvl="8" marL="0" algn="r">
              <a:lnSpc>
                <a:spcPct val="100000"/>
              </a:lnSpc>
              <a:spcBef>
                <a:spcPts val="0"/>
              </a:spcBef>
              <a:spcAft>
                <a:spcPts val="0"/>
              </a:spcAft>
              <a:buClr>
                <a:srgbClr val="000000"/>
              </a:buClr>
              <a:buSzPts val="1400"/>
              <a:buFont typeface="Tahoma"/>
              <a:buNone/>
              <a:defRPr/>
            </a:lvl9pPr>
          </a:lstStyle>
          <a:p>
            <a:pPr indent="0" lvl="0" marL="0" rtl="0" algn="r">
              <a:spcBef>
                <a:spcPts val="0"/>
              </a:spcBef>
              <a:spcAft>
                <a:spcPts val="0"/>
              </a:spcAft>
              <a:buNone/>
            </a:pPr>
            <a:fld id="{00000000-1234-1234-1234-123412341234}" type="slidenum">
              <a:rPr lang="en-US"/>
              <a:t>‹#›</a:t>
            </a:fld>
            <a:endParaRPr/>
          </a:p>
        </p:txBody>
      </p:sp>
      <p:sp>
        <p:nvSpPr>
          <p:cNvPr id="40" name="Google Shape;40;p34"/>
          <p:cNvSpPr txBox="1"/>
          <p:nvPr>
            <p:ph idx="11" type="ftr"/>
          </p:nvPr>
        </p:nvSpPr>
        <p:spPr>
          <a:xfrm>
            <a:off x="4120469" y="9160565"/>
            <a:ext cx="4576492" cy="421921"/>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173"/>
              <a:buFont typeface="Calibri"/>
              <a:buNone/>
              <a:defRPr b="0" i="0" sz="1173"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41" name="Shape 41"/>
        <p:cNvGrpSpPr/>
        <p:nvPr/>
      </p:nvGrpSpPr>
      <p:grpSpPr>
        <a:xfrm>
          <a:off x="0" y="0"/>
          <a:ext cx="0" cy="0"/>
          <a:chOff x="0" y="0"/>
          <a:chExt cx="0" cy="0"/>
        </a:xfrm>
      </p:grpSpPr>
      <p:pic>
        <p:nvPicPr>
          <p:cNvPr descr="Blank Power Point.png" id="42" name="Google Shape;42;p35"/>
          <p:cNvPicPr preferRelativeResize="0"/>
          <p:nvPr/>
        </p:nvPicPr>
        <p:blipFill rotWithShape="1">
          <a:blip r:embed="rId2">
            <a:alphaModFix/>
          </a:blip>
          <a:srcRect b="0" l="0" r="0" t="0"/>
          <a:stretch/>
        </p:blipFill>
        <p:spPr>
          <a:xfrm>
            <a:off x="-1" y="1015"/>
            <a:ext cx="13004801" cy="9751570"/>
          </a:xfrm>
          <a:prstGeom prst="rect">
            <a:avLst/>
          </a:prstGeom>
          <a:noFill/>
          <a:ln>
            <a:noFill/>
          </a:ln>
        </p:spPr>
      </p:pic>
      <p:pic>
        <p:nvPicPr>
          <p:cNvPr descr="LaunchPadDesignSticker2021.png" id="43" name="Google Shape;43;p35"/>
          <p:cNvPicPr preferRelativeResize="0"/>
          <p:nvPr/>
        </p:nvPicPr>
        <p:blipFill rotWithShape="1">
          <a:blip r:embed="rId3">
            <a:alphaModFix/>
          </a:blip>
          <a:srcRect b="0" l="0" r="0" t="0"/>
          <a:stretch/>
        </p:blipFill>
        <p:spPr>
          <a:xfrm>
            <a:off x="627937" y="283912"/>
            <a:ext cx="1466892" cy="1455423"/>
          </a:xfrm>
          <a:prstGeom prst="rect">
            <a:avLst/>
          </a:prstGeom>
          <a:noFill/>
          <a:ln>
            <a:noFill/>
          </a:ln>
        </p:spPr>
      </p:pic>
      <p:cxnSp>
        <p:nvCxnSpPr>
          <p:cNvPr id="44" name="Google Shape;44;p35"/>
          <p:cNvCxnSpPr/>
          <p:nvPr/>
        </p:nvCxnSpPr>
        <p:spPr>
          <a:xfrm rot="10800000">
            <a:off x="2200052" y="1384300"/>
            <a:ext cx="9724764" cy="2"/>
          </a:xfrm>
          <a:prstGeom prst="straightConnector1">
            <a:avLst/>
          </a:prstGeom>
          <a:noFill/>
          <a:ln cap="flat" cmpd="sng" w="25400">
            <a:solidFill>
              <a:srgbClr val="000000"/>
            </a:solidFill>
            <a:prstDash val="solid"/>
            <a:miter lim="400000"/>
            <a:headEnd len="sm" w="sm" type="none"/>
            <a:tailEnd len="sm" w="sm" type="none"/>
          </a:ln>
        </p:spPr>
      </p:cxnSp>
      <p:sp>
        <p:nvSpPr>
          <p:cNvPr id="45" name="Google Shape;45;p35"/>
          <p:cNvSpPr txBox="1"/>
          <p:nvPr>
            <p:ph type="title"/>
          </p:nvPr>
        </p:nvSpPr>
        <p:spPr>
          <a:xfrm>
            <a:off x="1049799" y="3552907"/>
            <a:ext cx="4886543" cy="990197"/>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46" name="Google Shape;46;p35"/>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p35"/>
          <p:cNvSpPr txBox="1"/>
          <p:nvPr>
            <p:ph idx="1" type="body"/>
          </p:nvPr>
        </p:nvSpPr>
        <p:spPr>
          <a:xfrm>
            <a:off x="1049799" y="4833465"/>
            <a:ext cx="4064001" cy="754064"/>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000"/>
              </a:spcBef>
              <a:spcAft>
                <a:spcPts val="0"/>
              </a:spcAft>
              <a:buClr>
                <a:srgbClr val="000000"/>
              </a:buClr>
              <a:buSzPts val="1800"/>
              <a:buChar char="•"/>
              <a:defRPr/>
            </a:lvl1pPr>
            <a:lvl2pPr indent="-228600" lvl="1" marL="914400" algn="l">
              <a:lnSpc>
                <a:spcPct val="90000"/>
              </a:lnSpc>
              <a:spcBef>
                <a:spcPts val="1000"/>
              </a:spcBef>
              <a:spcAft>
                <a:spcPts val="0"/>
              </a:spcAft>
              <a:buClr>
                <a:srgbClr val="000000"/>
              </a:buClr>
              <a:buSzPts val="1800"/>
              <a:buNone/>
              <a:defRPr/>
            </a:lvl2pPr>
            <a:lvl3pPr indent="-342900" lvl="2" marL="1371600" algn="l">
              <a:lnSpc>
                <a:spcPct val="90000"/>
              </a:lnSpc>
              <a:spcBef>
                <a:spcPts val="1000"/>
              </a:spcBef>
              <a:spcAft>
                <a:spcPts val="0"/>
              </a:spcAft>
              <a:buClr>
                <a:srgbClr val="000000"/>
              </a:buClr>
              <a:buSzPts val="1800"/>
              <a:buChar char="•"/>
              <a:defRPr/>
            </a:lvl3pPr>
            <a:lvl4pPr indent="-342900" lvl="3" marL="1828800" algn="l">
              <a:lnSpc>
                <a:spcPct val="90000"/>
              </a:lnSpc>
              <a:spcBef>
                <a:spcPts val="1000"/>
              </a:spcBef>
              <a:spcAft>
                <a:spcPts val="0"/>
              </a:spcAft>
              <a:buClr>
                <a:srgbClr val="000000"/>
              </a:buClr>
              <a:buSzPts val="1800"/>
              <a:buChar char="•"/>
              <a:defRPr/>
            </a:lvl4pPr>
            <a:lvl5pPr indent="-342900" lvl="4" marL="2286000" algn="l">
              <a:lnSpc>
                <a:spcPct val="90000"/>
              </a:lnSpc>
              <a:spcBef>
                <a:spcPts val="1000"/>
              </a:spcBef>
              <a:spcAft>
                <a:spcPts val="0"/>
              </a:spcAft>
              <a:buClr>
                <a:srgbClr val="000000"/>
              </a:buClr>
              <a:buSzPts val="1800"/>
              <a:buChar char="•"/>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8" name="Shape 48"/>
        <p:cNvGrpSpPr/>
        <p:nvPr/>
      </p:nvGrpSpPr>
      <p:grpSpPr>
        <a:xfrm>
          <a:off x="0" y="0"/>
          <a:ext cx="0" cy="0"/>
          <a:chOff x="0" y="0"/>
          <a:chExt cx="0" cy="0"/>
        </a:xfrm>
      </p:grpSpPr>
      <p:sp>
        <p:nvSpPr>
          <p:cNvPr id="49" name="Google Shape;49;p36"/>
          <p:cNvSpPr txBox="1"/>
          <p:nvPr>
            <p:ph type="title"/>
          </p:nvPr>
        </p:nvSpPr>
        <p:spPr>
          <a:xfrm>
            <a:off x="887306" y="2431627"/>
            <a:ext cx="11216642" cy="4057227"/>
          </a:xfrm>
          <a:prstGeom prst="rect">
            <a:avLst/>
          </a:prstGeom>
          <a:noFill/>
          <a:ln>
            <a:noFill/>
          </a:ln>
        </p:spPr>
        <p:txBody>
          <a:bodyPr anchorCtr="0" anchor="b" bIns="45700" lIns="45700" spcFirstLastPara="1" rIns="45700" wrap="square" tIns="45700">
            <a:normAutofit/>
          </a:bodyPr>
          <a:lstStyle>
            <a:lvl1pPr lvl="0" algn="l">
              <a:lnSpc>
                <a:spcPct val="90000"/>
              </a:lnSpc>
              <a:spcBef>
                <a:spcPts val="0"/>
              </a:spcBef>
              <a:spcAft>
                <a:spcPts val="0"/>
              </a:spcAft>
              <a:buClr>
                <a:srgbClr val="000000"/>
              </a:buClr>
              <a:buSzPts val="6400"/>
              <a:buFont typeface="Tahoma"/>
              <a:buNone/>
              <a:defRPr sz="6400"/>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p:txBody>
      </p:sp>
      <p:sp>
        <p:nvSpPr>
          <p:cNvPr id="50" name="Google Shape;50;p36"/>
          <p:cNvSpPr txBox="1"/>
          <p:nvPr>
            <p:ph idx="1" type="body"/>
          </p:nvPr>
        </p:nvSpPr>
        <p:spPr>
          <a:xfrm>
            <a:off x="887306" y="6527237"/>
            <a:ext cx="11216642" cy="2133600"/>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rgbClr val="888888"/>
              </a:buClr>
              <a:buSzPts val="2500"/>
              <a:buFont typeface="Tahoma"/>
              <a:buNone/>
              <a:defRPr sz="2500">
                <a:solidFill>
                  <a:srgbClr val="888888"/>
                </a:solidFill>
              </a:defRPr>
            </a:lvl1pPr>
            <a:lvl2pPr indent="-228600" lvl="1" marL="914400" algn="l">
              <a:lnSpc>
                <a:spcPct val="90000"/>
              </a:lnSpc>
              <a:spcBef>
                <a:spcPts val="1000"/>
              </a:spcBef>
              <a:spcAft>
                <a:spcPts val="0"/>
              </a:spcAft>
              <a:buClr>
                <a:srgbClr val="888888"/>
              </a:buClr>
              <a:buSzPts val="2500"/>
              <a:buFont typeface="Tahoma"/>
              <a:buNone/>
              <a:defRPr sz="2500">
                <a:solidFill>
                  <a:srgbClr val="888888"/>
                </a:solidFill>
              </a:defRPr>
            </a:lvl2pPr>
            <a:lvl3pPr indent="-228600" lvl="2" marL="1371600" algn="l">
              <a:lnSpc>
                <a:spcPct val="90000"/>
              </a:lnSpc>
              <a:spcBef>
                <a:spcPts val="1000"/>
              </a:spcBef>
              <a:spcAft>
                <a:spcPts val="0"/>
              </a:spcAft>
              <a:buClr>
                <a:srgbClr val="888888"/>
              </a:buClr>
              <a:buSzPts val="2500"/>
              <a:buFont typeface="Tahoma"/>
              <a:buNone/>
              <a:defRPr sz="2500">
                <a:solidFill>
                  <a:srgbClr val="888888"/>
                </a:solidFill>
              </a:defRPr>
            </a:lvl3pPr>
            <a:lvl4pPr indent="-228600" lvl="3" marL="1828800" algn="l">
              <a:lnSpc>
                <a:spcPct val="90000"/>
              </a:lnSpc>
              <a:spcBef>
                <a:spcPts val="1000"/>
              </a:spcBef>
              <a:spcAft>
                <a:spcPts val="0"/>
              </a:spcAft>
              <a:buClr>
                <a:srgbClr val="888888"/>
              </a:buClr>
              <a:buSzPts val="2500"/>
              <a:buFont typeface="Tahoma"/>
              <a:buNone/>
              <a:defRPr sz="2500">
                <a:solidFill>
                  <a:srgbClr val="888888"/>
                </a:solidFill>
              </a:defRPr>
            </a:lvl4pPr>
            <a:lvl5pPr indent="-228600" lvl="4" marL="2286000" algn="l">
              <a:lnSpc>
                <a:spcPct val="90000"/>
              </a:lnSpc>
              <a:spcBef>
                <a:spcPts val="1000"/>
              </a:spcBef>
              <a:spcAft>
                <a:spcPts val="0"/>
              </a:spcAft>
              <a:buClr>
                <a:srgbClr val="888888"/>
              </a:buClr>
              <a:buSzPts val="2500"/>
              <a:buFont typeface="Tahoma"/>
              <a:buNone/>
              <a:defRPr sz="2500">
                <a:solidFill>
                  <a:srgbClr val="888888"/>
                </a:solidFill>
              </a:defRPr>
            </a:lvl5pPr>
            <a:lvl6pPr indent="-342900" lvl="5" marL="2743200" algn="l">
              <a:lnSpc>
                <a:spcPct val="90000"/>
              </a:lnSpc>
              <a:spcBef>
                <a:spcPts val="1000"/>
              </a:spcBef>
              <a:spcAft>
                <a:spcPts val="0"/>
              </a:spcAft>
              <a:buClr>
                <a:srgbClr val="000000"/>
              </a:buClr>
              <a:buSzPts val="1800"/>
              <a:buChar char="•"/>
              <a:defRPr/>
            </a:lvl6pPr>
            <a:lvl7pPr indent="-342900" lvl="6" marL="3200400" algn="l">
              <a:lnSpc>
                <a:spcPct val="90000"/>
              </a:lnSpc>
              <a:spcBef>
                <a:spcPts val="1000"/>
              </a:spcBef>
              <a:spcAft>
                <a:spcPts val="0"/>
              </a:spcAft>
              <a:buClr>
                <a:srgbClr val="000000"/>
              </a:buClr>
              <a:buSzPts val="1800"/>
              <a:buChar char="•"/>
              <a:defRPr/>
            </a:lvl7pPr>
            <a:lvl8pPr indent="-342900" lvl="7" marL="3657600" algn="l">
              <a:lnSpc>
                <a:spcPct val="90000"/>
              </a:lnSpc>
              <a:spcBef>
                <a:spcPts val="1000"/>
              </a:spcBef>
              <a:spcAft>
                <a:spcPts val="0"/>
              </a:spcAft>
              <a:buClr>
                <a:srgbClr val="000000"/>
              </a:buClr>
              <a:buSzPts val="1800"/>
              <a:buChar char="•"/>
              <a:defRPr/>
            </a:lvl8pPr>
            <a:lvl9pPr indent="-342900" lvl="8" marL="4114800" algn="l">
              <a:lnSpc>
                <a:spcPct val="90000"/>
              </a:lnSpc>
              <a:spcBef>
                <a:spcPts val="1000"/>
              </a:spcBef>
              <a:spcAft>
                <a:spcPts val="0"/>
              </a:spcAft>
              <a:buClr>
                <a:srgbClr val="000000"/>
              </a:buClr>
              <a:buSzPts val="1800"/>
              <a:buChar char="•"/>
              <a:defRPr/>
            </a:lvl9pPr>
          </a:lstStyle>
          <a:p/>
        </p:txBody>
      </p:sp>
      <p:sp>
        <p:nvSpPr>
          <p:cNvPr id="51" name="Google Shape;51;p36"/>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1pPr>
            <a:lvl2pPr indent="0" lvl="1"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2pPr>
            <a:lvl3pPr indent="0" lvl="2"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3pPr>
            <a:lvl4pPr indent="0" lvl="3"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4pPr>
            <a:lvl5pPr indent="0" lvl="4"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5pPr>
            <a:lvl6pPr indent="0" lvl="5"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6pPr>
            <a:lvl7pPr indent="0" lvl="6"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7pPr>
            <a:lvl8pPr indent="0" lvl="7"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8pPr>
            <a:lvl9pPr indent="0" lvl="8" marL="0" algn="r">
              <a:lnSpc>
                <a:spcPct val="100000"/>
              </a:lnSpc>
              <a:spcBef>
                <a:spcPts val="0"/>
              </a:spcBef>
              <a:spcAft>
                <a:spcPts val="0"/>
              </a:spcAft>
              <a:buClr>
                <a:srgbClr val="000000"/>
              </a:buClr>
              <a:buSzPts val="1400"/>
              <a:buFont typeface="Tahoma"/>
              <a:buNone/>
              <a:defRPr b="1" sz="1400">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1.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cxnSp>
        <p:nvCxnSpPr>
          <p:cNvPr id="6" name="Google Shape;6;p27"/>
          <p:cNvCxnSpPr/>
          <p:nvPr/>
        </p:nvCxnSpPr>
        <p:spPr>
          <a:xfrm rot="10800000">
            <a:off x="2200052" y="1384300"/>
            <a:ext cx="9724764" cy="2"/>
          </a:xfrm>
          <a:prstGeom prst="straightConnector1">
            <a:avLst/>
          </a:prstGeom>
          <a:noFill/>
          <a:ln cap="flat" cmpd="sng" w="25400">
            <a:solidFill>
              <a:srgbClr val="000000"/>
            </a:solidFill>
            <a:prstDash val="solid"/>
            <a:miter lim="400000"/>
            <a:headEnd len="sm" w="sm" type="none"/>
            <a:tailEnd len="sm" w="sm" type="none"/>
          </a:ln>
        </p:spPr>
      </p:cxnSp>
      <p:sp>
        <p:nvSpPr>
          <p:cNvPr id="7" name="Google Shape;7;p27"/>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1pPr>
            <a:lvl2pPr indent="0" lvl="1"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2pPr>
            <a:lvl3pPr indent="0" lvl="2"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3pPr>
            <a:lvl4pPr indent="0" lvl="3"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4pPr>
            <a:lvl5pPr indent="0" lvl="4"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5pPr>
            <a:lvl6pPr indent="0" lvl="5"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6pPr>
            <a:lvl7pPr indent="0" lvl="6"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7pPr>
            <a:lvl8pPr indent="0" lvl="7"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8pPr>
            <a:lvl9pPr indent="0" lvl="8" marL="0" marR="0" rtl="0" algn="r">
              <a:lnSpc>
                <a:spcPct val="100000"/>
              </a:lnSpc>
              <a:spcBef>
                <a:spcPts val="0"/>
              </a:spcBef>
              <a:spcAft>
                <a:spcPts val="0"/>
              </a:spcAft>
              <a:buClr>
                <a:srgbClr val="000000"/>
              </a:buClr>
              <a:buSzPts val="1400"/>
              <a:buFont typeface="Tahoma"/>
              <a:buNone/>
              <a:defRPr b="1" i="0" sz="1400" u="none" cap="none" strike="noStrike">
                <a:solidFill>
                  <a:srgbClr val="000000"/>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pic>
        <p:nvPicPr>
          <p:cNvPr descr="2023 Badge.png" id="8" name="Google Shape;8;p27"/>
          <p:cNvPicPr preferRelativeResize="0"/>
          <p:nvPr/>
        </p:nvPicPr>
        <p:blipFill rotWithShape="1">
          <a:blip r:embed="rId1">
            <a:alphaModFix/>
          </a:blip>
          <a:srcRect b="0" l="0" r="0" t="0"/>
          <a:stretch/>
        </p:blipFill>
        <p:spPr>
          <a:xfrm>
            <a:off x="392417" y="12386"/>
            <a:ext cx="1947674" cy="1947674"/>
          </a:xfrm>
          <a:prstGeom prst="rect">
            <a:avLst/>
          </a:prstGeom>
          <a:noFill/>
          <a:ln>
            <a:noFill/>
          </a:ln>
        </p:spPr>
      </p:pic>
      <p:sp>
        <p:nvSpPr>
          <p:cNvPr id="9" name="Google Shape;9;p27"/>
          <p:cNvSpPr txBox="1"/>
          <p:nvPr>
            <p:ph type="title"/>
          </p:nvPr>
        </p:nvSpPr>
        <p:spPr>
          <a:xfrm>
            <a:off x="650240" y="130951"/>
            <a:ext cx="11704320" cy="2144889"/>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1pPr>
            <a:lvl2pPr lvl="1"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2pPr>
            <a:lvl3pPr lvl="2"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3pPr>
            <a:lvl4pPr lvl="3"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4pPr>
            <a:lvl5pPr lvl="4"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5pPr>
            <a:lvl6pPr lvl="5"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6pPr>
            <a:lvl7pPr lvl="6"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7pPr>
            <a:lvl8pPr lvl="7"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8pPr>
            <a:lvl9pPr lvl="8" marR="0" rtl="0" algn="l">
              <a:lnSpc>
                <a:spcPct val="90000"/>
              </a:lnSpc>
              <a:spcBef>
                <a:spcPts val="0"/>
              </a:spcBef>
              <a:spcAft>
                <a:spcPts val="0"/>
              </a:spcAft>
              <a:buClr>
                <a:srgbClr val="000000"/>
              </a:buClr>
              <a:buSzPts val="4600"/>
              <a:buFont typeface="Tahoma"/>
              <a:buNone/>
              <a:defRPr b="0" i="0" sz="4600" u="none" cap="none" strike="noStrike">
                <a:solidFill>
                  <a:srgbClr val="000000"/>
                </a:solidFill>
                <a:latin typeface="Tahoma"/>
                <a:ea typeface="Tahoma"/>
                <a:cs typeface="Tahoma"/>
                <a:sym typeface="Tahoma"/>
              </a:defRPr>
            </a:lvl9pPr>
          </a:lstStyle>
          <a:p/>
        </p:txBody>
      </p:sp>
      <p:sp>
        <p:nvSpPr>
          <p:cNvPr id="10" name="Google Shape;10;p27"/>
          <p:cNvSpPr txBox="1"/>
          <p:nvPr>
            <p:ph idx="1" type="body"/>
          </p:nvPr>
        </p:nvSpPr>
        <p:spPr>
          <a:xfrm>
            <a:off x="650240" y="2275840"/>
            <a:ext cx="11704320" cy="7477761"/>
          </a:xfrm>
          <a:prstGeom prst="rect">
            <a:avLst/>
          </a:prstGeom>
          <a:noFill/>
          <a:ln>
            <a:noFill/>
          </a:ln>
        </p:spPr>
        <p:txBody>
          <a:bodyPr anchorCtr="0" anchor="t" bIns="45700" lIns="45700" spcFirstLastPara="1" rIns="45700" wrap="square" tIns="45700">
            <a:normAutofit/>
          </a:bodyPr>
          <a:lstStyle>
            <a:lvl1pPr indent="-412750" lvl="0" marL="4572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1pPr>
            <a:lvl2pPr indent="-412750" lvl="1" marL="9144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2pPr>
            <a:lvl3pPr indent="-412750" lvl="2" marL="13716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3pPr>
            <a:lvl4pPr indent="-412750" lvl="3" marL="18288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4pPr>
            <a:lvl5pPr indent="-412750" lvl="4" marL="22860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5pPr>
            <a:lvl6pPr indent="-412750" lvl="5" marL="27432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6pPr>
            <a:lvl7pPr indent="-412750" lvl="6" marL="32004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7pPr>
            <a:lvl8pPr indent="-412750" lvl="7" marL="36576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8pPr>
            <a:lvl9pPr indent="-412750" lvl="8" marL="4114800" marR="0" rtl="0" algn="l">
              <a:lnSpc>
                <a:spcPct val="90000"/>
              </a:lnSpc>
              <a:spcBef>
                <a:spcPts val="1000"/>
              </a:spcBef>
              <a:spcAft>
                <a:spcPts val="0"/>
              </a:spcAft>
              <a:buClr>
                <a:srgbClr val="000000"/>
              </a:buClr>
              <a:buSzPts val="2900"/>
              <a:buFont typeface="Arial"/>
              <a:buChar char="•"/>
              <a:defRPr b="0" i="0" sz="2900" u="none" cap="none" strike="noStrike">
                <a:solidFill>
                  <a:srgbClr val="000000"/>
                </a:solidFill>
                <a:latin typeface="Tahoma"/>
                <a:ea typeface="Tahoma"/>
                <a:cs typeface="Tahoma"/>
                <a:sym typeface="Tahoma"/>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sp>
        <p:nvSpPr>
          <p:cNvPr id="59" name="Google Shape;59;p38"/>
          <p:cNvSpPr txBox="1"/>
          <p:nvPr>
            <p:ph idx="10" type="dt"/>
          </p:nvPr>
        </p:nvSpPr>
        <p:spPr>
          <a:xfrm>
            <a:off x="893763" y="9040813"/>
            <a:ext cx="2925762" cy="51911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60" name="Google Shape;60;p38"/>
          <p:cNvSpPr txBox="1"/>
          <p:nvPr>
            <p:ph idx="11" type="ftr"/>
          </p:nvPr>
        </p:nvSpPr>
        <p:spPr>
          <a:xfrm>
            <a:off x="4308475" y="9040813"/>
            <a:ext cx="4387850" cy="519112"/>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800"/>
              <a:buFont typeface="Calibri"/>
              <a:buNone/>
              <a:defRPr b="0" i="0" sz="1800" u="none" cap="none" strike="noStrike">
                <a:solidFill>
                  <a:srgbClr val="000000"/>
                </a:solidFill>
                <a:latin typeface="Calibri"/>
                <a:ea typeface="Calibri"/>
                <a:cs typeface="Calibri"/>
                <a:sym typeface="Calibri"/>
              </a:defRPr>
            </a:lvl9pPr>
          </a:lstStyle>
          <a:p/>
        </p:txBody>
      </p:sp>
      <p:sp>
        <p:nvSpPr>
          <p:cNvPr id="61" name="Google Shape;61;p38"/>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jp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hyperlink" Target="https://www.loc.gov/exhibits/british/brit-7.html" TargetMode="External"/><Relationship Id="rId5"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23.png"/><Relationship Id="rId11" Type="http://schemas.openxmlformats.org/officeDocument/2006/relationships/image" Target="../media/image35.png"/><Relationship Id="rId10" Type="http://schemas.openxmlformats.org/officeDocument/2006/relationships/image" Target="../media/image33.png"/><Relationship Id="rId9" Type="http://schemas.openxmlformats.org/officeDocument/2006/relationships/image" Target="../media/image26.png"/><Relationship Id="rId5" Type="http://schemas.openxmlformats.org/officeDocument/2006/relationships/image" Target="../media/image18.png"/><Relationship Id="rId6" Type="http://schemas.openxmlformats.org/officeDocument/2006/relationships/image" Target="../media/image30.png"/><Relationship Id="rId7" Type="http://schemas.openxmlformats.org/officeDocument/2006/relationships/image" Target="../media/image27.png"/><Relationship Id="rId8"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hyperlink" Target="mailto:Betsy.Pugel@nasa.gov"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4.jp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
          <p:cNvSpPr txBox="1"/>
          <p:nvPr>
            <p:ph idx="4294967295" type="ctrTitle"/>
          </p:nvPr>
        </p:nvSpPr>
        <p:spPr>
          <a:xfrm>
            <a:off x="566054" y="6244242"/>
            <a:ext cx="10014857" cy="1564320"/>
          </a:xfrm>
          <a:prstGeom prst="rect">
            <a:avLst/>
          </a:prstGeom>
          <a:noFill/>
          <a:ln>
            <a:noFill/>
          </a:ln>
        </p:spPr>
        <p:txBody>
          <a:bodyPr anchorCtr="0" anchor="b" bIns="45700" lIns="45700" spcFirstLastPara="1" rIns="45700" wrap="square" tIns="45700">
            <a:noAutofit/>
          </a:bodyPr>
          <a:lstStyle/>
          <a:p>
            <a:pPr indent="0" lvl="0" marL="0" marR="0" rtl="0" algn="ctr">
              <a:lnSpc>
                <a:spcPct val="90000"/>
              </a:lnSpc>
              <a:spcBef>
                <a:spcPts val="0"/>
              </a:spcBef>
              <a:spcAft>
                <a:spcPts val="0"/>
              </a:spcAft>
              <a:buClr>
                <a:srgbClr val="000000"/>
              </a:buClr>
              <a:buSzPts val="3200"/>
              <a:buFont typeface="Tahoma"/>
              <a:buNone/>
            </a:pPr>
            <a:r>
              <a:rPr b="0" i="0" lang="en-US" sz="3200" u="none" cap="none" strike="noStrike">
                <a:solidFill>
                  <a:srgbClr val="000000"/>
                </a:solidFill>
                <a:latin typeface="Tahoma"/>
                <a:ea typeface="Tahoma"/>
                <a:cs typeface="Tahoma"/>
                <a:sym typeface="Tahoma"/>
              </a:rPr>
              <a:t>From Story to STM by Way of Requirements…</a:t>
            </a:r>
            <a:br>
              <a:rPr b="0" i="0" lang="en-US" sz="3200" u="none" cap="none" strike="noStrike">
                <a:solidFill>
                  <a:srgbClr val="000000"/>
                </a:solidFill>
                <a:latin typeface="Tahoma"/>
                <a:ea typeface="Tahoma"/>
                <a:cs typeface="Tahoma"/>
                <a:sym typeface="Tahoma"/>
              </a:rPr>
            </a:br>
            <a:r>
              <a:rPr b="0" i="1" lang="en-US" sz="3200" u="none" cap="none" strike="noStrike">
                <a:solidFill>
                  <a:srgbClr val="000000"/>
                </a:solidFill>
                <a:latin typeface="Tahoma"/>
                <a:ea typeface="Tahoma"/>
                <a:cs typeface="Tahoma"/>
                <a:sym typeface="Tahoma"/>
              </a:rPr>
              <a:t>a benevolent introduction</a:t>
            </a:r>
            <a:endParaRPr b="0" i="0" sz="3200" u="none" cap="none" strike="noStrike">
              <a:solidFill>
                <a:srgbClr val="000000"/>
              </a:solidFill>
              <a:latin typeface="Tahoma"/>
              <a:ea typeface="Tahoma"/>
              <a:cs typeface="Tahoma"/>
              <a:sym typeface="Tahoma"/>
            </a:endParaRPr>
          </a:p>
        </p:txBody>
      </p:sp>
      <p:sp>
        <p:nvSpPr>
          <p:cNvPr id="136" name="Google Shape;136;p1"/>
          <p:cNvSpPr txBox="1"/>
          <p:nvPr>
            <p:ph idx="4294967295" type="subTitle"/>
          </p:nvPr>
        </p:nvSpPr>
        <p:spPr>
          <a:xfrm>
            <a:off x="1515288" y="8028313"/>
            <a:ext cx="8116391" cy="678301"/>
          </a:xfrm>
          <a:prstGeom prst="rect">
            <a:avLst/>
          </a:prstGeom>
          <a:noFill/>
          <a:ln>
            <a:noFill/>
          </a:ln>
        </p:spPr>
        <p:txBody>
          <a:bodyPr anchorCtr="0" anchor="t" bIns="45700" lIns="45700" spcFirstLastPara="1" rIns="45700" wrap="square" tIns="45700">
            <a:normAutofit fontScale="85000" lnSpcReduction="20000"/>
          </a:bodyPr>
          <a:lstStyle/>
          <a:p>
            <a:pPr indent="0" lvl="0" marL="0" marR="0" rtl="0" algn="ctr">
              <a:lnSpc>
                <a:spcPct val="90000"/>
              </a:lnSpc>
              <a:spcBef>
                <a:spcPts val="0"/>
              </a:spcBef>
              <a:spcAft>
                <a:spcPts val="0"/>
              </a:spcAft>
              <a:buClr>
                <a:srgbClr val="000000"/>
              </a:buClr>
              <a:buSzPct val="100000"/>
              <a:buFont typeface="Arial"/>
              <a:buNone/>
            </a:pPr>
            <a:r>
              <a:rPr b="0" i="0" lang="en-US" sz="2500" u="none" cap="none" strike="noStrike">
                <a:solidFill>
                  <a:srgbClr val="000000"/>
                </a:solidFill>
                <a:latin typeface="Tahoma"/>
                <a:ea typeface="Tahoma"/>
                <a:cs typeface="Tahoma"/>
                <a:sym typeface="Tahoma"/>
              </a:rPr>
              <a:t>Betsy Pugel </a:t>
            </a:r>
            <a:endParaRPr/>
          </a:p>
          <a:p>
            <a:pPr indent="0" lvl="0" marL="0" marR="0" rtl="0" algn="ctr">
              <a:lnSpc>
                <a:spcPct val="90000"/>
              </a:lnSpc>
              <a:spcBef>
                <a:spcPts val="1000"/>
              </a:spcBef>
              <a:spcAft>
                <a:spcPts val="0"/>
              </a:spcAft>
              <a:buClr>
                <a:srgbClr val="000000"/>
              </a:buClr>
              <a:buSzPct val="100000"/>
              <a:buFont typeface="Arial"/>
              <a:buNone/>
            </a:pPr>
            <a:r>
              <a:rPr b="0" i="0" lang="en-US" sz="2500" u="none" cap="none" strike="noStrike">
                <a:solidFill>
                  <a:srgbClr val="000000"/>
                </a:solidFill>
                <a:latin typeface="Tahoma"/>
                <a:ea typeface="Tahoma"/>
                <a:cs typeface="Tahoma"/>
                <a:sym typeface="Tahoma"/>
              </a:rPr>
              <a:t>NASA Goddard Space Flight Center</a:t>
            </a:r>
            <a:endParaRPr b="0" i="0" sz="2500" u="none" cap="none" strike="noStrike">
              <a:solidFill>
                <a:srgbClr val="000000"/>
              </a:solidFill>
              <a:latin typeface="Tahoma"/>
              <a:ea typeface="Tahoma"/>
              <a:cs typeface="Tahoma"/>
              <a:sym typeface="Tahoma"/>
            </a:endParaRPr>
          </a:p>
        </p:txBody>
      </p:sp>
      <p:sp>
        <p:nvSpPr>
          <p:cNvPr id="137" name="Google Shape;137;p1"/>
          <p:cNvSpPr txBox="1"/>
          <p:nvPr/>
        </p:nvSpPr>
        <p:spPr>
          <a:xfrm>
            <a:off x="939799" y="9146117"/>
            <a:ext cx="2834642" cy="307341"/>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Tahoma"/>
              <a:buNone/>
            </a:pPr>
            <a:r>
              <a:t/>
            </a:r>
            <a:endParaRPr b="1" i="0" sz="1400" u="none" cap="none" strike="noStrike">
              <a:solidFill>
                <a:srgbClr val="000000"/>
              </a:solidFill>
              <a:latin typeface="Tahoma"/>
              <a:ea typeface="Tahoma"/>
              <a:cs typeface="Tahoma"/>
              <a:sym typeface="Tahoma"/>
            </a:endParaRPr>
          </a:p>
        </p:txBody>
      </p:sp>
      <p:sp>
        <p:nvSpPr>
          <p:cNvPr id="138" name="Google Shape;138;p1"/>
          <p:cNvSpPr txBox="1"/>
          <p:nvPr>
            <p:ph idx="12" type="sldNum"/>
          </p:nvPr>
        </p:nvSpPr>
        <p:spPr>
          <a:xfrm>
            <a:off x="11893371" y="9146117"/>
            <a:ext cx="217350"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0"/>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accent1"/>
              </a:buClr>
              <a:buSzPts val="4600"/>
              <a:buFont typeface="Tahoma"/>
              <a:buNone/>
            </a:pPr>
            <a:r>
              <a:rPr b="1" lang="en-US">
                <a:solidFill>
                  <a:schemeClr val="accent1"/>
                </a:solidFill>
              </a:rPr>
              <a:t>Basic Elements of a Requirement</a:t>
            </a:r>
            <a:endParaRPr/>
          </a:p>
        </p:txBody>
      </p:sp>
      <p:grpSp>
        <p:nvGrpSpPr>
          <p:cNvPr id="236" name="Google Shape;236;p10"/>
          <p:cNvGrpSpPr/>
          <p:nvPr/>
        </p:nvGrpSpPr>
        <p:grpSpPr>
          <a:xfrm>
            <a:off x="2067714" y="1591824"/>
            <a:ext cx="9211270" cy="5757043"/>
            <a:chOff x="1073760" y="1683"/>
            <a:chExt cx="9211270" cy="5757043"/>
          </a:xfrm>
        </p:grpSpPr>
        <p:sp>
          <p:nvSpPr>
            <p:cNvPr id="237" name="Google Shape;237;p10"/>
            <p:cNvSpPr/>
            <p:nvPr/>
          </p:nvSpPr>
          <p:spPr>
            <a:xfrm>
              <a:off x="1073760" y="1683"/>
              <a:ext cx="2878521" cy="1727113"/>
            </a:xfrm>
            <a:prstGeom prst="hexagon">
              <a:avLst>
                <a:gd fmla="val 25000" name="adj"/>
                <a:gd fmla="val 115470" name="vf"/>
              </a:avLst>
            </a:prstGeom>
            <a:gradFill>
              <a:gsLst>
                <a:gs pos="0">
                  <a:srgbClr val="2F6CD6"/>
                </a:gs>
                <a:gs pos="100000">
                  <a:srgbClr val="8FB2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0"/>
            <p:cNvSpPr txBox="1"/>
            <p:nvPr/>
          </p:nvSpPr>
          <p:spPr>
            <a:xfrm>
              <a:off x="1457563" y="231965"/>
              <a:ext cx="2110915" cy="1266549"/>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Contains a </a:t>
              </a:r>
              <a:endParaRPr/>
            </a:p>
            <a:p>
              <a:pPr indent="0" lvl="0" marL="0" marR="0" rtl="0" algn="ctr">
                <a:lnSpc>
                  <a:spcPct val="90000"/>
                </a:lnSpc>
                <a:spcBef>
                  <a:spcPts val="84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“shall” in it..</a:t>
              </a:r>
              <a:endParaRPr/>
            </a:p>
          </p:txBody>
        </p:sp>
        <p:sp>
          <p:nvSpPr>
            <p:cNvPr id="239" name="Google Shape;239;p10"/>
            <p:cNvSpPr/>
            <p:nvPr/>
          </p:nvSpPr>
          <p:spPr>
            <a:xfrm>
              <a:off x="4240135" y="1683"/>
              <a:ext cx="2878521" cy="1727113"/>
            </a:xfrm>
            <a:prstGeom prst="hexagon">
              <a:avLst>
                <a:gd fmla="val 25000" name="adj"/>
                <a:gd fmla="val 115470" name="vf"/>
              </a:avLst>
            </a:prstGeom>
            <a:gradFill>
              <a:gsLst>
                <a:gs pos="0">
                  <a:srgbClr val="2F6CD6"/>
                </a:gs>
                <a:gs pos="100000">
                  <a:srgbClr val="8FB2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0"/>
            <p:cNvSpPr txBox="1"/>
            <p:nvPr/>
          </p:nvSpPr>
          <p:spPr>
            <a:xfrm>
              <a:off x="4623938" y="231965"/>
              <a:ext cx="2110915" cy="1266549"/>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Conveys expectations for what is to  be delivered</a:t>
              </a:r>
              <a:endParaRPr/>
            </a:p>
          </p:txBody>
        </p:sp>
        <p:sp>
          <p:nvSpPr>
            <p:cNvPr id="241" name="Google Shape;241;p10"/>
            <p:cNvSpPr/>
            <p:nvPr/>
          </p:nvSpPr>
          <p:spPr>
            <a:xfrm>
              <a:off x="7406509" y="1683"/>
              <a:ext cx="2878521" cy="1727113"/>
            </a:xfrm>
            <a:prstGeom prst="hexagon">
              <a:avLst>
                <a:gd fmla="val 25000" name="adj"/>
                <a:gd fmla="val 115470" name="vf"/>
              </a:avLst>
            </a:prstGeom>
            <a:gradFill>
              <a:gsLst>
                <a:gs pos="0">
                  <a:srgbClr val="2F6CD6"/>
                </a:gs>
                <a:gs pos="100000">
                  <a:srgbClr val="8FB2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0"/>
            <p:cNvSpPr txBox="1"/>
            <p:nvPr/>
          </p:nvSpPr>
          <p:spPr>
            <a:xfrm>
              <a:off x="7790312" y="231965"/>
              <a:ext cx="2110915" cy="126654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1" i="0" lang="en-US" sz="2000" u="none" cap="none" strike="noStrike">
                  <a:solidFill>
                    <a:schemeClr val="lt1"/>
                  </a:solidFill>
                  <a:latin typeface="Calibri"/>
                  <a:ea typeface="Calibri"/>
                  <a:cs typeface="Calibri"/>
                  <a:sym typeface="Calibri"/>
                </a:rPr>
                <a:t>A way to clearly communicate </a:t>
              </a:r>
              <a:endParaRPr/>
            </a:p>
          </p:txBody>
        </p:sp>
        <p:sp>
          <p:nvSpPr>
            <p:cNvPr id="243" name="Google Shape;243;p10"/>
            <p:cNvSpPr/>
            <p:nvPr/>
          </p:nvSpPr>
          <p:spPr>
            <a:xfrm>
              <a:off x="1073760" y="2016648"/>
              <a:ext cx="2878521" cy="1727113"/>
            </a:xfrm>
            <a:prstGeom prst="hexagon">
              <a:avLst>
                <a:gd fmla="val 25000" name="adj"/>
                <a:gd fmla="val 115470" name="vf"/>
              </a:avLst>
            </a:prstGeom>
            <a:gradFill>
              <a:gsLst>
                <a:gs pos="0">
                  <a:srgbClr val="2F6CD6"/>
                </a:gs>
                <a:gs pos="100000">
                  <a:srgbClr val="8FB2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0"/>
            <p:cNvSpPr txBox="1"/>
            <p:nvPr/>
          </p:nvSpPr>
          <p:spPr>
            <a:xfrm>
              <a:off x="1457563" y="2246930"/>
              <a:ext cx="2110915" cy="1266549"/>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Contains one thought per statement</a:t>
              </a:r>
              <a:endParaRPr/>
            </a:p>
          </p:txBody>
        </p:sp>
        <p:sp>
          <p:nvSpPr>
            <p:cNvPr id="245" name="Google Shape;245;p10"/>
            <p:cNvSpPr/>
            <p:nvPr/>
          </p:nvSpPr>
          <p:spPr>
            <a:xfrm>
              <a:off x="4240135" y="2016648"/>
              <a:ext cx="2878521" cy="1727113"/>
            </a:xfrm>
            <a:prstGeom prst="hexagon">
              <a:avLst>
                <a:gd fmla="val 25000" name="adj"/>
                <a:gd fmla="val 115470" name="vf"/>
              </a:avLst>
            </a:prstGeom>
            <a:gradFill>
              <a:gsLst>
                <a:gs pos="0">
                  <a:srgbClr val="2F6CD6"/>
                </a:gs>
                <a:gs pos="100000">
                  <a:srgbClr val="8FB2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0"/>
            <p:cNvSpPr txBox="1"/>
            <p:nvPr/>
          </p:nvSpPr>
          <p:spPr>
            <a:xfrm>
              <a:off x="4623938" y="2246930"/>
              <a:ext cx="2110915" cy="1266549"/>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lt1"/>
                </a:buClr>
                <a:buSzPts val="2000"/>
                <a:buFont typeface="Calibri"/>
                <a:buNone/>
              </a:pPr>
              <a:r>
                <a:rPr b="1" i="0" lang="en-US" sz="2000" u="none" cap="none" strike="noStrike">
                  <a:solidFill>
                    <a:schemeClr val="lt1"/>
                  </a:solidFill>
                  <a:latin typeface="Calibri"/>
                  <a:ea typeface="Calibri"/>
                  <a:cs typeface="Calibri"/>
                  <a:sym typeface="Calibri"/>
                </a:rPr>
                <a:t>Single interpretation </a:t>
              </a:r>
              <a:endParaRPr/>
            </a:p>
          </p:txBody>
        </p:sp>
        <p:sp>
          <p:nvSpPr>
            <p:cNvPr id="247" name="Google Shape;247;p10"/>
            <p:cNvSpPr/>
            <p:nvPr/>
          </p:nvSpPr>
          <p:spPr>
            <a:xfrm>
              <a:off x="7406509" y="2016648"/>
              <a:ext cx="2878521" cy="1727113"/>
            </a:xfrm>
            <a:prstGeom prst="hexagon">
              <a:avLst>
                <a:gd fmla="val 25000" name="adj"/>
                <a:gd fmla="val 115470" name="vf"/>
              </a:avLst>
            </a:prstGeom>
            <a:gradFill>
              <a:gsLst>
                <a:gs pos="0">
                  <a:srgbClr val="2F6CD6"/>
                </a:gs>
                <a:gs pos="100000">
                  <a:srgbClr val="8FB2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0"/>
            <p:cNvSpPr txBox="1"/>
            <p:nvPr/>
          </p:nvSpPr>
          <p:spPr>
            <a:xfrm>
              <a:off x="7790312" y="2246930"/>
              <a:ext cx="2110915" cy="1266549"/>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1" i="0" lang="en-US" sz="2800" u="none" cap="none" strike="noStrike">
                  <a:solidFill>
                    <a:schemeClr val="lt1"/>
                  </a:solidFill>
                  <a:latin typeface="Calibri"/>
                  <a:ea typeface="Calibri"/>
                  <a:cs typeface="Calibri"/>
                  <a:sym typeface="Calibri"/>
                </a:rPr>
                <a:t>Active Voice:</a:t>
              </a:r>
              <a:endParaRPr/>
            </a:p>
            <a:p>
              <a:pPr indent="0" lvl="0" marL="0" marR="0" rtl="0" algn="ctr">
                <a:lnSpc>
                  <a:spcPct val="90000"/>
                </a:lnSpc>
                <a:spcBef>
                  <a:spcPts val="980"/>
                </a:spcBef>
                <a:spcAft>
                  <a:spcPts val="0"/>
                </a:spcAft>
                <a:buClr>
                  <a:schemeClr val="lt1"/>
                </a:buClr>
                <a:buSzPts val="2400"/>
                <a:buFont typeface="Calibri"/>
                <a:buNone/>
              </a:pPr>
              <a:r>
                <a:rPr b="0" i="1" lang="en-US" sz="2400" u="none" cap="none" strike="noStrike">
                  <a:solidFill>
                    <a:schemeClr val="lt1"/>
                  </a:solidFill>
                  <a:latin typeface="Calibri"/>
                  <a:ea typeface="Calibri"/>
                  <a:cs typeface="Calibri"/>
                  <a:sym typeface="Calibri"/>
                </a:rPr>
                <a:t>“Who” shall “what”?</a:t>
              </a:r>
              <a:endParaRPr/>
            </a:p>
          </p:txBody>
        </p:sp>
        <p:sp>
          <p:nvSpPr>
            <p:cNvPr id="249" name="Google Shape;249;p10"/>
            <p:cNvSpPr/>
            <p:nvPr/>
          </p:nvSpPr>
          <p:spPr>
            <a:xfrm>
              <a:off x="1073760" y="4031613"/>
              <a:ext cx="2878521" cy="1727113"/>
            </a:xfrm>
            <a:prstGeom prst="hexagon">
              <a:avLst>
                <a:gd fmla="val 25000" name="adj"/>
                <a:gd fmla="val 115470" name="vf"/>
              </a:avLst>
            </a:prstGeom>
            <a:gradFill>
              <a:gsLst>
                <a:gs pos="0">
                  <a:srgbClr val="2F6CD6"/>
                </a:gs>
                <a:gs pos="100000">
                  <a:srgbClr val="8FB2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0"/>
            <p:cNvSpPr txBox="1"/>
            <p:nvPr/>
          </p:nvSpPr>
          <p:spPr>
            <a:xfrm>
              <a:off x="1457563" y="4261895"/>
              <a:ext cx="2110915" cy="1266549"/>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1" i="0" lang="en-US" sz="2800" u="none" cap="none" strike="noStrike">
                  <a:solidFill>
                    <a:schemeClr val="lt1"/>
                  </a:solidFill>
                  <a:latin typeface="Calibri"/>
                  <a:ea typeface="Calibri"/>
                  <a:cs typeface="Calibri"/>
                  <a:sym typeface="Calibri"/>
                </a:rPr>
                <a:t>Plain English</a:t>
              </a:r>
              <a:endParaRPr/>
            </a:p>
          </p:txBody>
        </p:sp>
        <p:sp>
          <p:nvSpPr>
            <p:cNvPr id="251" name="Google Shape;251;p10"/>
            <p:cNvSpPr/>
            <p:nvPr/>
          </p:nvSpPr>
          <p:spPr>
            <a:xfrm>
              <a:off x="4240135" y="4031613"/>
              <a:ext cx="2878521" cy="1727113"/>
            </a:xfrm>
            <a:prstGeom prst="hexagon">
              <a:avLst>
                <a:gd fmla="val 25000" name="adj"/>
                <a:gd fmla="val 115470" name="vf"/>
              </a:avLst>
            </a:prstGeom>
            <a:gradFill>
              <a:gsLst>
                <a:gs pos="0">
                  <a:srgbClr val="2F6CD6"/>
                </a:gs>
                <a:gs pos="100000">
                  <a:srgbClr val="8FB2FF"/>
                </a:gs>
              </a:gsLst>
              <a:lin ang="16200000" scaled="0"/>
            </a:gra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0"/>
            <p:cNvSpPr txBox="1"/>
            <p:nvPr/>
          </p:nvSpPr>
          <p:spPr>
            <a:xfrm>
              <a:off x="4623938" y="4261895"/>
              <a:ext cx="2110915" cy="1266549"/>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1" i="0" lang="en-US" sz="2800" u="none" cap="none" strike="noStrike">
                  <a:solidFill>
                    <a:schemeClr val="lt1"/>
                  </a:solidFill>
                  <a:latin typeface="Calibri"/>
                  <a:ea typeface="Calibri"/>
                  <a:cs typeface="Calibri"/>
                  <a:sym typeface="Calibri"/>
                </a:rPr>
                <a:t>No “and/ors”</a:t>
              </a:r>
              <a:endParaRPr/>
            </a:p>
          </p:txBody>
        </p:sp>
        <p:sp>
          <p:nvSpPr>
            <p:cNvPr id="253" name="Google Shape;253;p10"/>
            <p:cNvSpPr/>
            <p:nvPr/>
          </p:nvSpPr>
          <p:spPr>
            <a:xfrm>
              <a:off x="7406509" y="4031613"/>
              <a:ext cx="2878521" cy="1727113"/>
            </a:xfrm>
            <a:prstGeom prst="hexagon">
              <a:avLst>
                <a:gd fmla="val 25000" name="adj"/>
                <a:gd fmla="val 115470" name="vf"/>
              </a:avLst>
            </a:prstGeom>
            <a:gradFill>
              <a:gsLst>
                <a:gs pos="0">
                  <a:srgbClr val="2F6CD6"/>
                </a:gs>
                <a:gs pos="100000">
                  <a:srgbClr val="8FB2FF"/>
                </a:gs>
              </a:gsLst>
              <a:lin ang="162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0"/>
            <p:cNvSpPr txBox="1"/>
            <p:nvPr/>
          </p:nvSpPr>
          <p:spPr>
            <a:xfrm>
              <a:off x="7790312" y="4261895"/>
              <a:ext cx="2110915" cy="1266549"/>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1" i="0" lang="en-US" sz="2800" u="none" cap="none" strike="noStrike">
                  <a:solidFill>
                    <a:schemeClr val="lt1"/>
                  </a:solidFill>
                  <a:latin typeface="Calibri"/>
                  <a:ea typeface="Calibri"/>
                  <a:cs typeface="Calibri"/>
                  <a:sym typeface="Calibri"/>
                </a:rPr>
                <a:t>Stated Positively</a:t>
              </a:r>
              <a:endParaRPr/>
            </a:p>
            <a:p>
              <a:pPr indent="0" lvl="0" marL="0" marR="0" rtl="0" algn="ctr">
                <a:lnSpc>
                  <a:spcPct val="90000"/>
                </a:lnSpc>
                <a:spcBef>
                  <a:spcPts val="980"/>
                </a:spcBef>
                <a:spcAft>
                  <a:spcPts val="0"/>
                </a:spcAft>
                <a:buClr>
                  <a:schemeClr val="lt1"/>
                </a:buClr>
                <a:buSzPts val="2400"/>
                <a:buFont typeface="Calibri"/>
                <a:buNone/>
              </a:pPr>
              <a:r>
                <a:rPr b="0" i="1" lang="en-US" sz="2400" u="none" cap="none" strike="noStrike">
                  <a:solidFill>
                    <a:schemeClr val="lt1"/>
                  </a:solidFill>
                  <a:latin typeface="Calibri"/>
                  <a:ea typeface="Calibri"/>
                  <a:cs typeface="Calibri"/>
                  <a:sym typeface="Calibri"/>
                </a:rPr>
                <a:t>"shall" vs. "shall not"</a:t>
              </a:r>
              <a:endParaRPr b="0" i="1" sz="2800" u="none" cap="none" strike="noStrike">
                <a:solidFill>
                  <a:schemeClr val="lt1"/>
                </a:solidFill>
                <a:latin typeface="Calibri"/>
                <a:ea typeface="Calibri"/>
                <a:cs typeface="Calibri"/>
                <a:sym typeface="Calibri"/>
              </a:endParaRPr>
            </a:p>
          </p:txBody>
        </p:sp>
      </p:grpSp>
      <p:sp>
        <p:nvSpPr>
          <p:cNvPr id="255" name="Google Shape;255;p10"/>
          <p:cNvSpPr txBox="1"/>
          <p:nvPr/>
        </p:nvSpPr>
        <p:spPr>
          <a:xfrm>
            <a:off x="2783257" y="7597919"/>
            <a:ext cx="8765838" cy="12003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The drink shall be 12 ounces, combined</a:t>
            </a:r>
            <a:endParaRPr/>
          </a:p>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with a single shot of decaffeinated espresso and some chocolate and</a:t>
            </a:r>
            <a:endParaRPr/>
          </a:p>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no whipped cream.</a:t>
            </a:r>
            <a:endParaRPr/>
          </a:p>
        </p:txBody>
      </p:sp>
      <p:sp>
        <p:nvSpPr>
          <p:cNvPr id="256" name="Google Shape;256;p10"/>
          <p:cNvSpPr txBox="1"/>
          <p:nvPr/>
        </p:nvSpPr>
        <p:spPr>
          <a:xfrm>
            <a:off x="2783257" y="8909692"/>
            <a:ext cx="65055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r>
              <a:rPr b="0" i="1" lang="en-US" sz="1800" u="none" cap="none" strike="noStrike">
                <a:solidFill>
                  <a:srgbClr val="000000"/>
                </a:solidFill>
                <a:latin typeface="Calibri"/>
                <a:ea typeface="Calibri"/>
                <a:cs typeface="Calibri"/>
                <a:sym typeface="Calibri"/>
              </a:rPr>
              <a:t>Uh oh, let’s try this again….</a:t>
            </a:r>
            <a:endParaRPr b="0" i="0" sz="1800" u="none" cap="none" strike="noStrike">
              <a:solidFill>
                <a:srgbClr val="000000"/>
              </a:solidFill>
              <a:latin typeface="Calibri"/>
              <a:ea typeface="Calibri"/>
              <a:cs typeface="Calibri"/>
              <a:sym typeface="Calibri"/>
            </a:endParaRPr>
          </a:p>
        </p:txBody>
      </p:sp>
      <p:sp>
        <p:nvSpPr>
          <p:cNvPr id="257" name="Google Shape;257;p10"/>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1"/>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accent1"/>
              </a:buClr>
              <a:buSzPts val="4600"/>
              <a:buFont typeface="Tahoma"/>
              <a:buNone/>
            </a:pPr>
            <a:r>
              <a:rPr b="1" lang="en-US">
                <a:solidFill>
                  <a:schemeClr val="accent1"/>
                </a:solidFill>
              </a:rPr>
              <a:t>Basic Elements of a Requirement</a:t>
            </a:r>
            <a:endParaRPr/>
          </a:p>
        </p:txBody>
      </p:sp>
      <p:sp>
        <p:nvSpPr>
          <p:cNvPr id="263" name="Google Shape;263;p11"/>
          <p:cNvSpPr txBox="1"/>
          <p:nvPr/>
        </p:nvSpPr>
        <p:spPr>
          <a:xfrm>
            <a:off x="292637" y="2089967"/>
            <a:ext cx="10087495" cy="830995"/>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The drink shall be 12 ounces, combined </a:t>
            </a:r>
            <a:endParaRPr/>
          </a:p>
          <a:p>
            <a:pPr indent="0" lvl="0" marL="0" marR="0" rtl="0" algn="l">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with a single shot of decaffeinated espresso, whole milk  and some chocolate.</a:t>
            </a:r>
            <a:endParaRPr/>
          </a:p>
        </p:txBody>
      </p:sp>
      <p:sp>
        <p:nvSpPr>
          <p:cNvPr id="264" name="Google Shape;264;p11"/>
          <p:cNvSpPr txBox="1"/>
          <p:nvPr/>
        </p:nvSpPr>
        <p:spPr>
          <a:xfrm>
            <a:off x="9685206" y="1971173"/>
            <a:ext cx="10372284" cy="707884"/>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This time, with details!</a:t>
            </a:r>
            <a:endParaRPr/>
          </a:p>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p:txBody>
      </p:sp>
      <p:sp>
        <p:nvSpPr>
          <p:cNvPr id="265" name="Google Shape;265;p11"/>
          <p:cNvSpPr txBox="1"/>
          <p:nvPr/>
        </p:nvSpPr>
        <p:spPr>
          <a:xfrm>
            <a:off x="431459" y="9230382"/>
            <a:ext cx="12104102" cy="52321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0" i="1" lang="en-US" sz="1400" u="none" cap="none" strike="noStrike">
                <a:solidFill>
                  <a:srgbClr val="000000"/>
                </a:solidFill>
                <a:latin typeface="Calibri"/>
                <a:ea typeface="Calibri"/>
                <a:cs typeface="Calibri"/>
                <a:sym typeface="Calibri"/>
              </a:rPr>
              <a:t>Again, we are NOT here to destroy your enjoyment of coffee or the simple pleasures in life, though, Reference 1, In-situ rheological and structural characterization of milk foams in a commercial foaming device, J. Food Engineering, </a:t>
            </a:r>
            <a:r>
              <a:rPr b="1" i="1" lang="en-US" sz="1400" u="none" cap="none" strike="noStrike">
                <a:solidFill>
                  <a:srgbClr val="000000"/>
                </a:solidFill>
                <a:latin typeface="Calibri"/>
                <a:ea typeface="Calibri"/>
                <a:cs typeface="Calibri"/>
                <a:sym typeface="Calibri"/>
              </a:rPr>
              <a:t>290</a:t>
            </a:r>
            <a:r>
              <a:rPr b="0" i="1" lang="en-US" sz="1400" u="none" cap="none" strike="noStrike">
                <a:solidFill>
                  <a:srgbClr val="000000"/>
                </a:solidFill>
                <a:latin typeface="Calibri"/>
                <a:ea typeface="Calibri"/>
                <a:cs typeface="Calibri"/>
                <a:sym typeface="Calibri"/>
              </a:rPr>
              <a:t>, 110150 (2021) was a neat read!)</a:t>
            </a:r>
            <a:endParaRPr/>
          </a:p>
        </p:txBody>
      </p:sp>
      <p:sp>
        <p:nvSpPr>
          <p:cNvPr id="266" name="Google Shape;266;p11"/>
          <p:cNvSpPr txBox="1"/>
          <p:nvPr/>
        </p:nvSpPr>
        <p:spPr>
          <a:xfrm>
            <a:off x="362048" y="3164564"/>
            <a:ext cx="12242924" cy="563231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drink shall be a total of 12 ounces in volume, +/- 0.25 ounces.</a:t>
            </a:r>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drink shall contain 2 ounces of espresso decaffeinated to 2.5 +/-1 mg caffeine per ounce. </a:t>
            </a:r>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drink shall contain 8 ounces of whole milk from a freshly opened container that is no less than 4 days away from expiration, steam-processed to 110 </a:t>
            </a:r>
            <a:r>
              <a:rPr b="0" baseline="30000" i="0" lang="en-US" sz="2400" u="none" cap="none" strike="noStrike">
                <a:solidFill>
                  <a:srgbClr val="000000"/>
                </a:solidFill>
                <a:latin typeface="Calibri"/>
                <a:ea typeface="Calibri"/>
                <a:cs typeface="Calibri"/>
                <a:sym typeface="Calibri"/>
              </a:rPr>
              <a:t>o</a:t>
            </a:r>
            <a:r>
              <a:rPr b="0" i="0" lang="en-US" sz="2400" u="none" cap="none" strike="noStrike">
                <a:solidFill>
                  <a:srgbClr val="000000"/>
                </a:solidFill>
                <a:latin typeface="Calibri"/>
                <a:ea typeface="Calibri"/>
                <a:cs typeface="Calibri"/>
                <a:sym typeface="Calibri"/>
              </a:rPr>
              <a:t>C</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drink shall contain 1 ounce of milk foamed to a mean bubble radius of 250 microns</a:t>
            </a:r>
            <a:r>
              <a:rPr b="0" baseline="30000" i="0" lang="en-US" sz="2400" u="none" cap="none" strike="noStrike">
                <a:solidFill>
                  <a:srgbClr val="000000"/>
                </a:solidFill>
                <a:latin typeface="Calibri"/>
                <a:ea typeface="Calibri"/>
                <a:cs typeface="Calibri"/>
                <a:sym typeface="Calibri"/>
              </a:rPr>
              <a:t>1</a:t>
            </a:r>
            <a:endParaRPr b="0" i="0" sz="2400" u="none" cap="none" strike="noStrike">
              <a:solidFill>
                <a:srgbClr val="000000"/>
              </a:solidFill>
              <a:latin typeface="Calibri"/>
              <a:ea typeface="Calibri"/>
              <a:cs typeface="Calibri"/>
              <a:sym typeface="Calibri"/>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drink shall contain 2 ounces of chocolate syrup.</a:t>
            </a:r>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drink shall be delivered in a cup  (see Cup, under Coffee Interface Requirement Document for lifetime, thermal requirements, sustainability etc. ).</a:t>
            </a:r>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drink shall be delivered withing 5 minutes of ordering.</a:t>
            </a:r>
            <a:endParaRPr/>
          </a:p>
        </p:txBody>
      </p:sp>
      <p:sp>
        <p:nvSpPr>
          <p:cNvPr id="267" name="Google Shape;267;p11"/>
          <p:cNvSpPr txBox="1"/>
          <p:nvPr>
            <p:ph idx="12" type="sldNum"/>
          </p:nvPr>
        </p:nvSpPr>
        <p:spPr>
          <a:xfrm>
            <a:off x="12573341" y="9338320"/>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2"/>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accent1"/>
              </a:buClr>
              <a:buSzPts val="4600"/>
              <a:buFont typeface="Tahoma"/>
              <a:buNone/>
            </a:pPr>
            <a:r>
              <a:rPr b="1" lang="en-US">
                <a:solidFill>
                  <a:schemeClr val="accent1"/>
                </a:solidFill>
              </a:rPr>
              <a:t>What do requirements do?</a:t>
            </a:r>
            <a:endParaRPr/>
          </a:p>
        </p:txBody>
      </p:sp>
      <p:sp>
        <p:nvSpPr>
          <p:cNvPr id="273" name="Google Shape;273;p12"/>
          <p:cNvSpPr txBox="1"/>
          <p:nvPr>
            <p:ph idx="1" type="body"/>
          </p:nvPr>
        </p:nvSpPr>
        <p:spPr>
          <a:xfrm>
            <a:off x="562802" y="2871995"/>
            <a:ext cx="6880168" cy="6188570"/>
          </a:xfrm>
          <a:prstGeom prst="rect">
            <a:avLst/>
          </a:prstGeom>
          <a:noFill/>
          <a:ln>
            <a:noFill/>
          </a:ln>
        </p:spPr>
        <p:txBody>
          <a:bodyPr anchorCtr="0" anchor="t" bIns="45700" lIns="45700" spcFirstLastPara="1" rIns="45700" wrap="square" tIns="45700">
            <a:normAutofit/>
          </a:bodyPr>
          <a:lstStyle/>
          <a:p>
            <a:pPr indent="-243848" lvl="0" marL="243848" rtl="0" algn="l">
              <a:lnSpc>
                <a:spcPct val="90000"/>
              </a:lnSpc>
              <a:spcBef>
                <a:spcPts val="0"/>
              </a:spcBef>
              <a:spcAft>
                <a:spcPts val="0"/>
              </a:spcAft>
              <a:buClr>
                <a:srgbClr val="000000"/>
              </a:buClr>
              <a:buSzPts val="2900"/>
              <a:buChar char="•"/>
            </a:pPr>
            <a:r>
              <a:rPr lang="en-US"/>
              <a:t>Establish the basis for an agreement between stakeholders and developers for what is supposed to be done</a:t>
            </a:r>
            <a:endParaRPr/>
          </a:p>
          <a:p>
            <a:pPr indent="-59698" lvl="0" marL="243848" rtl="0" algn="l">
              <a:lnSpc>
                <a:spcPct val="90000"/>
              </a:lnSpc>
              <a:spcBef>
                <a:spcPts val="1000"/>
              </a:spcBef>
              <a:spcAft>
                <a:spcPts val="0"/>
              </a:spcAft>
              <a:buClr>
                <a:srgbClr val="000000"/>
              </a:buClr>
              <a:buSzPts val="2900"/>
              <a:buNone/>
            </a:pPr>
            <a:r>
              <a:t/>
            </a:r>
            <a:endParaRPr/>
          </a:p>
          <a:p>
            <a:pPr indent="-243848" lvl="0" marL="243848" rtl="0" algn="l">
              <a:lnSpc>
                <a:spcPct val="90000"/>
              </a:lnSpc>
              <a:spcBef>
                <a:spcPts val="1000"/>
              </a:spcBef>
              <a:spcAft>
                <a:spcPts val="0"/>
              </a:spcAft>
              <a:buClr>
                <a:srgbClr val="000000"/>
              </a:buClr>
              <a:buSzPts val="2900"/>
              <a:buChar char="•"/>
            </a:pPr>
            <a:r>
              <a:rPr lang="en-US"/>
              <a:t>Provide a basis for estimating cost and schedule.</a:t>
            </a:r>
            <a:endParaRPr/>
          </a:p>
          <a:p>
            <a:pPr indent="-59698" lvl="0" marL="243848" rtl="0" algn="l">
              <a:lnSpc>
                <a:spcPct val="90000"/>
              </a:lnSpc>
              <a:spcBef>
                <a:spcPts val="1000"/>
              </a:spcBef>
              <a:spcAft>
                <a:spcPts val="0"/>
              </a:spcAft>
              <a:buClr>
                <a:srgbClr val="000000"/>
              </a:buClr>
              <a:buSzPts val="2900"/>
              <a:buNone/>
            </a:pPr>
            <a:r>
              <a:t/>
            </a:r>
            <a:endParaRPr/>
          </a:p>
          <a:p>
            <a:pPr indent="-243848" lvl="0" marL="243848" rtl="0" algn="l">
              <a:lnSpc>
                <a:spcPct val="90000"/>
              </a:lnSpc>
              <a:spcBef>
                <a:spcPts val="1000"/>
              </a:spcBef>
              <a:spcAft>
                <a:spcPts val="0"/>
              </a:spcAft>
              <a:buClr>
                <a:srgbClr val="000000"/>
              </a:buClr>
              <a:buSzPts val="2900"/>
              <a:buChar char="•"/>
            </a:pPr>
            <a:r>
              <a:rPr lang="en-US"/>
              <a:t>Provide a basis for verification and validation. </a:t>
            </a:r>
            <a:endParaRPr/>
          </a:p>
        </p:txBody>
      </p:sp>
      <p:pic>
        <p:nvPicPr>
          <p:cNvPr descr="Latte Cup outline" id="274" name="Google Shape;274;p12"/>
          <p:cNvPicPr preferRelativeResize="0"/>
          <p:nvPr/>
        </p:nvPicPr>
        <p:blipFill rotWithShape="1">
          <a:blip r:embed="rId3">
            <a:alphaModFix/>
          </a:blip>
          <a:srcRect b="0" l="0" r="0" t="0"/>
          <a:stretch/>
        </p:blipFill>
        <p:spPr>
          <a:xfrm>
            <a:off x="7442970" y="2587979"/>
            <a:ext cx="4134553" cy="4134553"/>
          </a:xfrm>
          <a:prstGeom prst="rect">
            <a:avLst/>
          </a:prstGeom>
          <a:noFill/>
          <a:ln>
            <a:noFill/>
          </a:ln>
        </p:spPr>
      </p:pic>
      <p:sp>
        <p:nvSpPr>
          <p:cNvPr id="275" name="Google Shape;275;p12"/>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276" name="Google Shape;276;p12"/>
          <p:cNvSpPr txBox="1"/>
          <p:nvPr/>
        </p:nvSpPr>
        <p:spPr>
          <a:xfrm>
            <a:off x="778932" y="8229568"/>
            <a:ext cx="926253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Calibri"/>
              <a:buNone/>
            </a:pPr>
            <a:r>
              <a:rPr b="0" i="1" lang="en-US" sz="2400" u="none" cap="none" strike="noStrike">
                <a:solidFill>
                  <a:schemeClr val="accent1"/>
                </a:solidFill>
                <a:latin typeface="Calibri"/>
                <a:ea typeface="Calibri"/>
                <a:cs typeface="Calibri"/>
                <a:sym typeface="Calibri"/>
              </a:rPr>
              <a:t>Verification: 	Has the system been built right?</a:t>
            </a:r>
            <a:endParaRPr/>
          </a:p>
          <a:p>
            <a:pPr indent="0" lvl="0" marL="0" marR="0" rtl="0" algn="l">
              <a:lnSpc>
                <a:spcPct val="100000"/>
              </a:lnSpc>
              <a:spcBef>
                <a:spcPts val="0"/>
              </a:spcBef>
              <a:spcAft>
                <a:spcPts val="0"/>
              </a:spcAft>
              <a:buClr>
                <a:schemeClr val="accent1"/>
              </a:buClr>
              <a:buSzPts val="2400"/>
              <a:buFont typeface="Calibri"/>
              <a:buNone/>
            </a:pPr>
            <a:r>
              <a:rPr b="0" i="1" lang="en-US" sz="2400" u="none" cap="none" strike="noStrike">
                <a:solidFill>
                  <a:schemeClr val="accent1"/>
                </a:solidFill>
                <a:latin typeface="Calibri"/>
                <a:ea typeface="Calibri"/>
                <a:cs typeface="Calibri"/>
                <a:sym typeface="Calibri"/>
              </a:rPr>
              <a:t>Validation:	Has the right system been built?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3"/>
          <p:cNvSpPr txBox="1"/>
          <p:nvPr/>
        </p:nvSpPr>
        <p:spPr>
          <a:xfrm>
            <a:off x="548563" y="1885147"/>
            <a:ext cx="6023264" cy="68634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The drink shall be a total of 12 ounces in volume, +/- 0.25 ounces.</a:t>
            </a:r>
            <a:endParaRPr/>
          </a:p>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The drink shall contain 2 ounces of espresso decaffeinated to 2.5 +/-1 mg caffeine per ounce. </a:t>
            </a:r>
            <a:endParaRPr/>
          </a:p>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The drink shall contain 8 ounces of whole milk from a freshly opened container that is no less than 4 days away from expiration, steam-processed to 110 </a:t>
            </a:r>
            <a:r>
              <a:rPr b="0" baseline="30000" i="0" lang="en-US" sz="2000" u="none" cap="none" strike="noStrike">
                <a:solidFill>
                  <a:srgbClr val="000000"/>
                </a:solidFill>
                <a:latin typeface="Calibri"/>
                <a:ea typeface="Calibri"/>
                <a:cs typeface="Calibri"/>
                <a:sym typeface="Calibri"/>
              </a:rPr>
              <a:t>o</a:t>
            </a:r>
            <a:r>
              <a:rPr b="0" i="0" lang="en-US" sz="2000" u="none" cap="none" strike="noStrike">
                <a:solidFill>
                  <a:srgbClr val="000000"/>
                </a:solidFill>
                <a:latin typeface="Calibri"/>
                <a:ea typeface="Calibri"/>
                <a:cs typeface="Calibri"/>
                <a:sym typeface="Calibri"/>
              </a:rPr>
              <a:t>C</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The drink shall contain 1 ounce of milk foamed to a mean bubble radius of 250 microns</a:t>
            </a:r>
            <a:r>
              <a:rPr b="0" baseline="30000" i="0" lang="en-US" sz="2000" u="none" cap="none" strike="noStrike">
                <a:solidFill>
                  <a:srgbClr val="000000"/>
                </a:solidFill>
                <a:latin typeface="Calibri"/>
                <a:ea typeface="Calibri"/>
                <a:cs typeface="Calibri"/>
                <a:sym typeface="Calibri"/>
              </a:rPr>
              <a:t>1</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The drink shall contain 2 ounces of chocolate.</a:t>
            </a:r>
            <a:endParaRPr/>
          </a:p>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The drink shall be delivered in a cup  (see Cup, under Coffee Interface Requirement Document for lifetime, thermal requirements, sustainability etc. ).</a:t>
            </a:r>
            <a:endParaRPr/>
          </a:p>
          <a:p>
            <a:pPr indent="0" lvl="0" marL="0" marR="0" rtl="0" algn="l">
              <a:lnSpc>
                <a:spcPct val="100000"/>
              </a:lnSpc>
              <a:spcBef>
                <a:spcPts val="0"/>
              </a:spcBef>
              <a:spcAft>
                <a:spcPts val="0"/>
              </a:spcAft>
              <a:buClr>
                <a:srgbClr val="000000"/>
              </a:buClr>
              <a:buSzPts val="2000"/>
              <a:buFont typeface="Calibri"/>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The drink shall be delivered withing 5 minutes of ordering.</a:t>
            </a:r>
            <a:endParaRPr/>
          </a:p>
        </p:txBody>
      </p:sp>
      <p:sp>
        <p:nvSpPr>
          <p:cNvPr id="282" name="Google Shape;282;p13"/>
          <p:cNvSpPr txBox="1"/>
          <p:nvPr/>
        </p:nvSpPr>
        <p:spPr>
          <a:xfrm>
            <a:off x="7237517" y="1937533"/>
            <a:ext cx="4297681" cy="954105"/>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How well do we know what will be done here?</a:t>
            </a:r>
            <a:endParaRPr/>
          </a:p>
        </p:txBody>
      </p:sp>
      <p:sp>
        <p:nvSpPr>
          <p:cNvPr id="283" name="Google Shape;283;p13"/>
          <p:cNvSpPr txBox="1"/>
          <p:nvPr/>
        </p:nvSpPr>
        <p:spPr>
          <a:xfrm>
            <a:off x="7237516" y="7089608"/>
            <a:ext cx="4297681" cy="1384993"/>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Is more detail needed for costing?  </a:t>
            </a:r>
            <a:endParaRPr/>
          </a:p>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How about schedule?</a:t>
            </a:r>
            <a:endParaRPr b="1" i="0" sz="2800" u="none" cap="none" strike="noStrike">
              <a:solidFill>
                <a:srgbClr val="000000"/>
              </a:solidFill>
              <a:latin typeface="Calibri"/>
              <a:ea typeface="Calibri"/>
              <a:cs typeface="Calibri"/>
              <a:sym typeface="Calibri"/>
            </a:endParaRPr>
          </a:p>
        </p:txBody>
      </p:sp>
      <p:sp>
        <p:nvSpPr>
          <p:cNvPr id="284" name="Google Shape;284;p13"/>
          <p:cNvSpPr txBox="1"/>
          <p:nvPr/>
        </p:nvSpPr>
        <p:spPr>
          <a:xfrm>
            <a:off x="7237517" y="3478645"/>
            <a:ext cx="4297681" cy="3108541"/>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Are these verifiable?</a:t>
            </a:r>
            <a:endParaRPr/>
          </a:p>
          <a:p>
            <a:pPr indent="0" lvl="0" marL="0" marR="0" rtl="0" algn="ctr">
              <a:lnSpc>
                <a:spcPct val="100000"/>
              </a:lnSpc>
              <a:spcBef>
                <a:spcPts val="0"/>
              </a:spcBef>
              <a:spcAft>
                <a:spcPts val="0"/>
              </a:spcAft>
              <a:buClr>
                <a:srgbClr val="000000"/>
              </a:buClr>
              <a:buSzPts val="2800"/>
              <a:buFont typeface="Calibri"/>
              <a:buNone/>
            </a:pPr>
            <a:r>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How can these be verified?</a:t>
            </a:r>
            <a:endParaRPr/>
          </a:p>
          <a:p>
            <a:pPr indent="0" lvl="0" marL="0" marR="0" rtl="0" algn="ctr">
              <a:lnSpc>
                <a:spcPct val="100000"/>
              </a:lnSpc>
              <a:spcBef>
                <a:spcPts val="0"/>
              </a:spcBef>
              <a:spcAft>
                <a:spcPts val="0"/>
              </a:spcAft>
              <a:buClr>
                <a:srgbClr val="000000"/>
              </a:buClr>
              <a:buSzPts val="2800"/>
              <a:buFont typeface="Calibri"/>
              <a:buNone/>
            </a:pPr>
            <a:r>
              <a:t/>
            </a:r>
            <a:endParaRPr b="1" i="0" sz="2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Calibri"/>
              <a:buNone/>
            </a:pPr>
            <a:r>
              <a:rPr b="1" i="0" lang="en-US" sz="2800" u="none" cap="none" strike="noStrike">
                <a:solidFill>
                  <a:srgbClr val="000000"/>
                </a:solidFill>
                <a:latin typeface="Calibri"/>
                <a:ea typeface="Calibri"/>
                <a:cs typeface="Calibri"/>
                <a:sym typeface="Calibri"/>
              </a:rPr>
              <a:t>Are new technologies or unique capabilities needed to verify?</a:t>
            </a:r>
            <a:endParaRPr b="1" i="0" sz="2800" u="none" cap="none" strike="noStrike">
              <a:solidFill>
                <a:srgbClr val="000000"/>
              </a:solidFill>
              <a:latin typeface="Calibri"/>
              <a:ea typeface="Calibri"/>
              <a:cs typeface="Calibri"/>
              <a:sym typeface="Calibri"/>
            </a:endParaRPr>
          </a:p>
        </p:txBody>
      </p:sp>
      <p:sp>
        <p:nvSpPr>
          <p:cNvPr id="285" name="Google Shape;285;p13"/>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286" name="Google Shape;286;p13"/>
          <p:cNvSpPr txBox="1"/>
          <p:nvPr/>
        </p:nvSpPr>
        <p:spPr>
          <a:xfrm>
            <a:off x="2138371" y="369510"/>
            <a:ext cx="9826361" cy="9901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600"/>
              <a:buFont typeface="Tahoma"/>
              <a:buNone/>
            </a:pPr>
            <a:r>
              <a:rPr b="1" i="0" lang="en-US" sz="4600" u="none" cap="none" strike="noStrike">
                <a:solidFill>
                  <a:schemeClr val="accent1"/>
                </a:solidFill>
                <a:latin typeface="Tahoma"/>
                <a:ea typeface="Tahoma"/>
                <a:cs typeface="Tahoma"/>
                <a:sym typeface="Tahoma"/>
              </a:rPr>
              <a:t>What do requirements do?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4"/>
          <p:cNvSpPr txBox="1"/>
          <p:nvPr>
            <p:ph type="title"/>
          </p:nvPr>
        </p:nvSpPr>
        <p:spPr>
          <a:xfrm>
            <a:off x="2138371" y="352577"/>
            <a:ext cx="10579092" cy="990196"/>
          </a:xfrm>
          <a:prstGeom prst="rect">
            <a:avLst/>
          </a:prstGeom>
          <a:noFill/>
          <a:ln>
            <a:noFill/>
          </a:ln>
        </p:spPr>
        <p:txBody>
          <a:bodyPr anchorCtr="0" anchor="ctr" bIns="45700" lIns="45700" spcFirstLastPara="1" rIns="45700" wrap="square" tIns="45700">
            <a:normAutofit fontScale="90000"/>
          </a:bodyPr>
          <a:lstStyle/>
          <a:p>
            <a:pPr indent="0" lvl="0" marL="0" rtl="0" algn="l">
              <a:lnSpc>
                <a:spcPct val="90000"/>
              </a:lnSpc>
              <a:spcBef>
                <a:spcPts val="0"/>
              </a:spcBef>
              <a:spcAft>
                <a:spcPts val="0"/>
              </a:spcAft>
              <a:buClr>
                <a:schemeClr val="accent1"/>
              </a:buClr>
              <a:buSzPct val="100000"/>
              <a:buFont typeface="Tahoma"/>
              <a:buNone/>
            </a:pPr>
            <a:r>
              <a:rPr b="1" lang="en-US">
                <a:solidFill>
                  <a:schemeClr val="accent1"/>
                </a:solidFill>
              </a:rPr>
              <a:t>What is a requirement without coffee?</a:t>
            </a:r>
            <a:endParaRPr/>
          </a:p>
        </p:txBody>
      </p:sp>
      <p:sp>
        <p:nvSpPr>
          <p:cNvPr id="292" name="Google Shape;292;p14"/>
          <p:cNvSpPr/>
          <p:nvPr/>
        </p:nvSpPr>
        <p:spPr>
          <a:xfrm>
            <a:off x="1346993" y="2357989"/>
            <a:ext cx="10310813"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800"/>
              <a:buFont typeface="Calibri"/>
              <a:buNone/>
            </a:pPr>
            <a:r>
              <a:rPr b="1" i="0" lang="en-US" sz="2800" u="none" cap="none" strike="noStrike">
                <a:solidFill>
                  <a:schemeClr val="accent1"/>
                </a:solidFill>
                <a:latin typeface="Calibri"/>
                <a:ea typeface="Calibri"/>
                <a:cs typeface="Calibri"/>
                <a:sym typeface="Calibri"/>
              </a:rPr>
              <a:t>Requirement:  </a:t>
            </a:r>
            <a:r>
              <a:rPr b="0" i="0" lang="en-US" sz="2400" u="none" cap="none" strike="noStrike">
                <a:solidFill>
                  <a:srgbClr val="000000"/>
                </a:solidFill>
                <a:latin typeface="Calibri"/>
                <a:ea typeface="Calibri"/>
                <a:cs typeface="Calibri"/>
                <a:sym typeface="Calibri"/>
              </a:rPr>
              <a:t>The </a:t>
            </a:r>
            <a:r>
              <a:rPr b="0" i="1" lang="en-US" sz="2400" u="none" cap="none" strike="noStrike">
                <a:solidFill>
                  <a:srgbClr val="000000"/>
                </a:solidFill>
                <a:latin typeface="Calibri"/>
                <a:ea typeface="Calibri"/>
                <a:cs typeface="Calibri"/>
                <a:sym typeface="Calibri"/>
              </a:rPr>
              <a:t>agreed-upon</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2E75B5"/>
                </a:solidFill>
                <a:latin typeface="Calibri"/>
                <a:ea typeface="Calibri"/>
                <a:cs typeface="Calibri"/>
                <a:sym typeface="Calibri"/>
              </a:rPr>
              <a:t>need, desire, want, capability, capacity, function or demand </a:t>
            </a:r>
            <a:r>
              <a:rPr b="0" i="0" lang="en-US" sz="2400" u="none" cap="none" strike="noStrike">
                <a:solidFill>
                  <a:srgbClr val="000000"/>
                </a:solidFill>
                <a:latin typeface="Calibri"/>
                <a:ea typeface="Calibri"/>
                <a:cs typeface="Calibri"/>
                <a:sym typeface="Calibri"/>
              </a:rPr>
              <a:t>for </a:t>
            </a:r>
            <a:r>
              <a:rPr b="1" i="0" lang="en-US" sz="2400" u="none" cap="none" strike="noStrike">
                <a:solidFill>
                  <a:schemeClr val="accent2"/>
                </a:solidFill>
                <a:latin typeface="Calibri"/>
                <a:ea typeface="Calibri"/>
                <a:cs typeface="Calibri"/>
                <a:sym typeface="Calibri"/>
              </a:rPr>
              <a:t>instruments, personnel, equipment, facilities, or other resources or services</a:t>
            </a:r>
            <a:r>
              <a:rPr b="0" i="0" lang="en-US" sz="2400" u="none" cap="none" strike="noStrike">
                <a:solidFill>
                  <a:schemeClr val="accent2"/>
                </a:solidFill>
                <a:latin typeface="Calibri"/>
                <a:ea typeface="Calibri"/>
                <a:cs typeface="Calibri"/>
                <a:sym typeface="Calibri"/>
              </a:rPr>
              <a:t> </a:t>
            </a:r>
            <a:r>
              <a:rPr b="0" i="0" lang="en-US" sz="2400" u="none" cap="none" strike="noStrike">
                <a:solidFill>
                  <a:srgbClr val="000000"/>
                </a:solidFill>
                <a:latin typeface="Calibri"/>
                <a:ea typeface="Calibri"/>
                <a:cs typeface="Calibri"/>
                <a:sym typeface="Calibri"/>
              </a:rPr>
              <a:t>by specified quantities for specific periods of time or at a specified time </a:t>
            </a:r>
            <a:r>
              <a:rPr b="1" i="0" lang="en-US" sz="2400" u="none" cap="none" strike="noStrike">
                <a:solidFill>
                  <a:srgbClr val="000000"/>
                </a:solidFill>
                <a:latin typeface="Calibri"/>
                <a:ea typeface="Calibri"/>
                <a:cs typeface="Calibri"/>
                <a:sym typeface="Calibri"/>
              </a:rPr>
              <a:t>expressed as a “shall” statement</a:t>
            </a:r>
            <a:r>
              <a:rPr b="0" i="0" lang="en-US" sz="2400" u="none" cap="none" strike="noStrike">
                <a:solidFill>
                  <a:srgbClr val="000000"/>
                </a:solidFill>
                <a:latin typeface="Calibri"/>
                <a:ea typeface="Calibri"/>
                <a:cs typeface="Calibri"/>
                <a:sym typeface="Calibri"/>
              </a:rPr>
              <a:t>. </a:t>
            </a:r>
            <a:endParaRPr/>
          </a:p>
        </p:txBody>
      </p:sp>
      <p:sp>
        <p:nvSpPr>
          <p:cNvPr id="293" name="Google Shape;293;p14"/>
          <p:cNvSpPr/>
          <p:nvPr/>
        </p:nvSpPr>
        <p:spPr>
          <a:xfrm>
            <a:off x="2747171" y="5211833"/>
            <a:ext cx="997029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The [</a:t>
            </a:r>
            <a:r>
              <a:rPr b="1" i="1" lang="en-US" sz="2400" u="none" cap="none" strike="noStrike">
                <a:solidFill>
                  <a:schemeClr val="accent2"/>
                </a:solidFill>
                <a:latin typeface="Calibri"/>
                <a:ea typeface="Calibri"/>
                <a:cs typeface="Calibri"/>
                <a:sym typeface="Calibri"/>
              </a:rPr>
              <a:t>noun</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shall</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a:t>
            </a:r>
            <a:r>
              <a:rPr b="1" i="1" lang="en-US" sz="2400" u="none" cap="none" strike="noStrike">
                <a:solidFill>
                  <a:schemeClr val="accent1"/>
                </a:solidFill>
                <a:latin typeface="Calibri"/>
                <a:ea typeface="Calibri"/>
                <a:cs typeface="Calibri"/>
                <a:sym typeface="Calibri"/>
              </a:rPr>
              <a:t>quantitative verb</a:t>
            </a:r>
            <a:r>
              <a:rPr b="1" i="0" lang="en-US" sz="2400" u="none" cap="none" strike="noStrike">
                <a:solidFill>
                  <a:srgbClr val="000000"/>
                </a:solidFill>
                <a:latin typeface="Calibri"/>
                <a:ea typeface="Calibri"/>
                <a:cs typeface="Calibri"/>
                <a:sym typeface="Calibri"/>
              </a:rPr>
              <a:t>]</a:t>
            </a:r>
            <a:r>
              <a:rPr b="1" i="0" lang="en-US" sz="2400" u="none" cap="none" strike="noStrike">
                <a:solidFill>
                  <a:schemeClr val="accent1"/>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C00000"/>
                </a:solidFill>
                <a:latin typeface="Calibri"/>
                <a:ea typeface="Calibri"/>
                <a:cs typeface="Calibri"/>
                <a:sym typeface="Calibri"/>
              </a:rPr>
              <a:t>aspect of the physical system</a:t>
            </a:r>
            <a:r>
              <a:rPr b="1" i="0" lang="en-US" sz="2400" u="none" cap="none" strike="noStrike">
                <a:solidFill>
                  <a:srgbClr val="000000"/>
                </a:solidFill>
                <a:latin typeface="Calibri"/>
                <a:ea typeface="Calibri"/>
                <a:cs typeface="Calibri"/>
                <a:sym typeface="Calibri"/>
              </a:rPr>
              <a:t>] </a:t>
            </a:r>
            <a:r>
              <a:rPr b="1" i="0" lang="en-US" sz="2400" u="none" cap="none" strike="noStrike">
                <a:solidFill>
                  <a:schemeClr val="accent1"/>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7030A0"/>
                </a:solidFill>
                <a:latin typeface="Calibri"/>
                <a:ea typeface="Calibri"/>
                <a:cs typeface="Calibri"/>
                <a:sym typeface="Calibri"/>
              </a:rPr>
              <a:t>preposition</a:t>
            </a:r>
            <a:r>
              <a:rPr b="1" i="0" lang="en-US" sz="2400" u="none" cap="none" strike="noStrike">
                <a:solidFill>
                  <a:srgbClr val="000000"/>
                </a:solidFill>
                <a:latin typeface="Calibri"/>
                <a:ea typeface="Calibri"/>
                <a:cs typeface="Calibri"/>
                <a:sym typeface="Calibri"/>
              </a:rPr>
              <a:t>] </a:t>
            </a:r>
            <a:r>
              <a:rPr b="1" i="1" lang="en-US" sz="2400" u="none" cap="none" strike="noStrike">
                <a:solidFill>
                  <a:schemeClr val="accent1"/>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548135"/>
                </a:solidFill>
                <a:latin typeface="Calibri"/>
                <a:ea typeface="Calibri"/>
                <a:cs typeface="Calibri"/>
                <a:sym typeface="Calibri"/>
              </a:rPr>
              <a:t>verification parameter(s)</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548135"/>
                </a:solidFill>
                <a:latin typeface="Calibri"/>
                <a:ea typeface="Calibri"/>
                <a:cs typeface="Calibri"/>
                <a:sym typeface="Calibri"/>
              </a:rPr>
              <a:t>.</a:t>
            </a:r>
            <a:endParaRPr/>
          </a:p>
        </p:txBody>
      </p:sp>
      <p:pic>
        <p:nvPicPr>
          <p:cNvPr id="294" name="Google Shape;294;p14"/>
          <p:cNvPicPr preferRelativeResize="0"/>
          <p:nvPr/>
        </p:nvPicPr>
        <p:blipFill rotWithShape="1">
          <a:blip r:embed="rId3">
            <a:alphaModFix/>
          </a:blip>
          <a:srcRect b="0" l="0" r="0" t="0"/>
          <a:stretch/>
        </p:blipFill>
        <p:spPr>
          <a:xfrm>
            <a:off x="1573920" y="4610838"/>
            <a:ext cx="1067742" cy="1701883"/>
          </a:xfrm>
          <a:prstGeom prst="rect">
            <a:avLst/>
          </a:prstGeom>
          <a:noFill/>
          <a:ln>
            <a:noFill/>
          </a:ln>
        </p:spPr>
      </p:pic>
      <p:sp>
        <p:nvSpPr>
          <p:cNvPr id="295" name="Google Shape;295;p14"/>
          <p:cNvSpPr/>
          <p:nvPr/>
        </p:nvSpPr>
        <p:spPr>
          <a:xfrm>
            <a:off x="2747171" y="4660804"/>
            <a:ext cx="268650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Calibri"/>
              <a:buNone/>
            </a:pPr>
            <a:r>
              <a:rPr b="1" i="0" lang="en-US" sz="2400" u="none" cap="none" strike="noStrike">
                <a:solidFill>
                  <a:schemeClr val="accent1"/>
                </a:solidFill>
                <a:latin typeface="Calibri"/>
                <a:ea typeface="Calibri"/>
                <a:cs typeface="Calibri"/>
                <a:sym typeface="Calibri"/>
              </a:rPr>
              <a:t>General Language: </a:t>
            </a:r>
            <a:endParaRPr b="0" i="0" sz="2400" u="none" cap="none" strike="noStrike">
              <a:solidFill>
                <a:srgbClr val="000000"/>
              </a:solidFill>
              <a:latin typeface="Calibri"/>
              <a:ea typeface="Calibri"/>
              <a:cs typeface="Calibri"/>
              <a:sym typeface="Calibri"/>
            </a:endParaRPr>
          </a:p>
        </p:txBody>
      </p:sp>
      <p:sp>
        <p:nvSpPr>
          <p:cNvPr id="296" name="Google Shape;296;p14"/>
          <p:cNvSpPr txBox="1"/>
          <p:nvPr/>
        </p:nvSpPr>
        <p:spPr>
          <a:xfrm>
            <a:off x="15289466" y="6619127"/>
            <a:ext cx="1802353" cy="646331"/>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Instrument-specific</a:t>
            </a:r>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Flow from L1</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Science phase duration</a:t>
            </a:r>
            <a:endParaRPr/>
          </a:p>
        </p:txBody>
      </p:sp>
      <p:sp>
        <p:nvSpPr>
          <p:cNvPr id="297" name="Google Shape;297;p14"/>
          <p:cNvSpPr txBox="1"/>
          <p:nvPr>
            <p:ph idx="1"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000000"/>
              </a:buClr>
              <a:buSzPts val="2000"/>
              <a:buNone/>
            </a:pPr>
            <a:r>
              <a:rPr i="1" lang="en-US" sz="2000"/>
              <a:t>A good question…</a:t>
            </a:r>
            <a:endParaRPr/>
          </a:p>
        </p:txBody>
      </p:sp>
      <p:sp>
        <p:nvSpPr>
          <p:cNvPr id="298" name="Google Shape;298;p14"/>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5"/>
          <p:cNvSpPr txBox="1"/>
          <p:nvPr>
            <p:ph type="title"/>
          </p:nvPr>
        </p:nvSpPr>
        <p:spPr>
          <a:xfrm>
            <a:off x="2138371" y="352577"/>
            <a:ext cx="10579092" cy="990196"/>
          </a:xfrm>
          <a:prstGeom prst="rect">
            <a:avLst/>
          </a:prstGeom>
          <a:noFill/>
          <a:ln>
            <a:noFill/>
          </a:ln>
        </p:spPr>
        <p:txBody>
          <a:bodyPr anchorCtr="0" anchor="ctr" bIns="45700" lIns="45700" spcFirstLastPara="1" rIns="45700" wrap="square" tIns="45700">
            <a:normAutofit fontScale="90000"/>
          </a:bodyPr>
          <a:lstStyle/>
          <a:p>
            <a:pPr indent="0" lvl="0" marL="0" rtl="0" algn="l">
              <a:lnSpc>
                <a:spcPct val="90000"/>
              </a:lnSpc>
              <a:spcBef>
                <a:spcPts val="0"/>
              </a:spcBef>
              <a:spcAft>
                <a:spcPts val="0"/>
              </a:spcAft>
              <a:buClr>
                <a:schemeClr val="accent1"/>
              </a:buClr>
              <a:buSzPct val="100000"/>
              <a:buFont typeface="Tahoma"/>
              <a:buNone/>
            </a:pPr>
            <a:r>
              <a:rPr b="1" lang="en-US">
                <a:solidFill>
                  <a:schemeClr val="accent1"/>
                </a:solidFill>
              </a:rPr>
              <a:t>What is a requirement without coffee?</a:t>
            </a:r>
            <a:endParaRPr/>
          </a:p>
        </p:txBody>
      </p:sp>
      <p:sp>
        <p:nvSpPr>
          <p:cNvPr id="304" name="Google Shape;304;p15"/>
          <p:cNvSpPr/>
          <p:nvPr/>
        </p:nvSpPr>
        <p:spPr>
          <a:xfrm>
            <a:off x="2140428" y="2525277"/>
            <a:ext cx="997029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The [</a:t>
            </a:r>
            <a:r>
              <a:rPr b="1" i="1" lang="en-US" sz="2400" u="none" cap="none" strike="noStrike">
                <a:solidFill>
                  <a:schemeClr val="accent2"/>
                </a:solidFill>
                <a:latin typeface="Calibri"/>
                <a:ea typeface="Calibri"/>
                <a:cs typeface="Calibri"/>
                <a:sym typeface="Calibri"/>
              </a:rPr>
              <a:t>noun</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shall</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a:t>
            </a:r>
            <a:r>
              <a:rPr b="1" i="1" lang="en-US" sz="2400" u="none" cap="none" strike="noStrike">
                <a:solidFill>
                  <a:schemeClr val="accent1"/>
                </a:solidFill>
                <a:latin typeface="Calibri"/>
                <a:ea typeface="Calibri"/>
                <a:cs typeface="Calibri"/>
                <a:sym typeface="Calibri"/>
              </a:rPr>
              <a:t>quantitative verb</a:t>
            </a:r>
            <a:r>
              <a:rPr b="1" i="0" lang="en-US" sz="2400" u="none" cap="none" strike="noStrike">
                <a:solidFill>
                  <a:srgbClr val="000000"/>
                </a:solidFill>
                <a:latin typeface="Calibri"/>
                <a:ea typeface="Calibri"/>
                <a:cs typeface="Calibri"/>
                <a:sym typeface="Calibri"/>
              </a:rPr>
              <a:t>]</a:t>
            </a:r>
            <a:r>
              <a:rPr b="1" i="0" lang="en-US" sz="2400" u="none" cap="none" strike="noStrike">
                <a:solidFill>
                  <a:schemeClr val="accent1"/>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C00000"/>
                </a:solidFill>
                <a:latin typeface="Calibri"/>
                <a:ea typeface="Calibri"/>
                <a:cs typeface="Calibri"/>
                <a:sym typeface="Calibri"/>
              </a:rPr>
              <a:t>aspect of the physical system</a:t>
            </a:r>
            <a:r>
              <a:rPr b="1" i="0" lang="en-US" sz="2400" u="none" cap="none" strike="noStrike">
                <a:solidFill>
                  <a:srgbClr val="000000"/>
                </a:solidFill>
                <a:latin typeface="Calibri"/>
                <a:ea typeface="Calibri"/>
                <a:cs typeface="Calibri"/>
                <a:sym typeface="Calibri"/>
              </a:rPr>
              <a:t>] </a:t>
            </a:r>
            <a:r>
              <a:rPr b="1" i="0" lang="en-US" sz="2400" u="none" cap="none" strike="noStrike">
                <a:solidFill>
                  <a:schemeClr val="accent1"/>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7030A0"/>
                </a:solidFill>
                <a:latin typeface="Calibri"/>
                <a:ea typeface="Calibri"/>
                <a:cs typeface="Calibri"/>
                <a:sym typeface="Calibri"/>
              </a:rPr>
              <a:t>preposition</a:t>
            </a:r>
            <a:r>
              <a:rPr b="1" i="0" lang="en-US" sz="2400" u="none" cap="none" strike="noStrike">
                <a:solidFill>
                  <a:srgbClr val="000000"/>
                </a:solidFill>
                <a:latin typeface="Calibri"/>
                <a:ea typeface="Calibri"/>
                <a:cs typeface="Calibri"/>
                <a:sym typeface="Calibri"/>
              </a:rPr>
              <a:t>] </a:t>
            </a:r>
            <a:r>
              <a:rPr b="1" i="1" lang="en-US" sz="2400" u="none" cap="none" strike="noStrike">
                <a:solidFill>
                  <a:schemeClr val="accent1"/>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548135"/>
                </a:solidFill>
                <a:latin typeface="Calibri"/>
                <a:ea typeface="Calibri"/>
                <a:cs typeface="Calibri"/>
                <a:sym typeface="Calibri"/>
              </a:rPr>
              <a:t>verification parameter(s)</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548135"/>
                </a:solidFill>
                <a:latin typeface="Calibri"/>
                <a:ea typeface="Calibri"/>
                <a:cs typeface="Calibri"/>
                <a:sym typeface="Calibri"/>
              </a:rPr>
              <a:t>.</a:t>
            </a:r>
            <a:endParaRPr/>
          </a:p>
        </p:txBody>
      </p:sp>
      <p:pic>
        <p:nvPicPr>
          <p:cNvPr id="305" name="Google Shape;305;p15"/>
          <p:cNvPicPr preferRelativeResize="0"/>
          <p:nvPr/>
        </p:nvPicPr>
        <p:blipFill rotWithShape="1">
          <a:blip r:embed="rId3">
            <a:alphaModFix/>
          </a:blip>
          <a:srcRect b="0" l="0" r="0" t="0"/>
          <a:stretch/>
        </p:blipFill>
        <p:spPr>
          <a:xfrm>
            <a:off x="836848" y="1911553"/>
            <a:ext cx="1067742" cy="1701883"/>
          </a:xfrm>
          <a:prstGeom prst="rect">
            <a:avLst/>
          </a:prstGeom>
          <a:noFill/>
          <a:ln>
            <a:noFill/>
          </a:ln>
        </p:spPr>
      </p:pic>
      <p:sp>
        <p:nvSpPr>
          <p:cNvPr id="306" name="Google Shape;306;p15"/>
          <p:cNvSpPr/>
          <p:nvPr/>
        </p:nvSpPr>
        <p:spPr>
          <a:xfrm>
            <a:off x="2138371" y="1976750"/>
            <a:ext cx="268650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Calibri"/>
              <a:buNone/>
            </a:pPr>
            <a:r>
              <a:rPr b="1" i="0" lang="en-US" sz="2400" u="none" cap="none" strike="noStrike">
                <a:solidFill>
                  <a:schemeClr val="accent1"/>
                </a:solidFill>
                <a:latin typeface="Calibri"/>
                <a:ea typeface="Calibri"/>
                <a:cs typeface="Calibri"/>
                <a:sym typeface="Calibri"/>
              </a:rPr>
              <a:t>General Language: </a:t>
            </a:r>
            <a:endParaRPr b="0" i="0" sz="2400" u="none" cap="none" strike="noStrike">
              <a:solidFill>
                <a:srgbClr val="000000"/>
              </a:solidFill>
              <a:latin typeface="Calibri"/>
              <a:ea typeface="Calibri"/>
              <a:cs typeface="Calibri"/>
              <a:sym typeface="Calibri"/>
            </a:endParaRPr>
          </a:p>
        </p:txBody>
      </p:sp>
      <p:sp>
        <p:nvSpPr>
          <p:cNvPr id="307" name="Google Shape;307;p15"/>
          <p:cNvSpPr txBox="1"/>
          <p:nvPr/>
        </p:nvSpPr>
        <p:spPr>
          <a:xfrm>
            <a:off x="15289466" y="6619127"/>
            <a:ext cx="1802353" cy="646331"/>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Instrument-specific</a:t>
            </a:r>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Flow from L1</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Science phase duration</a:t>
            </a:r>
            <a:endParaRPr/>
          </a:p>
        </p:txBody>
      </p:sp>
      <p:sp>
        <p:nvSpPr>
          <p:cNvPr id="308" name="Google Shape;308;p15"/>
          <p:cNvSpPr txBox="1"/>
          <p:nvPr>
            <p:ph idx="1"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000000"/>
              </a:buClr>
              <a:buSzPts val="2000"/>
              <a:buNone/>
            </a:pPr>
            <a:r>
              <a:rPr i="1" lang="en-US" sz="2000"/>
              <a:t>A good question…</a:t>
            </a:r>
            <a:endParaRPr/>
          </a:p>
        </p:txBody>
      </p:sp>
      <p:sp>
        <p:nvSpPr>
          <p:cNvPr id="309" name="Google Shape;309;p15"/>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310" name="Google Shape;310;p15"/>
          <p:cNvSpPr/>
          <p:nvPr/>
        </p:nvSpPr>
        <p:spPr>
          <a:xfrm>
            <a:off x="836848" y="3715150"/>
            <a:ext cx="10740001"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The </a:t>
            </a:r>
            <a:r>
              <a:rPr b="0" i="0" lang="en-US" sz="2400" u="none" cap="none" strike="noStrike">
                <a:solidFill>
                  <a:schemeClr val="accent2"/>
                </a:solidFill>
                <a:latin typeface="Calibri"/>
                <a:ea typeface="Calibri"/>
                <a:cs typeface="Calibri"/>
                <a:sym typeface="Calibri"/>
              </a:rPr>
              <a:t>Most Amazing Mission You’ve Created</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shall</a:t>
            </a:r>
            <a:r>
              <a:rPr b="0" i="0" lang="en-US" sz="2400" u="none" cap="none" strike="noStrike">
                <a:solidFill>
                  <a:srgbClr val="000000"/>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a:t>
            </a:r>
            <a:r>
              <a:rPr b="1" i="1" lang="en-US" sz="2400" u="none" cap="none" strike="noStrike">
                <a:solidFill>
                  <a:schemeClr val="accent1"/>
                </a:solidFill>
                <a:latin typeface="Calibri"/>
                <a:ea typeface="Calibri"/>
                <a:cs typeface="Calibri"/>
                <a:sym typeface="Calibri"/>
              </a:rPr>
              <a:t>quantitative verb</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C00000"/>
                </a:solidFill>
                <a:latin typeface="Calibri"/>
                <a:ea typeface="Calibri"/>
                <a:cs typeface="Calibri"/>
                <a:sym typeface="Calibri"/>
              </a:rPr>
              <a:t>aspect of the physical system</a:t>
            </a:r>
            <a:r>
              <a:rPr b="1" i="0" lang="en-US" sz="2400" u="none" cap="none" strike="noStrike">
                <a:solidFill>
                  <a:srgbClr val="000000"/>
                </a:solidFill>
                <a:latin typeface="Calibri"/>
                <a:ea typeface="Calibri"/>
                <a:cs typeface="Calibri"/>
                <a:sym typeface="Calibri"/>
              </a:rPr>
              <a:t>] </a:t>
            </a:r>
            <a:r>
              <a:rPr b="1" i="0" lang="en-US" sz="2400" u="none" cap="none" strike="noStrike">
                <a:solidFill>
                  <a:schemeClr val="accent1"/>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7030A0"/>
                </a:solidFill>
                <a:latin typeface="Calibri"/>
                <a:ea typeface="Calibri"/>
                <a:cs typeface="Calibri"/>
                <a:sym typeface="Calibri"/>
              </a:rPr>
              <a:t>preposition</a:t>
            </a:r>
            <a:r>
              <a:rPr b="1" i="0" lang="en-US" sz="2400" u="none" cap="none" strike="noStrike">
                <a:solidFill>
                  <a:srgbClr val="000000"/>
                </a:solidFill>
                <a:latin typeface="Calibri"/>
                <a:ea typeface="Calibri"/>
                <a:cs typeface="Calibri"/>
                <a:sym typeface="Calibri"/>
              </a:rPr>
              <a:t>] </a:t>
            </a:r>
            <a:r>
              <a:rPr b="1" i="1" lang="en-US" sz="2400" u="none" cap="none" strike="noStrike">
                <a:solidFill>
                  <a:schemeClr val="accent1"/>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548135"/>
                </a:solidFill>
                <a:latin typeface="Calibri"/>
                <a:ea typeface="Calibri"/>
                <a:cs typeface="Calibri"/>
                <a:sym typeface="Calibri"/>
              </a:rPr>
              <a:t>verification parameter(s)</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548135"/>
                </a:solidFill>
                <a:latin typeface="Calibri"/>
                <a:ea typeface="Calibri"/>
                <a:cs typeface="Calibri"/>
                <a:sym typeface="Calibri"/>
              </a:rPr>
              <a:t>.</a:t>
            </a:r>
            <a:endParaRPr/>
          </a:p>
        </p:txBody>
      </p:sp>
      <p:sp>
        <p:nvSpPr>
          <p:cNvPr id="311" name="Google Shape;311;p15"/>
          <p:cNvSpPr txBox="1"/>
          <p:nvPr/>
        </p:nvSpPr>
        <p:spPr>
          <a:xfrm>
            <a:off x="836848" y="4725044"/>
            <a:ext cx="8551332"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a:t>
            </a:r>
            <a:r>
              <a:rPr b="1" i="1" lang="en-US" sz="2400" u="none" cap="none" strike="noStrike">
                <a:solidFill>
                  <a:schemeClr val="accent1"/>
                </a:solidFill>
                <a:latin typeface="Calibri"/>
                <a:ea typeface="Calibri"/>
                <a:cs typeface="Calibri"/>
                <a:sym typeface="Calibri"/>
              </a:rPr>
              <a:t>quantitative verb</a:t>
            </a:r>
            <a:r>
              <a:rPr b="1" i="0" lang="en-US" sz="2400" u="none" cap="none" strike="noStrike">
                <a:solidFill>
                  <a:srgbClr val="000000"/>
                </a:solidFill>
                <a:latin typeface="Calibri"/>
                <a:ea typeface="Calibri"/>
                <a:cs typeface="Calibri"/>
                <a:sym typeface="Calibri"/>
              </a:rPr>
              <a:t>]</a:t>
            </a:r>
            <a:endParaRPr/>
          </a:p>
          <a:p>
            <a:pPr indent="0" lvl="0" marL="0" marR="0" rtl="0" algn="l">
              <a:lnSpc>
                <a:spcPct val="100000"/>
              </a:lnSpc>
              <a:spcBef>
                <a:spcPts val="0"/>
              </a:spcBef>
              <a:spcAft>
                <a:spcPts val="0"/>
              </a:spcAft>
              <a:buClr>
                <a:srgbClr val="000000"/>
              </a:buClr>
              <a:buSzPts val="2000"/>
              <a:buFont typeface="Calibri"/>
              <a:buNone/>
            </a:pPr>
            <a:r>
              <a:rPr b="1" i="1" lang="en-US" sz="2000" u="none" cap="none" strike="noStrike">
                <a:solidFill>
                  <a:srgbClr val="000000"/>
                </a:solidFill>
                <a:latin typeface="Calibri"/>
                <a:ea typeface="Calibri"/>
                <a:cs typeface="Calibri"/>
                <a:sym typeface="Calibri"/>
              </a:rPr>
              <a:t>Select a verb that delivers a quantified result!</a:t>
            </a:r>
            <a:endParaRPr/>
          </a:p>
          <a:p>
            <a:pPr indent="0" lvl="0" marL="0" marR="0" rtl="0" algn="l">
              <a:lnSpc>
                <a:spcPct val="100000"/>
              </a:lnSpc>
              <a:spcBef>
                <a:spcPts val="0"/>
              </a:spcBef>
              <a:spcAft>
                <a:spcPts val="0"/>
              </a:spcAft>
              <a:buClr>
                <a:schemeClr val="accent1"/>
              </a:buClr>
              <a:buSzPts val="2000"/>
              <a:buFont typeface="Calibri"/>
              <a:buNone/>
            </a:pPr>
            <a:r>
              <a:rPr b="1" i="1" lang="en-US" sz="2000" u="none" cap="none" strike="noStrike">
                <a:solidFill>
                  <a:schemeClr val="accent1"/>
                </a:solidFill>
                <a:latin typeface="Calibri"/>
                <a:ea typeface="Calibri"/>
                <a:cs typeface="Calibri"/>
                <a:sym typeface="Calibri"/>
              </a:rPr>
              <a:t>Map, demonstrate, determine, measure….</a:t>
            </a:r>
            <a:endParaRPr/>
          </a:p>
        </p:txBody>
      </p:sp>
      <p:sp>
        <p:nvSpPr>
          <p:cNvPr id="312" name="Google Shape;312;p15"/>
          <p:cNvSpPr txBox="1"/>
          <p:nvPr/>
        </p:nvSpPr>
        <p:spPr>
          <a:xfrm>
            <a:off x="836848" y="5926876"/>
            <a:ext cx="8551332"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a:t>
            </a:r>
            <a:r>
              <a:rPr b="1" i="1" lang="en-US" sz="2400" u="none" cap="none" strike="noStrike">
                <a:solidFill>
                  <a:srgbClr val="C00000"/>
                </a:solidFill>
                <a:latin typeface="Calibri"/>
                <a:ea typeface="Calibri"/>
                <a:cs typeface="Calibri"/>
                <a:sym typeface="Calibri"/>
              </a:rPr>
              <a:t>aspect of the physical system</a:t>
            </a:r>
            <a:r>
              <a:rPr b="1" i="0" lang="en-US" sz="2400" u="none" cap="none" strike="noStrike">
                <a:solidFill>
                  <a:srgbClr val="000000"/>
                </a:solidFill>
                <a:latin typeface="Calibri"/>
                <a:ea typeface="Calibri"/>
                <a:cs typeface="Calibri"/>
                <a:sym typeface="Calibri"/>
              </a:rPr>
              <a:t>] </a:t>
            </a:r>
            <a:endParaRPr/>
          </a:p>
          <a:p>
            <a:pPr indent="0" lvl="0" marL="0" marR="0" rtl="0" algn="l">
              <a:lnSpc>
                <a:spcPct val="100000"/>
              </a:lnSpc>
              <a:spcBef>
                <a:spcPts val="0"/>
              </a:spcBef>
              <a:spcAft>
                <a:spcPts val="0"/>
              </a:spcAft>
              <a:buClr>
                <a:srgbClr val="C00000"/>
              </a:buClr>
              <a:buSzPts val="2400"/>
              <a:buFont typeface="Calibri"/>
              <a:buNone/>
            </a:pPr>
            <a:r>
              <a:rPr b="1" i="1" lang="en-US" sz="2400" u="none" cap="none" strike="noStrike">
                <a:solidFill>
                  <a:srgbClr val="C00000"/>
                </a:solidFill>
                <a:latin typeface="Calibri"/>
                <a:ea typeface="Calibri"/>
                <a:cs typeface="Calibri"/>
                <a:sym typeface="Calibri"/>
              </a:rPr>
              <a:t>Total Energy, Mass, Gravity Field, Magnetic Field… </a:t>
            </a:r>
            <a:endParaRPr b="0" i="0" sz="2400" u="none" cap="none" strike="noStrike">
              <a:solidFill>
                <a:srgbClr val="000000"/>
              </a:solidFill>
              <a:latin typeface="Calibri"/>
              <a:ea typeface="Calibri"/>
              <a:cs typeface="Calibri"/>
              <a:sym typeface="Calibri"/>
            </a:endParaRPr>
          </a:p>
        </p:txBody>
      </p:sp>
      <p:sp>
        <p:nvSpPr>
          <p:cNvPr id="313" name="Google Shape;313;p15"/>
          <p:cNvSpPr txBox="1"/>
          <p:nvPr/>
        </p:nvSpPr>
        <p:spPr>
          <a:xfrm>
            <a:off x="-159973" y="6946469"/>
            <a:ext cx="1142064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Calibri"/>
              <a:buNone/>
            </a:pPr>
            <a:r>
              <a:rPr b="1" i="1" lang="en-US" sz="2400" u="none" cap="none" strike="noStrike">
                <a:solidFill>
                  <a:schemeClr val="accent1"/>
                </a:solidFill>
                <a:latin typeface="Calibri"/>
                <a:ea typeface="Calibri"/>
                <a:cs typeface="Calibri"/>
                <a:sym typeface="Calibri"/>
              </a:rPr>
              <a:t>	</a:t>
            </a:r>
            <a:r>
              <a:rPr b="1" i="0" lang="en-US" sz="2400" u="none" cap="none" strike="noStrike">
                <a:solidFill>
                  <a:srgbClr val="000000"/>
                </a:solidFill>
                <a:latin typeface="Calibri"/>
                <a:ea typeface="Calibri"/>
                <a:cs typeface="Calibri"/>
                <a:sym typeface="Calibri"/>
              </a:rPr>
              <a:t> [</a:t>
            </a:r>
            <a:r>
              <a:rPr b="1" i="1" lang="en-US" sz="2400" u="none" cap="none" strike="noStrike">
                <a:solidFill>
                  <a:srgbClr val="548135"/>
                </a:solidFill>
                <a:latin typeface="Calibri"/>
                <a:ea typeface="Calibri"/>
                <a:cs typeface="Calibri"/>
                <a:sym typeface="Calibri"/>
              </a:rPr>
              <a:t>verification parameter(s)</a:t>
            </a:r>
            <a:r>
              <a:rPr b="1" i="0" lang="en-US" sz="2400" u="none" cap="none" strike="noStrike">
                <a:solidFill>
                  <a:srgbClr val="000000"/>
                </a:solidFill>
                <a:latin typeface="Calibri"/>
                <a:ea typeface="Calibri"/>
                <a:cs typeface="Calibri"/>
                <a:sym typeface="Calibri"/>
              </a:rPr>
              <a:t> ]</a:t>
            </a:r>
            <a:endParaRPr b="1" i="1" sz="2400" u="none" cap="none" strike="noStrike">
              <a:solidFill>
                <a:srgbClr val="548135"/>
              </a:solidFill>
              <a:latin typeface="Calibri"/>
              <a:ea typeface="Calibri"/>
              <a:cs typeface="Calibri"/>
              <a:sym typeface="Calibri"/>
            </a:endParaRPr>
          </a:p>
          <a:p>
            <a:pPr indent="0" lvl="0" marL="0" marR="0" rtl="0" algn="l">
              <a:lnSpc>
                <a:spcPct val="100000"/>
              </a:lnSpc>
              <a:spcBef>
                <a:spcPts val="0"/>
              </a:spcBef>
              <a:spcAft>
                <a:spcPts val="0"/>
              </a:spcAft>
              <a:buClr>
                <a:srgbClr val="548135"/>
              </a:buClr>
              <a:buSzPts val="2400"/>
              <a:buFont typeface="Calibri"/>
              <a:buNone/>
            </a:pPr>
            <a:r>
              <a:rPr b="1" i="1" lang="en-US" sz="2400" u="none" cap="none" strike="noStrike">
                <a:solidFill>
                  <a:srgbClr val="548135"/>
                </a:solidFill>
                <a:latin typeface="Calibri"/>
                <a:ea typeface="Calibri"/>
                <a:cs typeface="Calibri"/>
                <a:sym typeface="Calibri"/>
              </a:rPr>
              <a:t>	confidence level, % of _________ (total momentum, energy, surface, etc.), @ ppb, 	ppm, vertical resolution, cm/pixel, etc. </a:t>
            </a:r>
            <a:endParaRPr b="0" i="0" sz="2400" u="none" cap="none" strike="noStrike">
              <a:solidFill>
                <a:srgbClr val="000000"/>
              </a:solidFill>
              <a:latin typeface="Calibri"/>
              <a:ea typeface="Calibri"/>
              <a:cs typeface="Calibri"/>
              <a:sym typeface="Calibri"/>
            </a:endParaRPr>
          </a:p>
        </p:txBody>
      </p:sp>
      <p:sp>
        <p:nvSpPr>
          <p:cNvPr id="314" name="Google Shape;314;p15"/>
          <p:cNvSpPr txBox="1"/>
          <p:nvPr/>
        </p:nvSpPr>
        <p:spPr>
          <a:xfrm>
            <a:off x="287979" y="8439698"/>
            <a:ext cx="1215802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Tahoma"/>
              <a:buNone/>
            </a:pPr>
            <a:r>
              <a:rPr b="1" i="1" lang="en-US" sz="2000" u="none" cap="none" strike="noStrike">
                <a:solidFill>
                  <a:srgbClr val="000000"/>
                </a:solidFill>
                <a:latin typeface="Tahoma"/>
                <a:ea typeface="Tahoma"/>
                <a:cs typeface="Tahoma"/>
                <a:sym typeface="Tahoma"/>
              </a:rPr>
              <a:t>The</a:t>
            </a:r>
            <a:r>
              <a:rPr b="1" i="1" lang="en-US" sz="2000" u="none" cap="none" strike="noStrike">
                <a:solidFill>
                  <a:schemeClr val="accent2"/>
                </a:solidFill>
                <a:latin typeface="Tahoma"/>
                <a:ea typeface="Tahoma"/>
                <a:cs typeface="Tahoma"/>
                <a:sym typeface="Tahoma"/>
              </a:rPr>
              <a:t> Most Amazing Mission You’ve Created</a:t>
            </a:r>
            <a:r>
              <a:rPr b="1" i="1" lang="en-US" sz="2000" u="none" cap="none" strike="noStrike">
                <a:solidFill>
                  <a:srgbClr val="000000"/>
                </a:solidFill>
                <a:latin typeface="Tahoma"/>
                <a:ea typeface="Tahoma"/>
                <a:cs typeface="Tahoma"/>
                <a:sym typeface="Tahoma"/>
              </a:rPr>
              <a:t> shall </a:t>
            </a:r>
            <a:r>
              <a:rPr b="1" i="1" lang="en-US" sz="2000" u="none" cap="none" strike="noStrike">
                <a:solidFill>
                  <a:schemeClr val="accent1"/>
                </a:solidFill>
                <a:latin typeface="Tahoma"/>
                <a:ea typeface="Tahoma"/>
                <a:cs typeface="Tahoma"/>
                <a:sym typeface="Tahoma"/>
              </a:rPr>
              <a:t>map</a:t>
            </a:r>
            <a:r>
              <a:rPr b="1" i="1" lang="en-US" sz="2000" u="none" cap="none" strike="noStrike">
                <a:solidFill>
                  <a:srgbClr val="FF0000"/>
                </a:solidFill>
                <a:latin typeface="Tahoma"/>
                <a:ea typeface="Tahoma"/>
                <a:cs typeface="Tahoma"/>
                <a:sym typeface="Tahoma"/>
              </a:rPr>
              <a:t> </a:t>
            </a:r>
            <a:r>
              <a:rPr b="1" i="1" lang="en-US" sz="2000" u="none" cap="none" strike="noStrike">
                <a:solidFill>
                  <a:srgbClr val="C00000"/>
                </a:solidFill>
                <a:latin typeface="Tahoma"/>
                <a:ea typeface="Tahoma"/>
                <a:cs typeface="Tahoma"/>
                <a:sym typeface="Tahoma"/>
              </a:rPr>
              <a:t>all exposed geologic faults longer than 40 km </a:t>
            </a:r>
            <a:r>
              <a:rPr b="1" i="1" lang="en-US" sz="2000" u="none" cap="none" strike="noStrike">
                <a:solidFill>
                  <a:srgbClr val="7030A0"/>
                </a:solidFill>
                <a:latin typeface="Tahoma"/>
                <a:ea typeface="Tahoma"/>
                <a:cs typeface="Tahoma"/>
                <a:sym typeface="Tahoma"/>
              </a:rPr>
              <a:t>for </a:t>
            </a:r>
            <a:r>
              <a:rPr b="1" i="1" lang="en-US" sz="2000" u="none" cap="none" strike="noStrike">
                <a:solidFill>
                  <a:srgbClr val="548335"/>
                </a:solidFill>
                <a:latin typeface="Tahoma"/>
                <a:ea typeface="Tahoma"/>
                <a:cs typeface="Tahoma"/>
                <a:sym typeface="Tahoma"/>
              </a:rPr>
              <a:t>80% of the</a:t>
            </a:r>
            <a:r>
              <a:rPr b="1" i="1" lang="en-US" sz="2000" u="none" cap="none" strike="noStrike">
                <a:solidFill>
                  <a:srgbClr val="002060"/>
                </a:solidFill>
                <a:latin typeface="Tahoma"/>
                <a:ea typeface="Tahoma"/>
                <a:cs typeface="Tahoma"/>
                <a:sym typeface="Tahoma"/>
              </a:rPr>
              <a:t> </a:t>
            </a:r>
            <a:r>
              <a:rPr b="1" i="1" lang="en-US" sz="2000" u="none" cap="none" strike="noStrike">
                <a:solidFill>
                  <a:srgbClr val="548335"/>
                </a:solidFill>
                <a:latin typeface="Tahoma"/>
                <a:ea typeface="Tahoma"/>
                <a:cs typeface="Tahoma"/>
                <a:sym typeface="Tahoma"/>
              </a:rPr>
              <a:t>surface </a:t>
            </a:r>
            <a:r>
              <a:rPr b="1" i="1" lang="en-US" sz="2000" u="none" cap="none" strike="noStrike">
                <a:solidFill>
                  <a:srgbClr val="000000"/>
                </a:solidFill>
                <a:latin typeface="Tahoma"/>
                <a:ea typeface="Tahoma"/>
                <a:cs typeface="Tahoma"/>
                <a:sym typeface="Tahoma"/>
              </a:rPr>
              <a:t>and </a:t>
            </a:r>
            <a:r>
              <a:rPr b="1" i="1" lang="en-US" sz="2000" u="none" cap="none" strike="noStrike">
                <a:solidFill>
                  <a:srgbClr val="7030A0"/>
                </a:solidFill>
                <a:latin typeface="Tahoma"/>
                <a:ea typeface="Tahoma"/>
                <a:cs typeface="Tahoma"/>
                <a:sym typeface="Tahoma"/>
              </a:rPr>
              <a:t>with</a:t>
            </a:r>
            <a:r>
              <a:rPr b="1" i="1" lang="en-US" sz="2000" u="none" cap="none" strike="noStrike">
                <a:solidFill>
                  <a:srgbClr val="853C0C"/>
                </a:solidFill>
                <a:latin typeface="Tahoma"/>
                <a:ea typeface="Tahoma"/>
                <a:cs typeface="Tahoma"/>
                <a:sym typeface="Tahoma"/>
              </a:rPr>
              <a:t> </a:t>
            </a:r>
            <a:r>
              <a:rPr b="1" i="1" lang="en-US" sz="2000" u="none" cap="none" strike="noStrike">
                <a:solidFill>
                  <a:srgbClr val="548335"/>
                </a:solidFill>
                <a:latin typeface="Tahoma"/>
                <a:ea typeface="Tahoma"/>
                <a:cs typeface="Tahoma"/>
                <a:sym typeface="Tahoma"/>
              </a:rPr>
              <a:t>a positional accuracy of 5 km</a:t>
            </a:r>
            <a:r>
              <a:rPr b="1" i="1" lang="en-US" sz="2000" u="none" cap="none" strike="noStrike">
                <a:solidFill>
                  <a:srgbClr val="000000"/>
                </a:solidFill>
                <a:latin typeface="Tahoma"/>
                <a:ea typeface="Tahoma"/>
                <a:cs typeface="Tahoma"/>
                <a:sym typeface="Tahoma"/>
              </a:rPr>
              <a:t>.</a:t>
            </a:r>
            <a:endParaRPr b="1" i="1" sz="2000" u="none" cap="none" strike="noStrike">
              <a:solidFill>
                <a:srgbClr val="548335"/>
              </a:solidFill>
              <a:latin typeface="Tahoma"/>
              <a:ea typeface="Tahoma"/>
              <a:cs typeface="Tahoma"/>
              <a:sym typeface="Tahom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6"/>
          <p:cNvSpPr txBox="1"/>
          <p:nvPr>
            <p:ph idx="1" type="body"/>
          </p:nvPr>
        </p:nvSpPr>
        <p:spPr>
          <a:xfrm>
            <a:off x="2174601" y="1897112"/>
            <a:ext cx="11216640" cy="4641427"/>
          </a:xfrm>
          <a:prstGeom prst="rect">
            <a:avLst/>
          </a:prstGeom>
          <a:noFill/>
          <a:ln>
            <a:noFill/>
          </a:ln>
        </p:spPr>
        <p:txBody>
          <a:bodyPr anchorCtr="0" anchor="t" bIns="45700" lIns="45700" spcFirstLastPara="1" rIns="45700" wrap="square" tIns="45700">
            <a:normAutofit/>
          </a:bodyPr>
          <a:lstStyle/>
          <a:p>
            <a:pPr indent="-243848" lvl="0" marL="243848" rtl="0" algn="l">
              <a:lnSpc>
                <a:spcPct val="90000"/>
              </a:lnSpc>
              <a:spcBef>
                <a:spcPts val="0"/>
              </a:spcBef>
              <a:spcAft>
                <a:spcPts val="0"/>
              </a:spcAft>
              <a:buClr>
                <a:srgbClr val="000000"/>
              </a:buClr>
              <a:buSzPts val="2900"/>
              <a:buChar char="•"/>
            </a:pPr>
            <a:r>
              <a:rPr lang="en-US"/>
              <a:t>And/or in the requirements statement</a:t>
            </a:r>
            <a:endParaRPr/>
          </a:p>
          <a:p>
            <a:pPr indent="-243848" lvl="0" marL="243848" rtl="0" algn="l">
              <a:lnSpc>
                <a:spcPct val="90000"/>
              </a:lnSpc>
              <a:spcBef>
                <a:spcPts val="1000"/>
              </a:spcBef>
              <a:spcAft>
                <a:spcPts val="0"/>
              </a:spcAft>
              <a:buClr>
                <a:srgbClr val="000000"/>
              </a:buClr>
              <a:buSzPts val="2900"/>
              <a:buChar char="•"/>
            </a:pPr>
            <a:r>
              <a:rPr lang="en-US"/>
              <a:t>Multiple requirements in one sentence.</a:t>
            </a:r>
            <a:endParaRPr/>
          </a:p>
          <a:p>
            <a:pPr indent="-243848" lvl="0" marL="243848" rtl="0" algn="l">
              <a:lnSpc>
                <a:spcPct val="90000"/>
              </a:lnSpc>
              <a:spcBef>
                <a:spcPts val="1000"/>
              </a:spcBef>
              <a:spcAft>
                <a:spcPts val="0"/>
              </a:spcAft>
              <a:buClr>
                <a:srgbClr val="000000"/>
              </a:buClr>
              <a:buSzPts val="2900"/>
              <a:buChar char="•"/>
            </a:pPr>
            <a:r>
              <a:rPr lang="en-US"/>
              <a:t>Use of vague adjectives/adverbs</a:t>
            </a:r>
            <a:endParaRPr/>
          </a:p>
        </p:txBody>
      </p:sp>
      <p:sp>
        <p:nvSpPr>
          <p:cNvPr id="321" name="Google Shape;321;p16"/>
          <p:cNvSpPr txBox="1"/>
          <p:nvPr>
            <p:ph idx="4294967295" type="sldNum"/>
          </p:nvPr>
        </p:nvSpPr>
        <p:spPr>
          <a:xfrm>
            <a:off x="8846576" y="7224304"/>
            <a:ext cx="2743200" cy="365125"/>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888888"/>
              </a:buClr>
              <a:buSzPts val="1200"/>
              <a:buFont typeface="Helvetica Neue"/>
              <a:buNone/>
            </a:pPr>
            <a:fld id="{00000000-1234-1234-1234-123412341234}" type="slidenum">
              <a:rPr b="0" i="0" lang="en-US" sz="1200" u="none" cap="none" strike="noStrike">
                <a:solidFill>
                  <a:srgbClr val="888888"/>
                </a:solidFill>
                <a:latin typeface="Helvetica Neue"/>
                <a:ea typeface="Helvetica Neue"/>
                <a:cs typeface="Helvetica Neue"/>
                <a:sym typeface="Helvetica Neue"/>
              </a:rPr>
              <a:t>‹#›</a:t>
            </a:fld>
            <a:endParaRPr b="0" i="0" sz="1200" u="none" cap="none" strike="noStrike">
              <a:solidFill>
                <a:srgbClr val="888888"/>
              </a:solidFill>
              <a:latin typeface="Helvetica Neue"/>
              <a:ea typeface="Helvetica Neue"/>
              <a:cs typeface="Helvetica Neue"/>
              <a:sym typeface="Helvetica Neue"/>
            </a:endParaRPr>
          </a:p>
        </p:txBody>
      </p:sp>
      <p:sp>
        <p:nvSpPr>
          <p:cNvPr id="322" name="Google Shape;322;p16"/>
          <p:cNvSpPr txBox="1"/>
          <p:nvPr/>
        </p:nvSpPr>
        <p:spPr>
          <a:xfrm>
            <a:off x="2301569" y="445771"/>
            <a:ext cx="10603599" cy="72643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000"/>
              <a:buFont typeface="Tahoma"/>
              <a:buNone/>
            </a:pPr>
            <a:r>
              <a:rPr b="1" i="0" lang="en-US" sz="4000" u="none" cap="none" strike="noStrike">
                <a:solidFill>
                  <a:schemeClr val="accent1"/>
                </a:solidFill>
                <a:latin typeface="Tahoma"/>
                <a:ea typeface="Tahoma"/>
                <a:cs typeface="Tahoma"/>
                <a:sym typeface="Tahoma"/>
              </a:rPr>
              <a:t>How to write ambiguous requirements…</a:t>
            </a:r>
            <a:endParaRPr/>
          </a:p>
        </p:txBody>
      </p:sp>
      <p:sp>
        <p:nvSpPr>
          <p:cNvPr id="323" name="Google Shape;323;p16"/>
          <p:cNvSpPr txBox="1"/>
          <p:nvPr/>
        </p:nvSpPr>
        <p:spPr>
          <a:xfrm>
            <a:off x="335609" y="4924316"/>
            <a:ext cx="11216640" cy="726439"/>
          </a:xfrm>
          <a:prstGeom prst="rect">
            <a:avLst/>
          </a:prstGeom>
          <a:noFill/>
          <a:ln>
            <a:noFill/>
          </a:ln>
        </p:spPr>
        <p:txBody>
          <a:bodyPr anchorCtr="0" anchor="t" bIns="45700" lIns="91425" spcFirstLastPara="1" rIns="91425" wrap="square" tIns="45700">
            <a:normAutofit fontScale="97500"/>
          </a:bodyPr>
          <a:lstStyle/>
          <a:p>
            <a:pPr indent="0" lvl="0" marL="0" marR="0" rtl="0" algn="l">
              <a:lnSpc>
                <a:spcPct val="90000"/>
              </a:lnSpc>
              <a:spcBef>
                <a:spcPts val="0"/>
              </a:spcBef>
              <a:spcAft>
                <a:spcPts val="0"/>
              </a:spcAft>
              <a:buClr>
                <a:schemeClr val="accent1"/>
              </a:buClr>
              <a:buSzPct val="100000"/>
              <a:buFont typeface="Helvetica Neue"/>
              <a:buNone/>
            </a:pPr>
            <a:r>
              <a:rPr b="1" i="0" lang="en-US" sz="4693" u="none" cap="none" strike="noStrike">
                <a:solidFill>
                  <a:schemeClr val="accent1"/>
                </a:solidFill>
                <a:latin typeface="Helvetica Neue"/>
                <a:ea typeface="Helvetica Neue"/>
                <a:cs typeface="Helvetica Neue"/>
                <a:sym typeface="Helvetica Neue"/>
              </a:rPr>
              <a:t>Vague phrases, adjectives and adverbs</a:t>
            </a:r>
            <a:endParaRPr/>
          </a:p>
        </p:txBody>
      </p:sp>
      <p:sp>
        <p:nvSpPr>
          <p:cNvPr id="324" name="Google Shape;324;p16"/>
          <p:cNvSpPr txBox="1"/>
          <p:nvPr/>
        </p:nvSpPr>
        <p:spPr>
          <a:xfrm>
            <a:off x="612464" y="5881454"/>
            <a:ext cx="4258022" cy="3038646"/>
          </a:xfrm>
          <a:prstGeom prst="rect">
            <a:avLst/>
          </a:prstGeom>
          <a:noFill/>
          <a:ln>
            <a:noFill/>
          </a:ln>
        </p:spPr>
        <p:txBody>
          <a:bodyPr anchorCtr="0" anchor="t" bIns="48750" lIns="97525" spcFirstLastPara="1" rIns="97525" wrap="square" tIns="48750">
            <a:normAutofit/>
          </a:bodyPr>
          <a:lstStyle/>
          <a:p>
            <a:pPr indent="-228600" lvl="0" marL="228600" marR="0" rtl="0" algn="l">
              <a:lnSpc>
                <a:spcPct val="90000"/>
              </a:lnSpc>
              <a:spcBef>
                <a:spcPts val="0"/>
              </a:spcBef>
              <a:spcAft>
                <a:spcPts val="0"/>
              </a:spcAft>
              <a:buClr>
                <a:schemeClr val="dk1"/>
              </a:buClr>
              <a:buSzPts val="2133"/>
              <a:buFont typeface="Arial"/>
              <a:buChar char="•"/>
            </a:pPr>
            <a:r>
              <a:rPr b="0" i="0" lang="en-US" sz="2133" u="none" cap="none" strike="noStrike">
                <a:solidFill>
                  <a:schemeClr val="dk1"/>
                </a:solidFill>
                <a:latin typeface="Helvetica Neue"/>
                <a:ea typeface="Helvetica Neue"/>
                <a:cs typeface="Helvetica Neue"/>
                <a:sym typeface="Helvetica Neue"/>
              </a:rPr>
              <a:t>About</a:t>
            </a:r>
            <a:endParaRPr/>
          </a:p>
          <a:p>
            <a:pPr indent="-228600" lvl="0" marL="228600" marR="0" rtl="0" algn="l">
              <a:lnSpc>
                <a:spcPct val="90000"/>
              </a:lnSpc>
              <a:spcBef>
                <a:spcPts val="1000"/>
              </a:spcBef>
              <a:spcAft>
                <a:spcPts val="0"/>
              </a:spcAft>
              <a:buClr>
                <a:schemeClr val="dk1"/>
              </a:buClr>
              <a:buSzPts val="2133"/>
              <a:buFont typeface="Arial"/>
              <a:buChar char="•"/>
            </a:pPr>
            <a:r>
              <a:rPr b="0" i="0" lang="en-US" sz="2133" u="none" cap="none" strike="noStrike">
                <a:solidFill>
                  <a:schemeClr val="dk1"/>
                </a:solidFill>
                <a:latin typeface="Helvetica Neue"/>
                <a:ea typeface="Helvetica Neue"/>
                <a:cs typeface="Helvetica Neue"/>
                <a:sym typeface="Helvetica Neue"/>
              </a:rPr>
              <a:t>Acceptable</a:t>
            </a:r>
            <a:endParaRPr/>
          </a:p>
          <a:p>
            <a:pPr indent="-228600" lvl="0" marL="228600" marR="0" rtl="0" algn="l">
              <a:lnSpc>
                <a:spcPct val="90000"/>
              </a:lnSpc>
              <a:spcBef>
                <a:spcPts val="1000"/>
              </a:spcBef>
              <a:spcAft>
                <a:spcPts val="0"/>
              </a:spcAft>
              <a:buClr>
                <a:schemeClr val="dk1"/>
              </a:buClr>
              <a:buSzPts val="2133"/>
              <a:buFont typeface="Arial"/>
              <a:buChar char="•"/>
            </a:pPr>
            <a:r>
              <a:rPr b="0" i="0" lang="en-US" sz="2133" u="none" cap="none" strike="noStrike">
                <a:solidFill>
                  <a:schemeClr val="dk1"/>
                </a:solidFill>
                <a:latin typeface="Helvetica Neue"/>
                <a:ea typeface="Helvetica Neue"/>
                <a:cs typeface="Helvetica Neue"/>
                <a:sym typeface="Helvetica Neue"/>
              </a:rPr>
              <a:t>Appropriate</a:t>
            </a:r>
            <a:endParaRPr/>
          </a:p>
          <a:p>
            <a:pPr indent="-228600" lvl="0" marL="228600" marR="0" rtl="0" algn="l">
              <a:lnSpc>
                <a:spcPct val="90000"/>
              </a:lnSpc>
              <a:spcBef>
                <a:spcPts val="1000"/>
              </a:spcBef>
              <a:spcAft>
                <a:spcPts val="0"/>
              </a:spcAft>
              <a:buClr>
                <a:schemeClr val="dk1"/>
              </a:buClr>
              <a:buSzPts val="2133"/>
              <a:buFont typeface="Arial"/>
              <a:buChar char="•"/>
            </a:pPr>
            <a:r>
              <a:rPr b="0" i="0" lang="en-US" sz="2133" u="none" cap="none" strike="noStrike">
                <a:solidFill>
                  <a:schemeClr val="dk1"/>
                </a:solidFill>
                <a:latin typeface="Helvetica Neue"/>
                <a:ea typeface="Helvetica Neue"/>
                <a:cs typeface="Helvetica Neue"/>
                <a:sym typeface="Helvetica Neue"/>
              </a:rPr>
              <a:t>Applicable</a:t>
            </a:r>
            <a:endParaRPr/>
          </a:p>
          <a:p>
            <a:pPr indent="-228600" lvl="0" marL="228600" marR="0" rtl="0" algn="l">
              <a:lnSpc>
                <a:spcPct val="90000"/>
              </a:lnSpc>
              <a:spcBef>
                <a:spcPts val="1000"/>
              </a:spcBef>
              <a:spcAft>
                <a:spcPts val="0"/>
              </a:spcAft>
              <a:buClr>
                <a:schemeClr val="dk1"/>
              </a:buClr>
              <a:buSzPts val="2133"/>
              <a:buFont typeface="Arial"/>
              <a:buChar char="•"/>
            </a:pPr>
            <a:r>
              <a:rPr b="0" i="0" lang="en-US" sz="2133" u="none" cap="none" strike="noStrike">
                <a:solidFill>
                  <a:schemeClr val="dk1"/>
                </a:solidFill>
                <a:latin typeface="Helvetica Neue"/>
                <a:ea typeface="Helvetica Neue"/>
                <a:cs typeface="Helvetica Neue"/>
                <a:sym typeface="Helvetica Neue"/>
              </a:rPr>
              <a:t>Average</a:t>
            </a:r>
            <a:endParaRPr/>
          </a:p>
          <a:p>
            <a:pPr indent="-228600" lvl="0" marL="228600" marR="0" rtl="0" algn="l">
              <a:lnSpc>
                <a:spcPct val="90000"/>
              </a:lnSpc>
              <a:spcBef>
                <a:spcPts val="1000"/>
              </a:spcBef>
              <a:spcAft>
                <a:spcPts val="0"/>
              </a:spcAft>
              <a:buClr>
                <a:schemeClr val="dk1"/>
              </a:buClr>
              <a:buSzPts val="2133"/>
              <a:buFont typeface="Arial"/>
              <a:buChar char="•"/>
            </a:pPr>
            <a:r>
              <a:rPr b="0" i="0" lang="en-US" sz="2133" u="none" cap="none" strike="noStrike">
                <a:solidFill>
                  <a:schemeClr val="dk1"/>
                </a:solidFill>
                <a:latin typeface="Helvetica Neue"/>
                <a:ea typeface="Helvetica Neue"/>
                <a:cs typeface="Helvetica Neue"/>
                <a:sym typeface="Helvetica Neue"/>
              </a:rPr>
              <a:t>Adequate</a:t>
            </a:r>
            <a:endParaRPr/>
          </a:p>
          <a:p>
            <a:pPr indent="-228600" lvl="0" marL="228600" marR="0" rtl="0" algn="l">
              <a:lnSpc>
                <a:spcPct val="90000"/>
              </a:lnSpc>
              <a:spcBef>
                <a:spcPts val="1000"/>
              </a:spcBef>
              <a:spcAft>
                <a:spcPts val="0"/>
              </a:spcAft>
              <a:buClr>
                <a:schemeClr val="dk1"/>
              </a:buClr>
              <a:buSzPts val="2133"/>
              <a:buFont typeface="Arial"/>
              <a:buChar char="•"/>
            </a:pPr>
            <a:r>
              <a:rPr b="0" i="0" lang="en-US" sz="2133" u="none" cap="none" strike="noStrike">
                <a:solidFill>
                  <a:schemeClr val="dk1"/>
                </a:solidFill>
                <a:latin typeface="Helvetica Neue"/>
                <a:ea typeface="Helvetica Neue"/>
                <a:cs typeface="Helvetica Neue"/>
                <a:sym typeface="Helvetica Neue"/>
              </a:rPr>
              <a:t>Adjustable</a:t>
            </a:r>
            <a:endParaRPr/>
          </a:p>
          <a:p>
            <a:pPr indent="0" lvl="0" marL="0" marR="0" rtl="0" algn="l">
              <a:lnSpc>
                <a:spcPct val="90000"/>
              </a:lnSpc>
              <a:spcBef>
                <a:spcPts val="1000"/>
              </a:spcBef>
              <a:spcAft>
                <a:spcPts val="0"/>
              </a:spcAft>
              <a:buClr>
                <a:schemeClr val="dk1"/>
              </a:buClr>
              <a:buSzPts val="2987"/>
              <a:buFont typeface="Arial"/>
              <a:buNone/>
            </a:pPr>
            <a:r>
              <a:t/>
            </a:r>
            <a:endParaRPr b="0" i="0" sz="2987" u="none" cap="none" strike="noStrike">
              <a:solidFill>
                <a:schemeClr val="dk1"/>
              </a:solidFill>
              <a:latin typeface="Helvetica Neue"/>
              <a:ea typeface="Helvetica Neue"/>
              <a:cs typeface="Helvetica Neue"/>
              <a:sym typeface="Helvetica Neue"/>
            </a:endParaRPr>
          </a:p>
        </p:txBody>
      </p:sp>
      <p:sp>
        <p:nvSpPr>
          <p:cNvPr id="325" name="Google Shape;325;p16"/>
          <p:cNvSpPr/>
          <p:nvPr/>
        </p:nvSpPr>
        <p:spPr>
          <a:xfrm>
            <a:off x="3287909" y="5840928"/>
            <a:ext cx="2931324" cy="2850011"/>
          </a:xfrm>
          <a:prstGeom prst="rect">
            <a:avLst/>
          </a:prstGeom>
          <a:noFill/>
          <a:ln>
            <a:noFill/>
          </a:ln>
        </p:spPr>
        <p:txBody>
          <a:bodyPr anchorCtr="0" anchor="t" bIns="45700" lIns="91425" spcFirstLastPara="1" rIns="91425" wrap="square" tIns="45700">
            <a:spAutoFit/>
          </a:bodyPr>
          <a:lstStyle/>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Affordable</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Average</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Optimum</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Normal</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Effective</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Immediate</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Major</a:t>
            </a:r>
            <a:endParaRPr/>
          </a:p>
        </p:txBody>
      </p:sp>
      <p:sp>
        <p:nvSpPr>
          <p:cNvPr id="326" name="Google Shape;326;p16"/>
          <p:cNvSpPr txBox="1"/>
          <p:nvPr/>
        </p:nvSpPr>
        <p:spPr>
          <a:xfrm>
            <a:off x="5510475" y="5881454"/>
            <a:ext cx="2076335" cy="3194587"/>
          </a:xfrm>
          <a:prstGeom prst="rect">
            <a:avLst/>
          </a:prstGeom>
          <a:noFill/>
          <a:ln>
            <a:noFill/>
          </a:ln>
        </p:spPr>
        <p:txBody>
          <a:bodyPr anchorCtr="0" anchor="t" bIns="48750" lIns="97525" spcFirstLastPara="1" rIns="97525" wrap="square" tIns="48750">
            <a:normAutofit/>
          </a:bodyPr>
          <a:lstStyle/>
          <a:p>
            <a:pPr indent="-228600" lvl="0" marL="228600" marR="0" rtl="0" algn="l">
              <a:lnSpc>
                <a:spcPct val="90000"/>
              </a:lnSpc>
              <a:spcBef>
                <a:spcPts val="0"/>
              </a:spcBef>
              <a:spcAft>
                <a:spcPts val="0"/>
              </a:spcAft>
              <a:buClr>
                <a:schemeClr val="dk1"/>
              </a:buClr>
              <a:buSzPts val="2560"/>
              <a:buFont typeface="Arial"/>
              <a:buChar char="•"/>
            </a:pPr>
            <a:r>
              <a:rPr b="0" i="0" lang="en-US" sz="2560" u="none" cap="none" strike="noStrike">
                <a:solidFill>
                  <a:schemeClr val="dk1"/>
                </a:solidFill>
                <a:latin typeface="Helvetica Neue"/>
                <a:ea typeface="Helvetica Neue"/>
                <a:cs typeface="Helvetica Neue"/>
                <a:sym typeface="Helvetica Neue"/>
              </a:rPr>
              <a:t>Stable </a:t>
            </a:r>
            <a:endParaRPr/>
          </a:p>
          <a:p>
            <a:pPr indent="-228600" lvl="0" marL="228600" marR="0" rtl="0" algn="l">
              <a:lnSpc>
                <a:spcPct val="90000"/>
              </a:lnSpc>
              <a:spcBef>
                <a:spcPts val="1000"/>
              </a:spcBef>
              <a:spcAft>
                <a:spcPts val="0"/>
              </a:spcAft>
              <a:buClr>
                <a:schemeClr val="dk1"/>
              </a:buClr>
              <a:buSzPts val="2560"/>
              <a:buFont typeface="Arial"/>
              <a:buChar char="•"/>
            </a:pPr>
            <a:r>
              <a:rPr b="0" i="0" lang="en-US" sz="2560" u="none" cap="none" strike="noStrike">
                <a:solidFill>
                  <a:schemeClr val="dk1"/>
                </a:solidFill>
                <a:latin typeface="Helvetica Neue"/>
                <a:ea typeface="Helvetica Neue"/>
                <a:cs typeface="Helvetica Neue"/>
                <a:sym typeface="Helvetica Neue"/>
              </a:rPr>
              <a:t>Sufficient</a:t>
            </a:r>
            <a:endParaRPr/>
          </a:p>
          <a:p>
            <a:pPr indent="-228600" lvl="0" marL="228600" marR="0" rtl="0" algn="l">
              <a:lnSpc>
                <a:spcPct val="90000"/>
              </a:lnSpc>
              <a:spcBef>
                <a:spcPts val="1000"/>
              </a:spcBef>
              <a:spcAft>
                <a:spcPts val="0"/>
              </a:spcAft>
              <a:buClr>
                <a:schemeClr val="dk1"/>
              </a:buClr>
              <a:buSzPts val="2560"/>
              <a:buFont typeface="Arial"/>
              <a:buChar char="•"/>
            </a:pPr>
            <a:r>
              <a:rPr b="0" i="0" lang="en-US" sz="2560" u="none" cap="none" strike="noStrike">
                <a:solidFill>
                  <a:schemeClr val="dk1"/>
                </a:solidFill>
                <a:latin typeface="Helvetica Neue"/>
                <a:ea typeface="Helvetica Neue"/>
                <a:cs typeface="Helvetica Neue"/>
                <a:sym typeface="Helvetica Neue"/>
              </a:rPr>
              <a:t>Significant</a:t>
            </a:r>
            <a:endParaRPr/>
          </a:p>
          <a:p>
            <a:pPr indent="-228600" lvl="0" marL="228600" marR="0" rtl="0" algn="l">
              <a:lnSpc>
                <a:spcPct val="90000"/>
              </a:lnSpc>
              <a:spcBef>
                <a:spcPts val="1000"/>
              </a:spcBef>
              <a:spcAft>
                <a:spcPts val="0"/>
              </a:spcAft>
              <a:buClr>
                <a:schemeClr val="dk1"/>
              </a:buClr>
              <a:buSzPts val="2560"/>
              <a:buFont typeface="Arial"/>
              <a:buChar char="•"/>
            </a:pPr>
            <a:r>
              <a:rPr b="0" i="0" lang="en-US" sz="2560" u="none" cap="none" strike="noStrike">
                <a:solidFill>
                  <a:schemeClr val="dk1"/>
                </a:solidFill>
                <a:latin typeface="Helvetica Neue"/>
                <a:ea typeface="Helvetica Neue"/>
                <a:cs typeface="Helvetica Neue"/>
                <a:sym typeface="Helvetica Neue"/>
              </a:rPr>
              <a:t>Various</a:t>
            </a:r>
            <a:endParaRPr/>
          </a:p>
          <a:p>
            <a:pPr indent="-228600" lvl="0" marL="228600" marR="0" rtl="0" algn="l">
              <a:lnSpc>
                <a:spcPct val="90000"/>
              </a:lnSpc>
              <a:spcBef>
                <a:spcPts val="1000"/>
              </a:spcBef>
              <a:spcAft>
                <a:spcPts val="0"/>
              </a:spcAft>
              <a:buClr>
                <a:schemeClr val="dk1"/>
              </a:buClr>
              <a:buSzPts val="2560"/>
              <a:buFont typeface="Arial"/>
              <a:buChar char="•"/>
            </a:pPr>
            <a:r>
              <a:rPr b="0" i="0" lang="en-US" sz="2560" u="none" cap="none" strike="noStrike">
                <a:solidFill>
                  <a:schemeClr val="dk1"/>
                </a:solidFill>
                <a:latin typeface="Helvetica Neue"/>
                <a:ea typeface="Helvetica Neue"/>
                <a:cs typeface="Helvetica Neue"/>
                <a:sym typeface="Helvetica Neue"/>
              </a:rPr>
              <a:t>Variable</a:t>
            </a:r>
            <a:endParaRPr/>
          </a:p>
          <a:p>
            <a:pPr indent="-228600" lvl="0" marL="228600" marR="0" rtl="0" algn="l">
              <a:lnSpc>
                <a:spcPct val="90000"/>
              </a:lnSpc>
              <a:spcBef>
                <a:spcPts val="1000"/>
              </a:spcBef>
              <a:spcAft>
                <a:spcPts val="0"/>
              </a:spcAft>
              <a:buClr>
                <a:schemeClr val="dk1"/>
              </a:buClr>
              <a:buSzPts val="2560"/>
              <a:buFont typeface="Arial"/>
              <a:buChar char="•"/>
            </a:pPr>
            <a:r>
              <a:rPr b="0" i="0" lang="en-US" sz="2560" u="none" cap="none" strike="noStrike">
                <a:solidFill>
                  <a:schemeClr val="dk1"/>
                </a:solidFill>
                <a:latin typeface="Helvetica Neue"/>
                <a:ea typeface="Helvetica Neue"/>
                <a:cs typeface="Helvetica Neue"/>
                <a:sym typeface="Helvetica Neue"/>
              </a:rPr>
              <a:t>Typical</a:t>
            </a:r>
            <a:endParaRPr/>
          </a:p>
          <a:p>
            <a:pPr indent="-66040" lvl="0" marL="228600" marR="0" rtl="0" algn="l">
              <a:lnSpc>
                <a:spcPct val="90000"/>
              </a:lnSpc>
              <a:spcBef>
                <a:spcPts val="1000"/>
              </a:spcBef>
              <a:spcAft>
                <a:spcPts val="0"/>
              </a:spcAft>
              <a:buClr>
                <a:schemeClr val="dk1"/>
              </a:buClr>
              <a:buSzPts val="2560"/>
              <a:buFont typeface="Arial"/>
              <a:buNone/>
            </a:pPr>
            <a:r>
              <a:t/>
            </a:r>
            <a:endParaRPr b="0" i="0" sz="2560" u="none" cap="none" strike="noStrike">
              <a:solidFill>
                <a:schemeClr val="dk1"/>
              </a:solidFill>
              <a:latin typeface="Helvetica Neue"/>
              <a:ea typeface="Helvetica Neue"/>
              <a:cs typeface="Helvetica Neue"/>
              <a:sym typeface="Helvetica Neue"/>
            </a:endParaRPr>
          </a:p>
        </p:txBody>
      </p:sp>
      <p:sp>
        <p:nvSpPr>
          <p:cNvPr id="327" name="Google Shape;327;p16"/>
          <p:cNvSpPr/>
          <p:nvPr/>
        </p:nvSpPr>
        <p:spPr>
          <a:xfrm>
            <a:off x="7536993" y="5838755"/>
            <a:ext cx="2250694" cy="3243965"/>
          </a:xfrm>
          <a:prstGeom prst="rect">
            <a:avLst/>
          </a:prstGeom>
          <a:noFill/>
          <a:ln>
            <a:noFill/>
          </a:ln>
        </p:spPr>
        <p:txBody>
          <a:bodyPr anchorCtr="0" anchor="t" bIns="45700" lIns="91425" spcFirstLastPara="1" rIns="91425" wrap="square" tIns="45700">
            <a:spAutoFit/>
          </a:bodyPr>
          <a:lstStyle/>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Necessary</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Possible</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Known </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Approximate</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TBD</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TBR</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Easy </a:t>
            </a:r>
            <a:endParaRPr/>
          </a:p>
          <a:p>
            <a:pPr indent="-142250" lvl="0" marL="304810" marR="0" rtl="0" algn="l">
              <a:lnSpc>
                <a:spcPct val="100000"/>
              </a:lnSpc>
              <a:spcBef>
                <a:spcPts val="0"/>
              </a:spcBef>
              <a:spcAft>
                <a:spcPts val="0"/>
              </a:spcAft>
              <a:buClr>
                <a:srgbClr val="000000"/>
              </a:buClr>
              <a:buSzPts val="2560"/>
              <a:buFont typeface="Arial"/>
              <a:buNone/>
            </a:pPr>
            <a:r>
              <a:t/>
            </a:r>
            <a:endParaRPr b="0" i="0" sz="2560" u="none" cap="none" strike="noStrike">
              <a:solidFill>
                <a:srgbClr val="000000"/>
              </a:solidFill>
              <a:latin typeface="Calibri"/>
              <a:ea typeface="Calibri"/>
              <a:cs typeface="Calibri"/>
              <a:sym typeface="Calibri"/>
            </a:endParaRPr>
          </a:p>
        </p:txBody>
      </p:sp>
      <p:sp>
        <p:nvSpPr>
          <p:cNvPr id="328" name="Google Shape;328;p16"/>
          <p:cNvSpPr/>
          <p:nvPr/>
        </p:nvSpPr>
        <p:spPr>
          <a:xfrm>
            <a:off x="9946300" y="5879339"/>
            <a:ext cx="2559009" cy="3243965"/>
          </a:xfrm>
          <a:prstGeom prst="rect">
            <a:avLst/>
          </a:prstGeom>
          <a:noFill/>
          <a:ln>
            <a:noFill/>
          </a:ln>
        </p:spPr>
        <p:txBody>
          <a:bodyPr anchorCtr="0" anchor="t" bIns="45700" lIns="91425" spcFirstLastPara="1" rIns="91425" wrap="square" tIns="45700">
            <a:spAutoFit/>
          </a:bodyPr>
          <a:lstStyle/>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Safe</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Flexible</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But not limited to</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Be able to</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As appropriate</a:t>
            </a:r>
            <a:endParaRPr/>
          </a:p>
          <a:p>
            <a:pPr indent="-304810" lvl="0" marL="304810" marR="0" rtl="0" algn="l">
              <a:lnSpc>
                <a:spcPct val="100000"/>
              </a:lnSpc>
              <a:spcBef>
                <a:spcPts val="0"/>
              </a:spcBef>
              <a:spcAft>
                <a:spcPts val="0"/>
              </a:spcAft>
              <a:buClr>
                <a:srgbClr val="000000"/>
              </a:buClr>
              <a:buSzPts val="2560"/>
              <a:buFont typeface="Arial"/>
              <a:buChar char="•"/>
            </a:pPr>
            <a:r>
              <a:rPr b="0" i="0" lang="en-US" sz="2560" u="none" cap="none" strike="noStrike">
                <a:solidFill>
                  <a:srgbClr val="000000"/>
                </a:solidFill>
                <a:latin typeface="Calibri"/>
                <a:ea typeface="Calibri"/>
                <a:cs typeface="Calibri"/>
                <a:sym typeface="Calibri"/>
              </a:rPr>
              <a:t>Be capable of</a:t>
            </a:r>
            <a:endParaRPr/>
          </a:p>
          <a:p>
            <a:pPr indent="-142250" lvl="0" marL="304810" marR="0" rtl="0" algn="l">
              <a:lnSpc>
                <a:spcPct val="100000"/>
              </a:lnSpc>
              <a:spcBef>
                <a:spcPts val="0"/>
              </a:spcBef>
              <a:spcAft>
                <a:spcPts val="0"/>
              </a:spcAft>
              <a:buClr>
                <a:srgbClr val="000000"/>
              </a:buClr>
              <a:buSzPts val="2560"/>
              <a:buFont typeface="Arial"/>
              <a:buNone/>
            </a:pPr>
            <a:r>
              <a:t/>
            </a:r>
            <a:endParaRPr b="0" i="0" sz="2560" u="none" cap="none" strike="noStrike">
              <a:solidFill>
                <a:srgbClr val="000000"/>
              </a:solidFill>
              <a:latin typeface="Calibri"/>
              <a:ea typeface="Calibri"/>
              <a:cs typeface="Calibri"/>
              <a:sym typeface="Calibri"/>
            </a:endParaRPr>
          </a:p>
        </p:txBody>
      </p:sp>
      <p:pic>
        <p:nvPicPr>
          <p:cNvPr id="329" name="Google Shape;329;p16"/>
          <p:cNvPicPr preferRelativeResize="0"/>
          <p:nvPr/>
        </p:nvPicPr>
        <p:blipFill rotWithShape="1">
          <a:blip r:embed="rId3">
            <a:alphaModFix/>
          </a:blip>
          <a:srcRect b="0" l="0" r="0" t="0"/>
          <a:stretch/>
        </p:blipFill>
        <p:spPr>
          <a:xfrm>
            <a:off x="8213559" y="1515093"/>
            <a:ext cx="4691609" cy="2808221"/>
          </a:xfrm>
          <a:prstGeom prst="ellipse">
            <a:avLst/>
          </a:prstGeom>
          <a:noFill/>
          <a:ln>
            <a:noFill/>
          </a:ln>
        </p:spPr>
      </p:pic>
      <p:sp>
        <p:nvSpPr>
          <p:cNvPr id="330" name="Google Shape;330;p16"/>
          <p:cNvSpPr txBox="1"/>
          <p:nvPr/>
        </p:nvSpPr>
        <p:spPr>
          <a:xfrm rot="414830">
            <a:off x="10559362" y="1412717"/>
            <a:ext cx="2241617" cy="683264"/>
          </a:xfrm>
          <a:prstGeom prst="rect">
            <a:avLst/>
          </a:prstGeom>
          <a:solidFill>
            <a:srgbClr val="FF85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 Poorly written requirement…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7"/>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accent1"/>
              </a:buClr>
              <a:buSzPts val="4600"/>
              <a:buFont typeface="Tahoma"/>
              <a:buNone/>
            </a:pPr>
            <a:r>
              <a:rPr b="1" lang="en-US">
                <a:solidFill>
                  <a:schemeClr val="accent1"/>
                </a:solidFill>
              </a:rPr>
              <a:t>Level 1, Level 2…..</a:t>
            </a:r>
            <a:endParaRPr/>
          </a:p>
        </p:txBody>
      </p:sp>
      <p:sp>
        <p:nvSpPr>
          <p:cNvPr id="336" name="Google Shape;336;p17"/>
          <p:cNvSpPr txBox="1"/>
          <p:nvPr/>
        </p:nvSpPr>
        <p:spPr>
          <a:xfrm>
            <a:off x="15289466" y="6619127"/>
            <a:ext cx="1802353" cy="646331"/>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Instrument-specific</a:t>
            </a:r>
            <a:endParaRPr/>
          </a:p>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Flow from L1</a:t>
            </a:r>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Calibri"/>
                <a:ea typeface="Calibri"/>
                <a:cs typeface="Calibri"/>
                <a:sym typeface="Calibri"/>
              </a:rPr>
              <a:t>Science phase duration</a:t>
            </a:r>
            <a:endParaRPr/>
          </a:p>
        </p:txBody>
      </p:sp>
      <p:sp>
        <p:nvSpPr>
          <p:cNvPr id="337" name="Google Shape;337;p17"/>
          <p:cNvSpPr/>
          <p:nvPr/>
        </p:nvSpPr>
        <p:spPr>
          <a:xfrm>
            <a:off x="1825067" y="2204186"/>
            <a:ext cx="2268409" cy="959495"/>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Mission Objectives</a:t>
            </a:r>
            <a:endParaRPr/>
          </a:p>
        </p:txBody>
      </p:sp>
      <p:sp>
        <p:nvSpPr>
          <p:cNvPr id="338" name="Google Shape;338;p17"/>
          <p:cNvSpPr/>
          <p:nvPr/>
        </p:nvSpPr>
        <p:spPr>
          <a:xfrm>
            <a:off x="1833997" y="3322081"/>
            <a:ext cx="2268409" cy="959495"/>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Science Requirements</a:t>
            </a:r>
            <a:endParaRPr/>
          </a:p>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Mission Success Criteria</a:t>
            </a:r>
            <a:endParaRPr/>
          </a:p>
        </p:txBody>
      </p:sp>
      <p:sp>
        <p:nvSpPr>
          <p:cNvPr id="339" name="Google Shape;339;p17"/>
          <p:cNvSpPr/>
          <p:nvPr/>
        </p:nvSpPr>
        <p:spPr>
          <a:xfrm>
            <a:off x="1825067" y="4457432"/>
            <a:ext cx="2268409" cy="959495"/>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System-Level </a:t>
            </a:r>
            <a:endParaRPr/>
          </a:p>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Engineering Requirements</a:t>
            </a:r>
            <a:endParaRPr/>
          </a:p>
        </p:txBody>
      </p:sp>
      <p:sp>
        <p:nvSpPr>
          <p:cNvPr id="340" name="Google Shape;340;p17"/>
          <p:cNvSpPr/>
          <p:nvPr/>
        </p:nvSpPr>
        <p:spPr>
          <a:xfrm>
            <a:off x="1808694" y="6526993"/>
            <a:ext cx="2293712" cy="959495"/>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Subsystem Level </a:t>
            </a:r>
            <a:endParaRPr/>
          </a:p>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Engineering Requirements</a:t>
            </a:r>
            <a:endParaRPr/>
          </a:p>
        </p:txBody>
      </p:sp>
      <p:sp>
        <p:nvSpPr>
          <p:cNvPr id="341" name="Google Shape;341;p17"/>
          <p:cNvSpPr txBox="1"/>
          <p:nvPr/>
        </p:nvSpPr>
        <p:spPr>
          <a:xfrm>
            <a:off x="962200" y="2425012"/>
            <a:ext cx="817853" cy="3550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7"/>
              <a:buFont typeface="Calibri"/>
              <a:buNone/>
            </a:pPr>
            <a:r>
              <a:rPr b="1" i="0" lang="en-US" sz="1707" u="none" cap="none" strike="noStrike">
                <a:solidFill>
                  <a:srgbClr val="000000"/>
                </a:solidFill>
                <a:latin typeface="Calibri"/>
                <a:ea typeface="Calibri"/>
                <a:cs typeface="Calibri"/>
                <a:sym typeface="Calibri"/>
              </a:rPr>
              <a:t>Level 0</a:t>
            </a:r>
            <a:endParaRPr/>
          </a:p>
        </p:txBody>
      </p:sp>
      <p:sp>
        <p:nvSpPr>
          <p:cNvPr id="342" name="Google Shape;342;p17"/>
          <p:cNvSpPr txBox="1"/>
          <p:nvPr/>
        </p:nvSpPr>
        <p:spPr>
          <a:xfrm>
            <a:off x="962200" y="3542907"/>
            <a:ext cx="817853" cy="3550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7"/>
              <a:buFont typeface="Calibri"/>
              <a:buNone/>
            </a:pPr>
            <a:r>
              <a:rPr b="1" i="0" lang="en-US" sz="1707" u="none" cap="none" strike="noStrike">
                <a:solidFill>
                  <a:srgbClr val="000000"/>
                </a:solidFill>
                <a:latin typeface="Calibri"/>
                <a:ea typeface="Calibri"/>
                <a:cs typeface="Calibri"/>
                <a:sym typeface="Calibri"/>
              </a:rPr>
              <a:t>Level 1</a:t>
            </a:r>
            <a:endParaRPr/>
          </a:p>
        </p:txBody>
      </p:sp>
      <p:sp>
        <p:nvSpPr>
          <p:cNvPr id="343" name="Google Shape;343;p17"/>
          <p:cNvSpPr txBox="1"/>
          <p:nvPr/>
        </p:nvSpPr>
        <p:spPr>
          <a:xfrm>
            <a:off x="962200" y="4678257"/>
            <a:ext cx="817853" cy="3550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7"/>
              <a:buFont typeface="Calibri"/>
              <a:buNone/>
            </a:pPr>
            <a:r>
              <a:rPr b="1" i="0" lang="en-US" sz="1707" u="none" cap="none" strike="noStrike">
                <a:solidFill>
                  <a:srgbClr val="000000"/>
                </a:solidFill>
                <a:latin typeface="Calibri"/>
                <a:ea typeface="Calibri"/>
                <a:cs typeface="Calibri"/>
                <a:sym typeface="Calibri"/>
              </a:rPr>
              <a:t>Level 2</a:t>
            </a:r>
            <a:endParaRPr/>
          </a:p>
        </p:txBody>
      </p:sp>
      <p:sp>
        <p:nvSpPr>
          <p:cNvPr id="344" name="Google Shape;344;p17"/>
          <p:cNvSpPr txBox="1"/>
          <p:nvPr/>
        </p:nvSpPr>
        <p:spPr>
          <a:xfrm>
            <a:off x="909959" y="6939919"/>
            <a:ext cx="817853" cy="35503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7"/>
              <a:buFont typeface="Calibri"/>
              <a:buNone/>
            </a:pPr>
            <a:r>
              <a:rPr b="1" i="0" lang="en-US" sz="1707" u="none" cap="none" strike="noStrike">
                <a:solidFill>
                  <a:srgbClr val="000000"/>
                </a:solidFill>
                <a:latin typeface="Calibri"/>
                <a:ea typeface="Calibri"/>
                <a:cs typeface="Calibri"/>
                <a:sym typeface="Calibri"/>
              </a:rPr>
              <a:t>Level 3</a:t>
            </a:r>
            <a:endParaRPr/>
          </a:p>
        </p:txBody>
      </p:sp>
      <p:sp>
        <p:nvSpPr>
          <p:cNvPr id="345" name="Google Shape;345;p17"/>
          <p:cNvSpPr txBox="1"/>
          <p:nvPr/>
        </p:nvSpPr>
        <p:spPr>
          <a:xfrm>
            <a:off x="888282" y="7788942"/>
            <a:ext cx="793807" cy="61773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7"/>
              <a:buFont typeface="Calibri"/>
              <a:buNone/>
            </a:pPr>
            <a:r>
              <a:rPr b="1" i="0" lang="en-US" sz="1707" u="none" cap="none" strike="noStrike">
                <a:solidFill>
                  <a:srgbClr val="000000"/>
                </a:solidFill>
                <a:latin typeface="Calibri"/>
                <a:ea typeface="Calibri"/>
                <a:cs typeface="Calibri"/>
                <a:sym typeface="Calibri"/>
              </a:rPr>
              <a:t>Levels </a:t>
            </a:r>
            <a:endParaRPr/>
          </a:p>
          <a:p>
            <a:pPr indent="0" lvl="0" marL="0" marR="0" rtl="0" algn="ctr">
              <a:lnSpc>
                <a:spcPct val="100000"/>
              </a:lnSpc>
              <a:spcBef>
                <a:spcPts val="0"/>
              </a:spcBef>
              <a:spcAft>
                <a:spcPts val="0"/>
              </a:spcAft>
              <a:buClr>
                <a:srgbClr val="000000"/>
              </a:buClr>
              <a:buSzPts val="1707"/>
              <a:buFont typeface="Calibri"/>
              <a:buNone/>
            </a:pPr>
            <a:r>
              <a:rPr b="1" i="0" lang="en-US" sz="1707" u="none" cap="none" strike="noStrike">
                <a:solidFill>
                  <a:srgbClr val="000000"/>
                </a:solidFill>
                <a:latin typeface="Calibri"/>
                <a:ea typeface="Calibri"/>
                <a:cs typeface="Calibri"/>
                <a:sym typeface="Calibri"/>
              </a:rPr>
              <a:t>4 &amp; 5</a:t>
            </a:r>
            <a:endParaRPr/>
          </a:p>
        </p:txBody>
      </p:sp>
      <p:sp>
        <p:nvSpPr>
          <p:cNvPr id="346" name="Google Shape;346;p17"/>
          <p:cNvSpPr/>
          <p:nvPr/>
        </p:nvSpPr>
        <p:spPr>
          <a:xfrm>
            <a:off x="1826555" y="7775253"/>
            <a:ext cx="2293712" cy="959495"/>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Component-level/</a:t>
            </a:r>
            <a:endParaRPr/>
          </a:p>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Sub-subsystem </a:t>
            </a:r>
            <a:endParaRPr/>
          </a:p>
          <a:p>
            <a:pPr indent="0" lvl="0" marL="0" marR="0" rtl="0" algn="ctr">
              <a:lnSpc>
                <a:spcPct val="100000"/>
              </a:lnSpc>
              <a:spcBef>
                <a:spcPts val="0"/>
              </a:spcBef>
              <a:spcAft>
                <a:spcPts val="0"/>
              </a:spcAft>
              <a:buClr>
                <a:schemeClr val="lt1"/>
              </a:buClr>
              <a:buSzPts val="1493"/>
              <a:buFont typeface="Calibri"/>
              <a:buNone/>
            </a:pPr>
            <a:r>
              <a:rPr b="1" i="0" lang="en-US" sz="1493" u="none" cap="none" strike="noStrike">
                <a:solidFill>
                  <a:schemeClr val="lt1"/>
                </a:solidFill>
                <a:latin typeface="Calibri"/>
                <a:ea typeface="Calibri"/>
                <a:cs typeface="Calibri"/>
                <a:sym typeface="Calibri"/>
              </a:rPr>
              <a:t>Engineering Requirements</a:t>
            </a:r>
            <a:endParaRPr/>
          </a:p>
        </p:txBody>
      </p:sp>
      <p:cxnSp>
        <p:nvCxnSpPr>
          <p:cNvPr id="347" name="Google Shape;347;p17"/>
          <p:cNvCxnSpPr/>
          <p:nvPr/>
        </p:nvCxnSpPr>
        <p:spPr>
          <a:xfrm>
            <a:off x="2908104" y="3102193"/>
            <a:ext cx="0" cy="221652"/>
          </a:xfrm>
          <a:prstGeom prst="straightConnector1">
            <a:avLst/>
          </a:prstGeom>
          <a:noFill/>
          <a:ln cap="flat" cmpd="sng" w="9525">
            <a:solidFill>
              <a:srgbClr val="3E6EC2"/>
            </a:solidFill>
            <a:prstDash val="solid"/>
            <a:round/>
            <a:headEnd len="sm" w="sm" type="none"/>
            <a:tailEnd len="med" w="med" type="triangle"/>
          </a:ln>
        </p:spPr>
      </p:cxnSp>
      <p:cxnSp>
        <p:nvCxnSpPr>
          <p:cNvPr id="348" name="Google Shape;348;p17"/>
          <p:cNvCxnSpPr/>
          <p:nvPr/>
        </p:nvCxnSpPr>
        <p:spPr>
          <a:xfrm>
            <a:off x="3070664" y="3264753"/>
            <a:ext cx="0" cy="221652"/>
          </a:xfrm>
          <a:prstGeom prst="straightConnector1">
            <a:avLst/>
          </a:prstGeom>
          <a:noFill/>
          <a:ln cap="flat" cmpd="sng" w="9525">
            <a:solidFill>
              <a:srgbClr val="3E6EC2"/>
            </a:solidFill>
            <a:prstDash val="solid"/>
            <a:round/>
            <a:headEnd len="sm" w="sm" type="none"/>
            <a:tailEnd len="med" w="med" type="triangle"/>
          </a:ln>
        </p:spPr>
      </p:cxnSp>
      <p:cxnSp>
        <p:nvCxnSpPr>
          <p:cNvPr id="349" name="Google Shape;349;p17"/>
          <p:cNvCxnSpPr/>
          <p:nvPr/>
        </p:nvCxnSpPr>
        <p:spPr>
          <a:xfrm>
            <a:off x="2937661" y="4284450"/>
            <a:ext cx="0" cy="221652"/>
          </a:xfrm>
          <a:prstGeom prst="straightConnector1">
            <a:avLst/>
          </a:prstGeom>
          <a:noFill/>
          <a:ln cap="flat" cmpd="sng" w="9525">
            <a:solidFill>
              <a:srgbClr val="3E6EC2"/>
            </a:solidFill>
            <a:prstDash val="solid"/>
            <a:round/>
            <a:headEnd len="sm" w="sm" type="none"/>
            <a:tailEnd len="med" w="med" type="triangle"/>
          </a:ln>
        </p:spPr>
      </p:cxnSp>
      <p:cxnSp>
        <p:nvCxnSpPr>
          <p:cNvPr id="350" name="Google Shape;350;p17"/>
          <p:cNvCxnSpPr/>
          <p:nvPr/>
        </p:nvCxnSpPr>
        <p:spPr>
          <a:xfrm>
            <a:off x="2908099" y="5481478"/>
            <a:ext cx="0" cy="1019696"/>
          </a:xfrm>
          <a:prstGeom prst="straightConnector1">
            <a:avLst/>
          </a:prstGeom>
          <a:noFill/>
          <a:ln cap="flat" cmpd="sng" w="9525">
            <a:solidFill>
              <a:srgbClr val="3E6EC2"/>
            </a:solidFill>
            <a:prstDash val="solid"/>
            <a:round/>
            <a:headEnd len="sm" w="sm" type="none"/>
            <a:tailEnd len="med" w="med" type="triangle"/>
          </a:ln>
        </p:spPr>
      </p:cxnSp>
      <p:cxnSp>
        <p:nvCxnSpPr>
          <p:cNvPr id="351" name="Google Shape;351;p17"/>
          <p:cNvCxnSpPr/>
          <p:nvPr/>
        </p:nvCxnSpPr>
        <p:spPr>
          <a:xfrm>
            <a:off x="2922883" y="7520868"/>
            <a:ext cx="0" cy="221652"/>
          </a:xfrm>
          <a:prstGeom prst="straightConnector1">
            <a:avLst/>
          </a:prstGeom>
          <a:noFill/>
          <a:ln cap="flat" cmpd="sng" w="9525">
            <a:solidFill>
              <a:srgbClr val="3E6EC2"/>
            </a:solidFill>
            <a:prstDash val="solid"/>
            <a:round/>
            <a:headEnd len="sm" w="sm" type="none"/>
            <a:tailEnd len="med" w="med" type="triangle"/>
          </a:ln>
        </p:spPr>
      </p:cxnSp>
      <p:sp>
        <p:nvSpPr>
          <p:cNvPr id="352" name="Google Shape;352;p17"/>
          <p:cNvSpPr txBox="1"/>
          <p:nvPr/>
        </p:nvSpPr>
        <p:spPr>
          <a:xfrm>
            <a:off x="4138490" y="4383563"/>
            <a:ext cx="8121243"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1800"/>
              <a:buFont typeface="Calibri"/>
              <a:buNone/>
            </a:pPr>
            <a:r>
              <a:rPr b="1" i="0" lang="en-US" sz="1800" u="none" cap="none" strike="noStrike">
                <a:solidFill>
                  <a:schemeClr val="accent2"/>
                </a:solidFill>
                <a:latin typeface="Calibri"/>
                <a:ea typeface="Calibri"/>
                <a:cs typeface="Calibri"/>
                <a:sym typeface="Calibri"/>
              </a:rPr>
              <a:t>L2:   Flow from L1 and guide instrument function and performance details </a:t>
            </a:r>
            <a:endParaRPr b="0" i="0" sz="1600" u="none" cap="none" strike="noStrike">
              <a:solidFill>
                <a:schemeClr val="accent2"/>
              </a:solidFill>
              <a:latin typeface="Calibri"/>
              <a:ea typeface="Calibri"/>
              <a:cs typeface="Calibri"/>
              <a:sym typeface="Calibri"/>
            </a:endParaRPr>
          </a:p>
        </p:txBody>
      </p:sp>
      <p:sp>
        <p:nvSpPr>
          <p:cNvPr id="353" name="Google Shape;353;p17"/>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354" name="Google Shape;354;p17"/>
          <p:cNvSpPr txBox="1"/>
          <p:nvPr/>
        </p:nvSpPr>
        <p:spPr>
          <a:xfrm>
            <a:off x="4572256" y="2425012"/>
            <a:ext cx="6213219" cy="33855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t/>
            </a:r>
            <a:endParaRPr b="0" i="0" sz="1600" u="none" cap="none" strike="noStrike">
              <a:solidFill>
                <a:schemeClr val="accent2"/>
              </a:solidFill>
              <a:latin typeface="Calibri"/>
              <a:ea typeface="Calibri"/>
              <a:cs typeface="Calibri"/>
              <a:sym typeface="Calibri"/>
            </a:endParaRPr>
          </a:p>
        </p:txBody>
      </p:sp>
      <p:sp>
        <p:nvSpPr>
          <p:cNvPr id="355" name="Google Shape;355;p17"/>
          <p:cNvSpPr txBox="1"/>
          <p:nvPr/>
        </p:nvSpPr>
        <p:spPr>
          <a:xfrm>
            <a:off x="4142883" y="3357502"/>
            <a:ext cx="8848445"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000"/>
              <a:buFont typeface="Calibri"/>
              <a:buNone/>
            </a:pPr>
            <a:r>
              <a:rPr b="1" i="0" lang="en-US" sz="2000" u="none" cap="none" strike="noStrike">
                <a:solidFill>
                  <a:schemeClr val="accent1"/>
                </a:solidFill>
                <a:latin typeface="Calibri"/>
                <a:ea typeface="Calibri"/>
                <a:cs typeface="Calibri"/>
                <a:sym typeface="Calibri"/>
              </a:rPr>
              <a:t>L1:  Requirements for successful completion of the mission’s objectives.</a:t>
            </a:r>
            <a:endParaRPr/>
          </a:p>
          <a:p>
            <a:pPr indent="0" lvl="0" marL="0" marR="0" rtl="0" algn="l">
              <a:lnSpc>
                <a:spcPct val="100000"/>
              </a:lnSpc>
              <a:spcBef>
                <a:spcPts val="0"/>
              </a:spcBef>
              <a:spcAft>
                <a:spcPts val="0"/>
              </a:spcAft>
              <a:buClr>
                <a:schemeClr val="accent1"/>
              </a:buClr>
              <a:buSzPts val="2000"/>
              <a:buFont typeface="Calibri"/>
              <a:buNone/>
            </a:pPr>
            <a:r>
              <a:rPr b="1" i="0" lang="en-US" sz="2000" u="none" cap="none" strike="noStrike">
                <a:solidFill>
                  <a:schemeClr val="accent1"/>
                </a:solidFill>
                <a:latin typeface="Calibri"/>
                <a:ea typeface="Calibri"/>
                <a:cs typeface="Calibri"/>
                <a:sym typeface="Calibri"/>
              </a:rPr>
              <a:t>Mission Success Criteria: L1s that must be met for NASA to declare the mission a success. </a:t>
            </a:r>
            <a:endParaRPr/>
          </a:p>
        </p:txBody>
      </p:sp>
      <p:pic>
        <p:nvPicPr>
          <p:cNvPr descr="A screenshot of a video game&#10;&#10;Description automatically generated" id="356" name="Google Shape;356;p17"/>
          <p:cNvPicPr preferRelativeResize="0"/>
          <p:nvPr/>
        </p:nvPicPr>
        <p:blipFill rotWithShape="1">
          <a:blip r:embed="rId3">
            <a:alphaModFix/>
          </a:blip>
          <a:srcRect b="0" l="0" r="0" t="0"/>
          <a:stretch/>
        </p:blipFill>
        <p:spPr>
          <a:xfrm>
            <a:off x="9522609" y="59056"/>
            <a:ext cx="3314247" cy="2212367"/>
          </a:xfrm>
          <a:prstGeom prst="rect">
            <a:avLst/>
          </a:prstGeom>
          <a:noFill/>
          <a:ln>
            <a:noFill/>
          </a:ln>
        </p:spPr>
      </p:pic>
      <p:pic>
        <p:nvPicPr>
          <p:cNvPr id="357" name="Google Shape;357;p17"/>
          <p:cNvPicPr preferRelativeResize="0"/>
          <p:nvPr/>
        </p:nvPicPr>
        <p:blipFill rotWithShape="1">
          <a:blip r:embed="rId4">
            <a:alphaModFix/>
          </a:blip>
          <a:srcRect b="0" l="0" r="0" t="0"/>
          <a:stretch/>
        </p:blipFill>
        <p:spPr>
          <a:xfrm>
            <a:off x="4207365" y="4752895"/>
            <a:ext cx="3413016" cy="39818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8"/>
          <p:cNvSpPr txBox="1"/>
          <p:nvPr>
            <p:ph type="title"/>
          </p:nvPr>
        </p:nvSpPr>
        <p:spPr>
          <a:xfrm>
            <a:off x="2336223" y="615480"/>
            <a:ext cx="9774498" cy="970162"/>
          </a:xfrm>
          <a:prstGeom prst="rect">
            <a:avLst/>
          </a:prstGeom>
          <a:noFill/>
          <a:ln>
            <a:noFill/>
          </a:ln>
        </p:spPr>
        <p:txBody>
          <a:bodyPr anchorCtr="0" anchor="ctr" bIns="45700" lIns="45700" spcFirstLastPara="1" rIns="45700" wrap="square" tIns="45700">
            <a:noAutofit/>
          </a:bodyPr>
          <a:lstStyle/>
          <a:p>
            <a:pPr indent="0" lvl="0" marL="0" rtl="0" algn="l">
              <a:lnSpc>
                <a:spcPct val="90000"/>
              </a:lnSpc>
              <a:spcBef>
                <a:spcPts val="0"/>
              </a:spcBef>
              <a:spcAft>
                <a:spcPts val="0"/>
              </a:spcAft>
              <a:buClr>
                <a:schemeClr val="accent1"/>
              </a:buClr>
              <a:buSzPts val="3800"/>
              <a:buFont typeface="Helvetica Neue"/>
              <a:buNone/>
            </a:pPr>
            <a:r>
              <a:rPr lang="en-US"/>
              <a:t>Notional System Hierarchy for Requirements </a:t>
            </a:r>
            <a:br>
              <a:rPr lang="en-US"/>
            </a:br>
            <a:endParaRPr/>
          </a:p>
        </p:txBody>
      </p:sp>
      <p:grpSp>
        <p:nvGrpSpPr>
          <p:cNvPr id="364" name="Google Shape;364;p18"/>
          <p:cNvGrpSpPr/>
          <p:nvPr/>
        </p:nvGrpSpPr>
        <p:grpSpPr>
          <a:xfrm>
            <a:off x="279603" y="2284589"/>
            <a:ext cx="12445594" cy="5835498"/>
            <a:chOff x="1014375" y="2717059"/>
            <a:chExt cx="11431219" cy="4998039"/>
          </a:xfrm>
        </p:grpSpPr>
        <p:sp>
          <p:nvSpPr>
            <p:cNvPr id="365" name="Google Shape;365;p18"/>
            <p:cNvSpPr/>
            <p:nvPr/>
          </p:nvSpPr>
          <p:spPr>
            <a:xfrm>
              <a:off x="1014375" y="3331335"/>
              <a:ext cx="11431219" cy="4383763"/>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t/>
              </a:r>
              <a:endParaRPr b="0" i="0" sz="2400" u="none" cap="none" strike="noStrike">
                <a:solidFill>
                  <a:schemeClr val="lt1"/>
                </a:solidFill>
                <a:latin typeface="Calibri"/>
                <a:ea typeface="Calibri"/>
                <a:cs typeface="Calibri"/>
                <a:sym typeface="Calibri"/>
              </a:endParaRPr>
            </a:p>
          </p:txBody>
        </p:sp>
        <p:cxnSp>
          <p:nvCxnSpPr>
            <p:cNvPr id="366" name="Google Shape;366;p18"/>
            <p:cNvCxnSpPr/>
            <p:nvPr/>
          </p:nvCxnSpPr>
          <p:spPr>
            <a:xfrm>
              <a:off x="2040575" y="3331334"/>
              <a:ext cx="8850947" cy="0"/>
            </a:xfrm>
            <a:prstGeom prst="straightConnector1">
              <a:avLst/>
            </a:prstGeom>
            <a:solidFill>
              <a:schemeClr val="accent1"/>
            </a:solidFill>
            <a:ln cap="flat" cmpd="sng" w="15875">
              <a:solidFill>
                <a:schemeClr val="lt1"/>
              </a:solidFill>
              <a:prstDash val="lgDash"/>
              <a:round/>
              <a:headEnd len="sm" w="sm" type="none"/>
              <a:tailEnd len="sm" w="sm" type="none"/>
            </a:ln>
          </p:spPr>
        </p:cxnSp>
        <p:cxnSp>
          <p:nvCxnSpPr>
            <p:cNvPr id="367" name="Google Shape;367;p18"/>
            <p:cNvCxnSpPr/>
            <p:nvPr/>
          </p:nvCxnSpPr>
          <p:spPr>
            <a:xfrm>
              <a:off x="2045007" y="4145280"/>
              <a:ext cx="8850947" cy="0"/>
            </a:xfrm>
            <a:prstGeom prst="straightConnector1">
              <a:avLst/>
            </a:prstGeom>
            <a:solidFill>
              <a:schemeClr val="accent1"/>
            </a:solidFill>
            <a:ln cap="flat" cmpd="sng" w="15875">
              <a:solidFill>
                <a:schemeClr val="lt1"/>
              </a:solidFill>
              <a:prstDash val="lgDash"/>
              <a:round/>
              <a:headEnd len="sm" w="sm" type="none"/>
              <a:tailEnd len="sm" w="sm" type="none"/>
            </a:ln>
          </p:spPr>
        </p:cxnSp>
        <p:cxnSp>
          <p:nvCxnSpPr>
            <p:cNvPr id="368" name="Google Shape;368;p18"/>
            <p:cNvCxnSpPr/>
            <p:nvPr/>
          </p:nvCxnSpPr>
          <p:spPr>
            <a:xfrm>
              <a:off x="2045007" y="5039360"/>
              <a:ext cx="8850947" cy="0"/>
            </a:xfrm>
            <a:prstGeom prst="straightConnector1">
              <a:avLst/>
            </a:prstGeom>
            <a:solidFill>
              <a:schemeClr val="accent1"/>
            </a:solidFill>
            <a:ln cap="flat" cmpd="sng" w="15875">
              <a:solidFill>
                <a:schemeClr val="lt1"/>
              </a:solidFill>
              <a:prstDash val="lgDash"/>
              <a:round/>
              <a:headEnd len="sm" w="sm" type="none"/>
              <a:tailEnd len="sm" w="sm" type="none"/>
            </a:ln>
          </p:spPr>
        </p:cxnSp>
        <p:cxnSp>
          <p:nvCxnSpPr>
            <p:cNvPr id="369" name="Google Shape;369;p18"/>
            <p:cNvCxnSpPr/>
            <p:nvPr/>
          </p:nvCxnSpPr>
          <p:spPr>
            <a:xfrm>
              <a:off x="2045007" y="6583680"/>
              <a:ext cx="8850947" cy="0"/>
            </a:xfrm>
            <a:prstGeom prst="straightConnector1">
              <a:avLst/>
            </a:prstGeom>
            <a:solidFill>
              <a:schemeClr val="accent1"/>
            </a:solidFill>
            <a:ln cap="flat" cmpd="sng" w="15875">
              <a:solidFill>
                <a:schemeClr val="lt1"/>
              </a:solidFill>
              <a:prstDash val="lgDash"/>
              <a:round/>
              <a:headEnd len="sm" w="sm" type="none"/>
              <a:tailEnd len="sm" w="sm" type="none"/>
            </a:ln>
          </p:spPr>
        </p:cxnSp>
        <p:sp>
          <p:nvSpPr>
            <p:cNvPr id="370" name="Google Shape;370;p18"/>
            <p:cNvSpPr txBox="1"/>
            <p:nvPr/>
          </p:nvSpPr>
          <p:spPr>
            <a:xfrm>
              <a:off x="2040573" y="2819858"/>
              <a:ext cx="187423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Level 1 – Mission</a:t>
              </a:r>
              <a:endParaRPr/>
            </a:p>
          </p:txBody>
        </p:sp>
        <p:sp>
          <p:nvSpPr>
            <p:cNvPr id="371" name="Google Shape;371;p18"/>
            <p:cNvSpPr txBox="1"/>
            <p:nvPr/>
          </p:nvSpPr>
          <p:spPr>
            <a:xfrm>
              <a:off x="2040573" y="3595951"/>
              <a:ext cx="197522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Level 2 – Segment</a:t>
              </a:r>
              <a:endParaRPr/>
            </a:p>
          </p:txBody>
        </p:sp>
        <p:sp>
          <p:nvSpPr>
            <p:cNvPr id="372" name="Google Shape;372;p18"/>
            <p:cNvSpPr txBox="1"/>
            <p:nvPr/>
          </p:nvSpPr>
          <p:spPr>
            <a:xfrm>
              <a:off x="1964636" y="4490490"/>
              <a:ext cx="190789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Level 3 – Element</a:t>
              </a:r>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 (System)</a:t>
              </a:r>
              <a:endParaRPr/>
            </a:p>
          </p:txBody>
        </p:sp>
        <p:sp>
          <p:nvSpPr>
            <p:cNvPr id="373" name="Google Shape;373;p18"/>
            <p:cNvSpPr txBox="1"/>
            <p:nvPr/>
          </p:nvSpPr>
          <p:spPr>
            <a:xfrm>
              <a:off x="1964636" y="6021051"/>
              <a:ext cx="220284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Level 4 – Subsystem</a:t>
              </a:r>
              <a:endParaRPr/>
            </a:p>
          </p:txBody>
        </p:sp>
        <p:sp>
          <p:nvSpPr>
            <p:cNvPr id="374" name="Google Shape;374;p18"/>
            <p:cNvSpPr txBox="1"/>
            <p:nvPr/>
          </p:nvSpPr>
          <p:spPr>
            <a:xfrm>
              <a:off x="1964636" y="7038026"/>
              <a:ext cx="224773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Level 5 – Component</a:t>
              </a:r>
              <a:endParaRPr/>
            </a:p>
          </p:txBody>
        </p:sp>
        <p:sp>
          <p:nvSpPr>
            <p:cNvPr id="375" name="Google Shape;375;p18"/>
            <p:cNvSpPr txBox="1"/>
            <p:nvPr/>
          </p:nvSpPr>
          <p:spPr>
            <a:xfrm>
              <a:off x="5882587" y="2717059"/>
              <a:ext cx="2194560" cy="487680"/>
            </a:xfrm>
            <a:prstGeom prst="rect">
              <a:avLst/>
            </a:prstGeom>
            <a:solidFill>
              <a:schemeClr val="accent5"/>
            </a:soli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Mission</a:t>
              </a:r>
              <a:endParaRPr/>
            </a:p>
          </p:txBody>
        </p:sp>
        <p:sp>
          <p:nvSpPr>
            <p:cNvPr id="376" name="Google Shape;376;p18"/>
            <p:cNvSpPr txBox="1"/>
            <p:nvPr/>
          </p:nvSpPr>
          <p:spPr>
            <a:xfrm>
              <a:off x="5448139" y="4452725"/>
              <a:ext cx="1413827"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Instruments/ </a:t>
              </a:r>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payload</a:t>
              </a:r>
              <a:endParaRPr/>
            </a:p>
          </p:txBody>
        </p:sp>
        <p:sp>
          <p:nvSpPr>
            <p:cNvPr id="377" name="Google Shape;377;p18"/>
            <p:cNvSpPr txBox="1"/>
            <p:nvPr/>
          </p:nvSpPr>
          <p:spPr>
            <a:xfrm>
              <a:off x="3903819" y="4452725"/>
              <a:ext cx="1413827"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Support System</a:t>
              </a:r>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Bus/ Platform</a:t>
              </a:r>
              <a:endParaRPr/>
            </a:p>
          </p:txBody>
        </p:sp>
        <p:cxnSp>
          <p:nvCxnSpPr>
            <p:cNvPr id="378" name="Google Shape;378;p18"/>
            <p:cNvCxnSpPr/>
            <p:nvPr/>
          </p:nvCxnSpPr>
          <p:spPr>
            <a:xfrm>
              <a:off x="5366859" y="3965045"/>
              <a:ext cx="0" cy="325120"/>
            </a:xfrm>
            <a:prstGeom prst="straightConnector1">
              <a:avLst/>
            </a:prstGeom>
            <a:noFill/>
            <a:ln cap="flat" cmpd="sng" w="9525">
              <a:solidFill>
                <a:schemeClr val="dk1"/>
              </a:solidFill>
              <a:prstDash val="solid"/>
              <a:round/>
              <a:headEnd len="med" w="med" type="none"/>
              <a:tailEnd len="med" w="med" type="none"/>
            </a:ln>
          </p:spPr>
        </p:cxnSp>
        <p:cxnSp>
          <p:nvCxnSpPr>
            <p:cNvPr id="379" name="Google Shape;379;p18"/>
            <p:cNvCxnSpPr/>
            <p:nvPr/>
          </p:nvCxnSpPr>
          <p:spPr>
            <a:xfrm>
              <a:off x="4635339" y="4290165"/>
              <a:ext cx="1463040" cy="0"/>
            </a:xfrm>
            <a:prstGeom prst="straightConnector1">
              <a:avLst/>
            </a:prstGeom>
            <a:noFill/>
            <a:ln cap="flat" cmpd="sng" w="9525">
              <a:solidFill>
                <a:schemeClr val="dk1"/>
              </a:solidFill>
              <a:prstDash val="solid"/>
              <a:round/>
              <a:headEnd len="med" w="med" type="none"/>
              <a:tailEnd len="med" w="med" type="none"/>
            </a:ln>
          </p:spPr>
        </p:cxnSp>
        <p:cxnSp>
          <p:nvCxnSpPr>
            <p:cNvPr id="380" name="Google Shape;380;p18"/>
            <p:cNvCxnSpPr/>
            <p:nvPr/>
          </p:nvCxnSpPr>
          <p:spPr>
            <a:xfrm>
              <a:off x="6098379" y="4290165"/>
              <a:ext cx="0" cy="162560"/>
            </a:xfrm>
            <a:prstGeom prst="straightConnector1">
              <a:avLst/>
            </a:prstGeom>
            <a:noFill/>
            <a:ln cap="flat" cmpd="sng" w="9525">
              <a:solidFill>
                <a:schemeClr val="dk1"/>
              </a:solidFill>
              <a:prstDash val="solid"/>
              <a:round/>
              <a:headEnd len="med" w="med" type="none"/>
              <a:tailEnd len="med" w="med" type="none"/>
            </a:ln>
          </p:spPr>
        </p:cxnSp>
        <p:cxnSp>
          <p:nvCxnSpPr>
            <p:cNvPr id="381" name="Google Shape;381;p18"/>
            <p:cNvCxnSpPr/>
            <p:nvPr/>
          </p:nvCxnSpPr>
          <p:spPr>
            <a:xfrm>
              <a:off x="4635339" y="4290165"/>
              <a:ext cx="0" cy="162560"/>
            </a:xfrm>
            <a:prstGeom prst="straightConnector1">
              <a:avLst/>
            </a:prstGeom>
            <a:noFill/>
            <a:ln cap="flat" cmpd="sng" w="9525">
              <a:solidFill>
                <a:schemeClr val="dk1"/>
              </a:solidFill>
              <a:prstDash val="solid"/>
              <a:round/>
              <a:headEnd len="med" w="med" type="none"/>
              <a:tailEnd len="med" w="med" type="none"/>
            </a:ln>
          </p:spPr>
        </p:cxnSp>
        <p:sp>
          <p:nvSpPr>
            <p:cNvPr id="382" name="Google Shape;382;p18"/>
            <p:cNvSpPr txBox="1"/>
            <p:nvPr/>
          </p:nvSpPr>
          <p:spPr>
            <a:xfrm>
              <a:off x="6260939" y="3557500"/>
              <a:ext cx="1463040"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Ground System</a:t>
              </a:r>
              <a:endParaRPr/>
            </a:p>
          </p:txBody>
        </p:sp>
        <p:sp>
          <p:nvSpPr>
            <p:cNvPr id="383" name="Google Shape;383;p18"/>
            <p:cNvSpPr txBox="1"/>
            <p:nvPr/>
          </p:nvSpPr>
          <p:spPr>
            <a:xfrm>
              <a:off x="4635339" y="3557500"/>
              <a:ext cx="1463040"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Observatory</a:t>
              </a:r>
              <a:endParaRPr/>
            </a:p>
          </p:txBody>
        </p:sp>
        <p:cxnSp>
          <p:nvCxnSpPr>
            <p:cNvPr id="384" name="Google Shape;384;p18"/>
            <p:cNvCxnSpPr/>
            <p:nvPr/>
          </p:nvCxnSpPr>
          <p:spPr>
            <a:xfrm>
              <a:off x="5366859" y="3396085"/>
              <a:ext cx="3251200" cy="0"/>
            </a:xfrm>
            <a:prstGeom prst="straightConnector1">
              <a:avLst/>
            </a:prstGeom>
            <a:noFill/>
            <a:ln cap="flat" cmpd="sng" w="9525">
              <a:solidFill>
                <a:schemeClr val="dk1"/>
              </a:solidFill>
              <a:prstDash val="solid"/>
              <a:round/>
              <a:headEnd len="med" w="med" type="none"/>
              <a:tailEnd len="med" w="med" type="none"/>
            </a:ln>
          </p:spPr>
        </p:cxnSp>
        <p:cxnSp>
          <p:nvCxnSpPr>
            <p:cNvPr id="385" name="Google Shape;385;p18"/>
            <p:cNvCxnSpPr/>
            <p:nvPr/>
          </p:nvCxnSpPr>
          <p:spPr>
            <a:xfrm>
              <a:off x="6992459" y="3394940"/>
              <a:ext cx="0" cy="162560"/>
            </a:xfrm>
            <a:prstGeom prst="straightConnector1">
              <a:avLst/>
            </a:prstGeom>
            <a:noFill/>
            <a:ln cap="flat" cmpd="sng" w="9525">
              <a:solidFill>
                <a:schemeClr val="dk1"/>
              </a:solidFill>
              <a:prstDash val="solid"/>
              <a:round/>
              <a:headEnd len="med" w="med" type="none"/>
              <a:tailEnd len="med" w="med" type="none"/>
            </a:ln>
          </p:spPr>
        </p:cxnSp>
        <p:cxnSp>
          <p:nvCxnSpPr>
            <p:cNvPr id="386" name="Google Shape;386;p18"/>
            <p:cNvCxnSpPr/>
            <p:nvPr/>
          </p:nvCxnSpPr>
          <p:spPr>
            <a:xfrm>
              <a:off x="5366859" y="3394940"/>
              <a:ext cx="0" cy="162560"/>
            </a:xfrm>
            <a:prstGeom prst="straightConnector1">
              <a:avLst/>
            </a:prstGeom>
            <a:noFill/>
            <a:ln cap="flat" cmpd="sng" w="9525">
              <a:solidFill>
                <a:schemeClr val="dk1"/>
              </a:solidFill>
              <a:prstDash val="solid"/>
              <a:round/>
              <a:headEnd len="med" w="med" type="none"/>
              <a:tailEnd len="med" w="med" type="none"/>
            </a:ln>
          </p:spPr>
        </p:cxnSp>
        <p:sp>
          <p:nvSpPr>
            <p:cNvPr id="387" name="Google Shape;387;p18"/>
            <p:cNvSpPr txBox="1"/>
            <p:nvPr/>
          </p:nvSpPr>
          <p:spPr>
            <a:xfrm>
              <a:off x="5285579" y="6891125"/>
              <a:ext cx="894080"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Xband</a:t>
              </a:r>
              <a:endParaRPr b="1" i="0" sz="1400" u="none" cap="none" strike="noStrike">
                <a:solidFill>
                  <a:srgbClr val="000000"/>
                </a:solidFill>
                <a:latin typeface="Arial"/>
                <a:ea typeface="Arial"/>
                <a:cs typeface="Arial"/>
                <a:sym typeface="Arial"/>
              </a:endParaRPr>
            </a:p>
          </p:txBody>
        </p:sp>
        <p:sp>
          <p:nvSpPr>
            <p:cNvPr id="388" name="Google Shape;388;p18"/>
            <p:cNvSpPr txBox="1"/>
            <p:nvPr/>
          </p:nvSpPr>
          <p:spPr>
            <a:xfrm>
              <a:off x="4228939" y="6891125"/>
              <a:ext cx="894080"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Antenna</a:t>
              </a:r>
              <a:endParaRPr/>
            </a:p>
          </p:txBody>
        </p:sp>
        <p:sp>
          <p:nvSpPr>
            <p:cNvPr id="389" name="Google Shape;389;p18"/>
            <p:cNvSpPr txBox="1"/>
            <p:nvPr/>
          </p:nvSpPr>
          <p:spPr>
            <a:xfrm>
              <a:off x="7723979" y="5997045"/>
              <a:ext cx="1463041"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Electrical</a:t>
              </a:r>
              <a:endParaRPr/>
            </a:p>
          </p:txBody>
        </p:sp>
        <p:sp>
          <p:nvSpPr>
            <p:cNvPr id="390" name="Google Shape;390;p18"/>
            <p:cNvSpPr txBox="1"/>
            <p:nvPr/>
          </p:nvSpPr>
          <p:spPr>
            <a:xfrm>
              <a:off x="6098379" y="5997045"/>
              <a:ext cx="1475234"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Data Handling</a:t>
              </a:r>
              <a:endParaRPr/>
            </a:p>
          </p:txBody>
        </p:sp>
        <p:cxnSp>
          <p:nvCxnSpPr>
            <p:cNvPr id="391" name="Google Shape;391;p18"/>
            <p:cNvCxnSpPr/>
            <p:nvPr/>
          </p:nvCxnSpPr>
          <p:spPr>
            <a:xfrm>
              <a:off x="8618059" y="3394940"/>
              <a:ext cx="0" cy="162560"/>
            </a:xfrm>
            <a:prstGeom prst="straightConnector1">
              <a:avLst/>
            </a:prstGeom>
            <a:noFill/>
            <a:ln cap="flat" cmpd="sng" w="9525">
              <a:solidFill>
                <a:schemeClr val="dk1"/>
              </a:solidFill>
              <a:prstDash val="solid"/>
              <a:round/>
              <a:headEnd len="med" w="med" type="none"/>
              <a:tailEnd len="med" w="med" type="none"/>
            </a:ln>
          </p:spPr>
        </p:cxnSp>
        <p:sp>
          <p:nvSpPr>
            <p:cNvPr id="392" name="Google Shape;392;p18"/>
            <p:cNvSpPr txBox="1"/>
            <p:nvPr/>
          </p:nvSpPr>
          <p:spPr>
            <a:xfrm>
              <a:off x="7886539" y="3557500"/>
              <a:ext cx="1463040"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Launch Vehicle</a:t>
              </a:r>
              <a:endParaRPr/>
            </a:p>
          </p:txBody>
        </p:sp>
        <p:cxnSp>
          <p:nvCxnSpPr>
            <p:cNvPr id="393" name="Google Shape;393;p18"/>
            <p:cNvCxnSpPr/>
            <p:nvPr/>
          </p:nvCxnSpPr>
          <p:spPr>
            <a:xfrm>
              <a:off x="10081099" y="5180825"/>
              <a:ext cx="0" cy="1009783"/>
            </a:xfrm>
            <a:prstGeom prst="straightConnector1">
              <a:avLst/>
            </a:prstGeom>
            <a:noFill/>
            <a:ln cap="flat" cmpd="sng" w="9525">
              <a:solidFill>
                <a:schemeClr val="dk1"/>
              </a:solidFill>
              <a:prstDash val="solid"/>
              <a:round/>
              <a:headEnd len="sm" w="sm" type="none"/>
              <a:tailEnd len="sm" w="sm" type="none"/>
            </a:ln>
          </p:spPr>
        </p:cxnSp>
        <p:cxnSp>
          <p:nvCxnSpPr>
            <p:cNvPr id="394" name="Google Shape;394;p18"/>
            <p:cNvCxnSpPr/>
            <p:nvPr/>
          </p:nvCxnSpPr>
          <p:spPr>
            <a:xfrm>
              <a:off x="6990427" y="3203046"/>
              <a:ext cx="2032" cy="193040"/>
            </a:xfrm>
            <a:prstGeom prst="straightConnector1">
              <a:avLst/>
            </a:prstGeom>
            <a:noFill/>
            <a:ln cap="flat" cmpd="sng" w="9525">
              <a:solidFill>
                <a:schemeClr val="dk1"/>
              </a:solidFill>
              <a:prstDash val="solid"/>
              <a:round/>
              <a:headEnd len="sm" w="sm" type="none"/>
              <a:tailEnd len="sm" w="sm" type="none"/>
            </a:ln>
          </p:spPr>
        </p:cxnSp>
        <p:cxnSp>
          <p:nvCxnSpPr>
            <p:cNvPr id="395" name="Google Shape;395;p18"/>
            <p:cNvCxnSpPr/>
            <p:nvPr/>
          </p:nvCxnSpPr>
          <p:spPr>
            <a:xfrm>
              <a:off x="4391499" y="5184245"/>
              <a:ext cx="5689600" cy="0"/>
            </a:xfrm>
            <a:prstGeom prst="straightConnector1">
              <a:avLst/>
            </a:prstGeom>
            <a:noFill/>
            <a:ln cap="flat" cmpd="sng" w="9525">
              <a:solidFill>
                <a:schemeClr val="dk1"/>
              </a:solidFill>
              <a:prstDash val="solid"/>
              <a:round/>
              <a:headEnd len="med" w="med" type="none"/>
              <a:tailEnd len="med" w="med" type="none"/>
            </a:ln>
          </p:spPr>
        </p:cxnSp>
        <p:cxnSp>
          <p:nvCxnSpPr>
            <p:cNvPr id="396" name="Google Shape;396;p18"/>
            <p:cNvCxnSpPr/>
            <p:nvPr/>
          </p:nvCxnSpPr>
          <p:spPr>
            <a:xfrm>
              <a:off x="6017099" y="5184245"/>
              <a:ext cx="0" cy="243840"/>
            </a:xfrm>
            <a:prstGeom prst="straightConnector1">
              <a:avLst/>
            </a:prstGeom>
            <a:noFill/>
            <a:ln cap="flat" cmpd="sng" w="9525">
              <a:solidFill>
                <a:schemeClr val="dk1"/>
              </a:solidFill>
              <a:prstDash val="solid"/>
              <a:round/>
              <a:headEnd len="med" w="med" type="none"/>
              <a:tailEnd len="med" w="med" type="none"/>
            </a:ln>
          </p:spPr>
        </p:cxnSp>
        <p:cxnSp>
          <p:nvCxnSpPr>
            <p:cNvPr id="397" name="Google Shape;397;p18"/>
            <p:cNvCxnSpPr/>
            <p:nvPr/>
          </p:nvCxnSpPr>
          <p:spPr>
            <a:xfrm>
              <a:off x="7642699" y="5184245"/>
              <a:ext cx="0" cy="243840"/>
            </a:xfrm>
            <a:prstGeom prst="straightConnector1">
              <a:avLst/>
            </a:prstGeom>
            <a:noFill/>
            <a:ln cap="flat" cmpd="sng" w="9525">
              <a:solidFill>
                <a:schemeClr val="dk1"/>
              </a:solidFill>
              <a:prstDash val="solid"/>
              <a:round/>
              <a:headEnd len="med" w="med" type="none"/>
              <a:tailEnd len="med" w="med" type="none"/>
            </a:ln>
          </p:spPr>
        </p:cxnSp>
        <p:cxnSp>
          <p:nvCxnSpPr>
            <p:cNvPr id="398" name="Google Shape;398;p18"/>
            <p:cNvCxnSpPr/>
            <p:nvPr/>
          </p:nvCxnSpPr>
          <p:spPr>
            <a:xfrm>
              <a:off x="9268299" y="5184245"/>
              <a:ext cx="0" cy="243840"/>
            </a:xfrm>
            <a:prstGeom prst="straightConnector1">
              <a:avLst/>
            </a:prstGeom>
            <a:noFill/>
            <a:ln cap="flat" cmpd="sng" w="9525">
              <a:solidFill>
                <a:schemeClr val="dk1"/>
              </a:solidFill>
              <a:prstDash val="solid"/>
              <a:round/>
              <a:headEnd len="med" w="med" type="none"/>
              <a:tailEnd len="med" w="med" type="none"/>
            </a:ln>
          </p:spPr>
        </p:cxnSp>
        <p:cxnSp>
          <p:nvCxnSpPr>
            <p:cNvPr id="399" name="Google Shape;399;p18"/>
            <p:cNvCxnSpPr/>
            <p:nvPr/>
          </p:nvCxnSpPr>
          <p:spPr>
            <a:xfrm>
              <a:off x="4391499" y="5184245"/>
              <a:ext cx="0" cy="243840"/>
            </a:xfrm>
            <a:prstGeom prst="straightConnector1">
              <a:avLst/>
            </a:prstGeom>
            <a:noFill/>
            <a:ln cap="flat" cmpd="sng" w="9525">
              <a:solidFill>
                <a:schemeClr val="dk1"/>
              </a:solidFill>
              <a:prstDash val="solid"/>
              <a:round/>
              <a:headEnd len="med" w="med" type="none"/>
              <a:tailEnd len="med" w="med" type="none"/>
            </a:ln>
          </p:spPr>
        </p:cxnSp>
        <p:sp>
          <p:nvSpPr>
            <p:cNvPr id="400" name="Google Shape;400;p18"/>
            <p:cNvSpPr txBox="1"/>
            <p:nvPr/>
          </p:nvSpPr>
          <p:spPr>
            <a:xfrm>
              <a:off x="3659979" y="5382365"/>
              <a:ext cx="1463041"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Thermal</a:t>
              </a:r>
              <a:endParaRPr/>
            </a:p>
          </p:txBody>
        </p:sp>
        <p:sp>
          <p:nvSpPr>
            <p:cNvPr id="401" name="Google Shape;401;p18"/>
            <p:cNvSpPr txBox="1"/>
            <p:nvPr/>
          </p:nvSpPr>
          <p:spPr>
            <a:xfrm>
              <a:off x="6911179" y="5382365"/>
              <a:ext cx="1463041"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Attitude Control</a:t>
              </a:r>
              <a:endParaRPr/>
            </a:p>
          </p:txBody>
        </p:sp>
        <p:sp>
          <p:nvSpPr>
            <p:cNvPr id="402" name="Google Shape;402;p18"/>
            <p:cNvSpPr txBox="1"/>
            <p:nvPr/>
          </p:nvSpPr>
          <p:spPr>
            <a:xfrm>
              <a:off x="8536780" y="5382365"/>
              <a:ext cx="1463041"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Mechanical</a:t>
              </a:r>
              <a:endParaRPr/>
            </a:p>
          </p:txBody>
        </p:sp>
        <p:sp>
          <p:nvSpPr>
            <p:cNvPr id="403" name="Google Shape;403;p18"/>
            <p:cNvSpPr txBox="1"/>
            <p:nvPr/>
          </p:nvSpPr>
          <p:spPr>
            <a:xfrm>
              <a:off x="5285580" y="5382365"/>
              <a:ext cx="1471613"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Propulsion</a:t>
              </a:r>
              <a:endParaRPr/>
            </a:p>
          </p:txBody>
        </p:sp>
        <p:cxnSp>
          <p:nvCxnSpPr>
            <p:cNvPr id="404" name="Google Shape;404;p18"/>
            <p:cNvCxnSpPr/>
            <p:nvPr/>
          </p:nvCxnSpPr>
          <p:spPr>
            <a:xfrm>
              <a:off x="4635339" y="4940405"/>
              <a:ext cx="0" cy="243840"/>
            </a:xfrm>
            <a:prstGeom prst="straightConnector1">
              <a:avLst/>
            </a:prstGeom>
            <a:noFill/>
            <a:ln cap="flat" cmpd="sng" w="9525">
              <a:solidFill>
                <a:schemeClr val="dk1"/>
              </a:solidFill>
              <a:prstDash val="solid"/>
              <a:round/>
              <a:headEnd len="med" w="med" type="none"/>
              <a:tailEnd len="med" w="med" type="none"/>
            </a:ln>
          </p:spPr>
        </p:cxnSp>
        <p:sp>
          <p:nvSpPr>
            <p:cNvPr id="405" name="Google Shape;405;p18"/>
            <p:cNvSpPr txBox="1"/>
            <p:nvPr/>
          </p:nvSpPr>
          <p:spPr>
            <a:xfrm>
              <a:off x="9349579" y="5997045"/>
              <a:ext cx="1441243"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Software</a:t>
              </a:r>
              <a:endParaRPr/>
            </a:p>
          </p:txBody>
        </p:sp>
        <p:cxnSp>
          <p:nvCxnSpPr>
            <p:cNvPr id="406" name="Google Shape;406;p18"/>
            <p:cNvCxnSpPr/>
            <p:nvPr/>
          </p:nvCxnSpPr>
          <p:spPr>
            <a:xfrm>
              <a:off x="5204299" y="5184245"/>
              <a:ext cx="0" cy="812800"/>
            </a:xfrm>
            <a:prstGeom prst="straightConnector1">
              <a:avLst/>
            </a:prstGeom>
            <a:noFill/>
            <a:ln cap="flat" cmpd="sng" w="9525">
              <a:solidFill>
                <a:schemeClr val="dk1"/>
              </a:solidFill>
              <a:prstDash val="solid"/>
              <a:round/>
              <a:headEnd len="med" w="med" type="none"/>
              <a:tailEnd len="med" w="med" type="none"/>
            </a:ln>
          </p:spPr>
        </p:cxnSp>
        <p:cxnSp>
          <p:nvCxnSpPr>
            <p:cNvPr id="407" name="Google Shape;407;p18"/>
            <p:cNvCxnSpPr/>
            <p:nvPr/>
          </p:nvCxnSpPr>
          <p:spPr>
            <a:xfrm>
              <a:off x="6829899" y="5184245"/>
              <a:ext cx="0" cy="812800"/>
            </a:xfrm>
            <a:prstGeom prst="straightConnector1">
              <a:avLst/>
            </a:prstGeom>
            <a:noFill/>
            <a:ln cap="flat" cmpd="sng" w="9525">
              <a:solidFill>
                <a:schemeClr val="dk1"/>
              </a:solidFill>
              <a:prstDash val="solid"/>
              <a:round/>
              <a:headEnd len="med" w="med" type="none"/>
              <a:tailEnd len="med" w="med" type="none"/>
            </a:ln>
          </p:spPr>
        </p:cxnSp>
        <p:cxnSp>
          <p:nvCxnSpPr>
            <p:cNvPr id="408" name="Google Shape;408;p18"/>
            <p:cNvCxnSpPr/>
            <p:nvPr/>
          </p:nvCxnSpPr>
          <p:spPr>
            <a:xfrm>
              <a:off x="8455499" y="5184245"/>
              <a:ext cx="0" cy="812800"/>
            </a:xfrm>
            <a:prstGeom prst="straightConnector1">
              <a:avLst/>
            </a:prstGeom>
            <a:noFill/>
            <a:ln cap="flat" cmpd="sng" w="9525">
              <a:solidFill>
                <a:schemeClr val="dk1"/>
              </a:solidFill>
              <a:prstDash val="solid"/>
              <a:round/>
              <a:headEnd len="med" w="med" type="none"/>
              <a:tailEnd len="med" w="med" type="none"/>
            </a:ln>
          </p:spPr>
        </p:cxnSp>
        <p:cxnSp>
          <p:nvCxnSpPr>
            <p:cNvPr id="409" name="Google Shape;409;p18"/>
            <p:cNvCxnSpPr/>
            <p:nvPr/>
          </p:nvCxnSpPr>
          <p:spPr>
            <a:xfrm>
              <a:off x="5204299" y="6403445"/>
              <a:ext cx="0" cy="325120"/>
            </a:xfrm>
            <a:prstGeom prst="straightConnector1">
              <a:avLst/>
            </a:prstGeom>
            <a:noFill/>
            <a:ln cap="flat" cmpd="sng" w="9525">
              <a:solidFill>
                <a:schemeClr val="dk1"/>
              </a:solidFill>
              <a:prstDash val="solid"/>
              <a:round/>
              <a:headEnd len="med" w="med" type="none"/>
              <a:tailEnd len="med" w="med" type="none"/>
            </a:ln>
          </p:spPr>
        </p:cxnSp>
        <p:cxnSp>
          <p:nvCxnSpPr>
            <p:cNvPr id="410" name="Google Shape;410;p18"/>
            <p:cNvCxnSpPr/>
            <p:nvPr/>
          </p:nvCxnSpPr>
          <p:spPr>
            <a:xfrm>
              <a:off x="4635339" y="6728565"/>
              <a:ext cx="1137920" cy="0"/>
            </a:xfrm>
            <a:prstGeom prst="straightConnector1">
              <a:avLst/>
            </a:prstGeom>
            <a:noFill/>
            <a:ln cap="flat" cmpd="sng" w="9525">
              <a:solidFill>
                <a:schemeClr val="dk1"/>
              </a:solidFill>
              <a:prstDash val="solid"/>
              <a:round/>
              <a:headEnd len="med" w="med" type="none"/>
              <a:tailEnd len="med" w="med" type="none"/>
            </a:ln>
          </p:spPr>
        </p:cxnSp>
        <p:cxnSp>
          <p:nvCxnSpPr>
            <p:cNvPr id="411" name="Google Shape;411;p18"/>
            <p:cNvCxnSpPr/>
            <p:nvPr/>
          </p:nvCxnSpPr>
          <p:spPr>
            <a:xfrm>
              <a:off x="5761067" y="6728565"/>
              <a:ext cx="0" cy="162560"/>
            </a:xfrm>
            <a:prstGeom prst="straightConnector1">
              <a:avLst/>
            </a:prstGeom>
            <a:noFill/>
            <a:ln cap="flat" cmpd="sng" w="9525">
              <a:solidFill>
                <a:schemeClr val="dk1"/>
              </a:solidFill>
              <a:prstDash val="solid"/>
              <a:round/>
              <a:headEnd len="med" w="med" type="none"/>
              <a:tailEnd len="med" w="med" type="none"/>
            </a:ln>
          </p:spPr>
        </p:cxnSp>
        <p:cxnSp>
          <p:nvCxnSpPr>
            <p:cNvPr id="412" name="Google Shape;412;p18"/>
            <p:cNvCxnSpPr/>
            <p:nvPr/>
          </p:nvCxnSpPr>
          <p:spPr>
            <a:xfrm>
              <a:off x="4647531" y="6728565"/>
              <a:ext cx="0" cy="162560"/>
            </a:xfrm>
            <a:prstGeom prst="straightConnector1">
              <a:avLst/>
            </a:prstGeom>
            <a:noFill/>
            <a:ln cap="flat" cmpd="sng" w="9525">
              <a:solidFill>
                <a:schemeClr val="dk1"/>
              </a:solidFill>
              <a:prstDash val="solid"/>
              <a:round/>
              <a:headEnd len="med" w="med" type="none"/>
              <a:tailEnd len="med" w="med" type="none"/>
            </a:ln>
          </p:spPr>
        </p:cxnSp>
        <p:sp>
          <p:nvSpPr>
            <p:cNvPr id="413" name="Google Shape;413;p18"/>
            <p:cNvSpPr txBox="1"/>
            <p:nvPr/>
          </p:nvSpPr>
          <p:spPr>
            <a:xfrm>
              <a:off x="4472779" y="5997045"/>
              <a:ext cx="1480380" cy="487680"/>
            </a:xfrm>
            <a:prstGeom prst="rect">
              <a:avLst/>
            </a:prstGeom>
            <a:gradFill>
              <a:gsLst>
                <a:gs pos="0">
                  <a:schemeClr val="accent3"/>
                </a:gs>
                <a:gs pos="100000">
                  <a:srgbClr val="D8D8D8"/>
                </a:gs>
              </a:gsLst>
              <a:lin ang="16200000" scaled="0"/>
            </a:gradFill>
            <a:ln>
              <a:noFill/>
            </a:ln>
          </p:spPr>
          <p:txBody>
            <a:bodyPr anchorCtr="1"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Communication</a:t>
              </a:r>
              <a:endParaRPr/>
            </a:p>
          </p:txBody>
        </p:sp>
      </p:grpSp>
      <p:sp>
        <p:nvSpPr>
          <p:cNvPr id="414" name="Google Shape;414;p18"/>
          <p:cNvSpPr txBox="1"/>
          <p:nvPr>
            <p:ph idx="12" type="sldNum"/>
          </p:nvPr>
        </p:nvSpPr>
        <p:spPr>
          <a:xfrm>
            <a:off x="11790764" y="9145902"/>
            <a:ext cx="319957" cy="307777"/>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19"/>
          <p:cNvSpPr txBox="1"/>
          <p:nvPr>
            <p:ph type="title"/>
          </p:nvPr>
        </p:nvSpPr>
        <p:spPr>
          <a:xfrm>
            <a:off x="1952723" y="454182"/>
            <a:ext cx="11921067" cy="590931"/>
          </a:xfrm>
          <a:prstGeom prst="rect">
            <a:avLst/>
          </a:prstGeom>
          <a:noFill/>
          <a:ln>
            <a:noFill/>
          </a:ln>
        </p:spPr>
        <p:txBody>
          <a:bodyPr anchorCtr="0" anchor="ctr" bIns="45700" lIns="45700" spcFirstLastPara="1" rIns="45700" wrap="square" tIns="45700">
            <a:noAutofit/>
          </a:bodyPr>
          <a:lstStyle/>
          <a:p>
            <a:pPr indent="0" lvl="0" marL="0" rtl="0" algn="l">
              <a:lnSpc>
                <a:spcPct val="90000"/>
              </a:lnSpc>
              <a:spcBef>
                <a:spcPts val="0"/>
              </a:spcBef>
              <a:spcAft>
                <a:spcPts val="0"/>
              </a:spcAft>
              <a:buClr>
                <a:schemeClr val="accent1"/>
              </a:buClr>
              <a:buSzPts val="3800"/>
              <a:buFont typeface="Helvetica Neue"/>
              <a:buNone/>
            </a:pPr>
            <a:r>
              <a:rPr b="1" lang="en-US">
                <a:solidFill>
                  <a:schemeClr val="accent1"/>
                </a:solidFill>
              </a:rPr>
              <a:t>The Science “Shalls” Through the Life Cycle</a:t>
            </a:r>
            <a:endParaRPr/>
          </a:p>
        </p:txBody>
      </p:sp>
      <p:sp>
        <p:nvSpPr>
          <p:cNvPr id="423" name="Google Shape;423;p19"/>
          <p:cNvSpPr txBox="1"/>
          <p:nvPr>
            <p:ph idx="12" type="sldNum"/>
          </p:nvPr>
        </p:nvSpPr>
        <p:spPr>
          <a:xfrm>
            <a:off x="11790763" y="8040154"/>
            <a:ext cx="319957" cy="307777"/>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424" name="Google Shape;424;p19"/>
          <p:cNvSpPr txBox="1"/>
          <p:nvPr/>
        </p:nvSpPr>
        <p:spPr>
          <a:xfrm>
            <a:off x="770714" y="3511940"/>
            <a:ext cx="819455" cy="415242"/>
          </a:xfrm>
          <a:prstGeom prst="rect">
            <a:avLst/>
          </a:prstGeom>
          <a:noFill/>
          <a:ln>
            <a:noFill/>
          </a:ln>
        </p:spPr>
        <p:txBody>
          <a:bodyPr anchorCtr="0" anchor="t" bIns="45700" lIns="91425" spcFirstLastPara="1" rIns="91425" wrap="square" tIns="45700">
            <a:spAutoFit/>
          </a:bodyPr>
          <a:lstStyle/>
          <a:p>
            <a:pPr indent="0" lvl="0" marL="0" marR="0" rtl="0" algn="ctr">
              <a:lnSpc>
                <a:spcPct val="119962"/>
              </a:lnSpc>
              <a:spcBef>
                <a:spcPts val="0"/>
              </a:spcBef>
              <a:spcAft>
                <a:spcPts val="0"/>
              </a:spcAft>
              <a:buClr>
                <a:srgbClr val="000000"/>
              </a:buClr>
              <a:buSzPts val="1067"/>
              <a:buFont typeface="Arial"/>
              <a:buNone/>
            </a:pPr>
            <a:r>
              <a:rPr b="1" i="0" lang="en-US" sz="1067" u="none" cap="none" strike="noStrike">
                <a:solidFill>
                  <a:srgbClr val="000000"/>
                </a:solidFill>
                <a:latin typeface="Arial"/>
                <a:ea typeface="Arial"/>
                <a:cs typeface="Arial"/>
                <a:sym typeface="Arial"/>
              </a:rPr>
              <a:t>Phase A</a:t>
            </a:r>
            <a:endParaRPr/>
          </a:p>
          <a:p>
            <a:pPr indent="0" lvl="0" marL="0" marR="0" rtl="0" algn="ctr">
              <a:lnSpc>
                <a:spcPct val="119962"/>
              </a:lnSpc>
              <a:spcBef>
                <a:spcPts val="0"/>
              </a:spcBef>
              <a:spcAft>
                <a:spcPts val="0"/>
              </a:spcAft>
              <a:buClr>
                <a:srgbClr val="000000"/>
              </a:buClr>
              <a:buSzPts val="1067"/>
              <a:buFont typeface="Arial"/>
              <a:buNone/>
            </a:pPr>
            <a:r>
              <a:rPr b="1" i="0" lang="en-US" sz="1067" u="none" cap="none" strike="noStrike">
                <a:solidFill>
                  <a:srgbClr val="000000"/>
                </a:solidFill>
                <a:latin typeface="Arial"/>
                <a:ea typeface="Arial"/>
                <a:cs typeface="Arial"/>
                <a:sym typeface="Arial"/>
              </a:rPr>
              <a:t>(Concept)</a:t>
            </a:r>
            <a:endParaRPr/>
          </a:p>
        </p:txBody>
      </p:sp>
      <p:sp>
        <p:nvSpPr>
          <p:cNvPr id="425" name="Google Shape;425;p19"/>
          <p:cNvSpPr txBox="1"/>
          <p:nvPr/>
        </p:nvSpPr>
        <p:spPr>
          <a:xfrm rot="-5400000">
            <a:off x="-458585" y="5201336"/>
            <a:ext cx="1713931" cy="28469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93"/>
              <a:buFont typeface="Arial"/>
              <a:buNone/>
            </a:pPr>
            <a:r>
              <a:rPr b="1" i="0" lang="en-US" sz="1493" u="none" cap="none" strike="noStrike">
                <a:solidFill>
                  <a:srgbClr val="000000"/>
                </a:solidFill>
                <a:latin typeface="Arial"/>
                <a:ea typeface="Arial"/>
                <a:cs typeface="Arial"/>
                <a:sym typeface="Arial"/>
              </a:rPr>
              <a:t>Science “Shalls”</a:t>
            </a:r>
            <a:endParaRPr/>
          </a:p>
        </p:txBody>
      </p:sp>
      <p:cxnSp>
        <p:nvCxnSpPr>
          <p:cNvPr id="426" name="Google Shape;426;p19"/>
          <p:cNvCxnSpPr/>
          <p:nvPr/>
        </p:nvCxnSpPr>
        <p:spPr>
          <a:xfrm flipH="1" rot="10800000">
            <a:off x="1197233" y="4203597"/>
            <a:ext cx="11072" cy="2670937"/>
          </a:xfrm>
          <a:prstGeom prst="straightConnector1">
            <a:avLst/>
          </a:prstGeom>
          <a:noFill/>
          <a:ln cap="flat" cmpd="sng" w="9525">
            <a:solidFill>
              <a:srgbClr val="000000"/>
            </a:solidFill>
            <a:prstDash val="solid"/>
            <a:round/>
            <a:headEnd len="sm" w="sm" type="none"/>
            <a:tailEnd len="med" w="med" type="stealth"/>
          </a:ln>
        </p:spPr>
      </p:cxnSp>
      <p:cxnSp>
        <p:nvCxnSpPr>
          <p:cNvPr id="427" name="Google Shape;427;p19"/>
          <p:cNvCxnSpPr/>
          <p:nvPr/>
        </p:nvCxnSpPr>
        <p:spPr>
          <a:xfrm flipH="1">
            <a:off x="8418919" y="3665981"/>
            <a:ext cx="509" cy="3180889"/>
          </a:xfrm>
          <a:prstGeom prst="straightConnector1">
            <a:avLst/>
          </a:prstGeom>
          <a:noFill/>
          <a:ln cap="flat" cmpd="sng" w="15875">
            <a:solidFill>
              <a:srgbClr val="03036F"/>
            </a:solidFill>
            <a:prstDash val="dash"/>
            <a:round/>
            <a:headEnd len="sm" w="sm" type="none"/>
            <a:tailEnd len="sm" w="sm" type="none"/>
          </a:ln>
        </p:spPr>
      </p:cxnSp>
      <p:grpSp>
        <p:nvGrpSpPr>
          <p:cNvPr id="428" name="Google Shape;428;p19"/>
          <p:cNvGrpSpPr/>
          <p:nvPr/>
        </p:nvGrpSpPr>
        <p:grpSpPr>
          <a:xfrm>
            <a:off x="1630048" y="3542184"/>
            <a:ext cx="2379118" cy="399012"/>
            <a:chOff x="1344612" y="1662460"/>
            <a:chExt cx="1931988" cy="318740"/>
          </a:xfrm>
        </p:grpSpPr>
        <p:sp>
          <p:nvSpPr>
            <p:cNvPr id="429" name="Google Shape;429;p19"/>
            <p:cNvSpPr/>
            <p:nvPr/>
          </p:nvSpPr>
          <p:spPr>
            <a:xfrm>
              <a:off x="1344612" y="1676400"/>
              <a:ext cx="1931988" cy="304800"/>
            </a:xfrm>
            <a:custGeom>
              <a:rect b="b" l="l" r="r" t="t"/>
              <a:pathLst>
                <a:path extrusionOk="0" h="498536" w="1703540">
                  <a:moveTo>
                    <a:pt x="2506" y="0"/>
                  </a:moveTo>
                  <a:lnTo>
                    <a:pt x="1387884" y="0"/>
                  </a:lnTo>
                  <a:lnTo>
                    <a:pt x="1703540" y="248016"/>
                  </a:lnTo>
                  <a:lnTo>
                    <a:pt x="1390389" y="498536"/>
                  </a:lnTo>
                  <a:lnTo>
                    <a:pt x="0" y="496031"/>
                  </a:lnTo>
                  <a:lnTo>
                    <a:pt x="318162" y="248016"/>
                  </a:lnTo>
                  <a:lnTo>
                    <a:pt x="2506" y="0"/>
                  </a:lnTo>
                  <a:close/>
                </a:path>
              </a:pathLst>
            </a:custGeom>
            <a:solidFill>
              <a:srgbClr val="FFC000"/>
            </a:solidFill>
            <a:ln>
              <a:noFill/>
            </a:ln>
            <a:effectLst>
              <a:outerShdw blurRad="63500" rotWithShape="0" dir="5400000" dist="38100">
                <a:srgbClr val="000000">
                  <a:alpha val="4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1" i="0" sz="1920" u="none" cap="none" strike="noStrike">
                <a:solidFill>
                  <a:srgbClr val="FFFFFF"/>
                </a:solidFill>
                <a:latin typeface="Calibri"/>
                <a:ea typeface="Calibri"/>
                <a:cs typeface="Calibri"/>
                <a:sym typeface="Calibri"/>
              </a:endParaRPr>
            </a:p>
          </p:txBody>
        </p:sp>
        <p:sp>
          <p:nvSpPr>
            <p:cNvPr id="430" name="Google Shape;430;p19"/>
            <p:cNvSpPr txBox="1"/>
            <p:nvPr/>
          </p:nvSpPr>
          <p:spPr>
            <a:xfrm flipH="1">
              <a:off x="1599406" y="1662460"/>
              <a:ext cx="1563688" cy="302663"/>
            </a:xfrm>
            <a:prstGeom prst="rect">
              <a:avLst/>
            </a:prstGeom>
            <a:noFill/>
            <a:ln>
              <a:noFill/>
            </a:ln>
          </p:spPr>
          <p:txBody>
            <a:bodyPr anchorCtr="0" anchor="t" bIns="45700" lIns="91425" spcFirstLastPara="1" rIns="91425" wrap="square" tIns="45700">
              <a:spAutoFit/>
            </a:bodyPr>
            <a:lstStyle/>
            <a:p>
              <a:pPr indent="0" lvl="0" marL="0" marR="0" rtl="0" algn="ctr">
                <a:lnSpc>
                  <a:spcPct val="90963"/>
                </a:lnSpc>
                <a:spcBef>
                  <a:spcPts val="0"/>
                </a:spcBef>
                <a:spcAft>
                  <a:spcPts val="0"/>
                </a:spcAft>
                <a:buClr>
                  <a:srgbClr val="000000"/>
                </a:buClr>
                <a:buSzPts val="1173"/>
                <a:buFont typeface="Calibri"/>
                <a:buNone/>
              </a:pPr>
              <a:r>
                <a:rPr b="1" i="0" lang="en-US" sz="1173" u="none" cap="none" strike="noStrike">
                  <a:solidFill>
                    <a:srgbClr val="000000"/>
                  </a:solidFill>
                  <a:latin typeface="Calibri"/>
                  <a:ea typeface="Calibri"/>
                  <a:cs typeface="Calibri"/>
                  <a:sym typeface="Calibri"/>
                </a:rPr>
                <a:t>Phase-B</a:t>
              </a:r>
              <a:endParaRPr/>
            </a:p>
            <a:p>
              <a:pPr indent="0" lvl="0" marL="0" marR="0" rtl="0" algn="ctr">
                <a:lnSpc>
                  <a:spcPct val="90963"/>
                </a:lnSpc>
                <a:spcBef>
                  <a:spcPts val="0"/>
                </a:spcBef>
                <a:spcAft>
                  <a:spcPts val="0"/>
                </a:spcAft>
                <a:buClr>
                  <a:srgbClr val="000000"/>
                </a:buClr>
                <a:buSzPts val="1173"/>
                <a:buFont typeface="Calibri"/>
                <a:buNone/>
              </a:pPr>
              <a:r>
                <a:rPr b="1" i="0" lang="en-US" sz="1173" u="none" cap="none" strike="noStrike">
                  <a:solidFill>
                    <a:srgbClr val="000000"/>
                  </a:solidFill>
                  <a:latin typeface="Calibri"/>
                  <a:ea typeface="Calibri"/>
                  <a:cs typeface="Calibri"/>
                  <a:sym typeface="Calibri"/>
                </a:rPr>
                <a:t>(Product Definition)</a:t>
              </a:r>
              <a:endParaRPr/>
            </a:p>
          </p:txBody>
        </p:sp>
      </p:grpSp>
      <p:grpSp>
        <p:nvGrpSpPr>
          <p:cNvPr id="431" name="Google Shape;431;p19"/>
          <p:cNvGrpSpPr/>
          <p:nvPr/>
        </p:nvGrpSpPr>
        <p:grpSpPr>
          <a:xfrm>
            <a:off x="3915332" y="3539705"/>
            <a:ext cx="2252048" cy="401492"/>
            <a:chOff x="3200400" y="1660479"/>
            <a:chExt cx="1828800" cy="320721"/>
          </a:xfrm>
        </p:grpSpPr>
        <p:sp>
          <p:nvSpPr>
            <p:cNvPr id="432" name="Google Shape;432;p19"/>
            <p:cNvSpPr/>
            <p:nvPr/>
          </p:nvSpPr>
          <p:spPr>
            <a:xfrm>
              <a:off x="3200400" y="1676400"/>
              <a:ext cx="1828800" cy="304800"/>
            </a:xfrm>
            <a:custGeom>
              <a:rect b="b" l="l" r="r" t="t"/>
              <a:pathLst>
                <a:path extrusionOk="0" h="498536" w="1703540">
                  <a:moveTo>
                    <a:pt x="2506" y="0"/>
                  </a:moveTo>
                  <a:lnTo>
                    <a:pt x="1387884" y="0"/>
                  </a:lnTo>
                  <a:lnTo>
                    <a:pt x="1703540" y="248016"/>
                  </a:lnTo>
                  <a:lnTo>
                    <a:pt x="1390389" y="498536"/>
                  </a:lnTo>
                  <a:lnTo>
                    <a:pt x="0" y="496031"/>
                  </a:lnTo>
                  <a:lnTo>
                    <a:pt x="318162" y="248016"/>
                  </a:lnTo>
                  <a:lnTo>
                    <a:pt x="2506" y="0"/>
                  </a:lnTo>
                  <a:close/>
                </a:path>
              </a:pathLst>
            </a:custGeom>
            <a:solidFill>
              <a:srgbClr val="FFC000"/>
            </a:solidFill>
            <a:ln>
              <a:noFill/>
            </a:ln>
            <a:effectLst>
              <a:outerShdw blurRad="63500" rotWithShape="0" dir="5400000" dist="38100">
                <a:srgbClr val="000000">
                  <a:alpha val="4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1" i="0" sz="1920" u="none" cap="none" strike="noStrike">
                <a:solidFill>
                  <a:srgbClr val="FFFFFF"/>
                </a:solidFill>
                <a:latin typeface="Calibri"/>
                <a:ea typeface="Calibri"/>
                <a:cs typeface="Calibri"/>
                <a:sym typeface="Calibri"/>
              </a:endParaRPr>
            </a:p>
          </p:txBody>
        </p:sp>
        <p:sp>
          <p:nvSpPr>
            <p:cNvPr id="433" name="Google Shape;433;p19"/>
            <p:cNvSpPr txBox="1"/>
            <p:nvPr/>
          </p:nvSpPr>
          <p:spPr>
            <a:xfrm flipH="1">
              <a:off x="3384555" y="1660479"/>
              <a:ext cx="1627982" cy="302663"/>
            </a:xfrm>
            <a:prstGeom prst="rect">
              <a:avLst/>
            </a:prstGeom>
            <a:noFill/>
            <a:ln>
              <a:noFill/>
            </a:ln>
          </p:spPr>
          <p:txBody>
            <a:bodyPr anchorCtr="0" anchor="t" bIns="45700" lIns="91425" spcFirstLastPara="1" rIns="91425" wrap="square" tIns="45700">
              <a:spAutoFit/>
            </a:bodyPr>
            <a:lstStyle/>
            <a:p>
              <a:pPr indent="0" lvl="0" marL="0" marR="0" rtl="0" algn="ctr">
                <a:lnSpc>
                  <a:spcPct val="90963"/>
                </a:lnSpc>
                <a:spcBef>
                  <a:spcPts val="0"/>
                </a:spcBef>
                <a:spcAft>
                  <a:spcPts val="0"/>
                </a:spcAft>
                <a:buClr>
                  <a:srgbClr val="000000"/>
                </a:buClr>
                <a:buSzPts val="1173"/>
                <a:buFont typeface="Calibri"/>
                <a:buNone/>
              </a:pPr>
              <a:r>
                <a:rPr b="1" i="0" lang="en-US" sz="1173" u="none" cap="none" strike="noStrike">
                  <a:solidFill>
                    <a:srgbClr val="000000"/>
                  </a:solidFill>
                  <a:latin typeface="Calibri"/>
                  <a:ea typeface="Calibri"/>
                  <a:cs typeface="Calibri"/>
                  <a:sym typeface="Calibri"/>
                </a:rPr>
                <a:t>Phase-C</a:t>
              </a:r>
              <a:endParaRPr/>
            </a:p>
            <a:p>
              <a:pPr indent="0" lvl="0" marL="0" marR="0" rtl="0" algn="ctr">
                <a:lnSpc>
                  <a:spcPct val="90963"/>
                </a:lnSpc>
                <a:spcBef>
                  <a:spcPts val="0"/>
                </a:spcBef>
                <a:spcAft>
                  <a:spcPts val="0"/>
                </a:spcAft>
                <a:buClr>
                  <a:srgbClr val="000000"/>
                </a:buClr>
                <a:buSzPts val="1173"/>
                <a:buFont typeface="Calibri"/>
                <a:buNone/>
              </a:pPr>
              <a:r>
                <a:rPr b="1" i="0" lang="en-US" sz="1173" u="none" cap="none" strike="noStrike">
                  <a:solidFill>
                    <a:srgbClr val="000000"/>
                  </a:solidFill>
                  <a:latin typeface="Calibri"/>
                  <a:ea typeface="Calibri"/>
                  <a:cs typeface="Calibri"/>
                  <a:sym typeface="Calibri"/>
                </a:rPr>
                <a:t>(Design &amp; Develop)</a:t>
              </a:r>
              <a:endParaRPr/>
            </a:p>
          </p:txBody>
        </p:sp>
      </p:grpSp>
      <p:grpSp>
        <p:nvGrpSpPr>
          <p:cNvPr id="434" name="Google Shape;434;p19"/>
          <p:cNvGrpSpPr/>
          <p:nvPr/>
        </p:nvGrpSpPr>
        <p:grpSpPr>
          <a:xfrm>
            <a:off x="6040311" y="3559636"/>
            <a:ext cx="2191447" cy="381562"/>
            <a:chOff x="4926012" y="1676400"/>
            <a:chExt cx="1779588" cy="304800"/>
          </a:xfrm>
        </p:grpSpPr>
        <p:sp>
          <p:nvSpPr>
            <p:cNvPr id="435" name="Google Shape;435;p19"/>
            <p:cNvSpPr/>
            <p:nvPr/>
          </p:nvSpPr>
          <p:spPr>
            <a:xfrm>
              <a:off x="4926012" y="1676400"/>
              <a:ext cx="1779588" cy="304800"/>
            </a:xfrm>
            <a:custGeom>
              <a:rect b="b" l="l" r="r" t="t"/>
              <a:pathLst>
                <a:path extrusionOk="0" h="498536" w="1703540">
                  <a:moveTo>
                    <a:pt x="2506" y="0"/>
                  </a:moveTo>
                  <a:lnTo>
                    <a:pt x="1387884" y="0"/>
                  </a:lnTo>
                  <a:lnTo>
                    <a:pt x="1703540" y="248016"/>
                  </a:lnTo>
                  <a:lnTo>
                    <a:pt x="1390389" y="498536"/>
                  </a:lnTo>
                  <a:lnTo>
                    <a:pt x="0" y="496031"/>
                  </a:lnTo>
                  <a:lnTo>
                    <a:pt x="318162" y="248016"/>
                  </a:lnTo>
                  <a:lnTo>
                    <a:pt x="2506" y="0"/>
                  </a:lnTo>
                  <a:close/>
                </a:path>
              </a:pathLst>
            </a:custGeom>
            <a:solidFill>
              <a:srgbClr val="FFC000"/>
            </a:solidFill>
            <a:ln>
              <a:noFill/>
            </a:ln>
            <a:effectLst>
              <a:outerShdw blurRad="63500" rotWithShape="0" dir="5400000" dist="38100">
                <a:srgbClr val="000000">
                  <a:alpha val="4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1" i="0" sz="1920" u="none" cap="none" strike="noStrike">
                <a:solidFill>
                  <a:srgbClr val="FFFFFF"/>
                </a:solidFill>
                <a:latin typeface="Calibri"/>
                <a:ea typeface="Calibri"/>
                <a:cs typeface="Calibri"/>
                <a:sym typeface="Calibri"/>
              </a:endParaRPr>
            </a:p>
          </p:txBody>
        </p:sp>
        <p:sp>
          <p:nvSpPr>
            <p:cNvPr id="436" name="Google Shape;436;p19"/>
            <p:cNvSpPr txBox="1"/>
            <p:nvPr/>
          </p:nvSpPr>
          <p:spPr>
            <a:xfrm flipH="1">
              <a:off x="5135466" y="1676400"/>
              <a:ext cx="1390302" cy="302663"/>
            </a:xfrm>
            <a:prstGeom prst="rect">
              <a:avLst/>
            </a:prstGeom>
            <a:noFill/>
            <a:ln>
              <a:noFill/>
            </a:ln>
          </p:spPr>
          <p:txBody>
            <a:bodyPr anchorCtr="0" anchor="t" bIns="45700" lIns="91425" spcFirstLastPara="1" rIns="91425" wrap="square" tIns="45700">
              <a:spAutoFit/>
            </a:bodyPr>
            <a:lstStyle/>
            <a:p>
              <a:pPr indent="0" lvl="0" marL="0" marR="0" rtl="0" algn="ctr">
                <a:lnSpc>
                  <a:spcPct val="90963"/>
                </a:lnSpc>
                <a:spcBef>
                  <a:spcPts val="0"/>
                </a:spcBef>
                <a:spcAft>
                  <a:spcPts val="0"/>
                </a:spcAft>
                <a:buClr>
                  <a:srgbClr val="000000"/>
                </a:buClr>
                <a:buSzPts val="1173"/>
                <a:buFont typeface="Calibri"/>
                <a:buNone/>
              </a:pPr>
              <a:r>
                <a:rPr b="1" i="0" lang="en-US" sz="1173" u="none" cap="none" strike="noStrike">
                  <a:solidFill>
                    <a:srgbClr val="000000"/>
                  </a:solidFill>
                  <a:latin typeface="Calibri"/>
                  <a:ea typeface="Calibri"/>
                  <a:cs typeface="Calibri"/>
                  <a:sym typeface="Calibri"/>
                </a:rPr>
                <a:t>Phase-D</a:t>
              </a:r>
              <a:endParaRPr/>
            </a:p>
            <a:p>
              <a:pPr indent="0" lvl="0" marL="0" marR="0" rtl="0" algn="ctr">
                <a:lnSpc>
                  <a:spcPct val="90963"/>
                </a:lnSpc>
                <a:spcBef>
                  <a:spcPts val="0"/>
                </a:spcBef>
                <a:spcAft>
                  <a:spcPts val="0"/>
                </a:spcAft>
                <a:buClr>
                  <a:srgbClr val="000000"/>
                </a:buClr>
                <a:buSzPts val="1173"/>
                <a:buFont typeface="Calibri"/>
                <a:buNone/>
              </a:pPr>
              <a:r>
                <a:rPr b="1" i="0" lang="en-US" sz="1173" u="none" cap="none" strike="noStrike">
                  <a:solidFill>
                    <a:srgbClr val="000000"/>
                  </a:solidFill>
                  <a:latin typeface="Calibri"/>
                  <a:ea typeface="Calibri"/>
                  <a:cs typeface="Calibri"/>
                  <a:sym typeface="Calibri"/>
                </a:rPr>
                <a:t>(Assembly &amp; I/T)</a:t>
              </a:r>
              <a:endParaRPr/>
            </a:p>
          </p:txBody>
        </p:sp>
      </p:grpSp>
      <p:grpSp>
        <p:nvGrpSpPr>
          <p:cNvPr id="437" name="Google Shape;437;p19"/>
          <p:cNvGrpSpPr/>
          <p:nvPr/>
        </p:nvGrpSpPr>
        <p:grpSpPr>
          <a:xfrm>
            <a:off x="8137923" y="3559636"/>
            <a:ext cx="2252048" cy="381562"/>
            <a:chOff x="6629400" y="1676400"/>
            <a:chExt cx="1828800" cy="304800"/>
          </a:xfrm>
        </p:grpSpPr>
        <p:sp>
          <p:nvSpPr>
            <p:cNvPr id="438" name="Google Shape;438;p19"/>
            <p:cNvSpPr/>
            <p:nvPr/>
          </p:nvSpPr>
          <p:spPr>
            <a:xfrm>
              <a:off x="6629400" y="1676400"/>
              <a:ext cx="1828800" cy="304800"/>
            </a:xfrm>
            <a:custGeom>
              <a:rect b="b" l="l" r="r" t="t"/>
              <a:pathLst>
                <a:path extrusionOk="0" h="498536" w="1703540">
                  <a:moveTo>
                    <a:pt x="2506" y="0"/>
                  </a:moveTo>
                  <a:lnTo>
                    <a:pt x="1387884" y="0"/>
                  </a:lnTo>
                  <a:lnTo>
                    <a:pt x="1703540" y="248016"/>
                  </a:lnTo>
                  <a:lnTo>
                    <a:pt x="1390389" y="498536"/>
                  </a:lnTo>
                  <a:lnTo>
                    <a:pt x="0" y="496031"/>
                  </a:lnTo>
                  <a:lnTo>
                    <a:pt x="318162" y="248016"/>
                  </a:lnTo>
                  <a:lnTo>
                    <a:pt x="2506" y="0"/>
                  </a:lnTo>
                  <a:close/>
                </a:path>
              </a:pathLst>
            </a:custGeom>
            <a:solidFill>
              <a:srgbClr val="FFC000"/>
            </a:solidFill>
            <a:ln>
              <a:noFill/>
            </a:ln>
            <a:effectLst>
              <a:outerShdw blurRad="63500" rotWithShape="0" dir="5400000" dist="38100">
                <a:srgbClr val="000000">
                  <a:alpha val="4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1" i="0" sz="1920" u="none" cap="none" strike="noStrike">
                <a:solidFill>
                  <a:srgbClr val="FFFFFF"/>
                </a:solidFill>
                <a:latin typeface="Calibri"/>
                <a:ea typeface="Calibri"/>
                <a:cs typeface="Calibri"/>
                <a:sym typeface="Calibri"/>
              </a:endParaRPr>
            </a:p>
          </p:txBody>
        </p:sp>
        <p:sp>
          <p:nvSpPr>
            <p:cNvPr id="439" name="Google Shape;439;p19"/>
            <p:cNvSpPr txBox="1"/>
            <p:nvPr/>
          </p:nvSpPr>
          <p:spPr>
            <a:xfrm flipH="1">
              <a:off x="6857586" y="1676400"/>
              <a:ext cx="1390302" cy="302663"/>
            </a:xfrm>
            <a:prstGeom prst="rect">
              <a:avLst/>
            </a:prstGeom>
            <a:noFill/>
            <a:ln>
              <a:noFill/>
            </a:ln>
          </p:spPr>
          <p:txBody>
            <a:bodyPr anchorCtr="0" anchor="t" bIns="45700" lIns="91425" spcFirstLastPara="1" rIns="91425" wrap="square" tIns="45700">
              <a:spAutoFit/>
            </a:bodyPr>
            <a:lstStyle/>
            <a:p>
              <a:pPr indent="0" lvl="0" marL="0" marR="0" rtl="0" algn="ctr">
                <a:lnSpc>
                  <a:spcPct val="90963"/>
                </a:lnSpc>
                <a:spcBef>
                  <a:spcPts val="0"/>
                </a:spcBef>
                <a:spcAft>
                  <a:spcPts val="0"/>
                </a:spcAft>
                <a:buClr>
                  <a:srgbClr val="000000"/>
                </a:buClr>
                <a:buSzPts val="1173"/>
                <a:buFont typeface="Calibri"/>
                <a:buNone/>
              </a:pPr>
              <a:r>
                <a:rPr b="1" i="0" lang="en-US" sz="1173" u="none" cap="none" strike="noStrike">
                  <a:solidFill>
                    <a:srgbClr val="000000"/>
                  </a:solidFill>
                  <a:latin typeface="Calibri"/>
                  <a:ea typeface="Calibri"/>
                  <a:cs typeface="Calibri"/>
                  <a:sym typeface="Calibri"/>
                </a:rPr>
                <a:t>Phase-E</a:t>
              </a:r>
              <a:endParaRPr/>
            </a:p>
            <a:p>
              <a:pPr indent="0" lvl="0" marL="0" marR="0" rtl="0" algn="ctr">
                <a:lnSpc>
                  <a:spcPct val="90963"/>
                </a:lnSpc>
                <a:spcBef>
                  <a:spcPts val="0"/>
                </a:spcBef>
                <a:spcAft>
                  <a:spcPts val="0"/>
                </a:spcAft>
                <a:buClr>
                  <a:srgbClr val="000000"/>
                </a:buClr>
                <a:buSzPts val="1173"/>
                <a:buFont typeface="Calibri"/>
                <a:buNone/>
              </a:pPr>
              <a:r>
                <a:rPr b="1" i="0" lang="en-US" sz="1173" u="none" cap="none" strike="noStrike">
                  <a:solidFill>
                    <a:srgbClr val="000000"/>
                  </a:solidFill>
                  <a:latin typeface="Calibri"/>
                  <a:ea typeface="Calibri"/>
                  <a:cs typeface="Calibri"/>
                  <a:sym typeface="Calibri"/>
                </a:rPr>
                <a:t>(Operations)</a:t>
              </a:r>
              <a:endParaRPr/>
            </a:p>
          </p:txBody>
        </p:sp>
      </p:grpSp>
      <p:sp>
        <p:nvSpPr>
          <p:cNvPr id="440" name="Google Shape;440;p19"/>
          <p:cNvSpPr txBox="1"/>
          <p:nvPr/>
        </p:nvSpPr>
        <p:spPr>
          <a:xfrm>
            <a:off x="5663512" y="5412795"/>
            <a:ext cx="1480731" cy="9133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67"/>
              <a:buFont typeface="Arial"/>
              <a:buNone/>
            </a:pPr>
            <a:r>
              <a:rPr b="1" i="0" lang="en-US" sz="1067" u="none" cap="none" strike="noStrike">
                <a:solidFill>
                  <a:srgbClr val="000000"/>
                </a:solidFill>
                <a:latin typeface="Arial"/>
                <a:ea typeface="Arial"/>
                <a:cs typeface="Arial"/>
                <a:sym typeface="Arial"/>
              </a:rPr>
              <a:t>Flight Unit </a:t>
            </a:r>
            <a:endParaRPr/>
          </a:p>
          <a:p>
            <a:pPr indent="0" lvl="0" marL="0" marR="0" rtl="0" algn="ctr">
              <a:lnSpc>
                <a:spcPct val="100000"/>
              </a:lnSpc>
              <a:spcBef>
                <a:spcPts val="0"/>
              </a:spcBef>
              <a:spcAft>
                <a:spcPts val="0"/>
              </a:spcAft>
              <a:buClr>
                <a:srgbClr val="000000"/>
              </a:buClr>
              <a:buSzPts val="1067"/>
              <a:buFont typeface="Arial"/>
              <a:buNone/>
            </a:pPr>
            <a:r>
              <a:rPr b="1" i="0" lang="en-US" sz="1067" u="none" cap="none" strike="noStrike">
                <a:solidFill>
                  <a:srgbClr val="000000"/>
                </a:solidFill>
                <a:latin typeface="Arial"/>
                <a:ea typeface="Arial"/>
                <a:cs typeface="Arial"/>
                <a:sym typeface="Arial"/>
              </a:rPr>
              <a:t>Assembly/Testing</a:t>
            </a:r>
            <a:endParaRPr/>
          </a:p>
          <a:p>
            <a:pPr indent="0" lvl="0" marL="0" marR="0" rtl="0" algn="ctr">
              <a:lnSpc>
                <a:spcPct val="100000"/>
              </a:lnSpc>
              <a:spcBef>
                <a:spcPts val="0"/>
              </a:spcBef>
              <a:spcAft>
                <a:spcPts val="0"/>
              </a:spcAft>
              <a:buClr>
                <a:srgbClr val="000000"/>
              </a:buClr>
              <a:buSzPts val="1067"/>
              <a:buFont typeface="Arial"/>
              <a:buNone/>
            </a:pPr>
            <a:r>
              <a:rPr b="1" i="0" lang="en-US" sz="1067" u="none" cap="none" strike="noStrike">
                <a:solidFill>
                  <a:srgbClr val="000000"/>
                </a:solidFill>
                <a:latin typeface="Arial"/>
                <a:ea typeface="Arial"/>
                <a:cs typeface="Arial"/>
                <a:sym typeface="Arial"/>
              </a:rPr>
              <a:t>Science &amp; Instrument </a:t>
            </a:r>
            <a:endParaRPr/>
          </a:p>
          <a:p>
            <a:pPr indent="0" lvl="0" marL="0" marR="0" rtl="0" algn="ctr">
              <a:lnSpc>
                <a:spcPct val="100000"/>
              </a:lnSpc>
              <a:spcBef>
                <a:spcPts val="0"/>
              </a:spcBef>
              <a:spcAft>
                <a:spcPts val="0"/>
              </a:spcAft>
              <a:buClr>
                <a:srgbClr val="000000"/>
              </a:buClr>
              <a:buSzPts val="1067"/>
              <a:buFont typeface="Arial"/>
              <a:buNone/>
            </a:pPr>
            <a:r>
              <a:rPr b="1" i="0" lang="en-US" sz="1067" u="none" cap="none" strike="noStrike">
                <a:solidFill>
                  <a:srgbClr val="000000"/>
                </a:solidFill>
                <a:latin typeface="Arial"/>
                <a:ea typeface="Arial"/>
                <a:cs typeface="Arial"/>
                <a:sym typeface="Arial"/>
              </a:rPr>
              <a:t>Operations Plans </a:t>
            </a:r>
            <a:endParaRPr/>
          </a:p>
        </p:txBody>
      </p:sp>
      <p:sp>
        <p:nvSpPr>
          <p:cNvPr id="441" name="Google Shape;441;p19"/>
          <p:cNvSpPr txBox="1"/>
          <p:nvPr/>
        </p:nvSpPr>
        <p:spPr>
          <a:xfrm rot="-5400000">
            <a:off x="-526802" y="5264075"/>
            <a:ext cx="2976395" cy="453842"/>
          </a:xfrm>
          <a:prstGeom prst="rect">
            <a:avLst/>
          </a:prstGeom>
          <a:noFill/>
          <a:ln>
            <a:noFill/>
          </a:ln>
        </p:spPr>
        <p:txBody>
          <a:bodyPr anchorCtr="0" anchor="t" bIns="45700" lIns="91425" spcFirstLastPara="1" rIns="91425" wrap="square" tIns="45700">
            <a:spAutoFit/>
          </a:bodyPr>
          <a:lstStyle/>
          <a:p>
            <a:pPr indent="0" lvl="0" marL="0" marR="0" rtl="0" algn="ctr">
              <a:lnSpc>
                <a:spcPct val="175029"/>
              </a:lnSpc>
              <a:spcBef>
                <a:spcPts val="0"/>
              </a:spcBef>
              <a:spcAft>
                <a:spcPts val="0"/>
              </a:spcAft>
              <a:buClr>
                <a:srgbClr val="000000"/>
              </a:buClr>
              <a:buSzPts val="853"/>
              <a:buFont typeface="Arial"/>
              <a:buNone/>
            </a:pPr>
            <a:r>
              <a:rPr b="0" i="0" lang="en-US" sz="853" u="none" cap="none" strike="noStrike">
                <a:solidFill>
                  <a:srgbClr val="000000"/>
                </a:solidFill>
                <a:latin typeface="Arial"/>
                <a:ea typeface="Arial"/>
                <a:cs typeface="Arial"/>
                <a:sym typeface="Arial"/>
              </a:rPr>
              <a:t>Requirements</a:t>
            </a:r>
            <a:endParaRPr/>
          </a:p>
          <a:p>
            <a:pPr indent="0" lvl="0" marL="0" marR="0" rtl="0" algn="ctr">
              <a:lnSpc>
                <a:spcPct val="175029"/>
              </a:lnSpc>
              <a:spcBef>
                <a:spcPts val="0"/>
              </a:spcBef>
              <a:spcAft>
                <a:spcPts val="0"/>
              </a:spcAft>
              <a:buClr>
                <a:srgbClr val="000000"/>
              </a:buClr>
              <a:buSzPts val="853"/>
              <a:buFont typeface="Arial"/>
              <a:buNone/>
            </a:pPr>
            <a:r>
              <a:rPr b="0" i="0" lang="en-US" sz="853" u="none" cap="none" strike="noStrike">
                <a:solidFill>
                  <a:srgbClr val="000000"/>
                </a:solidFill>
                <a:latin typeface="Arial"/>
                <a:ea typeface="Arial"/>
                <a:cs typeface="Arial"/>
                <a:sym typeface="Arial"/>
              </a:rPr>
              <a:t>Documents</a:t>
            </a:r>
            <a:endParaRPr/>
          </a:p>
        </p:txBody>
      </p:sp>
      <p:sp>
        <p:nvSpPr>
          <p:cNvPr id="442" name="Google Shape;442;p19"/>
          <p:cNvSpPr/>
          <p:nvPr/>
        </p:nvSpPr>
        <p:spPr>
          <a:xfrm>
            <a:off x="724929" y="4203598"/>
            <a:ext cx="93836" cy="2670934"/>
          </a:xfrm>
          <a:prstGeom prst="leftBrace">
            <a:avLst>
              <a:gd fmla="val 8333" name="adj1"/>
              <a:gd fmla="val 50000" name="adj2"/>
            </a:avLst>
          </a:prstGeom>
          <a:no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rgbClr val="FFFFFF"/>
              </a:solidFill>
              <a:latin typeface="Calibri"/>
              <a:ea typeface="Calibri"/>
              <a:cs typeface="Calibri"/>
              <a:sym typeface="Calibri"/>
            </a:endParaRPr>
          </a:p>
        </p:txBody>
      </p:sp>
      <p:grpSp>
        <p:nvGrpSpPr>
          <p:cNvPr id="443" name="Google Shape;443;p19"/>
          <p:cNvGrpSpPr/>
          <p:nvPr/>
        </p:nvGrpSpPr>
        <p:grpSpPr>
          <a:xfrm>
            <a:off x="5207521" y="3291758"/>
            <a:ext cx="657747" cy="272832"/>
            <a:chOff x="5364000" y="2381937"/>
            <a:chExt cx="616638" cy="255780"/>
          </a:xfrm>
        </p:grpSpPr>
        <p:sp>
          <p:nvSpPr>
            <p:cNvPr id="444" name="Google Shape;444;p19"/>
            <p:cNvSpPr/>
            <p:nvPr/>
          </p:nvSpPr>
          <p:spPr>
            <a:xfrm flipH="1" rot="10800000">
              <a:off x="5364000" y="2454213"/>
              <a:ext cx="196102" cy="169542"/>
            </a:xfrm>
            <a:prstGeom prst="triangle">
              <a:avLst>
                <a:gd fmla="val 50000" name="adj"/>
              </a:avLst>
            </a:prstGeom>
            <a:solidFill>
              <a:srgbClr val="000000"/>
            </a:solidFill>
            <a:ln cap="flat" cmpd="thickThin"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rgbClr val="FFFFFF"/>
                </a:solidFill>
                <a:latin typeface="Calibri"/>
                <a:ea typeface="Calibri"/>
                <a:cs typeface="Calibri"/>
                <a:sym typeface="Calibri"/>
              </a:endParaRPr>
            </a:p>
          </p:txBody>
        </p:sp>
        <p:sp>
          <p:nvSpPr>
            <p:cNvPr id="445" name="Google Shape;445;p19"/>
            <p:cNvSpPr txBox="1"/>
            <p:nvPr/>
          </p:nvSpPr>
          <p:spPr>
            <a:xfrm>
              <a:off x="5500939" y="2381937"/>
              <a:ext cx="479699" cy="2557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73"/>
                <a:buFont typeface="Arial"/>
                <a:buNone/>
              </a:pPr>
              <a:r>
                <a:rPr b="1" i="0" lang="en-US" sz="1173" u="none" cap="none" strike="noStrike">
                  <a:solidFill>
                    <a:srgbClr val="000000"/>
                  </a:solidFill>
                  <a:latin typeface="Arial"/>
                  <a:ea typeface="Arial"/>
                  <a:cs typeface="Arial"/>
                  <a:sym typeface="Arial"/>
                </a:rPr>
                <a:t>CDR</a:t>
              </a:r>
              <a:endParaRPr/>
            </a:p>
          </p:txBody>
        </p:sp>
      </p:grpSp>
      <p:grpSp>
        <p:nvGrpSpPr>
          <p:cNvPr id="446" name="Google Shape;446;p19"/>
          <p:cNvGrpSpPr/>
          <p:nvPr/>
        </p:nvGrpSpPr>
        <p:grpSpPr>
          <a:xfrm>
            <a:off x="3612322" y="3284422"/>
            <a:ext cx="614510" cy="272832"/>
            <a:chOff x="4807584" y="2200897"/>
            <a:chExt cx="499019" cy="217944"/>
          </a:xfrm>
        </p:grpSpPr>
        <p:sp>
          <p:nvSpPr>
            <p:cNvPr id="447" name="Google Shape;447;p19"/>
            <p:cNvSpPr/>
            <p:nvPr/>
          </p:nvSpPr>
          <p:spPr>
            <a:xfrm flipH="1" rot="10800000">
              <a:off x="4807584" y="2268346"/>
              <a:ext cx="169862" cy="144463"/>
            </a:xfrm>
            <a:prstGeom prst="triangle">
              <a:avLst>
                <a:gd fmla="val 50000" name="adj"/>
              </a:avLst>
            </a:prstGeom>
            <a:solidFill>
              <a:srgbClr val="000000"/>
            </a:solidFill>
            <a:ln cap="flat" cmpd="thickThin"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rgbClr val="FFFFFF"/>
                </a:solidFill>
                <a:latin typeface="Calibri"/>
                <a:ea typeface="Calibri"/>
                <a:cs typeface="Calibri"/>
                <a:sym typeface="Calibri"/>
              </a:endParaRPr>
            </a:p>
          </p:txBody>
        </p:sp>
        <p:sp>
          <p:nvSpPr>
            <p:cNvPr id="448" name="Google Shape;448;p19"/>
            <p:cNvSpPr txBox="1"/>
            <p:nvPr/>
          </p:nvSpPr>
          <p:spPr>
            <a:xfrm>
              <a:off x="4897598" y="2200897"/>
              <a:ext cx="409005" cy="2179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73"/>
                <a:buFont typeface="Arial"/>
                <a:buNone/>
              </a:pPr>
              <a:r>
                <a:rPr b="1" i="0" lang="en-US" sz="1173" u="none" cap="none" strike="noStrike">
                  <a:solidFill>
                    <a:srgbClr val="000000"/>
                  </a:solidFill>
                  <a:latin typeface="Arial"/>
                  <a:ea typeface="Arial"/>
                  <a:cs typeface="Arial"/>
                  <a:sym typeface="Arial"/>
                </a:rPr>
                <a:t>PDR</a:t>
              </a:r>
              <a:endParaRPr/>
            </a:p>
          </p:txBody>
        </p:sp>
      </p:grpSp>
      <p:cxnSp>
        <p:nvCxnSpPr>
          <p:cNvPr id="449" name="Google Shape;449;p19"/>
          <p:cNvCxnSpPr/>
          <p:nvPr/>
        </p:nvCxnSpPr>
        <p:spPr>
          <a:xfrm>
            <a:off x="3705306" y="3440113"/>
            <a:ext cx="0" cy="3355168"/>
          </a:xfrm>
          <a:prstGeom prst="straightConnector1">
            <a:avLst/>
          </a:prstGeom>
          <a:noFill/>
          <a:ln cap="flat" cmpd="sng" w="15875">
            <a:solidFill>
              <a:srgbClr val="03036F"/>
            </a:solidFill>
            <a:prstDash val="dash"/>
            <a:round/>
            <a:headEnd len="sm" w="sm" type="none"/>
            <a:tailEnd len="sm" w="sm" type="none"/>
          </a:ln>
        </p:spPr>
      </p:cxnSp>
      <p:sp>
        <p:nvSpPr>
          <p:cNvPr id="450" name="Google Shape;450;p19"/>
          <p:cNvSpPr txBox="1"/>
          <p:nvPr/>
        </p:nvSpPr>
        <p:spPr>
          <a:xfrm>
            <a:off x="5918327" y="7068788"/>
            <a:ext cx="184731" cy="3877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t/>
            </a:r>
            <a:endParaRPr b="0" i="0" sz="1920" u="none" cap="none" strike="noStrike">
              <a:solidFill>
                <a:srgbClr val="000000"/>
              </a:solidFill>
              <a:latin typeface="Calibri"/>
              <a:ea typeface="Calibri"/>
              <a:cs typeface="Calibri"/>
              <a:sym typeface="Calibri"/>
            </a:endParaRPr>
          </a:p>
        </p:txBody>
      </p:sp>
      <p:sp>
        <p:nvSpPr>
          <p:cNvPr id="451" name="Google Shape;451;p19"/>
          <p:cNvSpPr txBox="1"/>
          <p:nvPr/>
        </p:nvSpPr>
        <p:spPr>
          <a:xfrm>
            <a:off x="12202729" y="6981892"/>
            <a:ext cx="862549" cy="32207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93"/>
              <a:buFont typeface="Arial"/>
              <a:buNone/>
            </a:pPr>
            <a:r>
              <a:rPr b="1" i="0" lang="en-US" sz="1493" u="none" cap="none" strike="noStrike">
                <a:solidFill>
                  <a:srgbClr val="000000"/>
                </a:solidFill>
                <a:latin typeface="Arial"/>
                <a:ea typeface="Arial"/>
                <a:cs typeface="Arial"/>
                <a:sym typeface="Arial"/>
              </a:rPr>
              <a:t>Time</a:t>
            </a:r>
            <a:endParaRPr/>
          </a:p>
        </p:txBody>
      </p:sp>
      <p:cxnSp>
        <p:nvCxnSpPr>
          <p:cNvPr id="452" name="Google Shape;452;p19"/>
          <p:cNvCxnSpPr/>
          <p:nvPr/>
        </p:nvCxnSpPr>
        <p:spPr>
          <a:xfrm>
            <a:off x="1180441" y="6884537"/>
            <a:ext cx="11436874" cy="51008"/>
          </a:xfrm>
          <a:prstGeom prst="straightConnector1">
            <a:avLst/>
          </a:prstGeom>
          <a:noFill/>
          <a:ln cap="flat" cmpd="sng" w="9525">
            <a:solidFill>
              <a:srgbClr val="000000"/>
            </a:solidFill>
            <a:prstDash val="solid"/>
            <a:round/>
            <a:headEnd len="sm" w="sm" type="none"/>
            <a:tailEnd len="med" w="med" type="stealth"/>
          </a:ln>
        </p:spPr>
      </p:cxnSp>
      <p:cxnSp>
        <p:nvCxnSpPr>
          <p:cNvPr id="453" name="Google Shape;453;p19"/>
          <p:cNvCxnSpPr>
            <a:endCxn id="454" idx="2"/>
          </p:cNvCxnSpPr>
          <p:nvPr/>
        </p:nvCxnSpPr>
        <p:spPr>
          <a:xfrm>
            <a:off x="1192151" y="6679150"/>
            <a:ext cx="278100" cy="30900"/>
          </a:xfrm>
          <a:prstGeom prst="straightConnector1">
            <a:avLst/>
          </a:prstGeom>
          <a:noFill/>
          <a:ln cap="flat" cmpd="sng" w="15875">
            <a:solidFill>
              <a:srgbClr val="03036F"/>
            </a:solidFill>
            <a:prstDash val="solid"/>
            <a:round/>
            <a:headEnd len="sm" w="sm" type="none"/>
            <a:tailEnd len="sm" w="sm" type="none"/>
          </a:ln>
        </p:spPr>
      </p:cxnSp>
      <p:sp>
        <p:nvSpPr>
          <p:cNvPr id="454" name="Google Shape;454;p19"/>
          <p:cNvSpPr/>
          <p:nvPr/>
        </p:nvSpPr>
        <p:spPr>
          <a:xfrm flipH="1" rot="10800000">
            <a:off x="1469773" y="5101115"/>
            <a:ext cx="2691907" cy="1608864"/>
          </a:xfrm>
          <a:custGeom>
            <a:rect b="b" l="l" r="r" t="t"/>
            <a:pathLst>
              <a:path extrusionOk="0" h="704588" w="1914544">
                <a:moveTo>
                  <a:pt x="1907077" y="594522"/>
                </a:moveTo>
                <a:cubicBezTo>
                  <a:pt x="837327" y="593252"/>
                  <a:pt x="-21456" y="325472"/>
                  <a:pt x="420" y="0"/>
                </a:cubicBezTo>
                <a:lnTo>
                  <a:pt x="1914544" y="11914"/>
                </a:lnTo>
                <a:lnTo>
                  <a:pt x="1907077" y="594522"/>
                </a:lnTo>
                <a:close/>
              </a:path>
              <a:path extrusionOk="0" fill="none" h="704588" w="1914544">
                <a:moveTo>
                  <a:pt x="1881677" y="704588"/>
                </a:moveTo>
                <a:cubicBezTo>
                  <a:pt x="811927" y="703318"/>
                  <a:pt x="-21456" y="325472"/>
                  <a:pt x="420" y="0"/>
                </a:cubicBezTo>
              </a:path>
            </a:pathLst>
          </a:custGeom>
          <a:noFill/>
          <a:ln cap="flat" cmpd="sng" w="15875">
            <a:solidFill>
              <a:srgbClr val="0303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rgbClr val="FFFFFF"/>
              </a:solidFill>
              <a:latin typeface="Calibri"/>
              <a:ea typeface="Calibri"/>
              <a:cs typeface="Calibri"/>
              <a:sym typeface="Calibri"/>
            </a:endParaRPr>
          </a:p>
        </p:txBody>
      </p:sp>
      <p:cxnSp>
        <p:nvCxnSpPr>
          <p:cNvPr id="455" name="Google Shape;455;p19"/>
          <p:cNvCxnSpPr/>
          <p:nvPr/>
        </p:nvCxnSpPr>
        <p:spPr>
          <a:xfrm>
            <a:off x="5294959" y="4769290"/>
            <a:ext cx="5095011" cy="10783"/>
          </a:xfrm>
          <a:prstGeom prst="straightConnector1">
            <a:avLst/>
          </a:prstGeom>
          <a:noFill/>
          <a:ln cap="flat" cmpd="tri" w="15875">
            <a:solidFill>
              <a:srgbClr val="03036F"/>
            </a:solidFill>
            <a:prstDash val="solid"/>
            <a:round/>
            <a:headEnd len="sm" w="sm" type="none"/>
            <a:tailEnd len="sm" w="sm" type="none"/>
          </a:ln>
        </p:spPr>
      </p:cxnSp>
      <p:cxnSp>
        <p:nvCxnSpPr>
          <p:cNvPr id="456" name="Google Shape;456;p19"/>
          <p:cNvCxnSpPr/>
          <p:nvPr/>
        </p:nvCxnSpPr>
        <p:spPr>
          <a:xfrm rot="10800000">
            <a:off x="2152933" y="5772921"/>
            <a:ext cx="191759" cy="347994"/>
          </a:xfrm>
          <a:prstGeom prst="straightConnector1">
            <a:avLst/>
          </a:prstGeom>
          <a:noFill/>
          <a:ln cap="flat" cmpd="sng" w="15875">
            <a:solidFill>
              <a:srgbClr val="C00000"/>
            </a:solidFill>
            <a:prstDash val="solid"/>
            <a:round/>
            <a:headEnd len="sm" w="sm" type="none"/>
            <a:tailEnd len="med" w="med" type="stealth"/>
          </a:ln>
        </p:spPr>
      </p:cxnSp>
      <p:sp>
        <p:nvSpPr>
          <p:cNvPr id="457" name="Google Shape;457;p19"/>
          <p:cNvSpPr txBox="1"/>
          <p:nvPr/>
        </p:nvSpPr>
        <p:spPr>
          <a:xfrm>
            <a:off x="1785309" y="6123224"/>
            <a:ext cx="2013453" cy="453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73"/>
              <a:buFont typeface="Arial"/>
              <a:buNone/>
            </a:pPr>
            <a:r>
              <a:rPr b="1" i="0" lang="en-US" sz="1173" u="none" cap="none" strike="noStrike">
                <a:solidFill>
                  <a:srgbClr val="000000"/>
                </a:solidFill>
                <a:latin typeface="Arial"/>
                <a:ea typeface="Arial"/>
                <a:cs typeface="Arial"/>
                <a:sym typeface="Arial"/>
              </a:rPr>
              <a:t>Requirements derived</a:t>
            </a:r>
            <a:endParaRPr/>
          </a:p>
          <a:p>
            <a:pPr indent="0" lvl="0" marL="0" marR="0" rtl="0" algn="ctr">
              <a:lnSpc>
                <a:spcPct val="100000"/>
              </a:lnSpc>
              <a:spcBef>
                <a:spcPts val="0"/>
              </a:spcBef>
              <a:spcAft>
                <a:spcPts val="0"/>
              </a:spcAft>
              <a:buClr>
                <a:srgbClr val="000000"/>
              </a:buClr>
              <a:buSzPts val="1173"/>
              <a:buFont typeface="Arial"/>
              <a:buNone/>
            </a:pPr>
            <a:r>
              <a:rPr b="1" i="0" lang="en-US" sz="1173" u="none" cap="none" strike="noStrike">
                <a:solidFill>
                  <a:srgbClr val="000000"/>
                </a:solidFill>
                <a:latin typeface="Arial"/>
                <a:ea typeface="Arial"/>
                <a:cs typeface="Arial"/>
                <a:sym typeface="Arial"/>
              </a:rPr>
              <a:t>through design iterations</a:t>
            </a:r>
            <a:endParaRPr/>
          </a:p>
        </p:txBody>
      </p:sp>
      <p:cxnSp>
        <p:nvCxnSpPr>
          <p:cNvPr id="458" name="Google Shape;458;p19"/>
          <p:cNvCxnSpPr>
            <a:stCxn id="459" idx="0"/>
          </p:cNvCxnSpPr>
          <p:nvPr/>
        </p:nvCxnSpPr>
        <p:spPr>
          <a:xfrm rot="10800000">
            <a:off x="3750641" y="5114650"/>
            <a:ext cx="91200" cy="169800"/>
          </a:xfrm>
          <a:prstGeom prst="straightConnector1">
            <a:avLst/>
          </a:prstGeom>
          <a:noFill/>
          <a:ln cap="flat" cmpd="sng" w="15875">
            <a:solidFill>
              <a:srgbClr val="C00000"/>
            </a:solidFill>
            <a:prstDash val="solid"/>
            <a:round/>
            <a:headEnd len="sm" w="sm" type="none"/>
            <a:tailEnd len="med" w="med" type="stealth"/>
          </a:ln>
        </p:spPr>
      </p:cxnSp>
      <p:sp>
        <p:nvSpPr>
          <p:cNvPr id="459" name="Google Shape;459;p19"/>
          <p:cNvSpPr txBox="1"/>
          <p:nvPr/>
        </p:nvSpPr>
        <p:spPr>
          <a:xfrm>
            <a:off x="3026872" y="5284450"/>
            <a:ext cx="1629938" cy="4370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20"/>
              <a:buFont typeface="Arial"/>
              <a:buNone/>
            </a:pPr>
            <a:r>
              <a:rPr b="1" i="0" lang="en-US" sz="1120" u="none" cap="none" strike="noStrike">
                <a:solidFill>
                  <a:srgbClr val="000000"/>
                </a:solidFill>
                <a:latin typeface="Arial"/>
                <a:ea typeface="Arial"/>
                <a:cs typeface="Arial"/>
                <a:sym typeface="Arial"/>
              </a:rPr>
              <a:t>Requirements frozen around PDR</a:t>
            </a:r>
            <a:endParaRPr/>
          </a:p>
        </p:txBody>
      </p:sp>
      <p:cxnSp>
        <p:nvCxnSpPr>
          <p:cNvPr id="460" name="Google Shape;460;p19"/>
          <p:cNvCxnSpPr/>
          <p:nvPr/>
        </p:nvCxnSpPr>
        <p:spPr>
          <a:xfrm rot="10800000">
            <a:off x="4874143" y="4839764"/>
            <a:ext cx="0" cy="557877"/>
          </a:xfrm>
          <a:prstGeom prst="straightConnector1">
            <a:avLst/>
          </a:prstGeom>
          <a:noFill/>
          <a:ln cap="flat" cmpd="sng" w="15875">
            <a:solidFill>
              <a:srgbClr val="C00000"/>
            </a:solidFill>
            <a:prstDash val="solid"/>
            <a:round/>
            <a:headEnd len="sm" w="sm" type="none"/>
            <a:tailEnd len="med" w="med" type="stealth"/>
          </a:ln>
        </p:spPr>
      </p:cxnSp>
      <p:cxnSp>
        <p:nvCxnSpPr>
          <p:cNvPr id="461" name="Google Shape;461;p19"/>
          <p:cNvCxnSpPr/>
          <p:nvPr/>
        </p:nvCxnSpPr>
        <p:spPr>
          <a:xfrm flipH="1" rot="10800000">
            <a:off x="6417502" y="4855699"/>
            <a:ext cx="4170" cy="550099"/>
          </a:xfrm>
          <a:prstGeom prst="straightConnector1">
            <a:avLst/>
          </a:prstGeom>
          <a:noFill/>
          <a:ln cap="flat" cmpd="sng" w="15875">
            <a:solidFill>
              <a:srgbClr val="C00000"/>
            </a:solidFill>
            <a:prstDash val="solid"/>
            <a:round/>
            <a:headEnd len="sm" w="sm" type="none"/>
            <a:tailEnd len="med" w="med" type="stealth"/>
          </a:ln>
        </p:spPr>
      </p:cxnSp>
      <p:sp>
        <p:nvSpPr>
          <p:cNvPr id="462" name="Google Shape;462;p19"/>
          <p:cNvSpPr txBox="1"/>
          <p:nvPr/>
        </p:nvSpPr>
        <p:spPr>
          <a:xfrm>
            <a:off x="7317346" y="5279315"/>
            <a:ext cx="1050234" cy="460126"/>
          </a:xfrm>
          <a:prstGeom prst="rect">
            <a:avLst/>
          </a:prstGeom>
          <a:noFill/>
          <a:ln>
            <a:noFill/>
          </a:ln>
        </p:spPr>
        <p:txBody>
          <a:bodyPr anchorCtr="0" anchor="t" bIns="45700" lIns="91425" spcFirstLastPara="1" rIns="91425" wrap="square" tIns="45700">
            <a:spAutoFit/>
          </a:bodyPr>
          <a:lstStyle/>
          <a:p>
            <a:pPr indent="0" lvl="0" marL="0" marR="0" rtl="0" algn="ctr">
              <a:lnSpc>
                <a:spcPct val="139925"/>
              </a:lnSpc>
              <a:spcBef>
                <a:spcPts val="0"/>
              </a:spcBef>
              <a:spcAft>
                <a:spcPts val="0"/>
              </a:spcAft>
              <a:buClr>
                <a:srgbClr val="000000"/>
              </a:buClr>
              <a:buSzPts val="1067"/>
              <a:buFont typeface="Arial"/>
              <a:buNone/>
            </a:pPr>
            <a:r>
              <a:rPr b="1" i="0" lang="en-US" sz="1067" u="none" cap="none" strike="noStrike">
                <a:solidFill>
                  <a:srgbClr val="000000"/>
                </a:solidFill>
                <a:latin typeface="Arial"/>
                <a:ea typeface="Arial"/>
                <a:cs typeface="Arial"/>
                <a:sym typeface="Arial"/>
              </a:rPr>
              <a:t>Instrument </a:t>
            </a:r>
            <a:endParaRPr/>
          </a:p>
          <a:p>
            <a:pPr indent="0" lvl="0" marL="0" marR="0" rtl="0" algn="ctr">
              <a:lnSpc>
                <a:spcPct val="139925"/>
              </a:lnSpc>
              <a:spcBef>
                <a:spcPts val="0"/>
              </a:spcBef>
              <a:spcAft>
                <a:spcPts val="0"/>
              </a:spcAft>
              <a:buClr>
                <a:srgbClr val="000000"/>
              </a:buClr>
              <a:buSzPts val="1067"/>
              <a:buFont typeface="Arial"/>
              <a:buNone/>
            </a:pPr>
            <a:r>
              <a:rPr b="1" i="0" lang="en-US" sz="1067" u="none" cap="none" strike="noStrike">
                <a:solidFill>
                  <a:srgbClr val="000000"/>
                </a:solidFill>
                <a:latin typeface="Arial"/>
                <a:ea typeface="Arial"/>
                <a:cs typeface="Arial"/>
                <a:sym typeface="Arial"/>
              </a:rPr>
              <a:t>Delivery</a:t>
            </a:r>
            <a:endParaRPr/>
          </a:p>
        </p:txBody>
      </p:sp>
      <p:sp>
        <p:nvSpPr>
          <p:cNvPr id="463" name="Google Shape;463;p19"/>
          <p:cNvSpPr txBox="1"/>
          <p:nvPr/>
        </p:nvSpPr>
        <p:spPr>
          <a:xfrm>
            <a:off x="4412091" y="5481756"/>
            <a:ext cx="971131" cy="4370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20"/>
              <a:buFont typeface="Arial"/>
              <a:buNone/>
            </a:pPr>
            <a:r>
              <a:rPr b="1" i="0" lang="en-US" sz="1120" u="none" cap="none" strike="noStrike">
                <a:solidFill>
                  <a:srgbClr val="000000"/>
                </a:solidFill>
                <a:latin typeface="Arial"/>
                <a:ea typeface="Arial"/>
                <a:cs typeface="Arial"/>
                <a:sym typeface="Arial"/>
              </a:rPr>
              <a:t>Level 1s</a:t>
            </a:r>
            <a:endParaRPr/>
          </a:p>
          <a:p>
            <a:pPr indent="0" lvl="0" marL="0" marR="0" rtl="0" algn="ctr">
              <a:lnSpc>
                <a:spcPct val="100000"/>
              </a:lnSpc>
              <a:spcBef>
                <a:spcPts val="0"/>
              </a:spcBef>
              <a:spcAft>
                <a:spcPts val="0"/>
              </a:spcAft>
              <a:buClr>
                <a:srgbClr val="000000"/>
              </a:buClr>
              <a:buSzPts val="1120"/>
              <a:buFont typeface="Arial"/>
              <a:buNone/>
            </a:pPr>
            <a:r>
              <a:rPr b="1" i="0" lang="en-US" sz="1120" u="none" cap="none" strike="noStrike">
                <a:solidFill>
                  <a:srgbClr val="000000"/>
                </a:solidFill>
                <a:latin typeface="Arial"/>
                <a:ea typeface="Arial"/>
                <a:cs typeface="Arial"/>
                <a:sym typeface="Arial"/>
              </a:rPr>
              <a:t>Signed </a:t>
            </a:r>
            <a:endParaRPr/>
          </a:p>
        </p:txBody>
      </p:sp>
      <p:sp>
        <p:nvSpPr>
          <p:cNvPr id="464" name="Google Shape;464;p19"/>
          <p:cNvSpPr/>
          <p:nvPr/>
        </p:nvSpPr>
        <p:spPr>
          <a:xfrm flipH="1" rot="10800000">
            <a:off x="4112208" y="4769290"/>
            <a:ext cx="1204487" cy="347991"/>
          </a:xfrm>
          <a:custGeom>
            <a:rect b="b" l="l" r="r" t="t"/>
            <a:pathLst>
              <a:path extrusionOk="0" h="704588" w="1914544">
                <a:moveTo>
                  <a:pt x="1907077" y="594522"/>
                </a:moveTo>
                <a:cubicBezTo>
                  <a:pt x="837327" y="593252"/>
                  <a:pt x="-21456" y="325472"/>
                  <a:pt x="420" y="0"/>
                </a:cubicBezTo>
                <a:lnTo>
                  <a:pt x="1914544" y="11914"/>
                </a:lnTo>
                <a:lnTo>
                  <a:pt x="1907077" y="594522"/>
                </a:lnTo>
                <a:close/>
              </a:path>
              <a:path extrusionOk="0" fill="none" h="704588" w="1914544">
                <a:moveTo>
                  <a:pt x="1881677" y="704588"/>
                </a:moveTo>
                <a:cubicBezTo>
                  <a:pt x="811927" y="703318"/>
                  <a:pt x="-21456" y="325472"/>
                  <a:pt x="420" y="0"/>
                </a:cubicBezTo>
              </a:path>
            </a:pathLst>
          </a:custGeom>
          <a:noFill/>
          <a:ln cap="flat" cmpd="sng" w="15875">
            <a:solidFill>
              <a:srgbClr val="03036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rgbClr val="FFFFFF"/>
              </a:solidFill>
              <a:latin typeface="Calibri"/>
              <a:ea typeface="Calibri"/>
              <a:cs typeface="Calibri"/>
              <a:sym typeface="Calibri"/>
            </a:endParaRPr>
          </a:p>
        </p:txBody>
      </p:sp>
      <p:cxnSp>
        <p:nvCxnSpPr>
          <p:cNvPr id="465" name="Google Shape;465;p19"/>
          <p:cNvCxnSpPr/>
          <p:nvPr/>
        </p:nvCxnSpPr>
        <p:spPr>
          <a:xfrm rot="10800000">
            <a:off x="7806762" y="4885555"/>
            <a:ext cx="0" cy="298637"/>
          </a:xfrm>
          <a:prstGeom prst="straightConnector1">
            <a:avLst/>
          </a:prstGeom>
          <a:noFill/>
          <a:ln cap="flat" cmpd="sng" w="15875">
            <a:solidFill>
              <a:srgbClr val="C00000"/>
            </a:solidFill>
            <a:prstDash val="solid"/>
            <a:round/>
            <a:headEnd len="sm" w="sm" type="none"/>
            <a:tailEnd len="med" w="med" type="stealth"/>
          </a:ln>
        </p:spPr>
      </p:cxnSp>
      <p:cxnSp>
        <p:nvCxnSpPr>
          <p:cNvPr id="466" name="Google Shape;466;p19"/>
          <p:cNvCxnSpPr/>
          <p:nvPr/>
        </p:nvCxnSpPr>
        <p:spPr>
          <a:xfrm>
            <a:off x="5319321" y="3483021"/>
            <a:ext cx="0" cy="3355168"/>
          </a:xfrm>
          <a:prstGeom prst="straightConnector1">
            <a:avLst/>
          </a:prstGeom>
          <a:noFill/>
          <a:ln cap="flat" cmpd="sng" w="15875">
            <a:solidFill>
              <a:srgbClr val="03036F"/>
            </a:solidFill>
            <a:prstDash val="dash"/>
            <a:round/>
            <a:headEnd len="sm" w="sm" type="none"/>
            <a:tailEnd len="sm" w="sm" type="none"/>
          </a:ln>
        </p:spPr>
      </p:cxnSp>
      <p:grpSp>
        <p:nvGrpSpPr>
          <p:cNvPr id="467" name="Google Shape;467;p19"/>
          <p:cNvGrpSpPr/>
          <p:nvPr/>
        </p:nvGrpSpPr>
        <p:grpSpPr>
          <a:xfrm>
            <a:off x="8332600" y="3284478"/>
            <a:ext cx="827709" cy="272832"/>
            <a:chOff x="4807584" y="2200897"/>
            <a:chExt cx="672150" cy="217944"/>
          </a:xfrm>
        </p:grpSpPr>
        <p:sp>
          <p:nvSpPr>
            <p:cNvPr id="468" name="Google Shape;468;p19"/>
            <p:cNvSpPr/>
            <p:nvPr/>
          </p:nvSpPr>
          <p:spPr>
            <a:xfrm flipH="1" rot="10800000">
              <a:off x="4807584" y="2268346"/>
              <a:ext cx="169862" cy="144463"/>
            </a:xfrm>
            <a:prstGeom prst="triangle">
              <a:avLst>
                <a:gd fmla="val 50000" name="adj"/>
              </a:avLst>
            </a:prstGeom>
            <a:solidFill>
              <a:srgbClr val="000000"/>
            </a:solidFill>
            <a:ln cap="flat" cmpd="thickThin"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rgbClr val="FFFFFF"/>
                </a:solidFill>
                <a:latin typeface="Calibri"/>
                <a:ea typeface="Calibri"/>
                <a:cs typeface="Calibri"/>
                <a:sym typeface="Calibri"/>
              </a:endParaRPr>
            </a:p>
          </p:txBody>
        </p:sp>
        <p:sp>
          <p:nvSpPr>
            <p:cNvPr id="469" name="Google Shape;469;p19"/>
            <p:cNvSpPr txBox="1"/>
            <p:nvPr/>
          </p:nvSpPr>
          <p:spPr>
            <a:xfrm>
              <a:off x="4897598" y="2200897"/>
              <a:ext cx="582136" cy="2179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73"/>
                <a:buFont typeface="Arial"/>
                <a:buNone/>
              </a:pPr>
              <a:r>
                <a:rPr b="1" i="0" lang="en-US" sz="1173" u="none" cap="none" strike="noStrike">
                  <a:solidFill>
                    <a:srgbClr val="000000"/>
                  </a:solidFill>
                  <a:latin typeface="Arial"/>
                  <a:ea typeface="Arial"/>
                  <a:cs typeface="Arial"/>
                  <a:sym typeface="Arial"/>
                </a:rPr>
                <a:t>Launch</a:t>
              </a:r>
              <a:endParaRPr/>
            </a:p>
          </p:txBody>
        </p:sp>
      </p:grpSp>
      <p:sp>
        <p:nvSpPr>
          <p:cNvPr id="470" name="Google Shape;470;p19"/>
          <p:cNvSpPr/>
          <p:nvPr/>
        </p:nvSpPr>
        <p:spPr>
          <a:xfrm flipH="1" rot="10800000">
            <a:off x="10410855" y="4634281"/>
            <a:ext cx="1546490" cy="162896"/>
          </a:xfrm>
          <a:custGeom>
            <a:rect b="b" l="l" r="r" t="t"/>
            <a:pathLst>
              <a:path extrusionOk="0" h="704588" w="1914544">
                <a:moveTo>
                  <a:pt x="1907077" y="594522"/>
                </a:moveTo>
                <a:cubicBezTo>
                  <a:pt x="837327" y="593252"/>
                  <a:pt x="-21456" y="325472"/>
                  <a:pt x="420" y="0"/>
                </a:cubicBezTo>
                <a:lnTo>
                  <a:pt x="1914544" y="11914"/>
                </a:lnTo>
                <a:lnTo>
                  <a:pt x="1907077" y="594522"/>
                </a:lnTo>
                <a:close/>
              </a:path>
              <a:path extrusionOk="0" fill="none" h="704588" w="1914544">
                <a:moveTo>
                  <a:pt x="1881677" y="704588"/>
                </a:moveTo>
                <a:cubicBezTo>
                  <a:pt x="811927" y="703318"/>
                  <a:pt x="-21456" y="325472"/>
                  <a:pt x="420" y="0"/>
                </a:cubicBezTo>
              </a:path>
            </a:pathLst>
          </a:custGeom>
          <a:noFill/>
          <a:ln cap="flat" cmpd="sng" w="15875">
            <a:solidFill>
              <a:srgbClr val="2929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rgbClr val="FFFFFF"/>
              </a:solidFill>
              <a:latin typeface="Calibri"/>
              <a:ea typeface="Calibri"/>
              <a:cs typeface="Calibri"/>
              <a:sym typeface="Calibri"/>
            </a:endParaRPr>
          </a:p>
        </p:txBody>
      </p:sp>
      <p:cxnSp>
        <p:nvCxnSpPr>
          <p:cNvPr id="471" name="Google Shape;471;p19"/>
          <p:cNvCxnSpPr/>
          <p:nvPr/>
        </p:nvCxnSpPr>
        <p:spPr>
          <a:xfrm flipH="1">
            <a:off x="10350341" y="3530622"/>
            <a:ext cx="19618" cy="3395042"/>
          </a:xfrm>
          <a:prstGeom prst="straightConnector1">
            <a:avLst/>
          </a:prstGeom>
          <a:noFill/>
          <a:ln cap="flat" cmpd="sng" w="15875">
            <a:solidFill>
              <a:srgbClr val="03036F"/>
            </a:solidFill>
            <a:prstDash val="dash"/>
            <a:round/>
            <a:headEnd len="sm" w="sm" type="none"/>
            <a:tailEnd len="sm" w="sm" type="none"/>
          </a:ln>
        </p:spPr>
      </p:cxnSp>
      <p:sp>
        <p:nvSpPr>
          <p:cNvPr id="472" name="Google Shape;472;p19"/>
          <p:cNvSpPr txBox="1"/>
          <p:nvPr/>
        </p:nvSpPr>
        <p:spPr>
          <a:xfrm>
            <a:off x="8638785" y="4492183"/>
            <a:ext cx="1411732" cy="264624"/>
          </a:xfrm>
          <a:prstGeom prst="rect">
            <a:avLst/>
          </a:prstGeom>
          <a:noFill/>
          <a:ln>
            <a:noFill/>
          </a:ln>
        </p:spPr>
        <p:txBody>
          <a:bodyPr anchorCtr="0" anchor="t" bIns="45700" lIns="91425" spcFirstLastPara="1" rIns="91425" wrap="square" tIns="45700">
            <a:spAutoFit/>
          </a:bodyPr>
          <a:lstStyle/>
          <a:p>
            <a:pPr indent="0" lvl="0" marL="0" marR="0" rtl="0" algn="ctr">
              <a:lnSpc>
                <a:spcPct val="155520"/>
              </a:lnSpc>
              <a:spcBef>
                <a:spcPts val="0"/>
              </a:spcBef>
              <a:spcAft>
                <a:spcPts val="0"/>
              </a:spcAft>
              <a:buClr>
                <a:srgbClr val="000000"/>
              </a:buClr>
              <a:buSzPts val="960"/>
              <a:buFont typeface="Arial"/>
              <a:buNone/>
            </a:pPr>
            <a:r>
              <a:rPr b="1" i="0" lang="en-US" sz="960" u="none" cap="none" strike="noStrike">
                <a:solidFill>
                  <a:srgbClr val="000000"/>
                </a:solidFill>
                <a:latin typeface="Arial"/>
                <a:ea typeface="Arial"/>
                <a:cs typeface="Arial"/>
                <a:sym typeface="Arial"/>
              </a:rPr>
              <a:t>Science Operations</a:t>
            </a:r>
            <a:endParaRPr/>
          </a:p>
        </p:txBody>
      </p:sp>
      <p:sp>
        <p:nvSpPr>
          <p:cNvPr id="473" name="Google Shape;473;p19"/>
          <p:cNvSpPr txBox="1"/>
          <p:nvPr/>
        </p:nvSpPr>
        <p:spPr>
          <a:xfrm>
            <a:off x="10407744" y="5124432"/>
            <a:ext cx="1259597" cy="6093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E3E3E"/>
              </a:buClr>
              <a:buSzPts val="1120"/>
              <a:buFont typeface="Arial"/>
              <a:buNone/>
            </a:pPr>
            <a:r>
              <a:rPr b="1" i="0" lang="en-US" sz="1120" u="none" cap="none" strike="noStrike">
                <a:solidFill>
                  <a:srgbClr val="3E3E3E"/>
                </a:solidFill>
                <a:latin typeface="Arial"/>
                <a:ea typeface="Arial"/>
                <a:cs typeface="Arial"/>
                <a:sym typeface="Arial"/>
              </a:rPr>
              <a:t>Development of additional Level 1s</a:t>
            </a:r>
            <a:endParaRPr/>
          </a:p>
        </p:txBody>
      </p:sp>
      <p:cxnSp>
        <p:nvCxnSpPr>
          <p:cNvPr id="474" name="Google Shape;474;p19"/>
          <p:cNvCxnSpPr/>
          <p:nvPr/>
        </p:nvCxnSpPr>
        <p:spPr>
          <a:xfrm rot="10800000">
            <a:off x="10140500" y="4855700"/>
            <a:ext cx="0" cy="275920"/>
          </a:xfrm>
          <a:prstGeom prst="straightConnector1">
            <a:avLst/>
          </a:prstGeom>
          <a:noFill/>
          <a:ln cap="flat" cmpd="sng" w="15875">
            <a:solidFill>
              <a:srgbClr val="C00000"/>
            </a:solidFill>
            <a:prstDash val="solid"/>
            <a:round/>
            <a:headEnd len="sm" w="sm" type="none"/>
            <a:tailEnd len="med" w="med" type="stealth"/>
          </a:ln>
        </p:spPr>
      </p:cxnSp>
      <p:grpSp>
        <p:nvGrpSpPr>
          <p:cNvPr id="475" name="Google Shape;475;p19"/>
          <p:cNvGrpSpPr/>
          <p:nvPr/>
        </p:nvGrpSpPr>
        <p:grpSpPr>
          <a:xfrm>
            <a:off x="9807260" y="3270133"/>
            <a:ext cx="1384490" cy="272832"/>
            <a:chOff x="4807584" y="2200483"/>
            <a:chExt cx="1124289" cy="217944"/>
          </a:xfrm>
        </p:grpSpPr>
        <p:sp>
          <p:nvSpPr>
            <p:cNvPr id="476" name="Google Shape;476;p19"/>
            <p:cNvSpPr/>
            <p:nvPr/>
          </p:nvSpPr>
          <p:spPr>
            <a:xfrm flipH="1" rot="10800000">
              <a:off x="4807584" y="2268346"/>
              <a:ext cx="169862" cy="144463"/>
            </a:xfrm>
            <a:prstGeom prst="triangle">
              <a:avLst>
                <a:gd fmla="val 50000" name="adj"/>
              </a:avLst>
            </a:prstGeom>
            <a:solidFill>
              <a:srgbClr val="000000"/>
            </a:solidFill>
            <a:ln cap="flat" cmpd="thickThin"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rgbClr val="FFFFFF"/>
                </a:solidFill>
                <a:latin typeface="Calibri"/>
                <a:ea typeface="Calibri"/>
                <a:cs typeface="Calibri"/>
                <a:sym typeface="Calibri"/>
              </a:endParaRPr>
            </a:p>
          </p:txBody>
        </p:sp>
        <p:sp>
          <p:nvSpPr>
            <p:cNvPr id="477" name="Google Shape;477;p19"/>
            <p:cNvSpPr txBox="1"/>
            <p:nvPr/>
          </p:nvSpPr>
          <p:spPr>
            <a:xfrm>
              <a:off x="4916260" y="2200483"/>
              <a:ext cx="1015613" cy="2179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73"/>
                <a:buFont typeface="Arial"/>
                <a:buNone/>
              </a:pPr>
              <a:r>
                <a:rPr b="1" i="0" lang="en-US" sz="1173" u="none" cap="none" strike="noStrike">
                  <a:solidFill>
                    <a:srgbClr val="000000"/>
                  </a:solidFill>
                  <a:latin typeface="Arial"/>
                  <a:ea typeface="Arial"/>
                  <a:cs typeface="Arial"/>
                  <a:sym typeface="Arial"/>
                </a:rPr>
                <a:t>End of Mission</a:t>
              </a:r>
              <a:endParaRPr/>
            </a:p>
          </p:txBody>
        </p:sp>
      </p:grpSp>
      <p:grpSp>
        <p:nvGrpSpPr>
          <p:cNvPr id="478" name="Google Shape;478;p19"/>
          <p:cNvGrpSpPr/>
          <p:nvPr/>
        </p:nvGrpSpPr>
        <p:grpSpPr>
          <a:xfrm>
            <a:off x="10209668" y="3547232"/>
            <a:ext cx="2252048" cy="381564"/>
            <a:chOff x="6629400" y="1676398"/>
            <a:chExt cx="1828800" cy="304802"/>
          </a:xfrm>
        </p:grpSpPr>
        <p:sp>
          <p:nvSpPr>
            <p:cNvPr id="479" name="Google Shape;479;p19"/>
            <p:cNvSpPr/>
            <p:nvPr/>
          </p:nvSpPr>
          <p:spPr>
            <a:xfrm>
              <a:off x="6629400" y="1676400"/>
              <a:ext cx="1828800" cy="304800"/>
            </a:xfrm>
            <a:custGeom>
              <a:rect b="b" l="l" r="r" t="t"/>
              <a:pathLst>
                <a:path extrusionOk="0" h="498536" w="1703540">
                  <a:moveTo>
                    <a:pt x="2506" y="0"/>
                  </a:moveTo>
                  <a:lnTo>
                    <a:pt x="1387884" y="0"/>
                  </a:lnTo>
                  <a:lnTo>
                    <a:pt x="1703540" y="248016"/>
                  </a:lnTo>
                  <a:lnTo>
                    <a:pt x="1390389" y="498536"/>
                  </a:lnTo>
                  <a:lnTo>
                    <a:pt x="0" y="496031"/>
                  </a:lnTo>
                  <a:lnTo>
                    <a:pt x="318162" y="248016"/>
                  </a:lnTo>
                  <a:lnTo>
                    <a:pt x="2506" y="0"/>
                  </a:lnTo>
                  <a:close/>
                </a:path>
              </a:pathLst>
            </a:custGeom>
            <a:solidFill>
              <a:srgbClr val="4A4A4A"/>
            </a:solidFill>
            <a:ln>
              <a:noFill/>
            </a:ln>
            <a:effectLst>
              <a:outerShdw blurRad="63500" rotWithShape="0" dir="5400000" dist="38100">
                <a:srgbClr val="000000">
                  <a:alpha val="4470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1" i="0" sz="1920" u="none" cap="none" strike="noStrike">
                <a:solidFill>
                  <a:srgbClr val="FFFFFF"/>
                </a:solidFill>
                <a:latin typeface="Calibri"/>
                <a:ea typeface="Calibri"/>
                <a:cs typeface="Calibri"/>
                <a:sym typeface="Calibri"/>
              </a:endParaRPr>
            </a:p>
          </p:txBody>
        </p:sp>
        <p:sp>
          <p:nvSpPr>
            <p:cNvPr id="480" name="Google Shape;480;p19"/>
            <p:cNvSpPr txBox="1"/>
            <p:nvPr/>
          </p:nvSpPr>
          <p:spPr>
            <a:xfrm flipH="1">
              <a:off x="6993918" y="1676398"/>
              <a:ext cx="1253968" cy="302663"/>
            </a:xfrm>
            <a:prstGeom prst="rect">
              <a:avLst/>
            </a:prstGeom>
            <a:solidFill>
              <a:srgbClr val="4A4A4A"/>
            </a:solidFill>
            <a:ln>
              <a:noFill/>
            </a:ln>
          </p:spPr>
          <p:txBody>
            <a:bodyPr anchorCtr="0" anchor="t" bIns="45700" lIns="91425" spcFirstLastPara="1" rIns="91425" wrap="square" tIns="45700">
              <a:spAutoFit/>
            </a:bodyPr>
            <a:lstStyle/>
            <a:p>
              <a:pPr indent="0" lvl="0" marL="0" marR="0" rtl="0" algn="ctr">
                <a:lnSpc>
                  <a:spcPct val="90963"/>
                </a:lnSpc>
                <a:spcBef>
                  <a:spcPts val="0"/>
                </a:spcBef>
                <a:spcAft>
                  <a:spcPts val="0"/>
                </a:spcAft>
                <a:buClr>
                  <a:srgbClr val="292929"/>
                </a:buClr>
                <a:buSzPts val="1173"/>
                <a:buFont typeface="Calibri"/>
                <a:buNone/>
              </a:pPr>
              <a:r>
                <a:rPr b="1" i="0" lang="en-US" sz="1173" u="none" cap="none" strike="noStrike">
                  <a:solidFill>
                    <a:srgbClr val="292929"/>
                  </a:solidFill>
                  <a:latin typeface="Calibri"/>
                  <a:ea typeface="Calibri"/>
                  <a:cs typeface="Calibri"/>
                  <a:sym typeface="Calibri"/>
                </a:rPr>
                <a:t>Extended Mission Operations</a:t>
              </a:r>
              <a:endParaRPr/>
            </a:p>
          </p:txBody>
        </p:sp>
      </p:grpSp>
      <p:grpSp>
        <p:nvGrpSpPr>
          <p:cNvPr id="481" name="Google Shape;481;p19"/>
          <p:cNvGrpSpPr/>
          <p:nvPr/>
        </p:nvGrpSpPr>
        <p:grpSpPr>
          <a:xfrm>
            <a:off x="11870481" y="3296805"/>
            <a:ext cx="1194796" cy="609398"/>
            <a:chOff x="4807584" y="2200483"/>
            <a:chExt cx="970246" cy="486800"/>
          </a:xfrm>
        </p:grpSpPr>
        <p:sp>
          <p:nvSpPr>
            <p:cNvPr id="482" name="Google Shape;482;p19"/>
            <p:cNvSpPr/>
            <p:nvPr/>
          </p:nvSpPr>
          <p:spPr>
            <a:xfrm flipH="1" rot="10800000">
              <a:off x="4807584" y="2268346"/>
              <a:ext cx="169862" cy="144463"/>
            </a:xfrm>
            <a:prstGeom prst="triangle">
              <a:avLst>
                <a:gd fmla="val 50000" name="adj"/>
              </a:avLst>
            </a:prstGeom>
            <a:solidFill>
              <a:srgbClr val="3E3E3E"/>
            </a:solidFill>
            <a:ln cap="flat" cmpd="thickThin"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rgbClr val="292929"/>
                </a:solidFill>
                <a:latin typeface="Calibri"/>
                <a:ea typeface="Calibri"/>
                <a:cs typeface="Calibri"/>
                <a:sym typeface="Calibri"/>
              </a:endParaRPr>
            </a:p>
          </p:txBody>
        </p:sp>
        <p:sp>
          <p:nvSpPr>
            <p:cNvPr id="483" name="Google Shape;483;p19"/>
            <p:cNvSpPr txBox="1"/>
            <p:nvPr/>
          </p:nvSpPr>
          <p:spPr>
            <a:xfrm>
              <a:off x="4916260" y="2200483"/>
              <a:ext cx="861570" cy="48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92929"/>
                </a:buClr>
                <a:buSzPts val="1120"/>
                <a:buFont typeface="Arial"/>
                <a:buNone/>
              </a:pPr>
              <a:r>
                <a:rPr b="1" i="0" lang="en-US" sz="1120" u="none" cap="none" strike="noStrike">
                  <a:solidFill>
                    <a:srgbClr val="292929"/>
                  </a:solidFill>
                  <a:latin typeface="Arial"/>
                  <a:ea typeface="Arial"/>
                  <a:cs typeface="Arial"/>
                  <a:sym typeface="Arial"/>
                </a:rPr>
                <a:t>End of </a:t>
              </a:r>
              <a:endParaRPr/>
            </a:p>
            <a:p>
              <a:pPr indent="0" lvl="0" marL="0" marR="0" rtl="0" algn="l">
                <a:lnSpc>
                  <a:spcPct val="100000"/>
                </a:lnSpc>
                <a:spcBef>
                  <a:spcPts val="0"/>
                </a:spcBef>
                <a:spcAft>
                  <a:spcPts val="0"/>
                </a:spcAft>
                <a:buClr>
                  <a:srgbClr val="292929"/>
                </a:buClr>
                <a:buSzPts val="1120"/>
                <a:buFont typeface="Arial"/>
                <a:buNone/>
              </a:pPr>
              <a:r>
                <a:rPr b="1" i="0" lang="en-US" sz="1120" u="none" cap="none" strike="noStrike">
                  <a:solidFill>
                    <a:srgbClr val="292929"/>
                  </a:solidFill>
                  <a:latin typeface="Arial"/>
                  <a:ea typeface="Arial"/>
                  <a:cs typeface="Arial"/>
                  <a:sym typeface="Arial"/>
                </a:rPr>
                <a:t>Extended</a:t>
              </a:r>
              <a:endParaRPr/>
            </a:p>
            <a:p>
              <a:pPr indent="0" lvl="0" marL="0" marR="0" rtl="0" algn="l">
                <a:lnSpc>
                  <a:spcPct val="100000"/>
                </a:lnSpc>
                <a:spcBef>
                  <a:spcPts val="0"/>
                </a:spcBef>
                <a:spcAft>
                  <a:spcPts val="0"/>
                </a:spcAft>
                <a:buClr>
                  <a:srgbClr val="292929"/>
                </a:buClr>
                <a:buSzPts val="1120"/>
                <a:buFont typeface="Arial"/>
                <a:buNone/>
              </a:pPr>
              <a:r>
                <a:rPr b="1" i="0" lang="en-US" sz="1120" u="none" cap="none" strike="noStrike">
                  <a:solidFill>
                    <a:srgbClr val="292929"/>
                  </a:solidFill>
                  <a:latin typeface="Arial"/>
                  <a:ea typeface="Arial"/>
                  <a:cs typeface="Arial"/>
                  <a:sym typeface="Arial"/>
                </a:rPr>
                <a:t>Mission</a:t>
              </a:r>
              <a:endParaRPr/>
            </a:p>
          </p:txBody>
        </p:sp>
      </p:grpSp>
      <p:cxnSp>
        <p:nvCxnSpPr>
          <p:cNvPr id="484" name="Google Shape;484;p19"/>
          <p:cNvCxnSpPr/>
          <p:nvPr/>
        </p:nvCxnSpPr>
        <p:spPr>
          <a:xfrm flipH="1">
            <a:off x="11957345" y="3558904"/>
            <a:ext cx="19618" cy="3395042"/>
          </a:xfrm>
          <a:prstGeom prst="straightConnector1">
            <a:avLst/>
          </a:prstGeom>
          <a:noFill/>
          <a:ln cap="flat" cmpd="sng" w="15875">
            <a:solidFill>
              <a:srgbClr val="292929"/>
            </a:solidFill>
            <a:prstDash val="dash"/>
            <a:round/>
            <a:headEnd len="sm" w="sm" type="none"/>
            <a:tailEnd len="sm" w="sm" type="none"/>
          </a:ln>
        </p:spPr>
      </p:cxnSp>
      <p:sp>
        <p:nvSpPr>
          <p:cNvPr id="485" name="Google Shape;485;p19"/>
          <p:cNvSpPr txBox="1"/>
          <p:nvPr/>
        </p:nvSpPr>
        <p:spPr>
          <a:xfrm>
            <a:off x="9515689" y="5165665"/>
            <a:ext cx="971131"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20"/>
              <a:buFont typeface="Arial"/>
              <a:buNone/>
            </a:pPr>
            <a:r>
              <a:rPr b="1" i="0" lang="en-US" sz="1120" u="none" cap="none" strike="noStrike">
                <a:solidFill>
                  <a:srgbClr val="000000"/>
                </a:solidFill>
                <a:latin typeface="Arial"/>
                <a:ea typeface="Arial"/>
                <a:cs typeface="Arial"/>
                <a:sym typeface="Arial"/>
              </a:rPr>
              <a:t>Evaluation of Level 1s</a:t>
            </a:r>
            <a:endParaRPr/>
          </a:p>
          <a:p>
            <a:pPr indent="0" lvl="0" marL="0" marR="0" rtl="0" algn="ctr">
              <a:lnSpc>
                <a:spcPct val="100000"/>
              </a:lnSpc>
              <a:spcBef>
                <a:spcPts val="0"/>
              </a:spcBef>
              <a:spcAft>
                <a:spcPts val="0"/>
              </a:spcAft>
              <a:buClr>
                <a:srgbClr val="000000"/>
              </a:buClr>
              <a:buSzPts val="1120"/>
              <a:buFont typeface="Arial"/>
              <a:buNone/>
            </a:pPr>
            <a:r>
              <a:rPr b="1" i="0" lang="en-US" sz="1120" u="none" cap="none" strike="noStrike">
                <a:solidFill>
                  <a:srgbClr val="000000"/>
                </a:solidFill>
                <a:latin typeface="Arial"/>
                <a:ea typeface="Arial"/>
                <a:cs typeface="Arial"/>
                <a:sym typeface="Arial"/>
              </a:rPr>
              <a:t>&amp; Mission Success Criteria</a:t>
            </a:r>
            <a:endParaRPr/>
          </a:p>
        </p:txBody>
      </p:sp>
      <p:cxnSp>
        <p:nvCxnSpPr>
          <p:cNvPr id="486" name="Google Shape;486;p19"/>
          <p:cNvCxnSpPr/>
          <p:nvPr/>
        </p:nvCxnSpPr>
        <p:spPr>
          <a:xfrm flipH="1" rot="10800000">
            <a:off x="10748379" y="4748647"/>
            <a:ext cx="4170" cy="305362"/>
          </a:xfrm>
          <a:prstGeom prst="straightConnector1">
            <a:avLst/>
          </a:prstGeom>
          <a:noFill/>
          <a:ln cap="flat" cmpd="sng" w="15875">
            <a:solidFill>
              <a:srgbClr val="F4DAD2"/>
            </a:solidFill>
            <a:prstDash val="solid"/>
            <a:round/>
            <a:headEnd len="sm" w="sm" type="none"/>
            <a:tailEnd len="med" w="med" type="stealth"/>
          </a:ln>
        </p:spPr>
      </p:cxnSp>
      <p:cxnSp>
        <p:nvCxnSpPr>
          <p:cNvPr id="487" name="Google Shape;487;p19"/>
          <p:cNvCxnSpPr/>
          <p:nvPr/>
        </p:nvCxnSpPr>
        <p:spPr>
          <a:xfrm flipH="1" rot="10800000">
            <a:off x="11867542" y="4761149"/>
            <a:ext cx="4170" cy="305362"/>
          </a:xfrm>
          <a:prstGeom prst="straightConnector1">
            <a:avLst/>
          </a:prstGeom>
          <a:noFill/>
          <a:ln cap="flat" cmpd="sng" w="15875">
            <a:solidFill>
              <a:srgbClr val="F4DAD2"/>
            </a:solidFill>
            <a:prstDash val="solid"/>
            <a:round/>
            <a:headEnd len="sm" w="sm" type="none"/>
            <a:tailEnd len="med" w="med" type="stealth"/>
          </a:ln>
        </p:spPr>
      </p:cxnSp>
      <p:sp>
        <p:nvSpPr>
          <p:cNvPr id="488" name="Google Shape;488;p19"/>
          <p:cNvSpPr txBox="1"/>
          <p:nvPr/>
        </p:nvSpPr>
        <p:spPr>
          <a:xfrm>
            <a:off x="11491820" y="5155766"/>
            <a:ext cx="1259597" cy="6093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E3E3E"/>
              </a:buClr>
              <a:buSzPts val="1120"/>
              <a:buFont typeface="Arial"/>
              <a:buNone/>
            </a:pPr>
            <a:r>
              <a:rPr b="1" i="0" lang="en-US" sz="1120" u="none" cap="none" strike="noStrike">
                <a:solidFill>
                  <a:srgbClr val="3E3E3E"/>
                </a:solidFill>
                <a:latin typeface="Arial"/>
                <a:ea typeface="Arial"/>
                <a:cs typeface="Arial"/>
                <a:sym typeface="Arial"/>
              </a:rPr>
              <a:t>Evaluation</a:t>
            </a:r>
            <a:endParaRPr/>
          </a:p>
          <a:p>
            <a:pPr indent="0" lvl="0" marL="0" marR="0" rtl="0" algn="ctr">
              <a:lnSpc>
                <a:spcPct val="100000"/>
              </a:lnSpc>
              <a:spcBef>
                <a:spcPts val="0"/>
              </a:spcBef>
              <a:spcAft>
                <a:spcPts val="0"/>
              </a:spcAft>
              <a:buClr>
                <a:srgbClr val="3E3E3E"/>
              </a:buClr>
              <a:buSzPts val="1120"/>
              <a:buFont typeface="Arial"/>
              <a:buNone/>
            </a:pPr>
            <a:r>
              <a:rPr b="1" i="0" lang="en-US" sz="1120" u="none" cap="none" strike="noStrike">
                <a:solidFill>
                  <a:srgbClr val="3E3E3E"/>
                </a:solidFill>
                <a:latin typeface="Arial"/>
                <a:ea typeface="Arial"/>
                <a:cs typeface="Arial"/>
                <a:sym typeface="Arial"/>
              </a:rPr>
              <a:t>of Extended</a:t>
            </a:r>
            <a:endParaRPr/>
          </a:p>
          <a:p>
            <a:pPr indent="0" lvl="0" marL="0" marR="0" rtl="0" algn="ctr">
              <a:lnSpc>
                <a:spcPct val="100000"/>
              </a:lnSpc>
              <a:spcBef>
                <a:spcPts val="0"/>
              </a:spcBef>
              <a:spcAft>
                <a:spcPts val="0"/>
              </a:spcAft>
              <a:buClr>
                <a:srgbClr val="3E3E3E"/>
              </a:buClr>
              <a:buSzPts val="1120"/>
              <a:buFont typeface="Arial"/>
              <a:buNone/>
            </a:pPr>
            <a:r>
              <a:rPr b="1" i="0" lang="en-US" sz="1120" u="none" cap="none" strike="noStrike">
                <a:solidFill>
                  <a:srgbClr val="3E3E3E"/>
                </a:solidFill>
                <a:latin typeface="Arial"/>
                <a:ea typeface="Arial"/>
                <a:cs typeface="Arial"/>
                <a:sym typeface="Arial"/>
              </a:rPr>
              <a:t>Mission L1s</a:t>
            </a:r>
            <a:endParaRPr/>
          </a:p>
        </p:txBody>
      </p:sp>
      <p:sp>
        <p:nvSpPr>
          <p:cNvPr id="489" name="Google Shape;489;p19"/>
          <p:cNvSpPr txBox="1"/>
          <p:nvPr>
            <p:ph idx="11" type="ftr"/>
          </p:nvPr>
        </p:nvSpPr>
        <p:spPr>
          <a:xfrm>
            <a:off x="4120469" y="9160565"/>
            <a:ext cx="4576492" cy="42192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100"/>
              <a:buFont typeface="Calibri"/>
              <a:buNone/>
            </a:pPr>
            <a:r>
              <a:rPr lang="en-US"/>
              <a:t>PIL Requirements © 2014-2019 NASA </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accent1"/>
              </a:buClr>
              <a:buSzPts val="4600"/>
              <a:buFont typeface="Tahoma"/>
              <a:buNone/>
            </a:pPr>
            <a:r>
              <a:rPr b="1" lang="en-US">
                <a:solidFill>
                  <a:schemeClr val="accent1"/>
                </a:solidFill>
              </a:rPr>
              <a:t>About me</a:t>
            </a:r>
            <a:endParaRPr/>
          </a:p>
        </p:txBody>
      </p:sp>
      <p:sp>
        <p:nvSpPr>
          <p:cNvPr id="144" name="Google Shape;144;p2"/>
          <p:cNvSpPr txBox="1"/>
          <p:nvPr>
            <p:ph idx="1" type="body"/>
          </p:nvPr>
        </p:nvSpPr>
        <p:spPr>
          <a:xfrm>
            <a:off x="1013887" y="5416746"/>
            <a:ext cx="3969990" cy="1243930"/>
          </a:xfrm>
          <a:prstGeom prst="rect">
            <a:avLst/>
          </a:prstGeom>
          <a:noFill/>
          <a:ln>
            <a:noFill/>
          </a:ln>
        </p:spPr>
        <p:txBody>
          <a:bodyPr anchorCtr="0" anchor="t" bIns="45700" lIns="45700" spcFirstLastPara="1" rIns="45700" wrap="square" tIns="45700">
            <a:normAutofit fontScale="92500"/>
          </a:bodyPr>
          <a:lstStyle/>
          <a:p>
            <a:pPr indent="0" lvl="0" marL="0" rtl="0" algn="ctr">
              <a:lnSpc>
                <a:spcPct val="90000"/>
              </a:lnSpc>
              <a:spcBef>
                <a:spcPts val="0"/>
              </a:spcBef>
              <a:spcAft>
                <a:spcPts val="0"/>
              </a:spcAft>
              <a:buClr>
                <a:srgbClr val="000000"/>
              </a:buClr>
              <a:buSzPct val="100000"/>
              <a:buNone/>
            </a:pPr>
            <a:r>
              <a:rPr lang="en-US"/>
              <a:t>Recent mission proposals that I have known and loved </a:t>
            </a:r>
            <a:endParaRPr/>
          </a:p>
          <a:p>
            <a:pPr indent="0" lvl="0" marL="0" rtl="0" algn="ctr">
              <a:lnSpc>
                <a:spcPct val="90000"/>
              </a:lnSpc>
              <a:spcBef>
                <a:spcPts val="1000"/>
              </a:spcBef>
              <a:spcAft>
                <a:spcPts val="0"/>
              </a:spcAft>
              <a:buClr>
                <a:srgbClr val="000000"/>
              </a:buClr>
              <a:buSzPct val="100000"/>
              <a:buNone/>
            </a:pPr>
            <a:r>
              <a:rPr lang="en-US"/>
              <a:t>(and helped to win!)</a:t>
            </a:r>
            <a:endParaRPr/>
          </a:p>
        </p:txBody>
      </p:sp>
      <p:pic>
        <p:nvPicPr>
          <p:cNvPr descr="NASA to Hold Lucy Launch Preview Briefing | NASA" id="145" name="Google Shape;145;p2"/>
          <p:cNvPicPr preferRelativeResize="0"/>
          <p:nvPr/>
        </p:nvPicPr>
        <p:blipFill rotWithShape="1">
          <a:blip r:embed="rId3">
            <a:alphaModFix/>
          </a:blip>
          <a:srcRect b="0" l="0" r="0" t="0"/>
          <a:stretch/>
        </p:blipFill>
        <p:spPr>
          <a:xfrm>
            <a:off x="5111679" y="5098659"/>
            <a:ext cx="3879743" cy="2182356"/>
          </a:xfrm>
          <a:prstGeom prst="rect">
            <a:avLst/>
          </a:prstGeom>
          <a:noFill/>
          <a:ln>
            <a:noFill/>
          </a:ln>
        </p:spPr>
      </p:pic>
      <p:pic>
        <p:nvPicPr>
          <p:cNvPr descr="DAVINCI Mission To Take the Plunge Through Massive Atmosphere of Venus |  NASA" id="146" name="Google Shape;146;p2"/>
          <p:cNvPicPr preferRelativeResize="0"/>
          <p:nvPr/>
        </p:nvPicPr>
        <p:blipFill rotWithShape="1">
          <a:blip r:embed="rId4">
            <a:alphaModFix/>
          </a:blip>
          <a:srcRect b="0" l="0" r="0" t="0"/>
          <a:stretch/>
        </p:blipFill>
        <p:spPr>
          <a:xfrm>
            <a:off x="8817956" y="4628122"/>
            <a:ext cx="3292765" cy="3292765"/>
          </a:xfrm>
          <a:prstGeom prst="rect">
            <a:avLst/>
          </a:prstGeom>
          <a:noFill/>
          <a:ln>
            <a:noFill/>
          </a:ln>
        </p:spPr>
      </p:pic>
      <p:sp>
        <p:nvSpPr>
          <p:cNvPr id="147" name="Google Shape;147;p2"/>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148" name="Google Shape;148;p2"/>
          <p:cNvSpPr txBox="1"/>
          <p:nvPr/>
        </p:nvSpPr>
        <p:spPr>
          <a:xfrm>
            <a:off x="1013887" y="2280399"/>
            <a:ext cx="10766275" cy="2494384"/>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Clr>
                <a:srgbClr val="000000"/>
              </a:buClr>
              <a:buSzPts val="2600"/>
              <a:buFont typeface="Tahoma"/>
              <a:buNone/>
            </a:pPr>
            <a:r>
              <a:rPr b="0" i="0" lang="en-US" sz="2600" u="none" cap="none" strike="noStrike">
                <a:solidFill>
                  <a:srgbClr val="000000"/>
                </a:solidFill>
                <a:latin typeface="Tahoma"/>
                <a:ea typeface="Tahoma"/>
                <a:cs typeface="Tahoma"/>
                <a:sym typeface="Tahoma"/>
              </a:rPr>
              <a:t>I tried to fit in a box and well, that just never worked for me and people around me seem to appreciate that.</a:t>
            </a:r>
            <a:endParaRPr/>
          </a:p>
          <a:p>
            <a:pPr indent="0" lvl="0" marL="0" marR="0" rtl="0" algn="l">
              <a:lnSpc>
                <a:spcPct val="90000"/>
              </a:lnSpc>
              <a:spcBef>
                <a:spcPts val="1000"/>
              </a:spcBef>
              <a:spcAft>
                <a:spcPts val="0"/>
              </a:spcAft>
              <a:buClr>
                <a:srgbClr val="000000"/>
              </a:buClr>
              <a:buSzPts val="2600"/>
              <a:buFont typeface="Tahoma"/>
              <a:buNone/>
            </a:pPr>
            <a:r>
              <a:rPr b="0" i="0" lang="en-US" sz="2600" u="none" cap="none" strike="noStrike">
                <a:solidFill>
                  <a:srgbClr val="000000"/>
                </a:solidFill>
                <a:latin typeface="Tahoma"/>
                <a:ea typeface="Tahoma"/>
                <a:cs typeface="Tahoma"/>
                <a:sym typeface="Tahoma"/>
              </a:rPr>
              <a:t>    </a:t>
            </a:r>
            <a:r>
              <a:rPr b="0" i="0" lang="en-US" sz="2400" u="none" cap="none" strike="noStrike">
                <a:solidFill>
                  <a:srgbClr val="000000"/>
                </a:solidFill>
                <a:latin typeface="Tahoma"/>
                <a:ea typeface="Tahoma"/>
                <a:cs typeface="Tahoma"/>
                <a:sym typeface="Tahoma"/>
              </a:rPr>
              <a:t>(space is multidimensional after all…) </a:t>
            </a:r>
            <a:endParaRPr b="0" i="0" sz="2600" u="none" cap="none" strike="noStrike">
              <a:solidFill>
                <a:srgbClr val="000000"/>
              </a:solidFill>
              <a:latin typeface="Tahoma"/>
              <a:ea typeface="Tahoma"/>
              <a:cs typeface="Tahoma"/>
              <a:sym typeface="Tahom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20"/>
          <p:cNvSpPr txBox="1"/>
          <p:nvPr/>
        </p:nvSpPr>
        <p:spPr>
          <a:xfrm>
            <a:off x="2209953" y="581301"/>
            <a:ext cx="808155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Calibri"/>
              <a:buNone/>
            </a:pPr>
            <a:r>
              <a:rPr b="0" i="0" lang="en-US" sz="3600" u="none" cap="none" strike="noStrike">
                <a:solidFill>
                  <a:srgbClr val="000000"/>
                </a:solidFill>
                <a:latin typeface="Calibri"/>
                <a:ea typeface="Calibri"/>
                <a:cs typeface="Calibri"/>
                <a:sym typeface="Calibri"/>
              </a:rPr>
              <a:t>DESCOPES:  Baseline vs. Threshold?</a:t>
            </a:r>
            <a:endParaRPr/>
          </a:p>
        </p:txBody>
      </p:sp>
      <p:sp>
        <p:nvSpPr>
          <p:cNvPr id="496" name="Google Shape;496;p20"/>
          <p:cNvSpPr/>
          <p:nvPr/>
        </p:nvSpPr>
        <p:spPr>
          <a:xfrm>
            <a:off x="9319556" y="423415"/>
            <a:ext cx="3685244" cy="1380533"/>
          </a:xfrm>
          <a:prstGeom prst="wedgeRoundRectCallout">
            <a:avLst>
              <a:gd fmla="val -68115" name="adj1"/>
              <a:gd fmla="val 3474" name="adj2"/>
              <a:gd fmla="val 16667" name="adj3"/>
            </a:avLst>
          </a:prstGeom>
          <a:solidFill>
            <a:srgbClr val="BF9000"/>
          </a:solidFill>
          <a:ln cap="flat"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rPr b="1" i="0" lang="en-US" sz="2133" u="none" cap="none" strike="noStrike">
                <a:solidFill>
                  <a:schemeClr val="lt1"/>
                </a:solidFill>
                <a:latin typeface="Calibri"/>
                <a:ea typeface="Calibri"/>
                <a:cs typeface="Calibri"/>
                <a:sym typeface="Calibri"/>
              </a:rPr>
              <a:t>Based on the budget and schedule, what can you live without and still achieve your mission? </a:t>
            </a:r>
            <a:endParaRPr/>
          </a:p>
        </p:txBody>
      </p:sp>
      <p:sp>
        <p:nvSpPr>
          <p:cNvPr id="497" name="Google Shape;497;p20"/>
          <p:cNvSpPr txBox="1"/>
          <p:nvPr>
            <p:ph idx="4294967295" type="sldNum"/>
          </p:nvPr>
        </p:nvSpPr>
        <p:spPr>
          <a:xfrm>
            <a:off x="12425912" y="9146080"/>
            <a:ext cx="319957" cy="307777"/>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498" name="Google Shape;498;p20"/>
          <p:cNvSpPr/>
          <p:nvPr/>
        </p:nvSpPr>
        <p:spPr>
          <a:xfrm>
            <a:off x="805989" y="5581456"/>
            <a:ext cx="3789199" cy="26776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Helvetica Neue"/>
              <a:buNone/>
            </a:pPr>
            <a:r>
              <a:rPr b="1" i="0" lang="en-US" sz="2400" u="none" cap="none" strike="noStrike">
                <a:solidFill>
                  <a:srgbClr val="FF0000"/>
                </a:solidFill>
                <a:latin typeface="Helvetica Neue"/>
                <a:ea typeface="Helvetica Neue"/>
                <a:cs typeface="Helvetica Neue"/>
                <a:sym typeface="Helvetica Neue"/>
              </a:rPr>
              <a:t>Threshold</a:t>
            </a:r>
            <a:r>
              <a:rPr b="0" i="0" lang="en-US" sz="2400" u="none" cap="none" strike="noStrike">
                <a:solidFill>
                  <a:srgbClr val="000000"/>
                </a:solidFill>
                <a:latin typeface="Helvetica Neue"/>
                <a:ea typeface="Helvetica Neue"/>
                <a:cs typeface="Helvetica Neue"/>
                <a:sym typeface="Helvetica Neue"/>
              </a:rPr>
              <a:t> science requirements are those mission performance </a:t>
            </a:r>
            <a:r>
              <a:rPr b="1" i="0" lang="en-US" sz="2400" u="none" cap="none" strike="noStrike">
                <a:solidFill>
                  <a:srgbClr val="FF0000"/>
                </a:solidFill>
                <a:latin typeface="Helvetica Neue"/>
                <a:ea typeface="Helvetica Neue"/>
                <a:cs typeface="Helvetica Neue"/>
                <a:sym typeface="Helvetica Neue"/>
              </a:rPr>
              <a:t>requirements necessary to achieve the minimum science acceptable for the investment</a:t>
            </a:r>
            <a:r>
              <a:rPr b="1" i="1" lang="en-US" sz="2400" u="none" cap="none" strike="noStrike">
                <a:solidFill>
                  <a:srgbClr val="FF0000"/>
                </a:solidFill>
                <a:latin typeface="Helvetica Neue"/>
                <a:ea typeface="Helvetica Neue"/>
                <a:cs typeface="Helvetica Neue"/>
                <a:sym typeface="Helvetica Neue"/>
              </a:rPr>
              <a:t>.</a:t>
            </a:r>
            <a:endParaRPr/>
          </a:p>
        </p:txBody>
      </p:sp>
      <p:sp>
        <p:nvSpPr>
          <p:cNvPr id="499" name="Google Shape;499;p20"/>
          <p:cNvSpPr/>
          <p:nvPr/>
        </p:nvSpPr>
        <p:spPr>
          <a:xfrm>
            <a:off x="826961" y="2519268"/>
            <a:ext cx="3880505" cy="26776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B4B5"/>
              </a:buClr>
              <a:buSzPts val="2400"/>
              <a:buFont typeface="Helvetica Neue"/>
              <a:buNone/>
            </a:pPr>
            <a:r>
              <a:rPr b="1" i="0" lang="en-US" sz="2400" u="none" cap="none" strike="noStrike">
                <a:solidFill>
                  <a:srgbClr val="44B4B5"/>
                </a:solidFill>
                <a:latin typeface="Helvetica Neue"/>
                <a:ea typeface="Helvetica Neue"/>
                <a:cs typeface="Helvetica Neue"/>
                <a:sym typeface="Helvetica Neue"/>
              </a:rPr>
              <a:t>Baseline</a:t>
            </a:r>
            <a:r>
              <a:rPr b="0" i="0" lang="en-US" sz="2400" u="none" cap="none" strike="noStrike">
                <a:solidFill>
                  <a:srgbClr val="000000"/>
                </a:solidFill>
                <a:latin typeface="Helvetica Neue"/>
                <a:ea typeface="Helvetica Neue"/>
                <a:cs typeface="Helvetica Neue"/>
                <a:sym typeface="Helvetica Neue"/>
              </a:rPr>
              <a:t> science requirements are the mission performance </a:t>
            </a:r>
            <a:r>
              <a:rPr b="1" i="0" lang="en-US" sz="2400" u="none" cap="none" strike="noStrike">
                <a:solidFill>
                  <a:srgbClr val="44B4B5"/>
                </a:solidFill>
                <a:latin typeface="Helvetica Neue"/>
                <a:ea typeface="Helvetica Neue"/>
                <a:cs typeface="Helvetica Neue"/>
                <a:sym typeface="Helvetica Neue"/>
              </a:rPr>
              <a:t>requirements necessary to achieve the full science objectives of the mission.</a:t>
            </a:r>
            <a:endParaRPr/>
          </a:p>
        </p:txBody>
      </p:sp>
      <p:pic>
        <p:nvPicPr>
          <p:cNvPr id="500" name="Google Shape;500;p20"/>
          <p:cNvPicPr preferRelativeResize="0"/>
          <p:nvPr/>
        </p:nvPicPr>
        <p:blipFill rotWithShape="1">
          <a:blip r:embed="rId3">
            <a:alphaModFix/>
          </a:blip>
          <a:srcRect b="0" l="3537" r="1367" t="0"/>
          <a:stretch/>
        </p:blipFill>
        <p:spPr>
          <a:xfrm>
            <a:off x="5048994" y="2624183"/>
            <a:ext cx="3554935" cy="2467823"/>
          </a:xfrm>
          <a:prstGeom prst="rect">
            <a:avLst/>
          </a:prstGeom>
          <a:noFill/>
          <a:ln>
            <a:noFill/>
          </a:ln>
        </p:spPr>
      </p:pic>
      <p:sp>
        <p:nvSpPr>
          <p:cNvPr id="501" name="Google Shape;501;p20"/>
          <p:cNvSpPr/>
          <p:nvPr/>
        </p:nvSpPr>
        <p:spPr>
          <a:xfrm rot="620644">
            <a:off x="6775661" y="3863401"/>
            <a:ext cx="1536627" cy="1060125"/>
          </a:xfrm>
          <a:custGeom>
            <a:rect b="b" l="l" r="r" t="t"/>
            <a:pathLst>
              <a:path extrusionOk="0" h="642938" w="1428630">
                <a:moveTo>
                  <a:pt x="0" y="11630"/>
                </a:moveTo>
                <a:lnTo>
                  <a:pt x="314205" y="500063"/>
                </a:lnTo>
                <a:lnTo>
                  <a:pt x="1328618" y="642938"/>
                </a:lnTo>
                <a:lnTo>
                  <a:pt x="1428630" y="0"/>
                </a:lnTo>
                <a:lnTo>
                  <a:pt x="0" y="11630"/>
                </a:lnTo>
                <a:close/>
              </a:path>
            </a:pathLst>
          </a:custGeom>
          <a:solidFill>
            <a:srgbClr val="44B4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cxnSp>
        <p:nvCxnSpPr>
          <p:cNvPr id="502" name="Google Shape;502;p20"/>
          <p:cNvCxnSpPr/>
          <p:nvPr/>
        </p:nvCxnSpPr>
        <p:spPr>
          <a:xfrm flipH="1" rot="10800000">
            <a:off x="51637" y="5316957"/>
            <a:ext cx="12852887" cy="39548"/>
          </a:xfrm>
          <a:prstGeom prst="straightConnector1">
            <a:avLst/>
          </a:prstGeom>
          <a:noFill/>
          <a:ln cap="flat" cmpd="sng" w="9525">
            <a:solidFill>
              <a:srgbClr val="3E6EC2"/>
            </a:solidFill>
            <a:prstDash val="solid"/>
            <a:round/>
            <a:headEnd len="sm" w="sm" type="none"/>
            <a:tailEnd len="sm" w="sm" type="none"/>
          </a:ln>
        </p:spPr>
      </p:cxnSp>
      <p:sp>
        <p:nvSpPr>
          <p:cNvPr id="503" name="Google Shape;503;p20"/>
          <p:cNvSpPr/>
          <p:nvPr/>
        </p:nvSpPr>
        <p:spPr>
          <a:xfrm>
            <a:off x="4915346" y="8783987"/>
            <a:ext cx="3627916" cy="272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A5A5A5"/>
              </a:buClr>
              <a:buSzPts val="1173"/>
              <a:buFont typeface="Calibri"/>
              <a:buNone/>
            </a:pPr>
            <a:r>
              <a:rPr b="0" i="0" lang="en-US" sz="1173" u="sng" cap="none" strike="noStrike">
                <a:solidFill>
                  <a:srgbClr val="A5A5A5"/>
                </a:solidFill>
                <a:latin typeface="Calibri"/>
                <a:ea typeface="Calibri"/>
                <a:cs typeface="Calibri"/>
                <a:sym typeface="Calibri"/>
                <a:hlinkClick r:id="rId4">
                  <a:extLst>
                    <a:ext uri="{A12FA001-AC4F-418D-AE19-62706E023703}">
                      <ahyp:hlinkClr val="tx"/>
                    </a:ext>
                  </a:extLst>
                </a:hlinkClick>
              </a:rPr>
              <a:t>Photo - https://www.loc.gov/exhibits/british/brit-7.html</a:t>
            </a:r>
            <a:endParaRPr b="0" i="0" sz="1173" u="none" cap="none" strike="noStrike">
              <a:solidFill>
                <a:srgbClr val="A5A5A5"/>
              </a:solidFill>
              <a:latin typeface="Calibri"/>
              <a:ea typeface="Calibri"/>
              <a:cs typeface="Calibri"/>
              <a:sym typeface="Calibri"/>
            </a:endParaRPr>
          </a:p>
        </p:txBody>
      </p:sp>
      <p:pic>
        <p:nvPicPr>
          <p:cNvPr id="504" name="Google Shape;504;p20"/>
          <p:cNvPicPr preferRelativeResize="0"/>
          <p:nvPr/>
        </p:nvPicPr>
        <p:blipFill rotWithShape="1">
          <a:blip r:embed="rId5">
            <a:alphaModFix/>
          </a:blip>
          <a:srcRect b="0" l="0" r="0" t="0"/>
          <a:stretch/>
        </p:blipFill>
        <p:spPr>
          <a:xfrm>
            <a:off x="5048994" y="5535673"/>
            <a:ext cx="3360620" cy="3360620"/>
          </a:xfrm>
          <a:prstGeom prst="rect">
            <a:avLst/>
          </a:prstGeom>
          <a:noFill/>
          <a:ln>
            <a:noFill/>
          </a:ln>
        </p:spPr>
      </p:pic>
      <p:sp>
        <p:nvSpPr>
          <p:cNvPr id="505" name="Google Shape;505;p20"/>
          <p:cNvSpPr txBox="1"/>
          <p:nvPr/>
        </p:nvSpPr>
        <p:spPr>
          <a:xfrm>
            <a:off x="8949005" y="5831287"/>
            <a:ext cx="3486703"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000"/>
              <a:buFont typeface="Short Stack"/>
              <a:buNone/>
            </a:pPr>
            <a:r>
              <a:rPr b="0" i="0" lang="en-US" sz="2000" u="none" cap="none" strike="noStrike">
                <a:solidFill>
                  <a:srgbClr val="FF0000"/>
                </a:solidFill>
                <a:latin typeface="Short Stack"/>
                <a:ea typeface="Short Stack"/>
                <a:cs typeface="Short Stack"/>
                <a:sym typeface="Short Stack"/>
              </a:rPr>
              <a:t>You can’t always get what you want, but if you try sometimes, you just might find, you get what you need…</a:t>
            </a:r>
            <a:endParaRPr/>
          </a:p>
        </p:txBody>
      </p:sp>
      <p:sp>
        <p:nvSpPr>
          <p:cNvPr id="506" name="Google Shape;506;p20"/>
          <p:cNvSpPr txBox="1"/>
          <p:nvPr/>
        </p:nvSpPr>
        <p:spPr>
          <a:xfrm>
            <a:off x="9029632" y="3008469"/>
            <a:ext cx="3435135" cy="13849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4B4B5"/>
              </a:buClr>
              <a:buSzPts val="2800"/>
              <a:buFont typeface="Short Stack"/>
              <a:buNone/>
            </a:pPr>
            <a:r>
              <a:rPr b="0" i="0" lang="en-US" sz="2800" u="none" cap="none" strike="noStrike">
                <a:solidFill>
                  <a:srgbClr val="44B4B5"/>
                </a:solidFill>
                <a:latin typeface="Short Stack"/>
                <a:ea typeface="Short Stack"/>
                <a:cs typeface="Short Stack"/>
                <a:sym typeface="Short Stack"/>
              </a:rPr>
              <a:t>I want it all,  </a:t>
            </a:r>
            <a:endParaRPr/>
          </a:p>
          <a:p>
            <a:pPr indent="0" lvl="0" marL="0" marR="0" rtl="0" algn="l">
              <a:lnSpc>
                <a:spcPct val="100000"/>
              </a:lnSpc>
              <a:spcBef>
                <a:spcPts val="0"/>
              </a:spcBef>
              <a:spcAft>
                <a:spcPts val="0"/>
              </a:spcAft>
              <a:buClr>
                <a:srgbClr val="44B4B5"/>
              </a:buClr>
              <a:buSzPts val="2800"/>
              <a:buFont typeface="Short Stack"/>
              <a:buNone/>
            </a:pPr>
            <a:r>
              <a:rPr b="0" i="0" lang="en-US" sz="2800" u="none" cap="none" strike="noStrike">
                <a:solidFill>
                  <a:srgbClr val="44B4B5"/>
                </a:solidFill>
                <a:latin typeface="Short Stack"/>
                <a:ea typeface="Short Stack"/>
                <a:cs typeface="Short Stack"/>
                <a:sym typeface="Short Stack"/>
              </a:rPr>
              <a:t>I want it all,</a:t>
            </a:r>
            <a:endParaRPr/>
          </a:p>
          <a:p>
            <a:pPr indent="0" lvl="0" marL="0" marR="0" rtl="0" algn="l">
              <a:lnSpc>
                <a:spcPct val="100000"/>
              </a:lnSpc>
              <a:spcBef>
                <a:spcPts val="0"/>
              </a:spcBef>
              <a:spcAft>
                <a:spcPts val="0"/>
              </a:spcAft>
              <a:buClr>
                <a:srgbClr val="44B4B5"/>
              </a:buClr>
              <a:buSzPts val="2800"/>
              <a:buFont typeface="Short Stack"/>
              <a:buNone/>
            </a:pPr>
            <a:r>
              <a:rPr b="0" i="0" lang="en-US" sz="2800" u="none" cap="none" strike="noStrike">
                <a:solidFill>
                  <a:srgbClr val="44B4B5"/>
                </a:solidFill>
                <a:latin typeface="Short Stack"/>
                <a:ea typeface="Short Stack"/>
                <a:cs typeface="Short Stack"/>
                <a:sym typeface="Short Stack"/>
              </a:rPr>
              <a:t>I want it all…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21"/>
          <p:cNvSpPr txBox="1"/>
          <p:nvPr>
            <p:ph idx="4294967295" type="sldNum"/>
          </p:nvPr>
        </p:nvSpPr>
        <p:spPr>
          <a:xfrm>
            <a:off x="11790764" y="9145899"/>
            <a:ext cx="319957" cy="307777"/>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513" name="Google Shape;513;p21"/>
          <p:cNvSpPr/>
          <p:nvPr/>
        </p:nvSpPr>
        <p:spPr>
          <a:xfrm>
            <a:off x="3234065" y="5321036"/>
            <a:ext cx="6145899" cy="17334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33"/>
              <a:buFont typeface="Calibri"/>
              <a:buNone/>
            </a:pPr>
            <a:r>
              <a:rPr b="0" i="0" lang="en-US" sz="2133" u="none" cap="none" strike="noStrike">
                <a:solidFill>
                  <a:srgbClr val="000000"/>
                </a:solidFill>
                <a:latin typeface="Calibri"/>
                <a:ea typeface="Calibri"/>
                <a:cs typeface="Calibri"/>
                <a:sym typeface="Calibri"/>
              </a:rPr>
              <a:t>A requirement where </a:t>
            </a:r>
            <a:r>
              <a:rPr b="1" i="1" lang="en-US" sz="2133" u="none" cap="none" strike="noStrike">
                <a:solidFill>
                  <a:schemeClr val="accent1"/>
                </a:solidFill>
                <a:latin typeface="Calibri"/>
                <a:ea typeface="Calibri"/>
                <a:cs typeface="Calibri"/>
                <a:sym typeface="Calibri"/>
              </a:rPr>
              <a:t>compliance is deemed particularly difficult or the likelihood of needing additional resources to meet the requirement is significant</a:t>
            </a:r>
            <a:r>
              <a:rPr b="0" i="0" lang="en-US" sz="2133" u="none" cap="none" strike="noStrike">
                <a:solidFill>
                  <a:srgbClr val="000000"/>
                </a:solidFill>
                <a:latin typeface="Calibri"/>
                <a:ea typeface="Calibri"/>
                <a:cs typeface="Calibri"/>
                <a:sym typeface="Calibri"/>
              </a:rPr>
              <a:t>, as assessed by the requirement implementer.</a:t>
            </a:r>
            <a:endParaRPr/>
          </a:p>
        </p:txBody>
      </p:sp>
      <p:sp>
        <p:nvSpPr>
          <p:cNvPr id="514" name="Google Shape;514;p21"/>
          <p:cNvSpPr/>
          <p:nvPr/>
        </p:nvSpPr>
        <p:spPr>
          <a:xfrm>
            <a:off x="3158953" y="2991035"/>
            <a:ext cx="6502400" cy="14052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33"/>
              <a:buFont typeface="Calibri"/>
              <a:buNone/>
            </a:pPr>
            <a:r>
              <a:rPr b="0" i="0" lang="en-US" sz="2133" u="none" cap="none" strike="noStrike">
                <a:solidFill>
                  <a:srgbClr val="000000"/>
                </a:solidFill>
                <a:latin typeface="Calibri"/>
                <a:ea typeface="Calibri"/>
                <a:cs typeface="Calibri"/>
                <a:sym typeface="Calibri"/>
              </a:rPr>
              <a:t>A requirement where the consequence of not meeting the requirement </a:t>
            </a:r>
            <a:r>
              <a:rPr b="1" i="1" lang="en-US" sz="2133" u="none" cap="none" strike="noStrike">
                <a:solidFill>
                  <a:schemeClr val="accent1"/>
                </a:solidFill>
                <a:latin typeface="Calibri"/>
                <a:ea typeface="Calibri"/>
                <a:cs typeface="Calibri"/>
                <a:sym typeface="Calibri"/>
              </a:rPr>
              <a:t>has significant impact or high sensitivity on the mission’s ability to meet negotiated success criteria</a:t>
            </a:r>
            <a:r>
              <a:rPr b="1" i="0" lang="en-US" sz="2133" u="none" cap="none" strike="noStrike">
                <a:solidFill>
                  <a:schemeClr val="accent1"/>
                </a:solidFill>
                <a:latin typeface="Calibri"/>
                <a:ea typeface="Calibri"/>
                <a:cs typeface="Calibri"/>
                <a:sym typeface="Calibri"/>
              </a:rPr>
              <a:t>, </a:t>
            </a:r>
            <a:r>
              <a:rPr b="0" i="0" lang="en-US" sz="2133" u="none" cap="none" strike="noStrike">
                <a:solidFill>
                  <a:srgbClr val="000000"/>
                </a:solidFill>
                <a:latin typeface="Calibri"/>
                <a:ea typeface="Calibri"/>
                <a:cs typeface="Calibri"/>
                <a:sym typeface="Calibri"/>
              </a:rPr>
              <a:t>as assessed by the requirement owner. </a:t>
            </a:r>
            <a:endParaRPr/>
          </a:p>
        </p:txBody>
      </p:sp>
      <p:sp>
        <p:nvSpPr>
          <p:cNvPr id="515" name="Google Shape;515;p21"/>
          <p:cNvSpPr txBox="1"/>
          <p:nvPr/>
        </p:nvSpPr>
        <p:spPr>
          <a:xfrm>
            <a:off x="9838355" y="2991035"/>
            <a:ext cx="2834116" cy="10770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133"/>
              <a:buFont typeface="Calibri"/>
              <a:buNone/>
            </a:pPr>
            <a:r>
              <a:rPr b="1" i="0" lang="en-US" sz="2133" u="none" cap="none" strike="noStrike">
                <a:solidFill>
                  <a:schemeClr val="accent1"/>
                </a:solidFill>
                <a:latin typeface="Calibri"/>
                <a:ea typeface="Calibri"/>
                <a:cs typeface="Calibri"/>
                <a:sym typeface="Calibri"/>
              </a:rPr>
              <a:t>What will impact the </a:t>
            </a:r>
            <a:endParaRPr/>
          </a:p>
          <a:p>
            <a:pPr indent="0" lvl="0" marL="0" marR="0" rtl="0" algn="l">
              <a:lnSpc>
                <a:spcPct val="100000"/>
              </a:lnSpc>
              <a:spcBef>
                <a:spcPts val="0"/>
              </a:spcBef>
              <a:spcAft>
                <a:spcPts val="0"/>
              </a:spcAft>
              <a:buClr>
                <a:schemeClr val="accent1"/>
              </a:buClr>
              <a:buSzPts val="2133"/>
              <a:buFont typeface="Calibri"/>
              <a:buNone/>
            </a:pPr>
            <a:r>
              <a:rPr b="1" i="0" lang="en-US" sz="2133" u="none" cap="none" strike="noStrike">
                <a:solidFill>
                  <a:schemeClr val="accent1"/>
                </a:solidFill>
                <a:latin typeface="Calibri"/>
                <a:ea typeface="Calibri"/>
                <a:cs typeface="Calibri"/>
                <a:sym typeface="Calibri"/>
              </a:rPr>
              <a:t>ability to meet the level 1 requirement?</a:t>
            </a:r>
            <a:endParaRPr/>
          </a:p>
        </p:txBody>
      </p:sp>
      <p:sp>
        <p:nvSpPr>
          <p:cNvPr id="516" name="Google Shape;516;p21"/>
          <p:cNvSpPr/>
          <p:nvPr/>
        </p:nvSpPr>
        <p:spPr>
          <a:xfrm>
            <a:off x="169720" y="3077635"/>
            <a:ext cx="2720384" cy="1017094"/>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rPr b="1" i="0" lang="en-US" sz="2133" u="none" cap="none" strike="noStrike">
                <a:solidFill>
                  <a:schemeClr val="lt1"/>
                </a:solidFill>
                <a:latin typeface="Calibri"/>
                <a:ea typeface="Calibri"/>
                <a:cs typeface="Calibri"/>
                <a:sym typeface="Calibri"/>
              </a:rPr>
              <a:t>Critical Requirement</a:t>
            </a:r>
            <a:endParaRPr/>
          </a:p>
        </p:txBody>
      </p:sp>
      <p:sp>
        <p:nvSpPr>
          <p:cNvPr id="517" name="Google Shape;517;p21"/>
          <p:cNvSpPr/>
          <p:nvPr/>
        </p:nvSpPr>
        <p:spPr>
          <a:xfrm>
            <a:off x="140045" y="5304658"/>
            <a:ext cx="2720384" cy="1017094"/>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133"/>
              <a:buFont typeface="Calibri"/>
              <a:buNone/>
            </a:pPr>
            <a:r>
              <a:rPr b="1" i="0" lang="en-US" sz="2133" u="none" cap="none" strike="noStrike">
                <a:solidFill>
                  <a:schemeClr val="lt1"/>
                </a:solidFill>
                <a:latin typeface="Calibri"/>
                <a:ea typeface="Calibri"/>
                <a:cs typeface="Calibri"/>
                <a:sym typeface="Calibri"/>
              </a:rPr>
              <a:t>Driving  Requirement</a:t>
            </a:r>
            <a:endParaRPr/>
          </a:p>
        </p:txBody>
      </p:sp>
      <p:sp>
        <p:nvSpPr>
          <p:cNvPr id="518" name="Google Shape;518;p21"/>
          <p:cNvSpPr txBox="1"/>
          <p:nvPr/>
        </p:nvSpPr>
        <p:spPr>
          <a:xfrm>
            <a:off x="9753600" y="5453531"/>
            <a:ext cx="2834116" cy="14052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133"/>
              <a:buFont typeface="Calibri"/>
              <a:buNone/>
            </a:pPr>
            <a:r>
              <a:rPr b="1" i="0" lang="en-US" sz="2133" u="none" cap="none" strike="noStrike">
                <a:solidFill>
                  <a:schemeClr val="accent1"/>
                </a:solidFill>
                <a:latin typeface="Calibri"/>
                <a:ea typeface="Calibri"/>
                <a:cs typeface="Calibri"/>
                <a:sym typeface="Calibri"/>
              </a:rPr>
              <a:t>Meeting this requirement may introduce additional challenges. </a:t>
            </a:r>
            <a:endParaRPr/>
          </a:p>
        </p:txBody>
      </p:sp>
      <p:cxnSp>
        <p:nvCxnSpPr>
          <p:cNvPr id="519" name="Google Shape;519;p21"/>
          <p:cNvCxnSpPr/>
          <p:nvPr/>
        </p:nvCxnSpPr>
        <p:spPr>
          <a:xfrm>
            <a:off x="0" y="4876800"/>
            <a:ext cx="12882880" cy="0"/>
          </a:xfrm>
          <a:prstGeom prst="straightConnector1">
            <a:avLst/>
          </a:prstGeom>
          <a:noFill/>
          <a:ln cap="flat" cmpd="sng" w="9525">
            <a:solidFill>
              <a:srgbClr val="3E6EC2"/>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888888"/>
              </a:buClr>
              <a:buSzPts val="1200"/>
              <a:buFont typeface="Helvetica Neue"/>
              <a:buNone/>
            </a:pPr>
            <a:fld id="{00000000-1234-1234-1234-123412341234}" type="slidenum">
              <a:rPr b="0" i="0" lang="en-US" sz="1200" u="none" cap="none" strike="noStrike">
                <a:solidFill>
                  <a:srgbClr val="888888"/>
                </a:solidFill>
                <a:latin typeface="Helvetica Neue"/>
                <a:ea typeface="Helvetica Neue"/>
                <a:cs typeface="Helvetica Neue"/>
                <a:sym typeface="Helvetica Neue"/>
              </a:rPr>
              <a:t>‹#›</a:t>
            </a:fld>
            <a:endParaRPr b="0" i="0" sz="1200" u="none" cap="none" strike="noStrike">
              <a:solidFill>
                <a:srgbClr val="888888"/>
              </a:solidFill>
              <a:latin typeface="Helvetica Neue"/>
              <a:ea typeface="Helvetica Neue"/>
              <a:cs typeface="Helvetica Neue"/>
              <a:sym typeface="Helvetica Neue"/>
            </a:endParaRPr>
          </a:p>
        </p:txBody>
      </p:sp>
      <p:grpSp>
        <p:nvGrpSpPr>
          <p:cNvPr id="526" name="Google Shape;526;p22"/>
          <p:cNvGrpSpPr/>
          <p:nvPr/>
        </p:nvGrpSpPr>
        <p:grpSpPr>
          <a:xfrm>
            <a:off x="2118832" y="2136467"/>
            <a:ext cx="1326490" cy="2628901"/>
            <a:chOff x="557655" y="1371600"/>
            <a:chExt cx="1243584" cy="2464595"/>
          </a:xfrm>
        </p:grpSpPr>
        <p:pic>
          <p:nvPicPr>
            <p:cNvPr id="527" name="Google Shape;527;p22"/>
            <p:cNvPicPr preferRelativeResize="0"/>
            <p:nvPr/>
          </p:nvPicPr>
          <p:blipFill rotWithShape="1">
            <a:blip r:embed="rId3">
              <a:alphaModFix/>
            </a:blip>
            <a:srcRect b="0" l="0" r="0" t="0"/>
            <a:stretch/>
          </p:blipFill>
          <p:spPr>
            <a:xfrm>
              <a:off x="627225" y="1371600"/>
              <a:ext cx="1174014" cy="1940719"/>
            </a:xfrm>
            <a:prstGeom prst="rect">
              <a:avLst/>
            </a:prstGeom>
            <a:noFill/>
            <a:ln>
              <a:noFill/>
            </a:ln>
            <a:effectLst>
              <a:outerShdw blurRad="44450" algn="ctr" dir="5400000" dist="27940">
                <a:srgbClr val="000000">
                  <a:alpha val="31764"/>
                </a:srgbClr>
              </a:outerShdw>
            </a:effectLst>
          </p:spPr>
        </p:pic>
        <p:sp>
          <p:nvSpPr>
            <p:cNvPr id="528" name="Google Shape;528;p22"/>
            <p:cNvSpPr txBox="1"/>
            <p:nvPr/>
          </p:nvSpPr>
          <p:spPr>
            <a:xfrm>
              <a:off x="557655" y="3312320"/>
              <a:ext cx="1243584" cy="523875"/>
            </a:xfrm>
            <a:prstGeom prst="rect">
              <a:avLst/>
            </a:prstGeom>
            <a:noFill/>
            <a:ln>
              <a:noFill/>
            </a:ln>
            <a:effectLst>
              <a:outerShdw blurRad="44450" algn="ctr" dir="5400000" dist="27940">
                <a:srgbClr val="000000">
                  <a:alpha val="31764"/>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
                <a:buFont typeface="Calibri"/>
                <a:buNone/>
              </a:pPr>
              <a:r>
                <a:rPr b="1" i="0" lang="en-US" sz="1280" u="none" cap="none" strike="noStrike">
                  <a:solidFill>
                    <a:srgbClr val="000000"/>
                  </a:solidFill>
                  <a:latin typeface="Calibri"/>
                  <a:ea typeface="Calibri"/>
                  <a:cs typeface="Calibri"/>
                  <a:sym typeface="Calibri"/>
                </a:rPr>
                <a:t>What the scientists wanted</a:t>
              </a:r>
              <a:endParaRPr/>
            </a:p>
          </p:txBody>
        </p:sp>
      </p:grpSp>
      <p:grpSp>
        <p:nvGrpSpPr>
          <p:cNvPr id="529" name="Google Shape;529;p22"/>
          <p:cNvGrpSpPr/>
          <p:nvPr/>
        </p:nvGrpSpPr>
        <p:grpSpPr>
          <a:xfrm>
            <a:off x="3868657" y="2136467"/>
            <a:ext cx="1327573" cy="2642448"/>
            <a:chOff x="2198116" y="1371600"/>
            <a:chExt cx="1244600" cy="2477295"/>
          </a:xfrm>
        </p:grpSpPr>
        <p:pic>
          <p:nvPicPr>
            <p:cNvPr id="530" name="Google Shape;530;p22"/>
            <p:cNvPicPr preferRelativeResize="0"/>
            <p:nvPr/>
          </p:nvPicPr>
          <p:blipFill rotWithShape="1">
            <a:blip r:embed="rId4">
              <a:alphaModFix/>
            </a:blip>
            <a:srcRect b="0" l="0" r="0" t="0"/>
            <a:stretch/>
          </p:blipFill>
          <p:spPr>
            <a:xfrm>
              <a:off x="2261018" y="1371600"/>
              <a:ext cx="1181698" cy="1953419"/>
            </a:xfrm>
            <a:prstGeom prst="rect">
              <a:avLst/>
            </a:prstGeom>
            <a:noFill/>
            <a:ln>
              <a:noFill/>
            </a:ln>
            <a:effectLst>
              <a:outerShdw blurRad="44450" algn="ctr" dir="5400000" dist="27940">
                <a:srgbClr val="000000">
                  <a:alpha val="31764"/>
                </a:srgbClr>
              </a:outerShdw>
            </a:effectLst>
          </p:spPr>
        </p:pic>
        <p:sp>
          <p:nvSpPr>
            <p:cNvPr id="531" name="Google Shape;531;p22"/>
            <p:cNvSpPr txBox="1"/>
            <p:nvPr/>
          </p:nvSpPr>
          <p:spPr>
            <a:xfrm>
              <a:off x="2198116" y="3325020"/>
              <a:ext cx="1243584" cy="523875"/>
            </a:xfrm>
            <a:prstGeom prst="rect">
              <a:avLst/>
            </a:prstGeom>
            <a:noFill/>
            <a:ln>
              <a:noFill/>
            </a:ln>
            <a:effectLst>
              <a:outerShdw blurRad="44450" algn="ctr" dir="5400000" dist="27940">
                <a:srgbClr val="000000">
                  <a:alpha val="31764"/>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
                <a:buFont typeface="Calibri"/>
                <a:buNone/>
              </a:pPr>
              <a:r>
                <a:rPr b="1" i="0" lang="en-US" sz="1280" u="none" cap="none" strike="noStrike">
                  <a:solidFill>
                    <a:srgbClr val="000000"/>
                  </a:solidFill>
                  <a:latin typeface="Calibri"/>
                  <a:ea typeface="Calibri"/>
                  <a:cs typeface="Calibri"/>
                  <a:sym typeface="Calibri"/>
                </a:rPr>
                <a:t>What the PM envisioned</a:t>
              </a:r>
              <a:endParaRPr/>
            </a:p>
          </p:txBody>
        </p:sp>
      </p:grpSp>
      <p:grpSp>
        <p:nvGrpSpPr>
          <p:cNvPr id="532" name="Google Shape;532;p22"/>
          <p:cNvGrpSpPr/>
          <p:nvPr/>
        </p:nvGrpSpPr>
        <p:grpSpPr>
          <a:xfrm>
            <a:off x="5731324" y="2136467"/>
            <a:ext cx="1334346" cy="2628901"/>
            <a:chOff x="3944366" y="1371600"/>
            <a:chExt cx="1250949" cy="2464595"/>
          </a:xfrm>
        </p:grpSpPr>
        <p:pic>
          <p:nvPicPr>
            <p:cNvPr id="533" name="Google Shape;533;p22"/>
            <p:cNvPicPr preferRelativeResize="0"/>
            <p:nvPr/>
          </p:nvPicPr>
          <p:blipFill rotWithShape="1">
            <a:blip r:embed="rId5">
              <a:alphaModFix/>
            </a:blip>
            <a:srcRect b="0" l="0" r="0" t="0"/>
            <a:stretch/>
          </p:blipFill>
          <p:spPr>
            <a:xfrm>
              <a:off x="4015310" y="1371600"/>
              <a:ext cx="1180005" cy="1940719"/>
            </a:xfrm>
            <a:prstGeom prst="rect">
              <a:avLst/>
            </a:prstGeom>
            <a:noFill/>
            <a:ln>
              <a:noFill/>
            </a:ln>
            <a:effectLst>
              <a:outerShdw blurRad="44450" algn="ctr" dir="5400000" dist="27940">
                <a:srgbClr val="000000">
                  <a:alpha val="31764"/>
                </a:srgbClr>
              </a:outerShdw>
            </a:effectLst>
          </p:spPr>
        </p:pic>
        <p:sp>
          <p:nvSpPr>
            <p:cNvPr id="534" name="Google Shape;534;p22"/>
            <p:cNvSpPr txBox="1"/>
            <p:nvPr/>
          </p:nvSpPr>
          <p:spPr>
            <a:xfrm>
              <a:off x="3944366" y="3312320"/>
              <a:ext cx="1243584" cy="523875"/>
            </a:xfrm>
            <a:prstGeom prst="rect">
              <a:avLst/>
            </a:prstGeom>
            <a:noFill/>
            <a:ln>
              <a:noFill/>
            </a:ln>
            <a:effectLst>
              <a:outerShdw blurRad="44450" algn="ctr" dir="5400000" dist="27940">
                <a:srgbClr val="000000">
                  <a:alpha val="31764"/>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
                <a:buFont typeface="Calibri"/>
                <a:buNone/>
              </a:pPr>
              <a:r>
                <a:rPr b="1" i="0" lang="en-US" sz="1280" u="none" cap="none" strike="noStrike">
                  <a:solidFill>
                    <a:srgbClr val="000000"/>
                  </a:solidFill>
                  <a:latin typeface="Calibri"/>
                  <a:ea typeface="Calibri"/>
                  <a:cs typeface="Calibri"/>
                  <a:sym typeface="Calibri"/>
                </a:rPr>
                <a:t>How the engineer saw it</a:t>
              </a:r>
              <a:endParaRPr/>
            </a:p>
          </p:txBody>
        </p:sp>
      </p:grpSp>
      <p:grpSp>
        <p:nvGrpSpPr>
          <p:cNvPr id="535" name="Google Shape;535;p22"/>
          <p:cNvGrpSpPr/>
          <p:nvPr/>
        </p:nvGrpSpPr>
        <p:grpSpPr>
          <a:xfrm>
            <a:off x="7538676" y="2136467"/>
            <a:ext cx="1331683" cy="2642448"/>
            <a:chOff x="5638758" y="1371600"/>
            <a:chExt cx="1248453" cy="2477295"/>
          </a:xfrm>
        </p:grpSpPr>
        <p:pic>
          <p:nvPicPr>
            <p:cNvPr id="536" name="Google Shape;536;p22"/>
            <p:cNvPicPr preferRelativeResize="0"/>
            <p:nvPr/>
          </p:nvPicPr>
          <p:blipFill rotWithShape="1">
            <a:blip r:embed="rId6">
              <a:alphaModFix/>
            </a:blip>
            <a:srcRect b="0" l="0" r="0" t="0"/>
            <a:stretch/>
          </p:blipFill>
          <p:spPr>
            <a:xfrm>
              <a:off x="5701855" y="1371600"/>
              <a:ext cx="1185356" cy="1953419"/>
            </a:xfrm>
            <a:prstGeom prst="rect">
              <a:avLst/>
            </a:prstGeom>
            <a:noFill/>
            <a:ln>
              <a:noFill/>
            </a:ln>
            <a:effectLst>
              <a:outerShdw blurRad="44450" algn="ctr" dir="5400000" dist="27940">
                <a:srgbClr val="000000">
                  <a:alpha val="31764"/>
                </a:srgbClr>
              </a:outerShdw>
            </a:effectLst>
          </p:spPr>
        </p:pic>
        <p:sp>
          <p:nvSpPr>
            <p:cNvPr id="537" name="Google Shape;537;p22"/>
            <p:cNvSpPr txBox="1"/>
            <p:nvPr/>
          </p:nvSpPr>
          <p:spPr>
            <a:xfrm>
              <a:off x="5638758" y="3325020"/>
              <a:ext cx="1243584" cy="523875"/>
            </a:xfrm>
            <a:prstGeom prst="rect">
              <a:avLst/>
            </a:prstGeom>
            <a:noFill/>
            <a:ln>
              <a:noFill/>
            </a:ln>
            <a:effectLst>
              <a:outerShdw blurRad="44450" algn="ctr" dir="5400000" dist="27940">
                <a:srgbClr val="000000">
                  <a:alpha val="31764"/>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
                <a:buFont typeface="Calibri"/>
                <a:buNone/>
              </a:pPr>
              <a:r>
                <a:rPr b="1" i="0" lang="en-US" sz="1280" u="none" cap="none" strike="noStrike">
                  <a:solidFill>
                    <a:srgbClr val="000000"/>
                  </a:solidFill>
                  <a:latin typeface="Calibri"/>
                  <a:ea typeface="Calibri"/>
                  <a:cs typeface="Calibri"/>
                  <a:sym typeface="Calibri"/>
                </a:rPr>
                <a:t>How the requirements were documented</a:t>
              </a:r>
              <a:endParaRPr/>
            </a:p>
          </p:txBody>
        </p:sp>
      </p:grpSp>
      <p:grpSp>
        <p:nvGrpSpPr>
          <p:cNvPr id="538" name="Google Shape;538;p22"/>
          <p:cNvGrpSpPr/>
          <p:nvPr/>
        </p:nvGrpSpPr>
        <p:grpSpPr>
          <a:xfrm>
            <a:off x="9358506" y="2136467"/>
            <a:ext cx="1328334" cy="2652592"/>
            <a:chOff x="7344849" y="1371600"/>
            <a:chExt cx="1245313" cy="2486805"/>
          </a:xfrm>
        </p:grpSpPr>
        <p:pic>
          <p:nvPicPr>
            <p:cNvPr id="539" name="Google Shape;539;p22"/>
            <p:cNvPicPr preferRelativeResize="0"/>
            <p:nvPr/>
          </p:nvPicPr>
          <p:blipFill rotWithShape="1">
            <a:blip r:embed="rId7">
              <a:alphaModFix/>
            </a:blip>
            <a:srcRect b="0" l="0" r="0" t="0"/>
            <a:stretch/>
          </p:blipFill>
          <p:spPr>
            <a:xfrm>
              <a:off x="7398758" y="1371600"/>
              <a:ext cx="1191404" cy="1953419"/>
            </a:xfrm>
            <a:prstGeom prst="rect">
              <a:avLst/>
            </a:prstGeom>
            <a:noFill/>
            <a:ln>
              <a:noFill/>
            </a:ln>
            <a:effectLst>
              <a:outerShdw blurRad="44450" algn="ctr" dir="5400000" dist="27940">
                <a:srgbClr val="000000">
                  <a:alpha val="31764"/>
                </a:srgbClr>
              </a:outerShdw>
            </a:effectLst>
          </p:spPr>
        </p:pic>
        <p:sp>
          <p:nvSpPr>
            <p:cNvPr id="540" name="Google Shape;540;p22"/>
            <p:cNvSpPr txBox="1"/>
            <p:nvPr/>
          </p:nvSpPr>
          <p:spPr>
            <a:xfrm>
              <a:off x="7344849" y="3334530"/>
              <a:ext cx="1243584" cy="523875"/>
            </a:xfrm>
            <a:prstGeom prst="rect">
              <a:avLst/>
            </a:prstGeom>
            <a:noFill/>
            <a:ln>
              <a:noFill/>
            </a:ln>
            <a:effectLst>
              <a:outerShdw blurRad="44450" algn="ctr" dir="5400000" dist="27940">
                <a:srgbClr val="000000">
                  <a:alpha val="31764"/>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
                <a:buFont typeface="Calibri"/>
                <a:buNone/>
              </a:pPr>
              <a:r>
                <a:rPr b="1" i="0" lang="en-US" sz="1280" u="none" cap="none" strike="noStrike">
                  <a:solidFill>
                    <a:srgbClr val="000000"/>
                  </a:solidFill>
                  <a:latin typeface="Calibri"/>
                  <a:ea typeface="Calibri"/>
                  <a:cs typeface="Calibri"/>
                  <a:sym typeface="Calibri"/>
                </a:rPr>
                <a:t>After PDR...</a:t>
              </a:r>
              <a:endParaRPr/>
            </a:p>
          </p:txBody>
        </p:sp>
      </p:grpSp>
      <p:grpSp>
        <p:nvGrpSpPr>
          <p:cNvPr id="541" name="Google Shape;541;p22"/>
          <p:cNvGrpSpPr/>
          <p:nvPr/>
        </p:nvGrpSpPr>
        <p:grpSpPr>
          <a:xfrm>
            <a:off x="8514080" y="5120901"/>
            <a:ext cx="1341737" cy="2665312"/>
            <a:chOff x="7341037" y="3962400"/>
            <a:chExt cx="1257878" cy="2498730"/>
          </a:xfrm>
        </p:grpSpPr>
        <p:sp>
          <p:nvSpPr>
            <p:cNvPr id="542" name="Google Shape;542;p22"/>
            <p:cNvSpPr txBox="1"/>
            <p:nvPr/>
          </p:nvSpPr>
          <p:spPr>
            <a:xfrm>
              <a:off x="7341037" y="5937255"/>
              <a:ext cx="1243584" cy="523875"/>
            </a:xfrm>
            <a:prstGeom prst="rect">
              <a:avLst/>
            </a:prstGeom>
            <a:noFill/>
            <a:ln>
              <a:noFill/>
            </a:ln>
            <a:effectLst>
              <a:outerShdw blurRad="44450" algn="ctr" dir="5400000" dist="27940">
                <a:srgbClr val="000000">
                  <a:alpha val="31764"/>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
                <a:buFont typeface="Calibri"/>
                <a:buNone/>
              </a:pPr>
              <a:r>
                <a:rPr b="1" i="0" lang="en-US" sz="1280" u="none" cap="none" strike="noStrike">
                  <a:solidFill>
                    <a:srgbClr val="000000"/>
                  </a:solidFill>
                  <a:latin typeface="Calibri"/>
                  <a:ea typeface="Calibri"/>
                  <a:cs typeface="Calibri"/>
                  <a:sym typeface="Calibri"/>
                </a:rPr>
                <a:t>What the scientists really needed</a:t>
              </a:r>
              <a:endParaRPr/>
            </a:p>
          </p:txBody>
        </p:sp>
        <p:pic>
          <p:nvPicPr>
            <p:cNvPr id="543" name="Google Shape;543;p22"/>
            <p:cNvPicPr preferRelativeResize="0"/>
            <p:nvPr/>
          </p:nvPicPr>
          <p:blipFill rotWithShape="1">
            <a:blip r:embed="rId8">
              <a:alphaModFix/>
            </a:blip>
            <a:srcRect b="0" l="0" r="0" t="0"/>
            <a:stretch/>
          </p:blipFill>
          <p:spPr>
            <a:xfrm>
              <a:off x="7385961" y="3962400"/>
              <a:ext cx="1212954" cy="1976438"/>
            </a:xfrm>
            <a:prstGeom prst="rect">
              <a:avLst/>
            </a:prstGeom>
            <a:noFill/>
            <a:ln>
              <a:noFill/>
            </a:ln>
            <a:effectLst>
              <a:outerShdw blurRad="44450" algn="ctr" dir="5400000" dist="27940">
                <a:srgbClr val="000000">
                  <a:alpha val="31764"/>
                </a:srgbClr>
              </a:outerShdw>
            </a:effectLst>
          </p:spPr>
        </p:pic>
      </p:grpSp>
      <p:grpSp>
        <p:nvGrpSpPr>
          <p:cNvPr id="544" name="Google Shape;544;p22"/>
          <p:cNvGrpSpPr/>
          <p:nvPr/>
        </p:nvGrpSpPr>
        <p:grpSpPr>
          <a:xfrm>
            <a:off x="6673163" y="5120902"/>
            <a:ext cx="1353237" cy="2667847"/>
            <a:chOff x="3929127" y="3962400"/>
            <a:chExt cx="1268660" cy="2501107"/>
          </a:xfrm>
        </p:grpSpPr>
        <p:sp>
          <p:nvSpPr>
            <p:cNvPr id="545" name="Google Shape;545;p22"/>
            <p:cNvSpPr txBox="1"/>
            <p:nvPr/>
          </p:nvSpPr>
          <p:spPr>
            <a:xfrm>
              <a:off x="3929127" y="5939632"/>
              <a:ext cx="1243584" cy="523875"/>
            </a:xfrm>
            <a:prstGeom prst="rect">
              <a:avLst/>
            </a:prstGeom>
            <a:noFill/>
            <a:ln>
              <a:noFill/>
            </a:ln>
            <a:effectLst>
              <a:outerShdw blurRad="44450" algn="ctr" dir="5400000" dist="27940">
                <a:srgbClr val="000000">
                  <a:alpha val="31764"/>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
                <a:buFont typeface="Calibri"/>
                <a:buNone/>
              </a:pPr>
              <a:r>
                <a:rPr b="1" i="0" lang="en-US" sz="1280" u="none" cap="none" strike="noStrike">
                  <a:solidFill>
                    <a:srgbClr val="000000"/>
                  </a:solidFill>
                  <a:latin typeface="Calibri"/>
                  <a:ea typeface="Calibri"/>
                  <a:cs typeface="Calibri"/>
                  <a:sym typeface="Calibri"/>
                </a:rPr>
                <a:t>What the project could afford</a:t>
              </a:r>
              <a:endParaRPr/>
            </a:p>
          </p:txBody>
        </p:sp>
        <p:pic>
          <p:nvPicPr>
            <p:cNvPr id="546" name="Google Shape;546;p22"/>
            <p:cNvPicPr preferRelativeResize="0"/>
            <p:nvPr/>
          </p:nvPicPr>
          <p:blipFill rotWithShape="1">
            <a:blip r:embed="rId9">
              <a:alphaModFix/>
            </a:blip>
            <a:srcRect b="0" l="0" r="0" t="0"/>
            <a:stretch/>
          </p:blipFill>
          <p:spPr>
            <a:xfrm>
              <a:off x="3990990" y="3962400"/>
              <a:ext cx="1206797" cy="1976438"/>
            </a:xfrm>
            <a:prstGeom prst="rect">
              <a:avLst/>
            </a:prstGeom>
            <a:noFill/>
            <a:ln>
              <a:noFill/>
            </a:ln>
            <a:effectLst>
              <a:outerShdw blurRad="44450" algn="ctr" dir="5400000" dist="27940">
                <a:srgbClr val="000000">
                  <a:alpha val="31764"/>
                </a:srgbClr>
              </a:outerShdw>
            </a:effectLst>
          </p:spPr>
        </p:pic>
      </p:grpSp>
      <p:grpSp>
        <p:nvGrpSpPr>
          <p:cNvPr id="547" name="Google Shape;547;p22"/>
          <p:cNvGrpSpPr/>
          <p:nvPr/>
        </p:nvGrpSpPr>
        <p:grpSpPr>
          <a:xfrm>
            <a:off x="4821143" y="5120902"/>
            <a:ext cx="1335818" cy="2673774"/>
            <a:chOff x="2184401" y="3962400"/>
            <a:chExt cx="1252329" cy="2506663"/>
          </a:xfrm>
        </p:grpSpPr>
        <p:sp>
          <p:nvSpPr>
            <p:cNvPr id="548" name="Google Shape;548;p22"/>
            <p:cNvSpPr txBox="1"/>
            <p:nvPr/>
          </p:nvSpPr>
          <p:spPr>
            <a:xfrm>
              <a:off x="2184401" y="5945188"/>
              <a:ext cx="1243584" cy="523875"/>
            </a:xfrm>
            <a:prstGeom prst="rect">
              <a:avLst/>
            </a:prstGeom>
            <a:noFill/>
            <a:ln>
              <a:noFill/>
            </a:ln>
            <a:effectLst>
              <a:outerShdw blurRad="44450" algn="ctr" dir="5400000" dist="27940">
                <a:srgbClr val="000000">
                  <a:alpha val="31764"/>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
                <a:buFont typeface="Calibri"/>
                <a:buNone/>
              </a:pPr>
              <a:r>
                <a:rPr b="1" i="0" lang="en-US" sz="1280" u="none" cap="none" strike="noStrike">
                  <a:solidFill>
                    <a:srgbClr val="000000"/>
                  </a:solidFill>
                  <a:latin typeface="Calibri"/>
                  <a:ea typeface="Calibri"/>
                  <a:cs typeface="Calibri"/>
                  <a:sym typeface="Calibri"/>
                </a:rPr>
                <a:t>What the project was going to cost</a:t>
              </a:r>
              <a:endParaRPr/>
            </a:p>
          </p:txBody>
        </p:sp>
        <p:pic>
          <p:nvPicPr>
            <p:cNvPr id="549" name="Google Shape;549;p22"/>
            <p:cNvPicPr preferRelativeResize="0"/>
            <p:nvPr/>
          </p:nvPicPr>
          <p:blipFill rotWithShape="1">
            <a:blip r:embed="rId10">
              <a:alphaModFix/>
            </a:blip>
            <a:srcRect b="0" l="0" r="0" t="0"/>
            <a:stretch/>
          </p:blipFill>
          <p:spPr>
            <a:xfrm>
              <a:off x="2230299" y="3962400"/>
              <a:ext cx="1206431" cy="1981994"/>
            </a:xfrm>
            <a:prstGeom prst="rect">
              <a:avLst/>
            </a:prstGeom>
            <a:noFill/>
            <a:ln>
              <a:noFill/>
            </a:ln>
            <a:effectLst>
              <a:outerShdw blurRad="44450" algn="ctr" dir="5400000" dist="27940">
                <a:srgbClr val="000000">
                  <a:alpha val="31764"/>
                </a:srgbClr>
              </a:outerShdw>
            </a:effectLst>
          </p:spPr>
        </p:pic>
      </p:grpSp>
      <p:grpSp>
        <p:nvGrpSpPr>
          <p:cNvPr id="550" name="Google Shape;550;p22"/>
          <p:cNvGrpSpPr/>
          <p:nvPr/>
        </p:nvGrpSpPr>
        <p:grpSpPr>
          <a:xfrm>
            <a:off x="3032151" y="5120902"/>
            <a:ext cx="1336650" cy="2666156"/>
            <a:chOff x="546718" y="3962400"/>
            <a:chExt cx="1253109" cy="2499521"/>
          </a:xfrm>
        </p:grpSpPr>
        <p:pic>
          <p:nvPicPr>
            <p:cNvPr id="551" name="Google Shape;551;p22"/>
            <p:cNvPicPr preferRelativeResize="0"/>
            <p:nvPr/>
          </p:nvPicPr>
          <p:blipFill rotWithShape="1">
            <a:blip r:embed="rId11">
              <a:alphaModFix/>
            </a:blip>
            <a:srcRect b="0" l="0" r="0" t="0"/>
            <a:stretch/>
          </p:blipFill>
          <p:spPr>
            <a:xfrm>
              <a:off x="592050" y="3962400"/>
              <a:ext cx="1207777" cy="1981994"/>
            </a:xfrm>
            <a:prstGeom prst="rect">
              <a:avLst/>
            </a:prstGeom>
            <a:noFill/>
            <a:ln>
              <a:noFill/>
            </a:ln>
            <a:effectLst>
              <a:outerShdw blurRad="44450" algn="ctr" dir="5400000" dist="27940">
                <a:srgbClr val="000000">
                  <a:alpha val="31764"/>
                </a:srgbClr>
              </a:outerShdw>
            </a:effectLst>
          </p:spPr>
        </p:pic>
        <p:sp>
          <p:nvSpPr>
            <p:cNvPr id="552" name="Google Shape;552;p22"/>
            <p:cNvSpPr txBox="1"/>
            <p:nvPr/>
          </p:nvSpPr>
          <p:spPr>
            <a:xfrm>
              <a:off x="546718" y="5938046"/>
              <a:ext cx="1243584" cy="523875"/>
            </a:xfrm>
            <a:prstGeom prst="rect">
              <a:avLst/>
            </a:prstGeom>
            <a:noFill/>
            <a:ln>
              <a:noFill/>
            </a:ln>
            <a:effectLst>
              <a:outerShdw blurRad="44450" algn="ctr" dir="5400000" dist="27940">
                <a:srgbClr val="000000">
                  <a:alpha val="31764"/>
                </a:srgbClr>
              </a:outerShdw>
            </a:effectLst>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80"/>
                <a:buFont typeface="Calibri"/>
                <a:buNone/>
              </a:pPr>
              <a:r>
                <a:rPr b="1" i="0" lang="en-US" sz="1280" u="none" cap="none" strike="noStrike">
                  <a:solidFill>
                    <a:srgbClr val="000000"/>
                  </a:solidFill>
                  <a:latin typeface="Calibri"/>
                  <a:ea typeface="Calibri"/>
                  <a:cs typeface="Calibri"/>
                  <a:sym typeface="Calibri"/>
                </a:rPr>
                <a:t>After CDR...</a:t>
              </a:r>
              <a:endParaRPr/>
            </a:p>
          </p:txBody>
        </p:sp>
      </p:grpSp>
      <p:sp>
        <p:nvSpPr>
          <p:cNvPr id="553" name="Google Shape;55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Helvetica Neue"/>
              <a:buNone/>
            </a:pPr>
            <a:r>
              <a:rPr b="0" i="0" lang="en-US" sz="1200" u="none" cap="none" strike="noStrike">
                <a:solidFill>
                  <a:srgbClr val="888888"/>
                </a:solidFill>
                <a:latin typeface="Helvetica Neue"/>
                <a:ea typeface="Helvetica Neue"/>
                <a:cs typeface="Helvetica Neue"/>
                <a:sym typeface="Helvetica Neue"/>
              </a:rPr>
              <a:t>PIL Requirements © 2014-2019 NASA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10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1000"/>
                                        <p:tgtEl>
                                          <p:spTgt spid="5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10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1000"/>
                                        <p:tgtEl>
                                          <p:spTgt spid="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descr="Table&#10;&#10;Description automatically generated" id="559" name="Google Shape;559;p23"/>
          <p:cNvPicPr preferRelativeResize="0"/>
          <p:nvPr/>
        </p:nvPicPr>
        <p:blipFill rotWithShape="1">
          <a:blip r:embed="rId3">
            <a:alphaModFix/>
          </a:blip>
          <a:srcRect b="56707" l="9734" r="27864" t="28367"/>
          <a:stretch/>
        </p:blipFill>
        <p:spPr>
          <a:xfrm>
            <a:off x="132471" y="3278952"/>
            <a:ext cx="12754105" cy="2079205"/>
          </a:xfrm>
          <a:prstGeom prst="rect">
            <a:avLst/>
          </a:prstGeom>
          <a:noFill/>
          <a:ln>
            <a:noFill/>
          </a:ln>
        </p:spPr>
      </p:pic>
      <p:pic>
        <p:nvPicPr>
          <p:cNvPr descr="One Ring - Wikipedia" id="560" name="Google Shape;560;p23"/>
          <p:cNvPicPr preferRelativeResize="0"/>
          <p:nvPr/>
        </p:nvPicPr>
        <p:blipFill rotWithShape="1">
          <a:blip r:embed="rId4">
            <a:alphaModFix/>
          </a:blip>
          <a:srcRect b="0" l="0" r="0" t="0"/>
          <a:stretch/>
        </p:blipFill>
        <p:spPr>
          <a:xfrm>
            <a:off x="183413" y="1487777"/>
            <a:ext cx="1760267" cy="1650250"/>
          </a:xfrm>
          <a:prstGeom prst="rect">
            <a:avLst/>
          </a:prstGeom>
          <a:solidFill>
            <a:schemeClr val="lt1"/>
          </a:solidFill>
          <a:ln>
            <a:noFill/>
          </a:ln>
        </p:spPr>
      </p:pic>
      <p:sp>
        <p:nvSpPr>
          <p:cNvPr id="561" name="Google Shape;561;p23"/>
          <p:cNvSpPr txBox="1"/>
          <p:nvPr/>
        </p:nvSpPr>
        <p:spPr>
          <a:xfrm>
            <a:off x="746189" y="2115924"/>
            <a:ext cx="638316" cy="3877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rPr b="1" i="0" lang="en-US" sz="1920" u="none" cap="none" strike="noStrike">
                <a:solidFill>
                  <a:srgbClr val="000000"/>
                </a:solidFill>
                <a:latin typeface="Calibri"/>
                <a:ea typeface="Calibri"/>
                <a:cs typeface="Calibri"/>
                <a:sym typeface="Calibri"/>
              </a:rPr>
              <a:t>STM</a:t>
            </a:r>
            <a:endParaRPr/>
          </a:p>
        </p:txBody>
      </p:sp>
      <p:sp>
        <p:nvSpPr>
          <p:cNvPr id="562" name="Google Shape;56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888888"/>
              </a:buClr>
              <a:buSzPts val="1200"/>
              <a:buFont typeface="Helvetica Neue"/>
              <a:buNone/>
            </a:pPr>
            <a:fld id="{00000000-1234-1234-1234-123412341234}" type="slidenum">
              <a:rPr b="0" i="0" lang="en-US" sz="1200" u="none" cap="none" strike="noStrike">
                <a:solidFill>
                  <a:srgbClr val="888888"/>
                </a:solidFill>
                <a:latin typeface="Helvetica Neue"/>
                <a:ea typeface="Helvetica Neue"/>
                <a:cs typeface="Helvetica Neue"/>
                <a:sym typeface="Helvetica Neue"/>
              </a:rPr>
              <a:t>‹#›</a:t>
            </a:fld>
            <a:endParaRPr b="0" i="0" sz="1200" u="none" cap="none" strike="noStrike">
              <a:solidFill>
                <a:srgbClr val="888888"/>
              </a:solidFill>
              <a:latin typeface="Helvetica Neue"/>
              <a:ea typeface="Helvetica Neue"/>
              <a:cs typeface="Helvetica Neue"/>
              <a:sym typeface="Helvetica Neue"/>
            </a:endParaRPr>
          </a:p>
        </p:txBody>
      </p:sp>
      <p:sp>
        <p:nvSpPr>
          <p:cNvPr id="563" name="Google Shape;563;p23"/>
          <p:cNvSpPr txBox="1"/>
          <p:nvPr/>
        </p:nvSpPr>
        <p:spPr>
          <a:xfrm>
            <a:off x="477909" y="6270661"/>
            <a:ext cx="2534668" cy="978729"/>
          </a:xfrm>
          <a:prstGeom prst="rect">
            <a:avLst/>
          </a:prstGeom>
          <a:solidFill>
            <a:srgbClr val="E1EFD8"/>
          </a:solidFill>
          <a:ln cap="flat" cmpd="sng" w="25400">
            <a:solidFill>
              <a:srgbClr val="517E3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85623"/>
              </a:buClr>
              <a:buSzPts val="1920"/>
              <a:buFont typeface="Calibri"/>
              <a:buNone/>
            </a:pPr>
            <a:r>
              <a:rPr b="0" i="0" lang="en-US" sz="1920" u="none" cap="none" strike="noStrike">
                <a:solidFill>
                  <a:srgbClr val="385623"/>
                </a:solidFill>
                <a:latin typeface="Calibri"/>
                <a:ea typeface="Calibri"/>
                <a:cs typeface="Calibri"/>
                <a:sym typeface="Calibri"/>
              </a:rPr>
              <a:t>Level 1 </a:t>
            </a:r>
            <a:endParaRPr/>
          </a:p>
          <a:p>
            <a:pPr indent="0" lvl="0" marL="0" marR="0" rtl="0" algn="l">
              <a:lnSpc>
                <a:spcPct val="100000"/>
              </a:lnSpc>
              <a:spcBef>
                <a:spcPts val="0"/>
              </a:spcBef>
              <a:spcAft>
                <a:spcPts val="0"/>
              </a:spcAft>
              <a:buClr>
                <a:srgbClr val="385623"/>
              </a:buClr>
              <a:buSzPts val="1920"/>
              <a:buFont typeface="Calibri"/>
              <a:buNone/>
            </a:pPr>
            <a:r>
              <a:rPr b="0" i="1" lang="en-US" sz="1920" u="none" cap="none" strike="noStrike">
                <a:solidFill>
                  <a:srgbClr val="385623"/>
                </a:solidFill>
                <a:latin typeface="Calibri"/>
                <a:ea typeface="Calibri"/>
                <a:cs typeface="Calibri"/>
                <a:sym typeface="Calibri"/>
              </a:rPr>
              <a:t>Program Level</a:t>
            </a:r>
            <a:endParaRPr/>
          </a:p>
          <a:p>
            <a:pPr indent="0" lvl="0" marL="0" marR="0" rtl="0" algn="l">
              <a:lnSpc>
                <a:spcPct val="100000"/>
              </a:lnSpc>
              <a:spcBef>
                <a:spcPts val="0"/>
              </a:spcBef>
              <a:spcAft>
                <a:spcPts val="0"/>
              </a:spcAft>
              <a:buClr>
                <a:srgbClr val="385623"/>
              </a:buClr>
              <a:buSzPts val="1920"/>
              <a:buFont typeface="Calibri"/>
              <a:buNone/>
            </a:pPr>
            <a:r>
              <a:rPr b="0" i="0" lang="en-US" sz="1920" u="none" cap="none" strike="noStrike">
                <a:solidFill>
                  <a:srgbClr val="385623"/>
                </a:solidFill>
                <a:latin typeface="Calibri"/>
                <a:ea typeface="Calibri"/>
                <a:cs typeface="Calibri"/>
                <a:sym typeface="Calibri"/>
              </a:rPr>
              <a:t>Science Requirement</a:t>
            </a:r>
            <a:endParaRPr/>
          </a:p>
        </p:txBody>
      </p:sp>
      <p:sp>
        <p:nvSpPr>
          <p:cNvPr id="564" name="Google Shape;564;p23"/>
          <p:cNvSpPr txBox="1"/>
          <p:nvPr/>
        </p:nvSpPr>
        <p:spPr>
          <a:xfrm>
            <a:off x="5908558" y="6311278"/>
            <a:ext cx="2081019" cy="978729"/>
          </a:xfrm>
          <a:prstGeom prst="rect">
            <a:avLst/>
          </a:prstGeom>
          <a:solidFill>
            <a:srgbClr val="BBB1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Level 3</a:t>
            </a:r>
            <a:endParaRPr/>
          </a:p>
          <a:p>
            <a:pPr indent="0" lvl="0" marL="0" marR="0" rtl="0" algn="l">
              <a:lnSpc>
                <a:spcPct val="100000"/>
              </a:lnSpc>
              <a:spcBef>
                <a:spcPts val="0"/>
              </a:spcBef>
              <a:spcAft>
                <a:spcPts val="0"/>
              </a:spcAft>
              <a:buClr>
                <a:srgbClr val="000000"/>
              </a:buClr>
              <a:buSzPts val="1920"/>
              <a:buFont typeface="Calibri"/>
              <a:buNone/>
            </a:pPr>
            <a:r>
              <a:rPr b="0" i="1" lang="en-US" sz="1920" u="none" cap="none" strike="noStrike">
                <a:solidFill>
                  <a:srgbClr val="000000"/>
                </a:solidFill>
                <a:latin typeface="Calibri"/>
                <a:ea typeface="Calibri"/>
                <a:cs typeface="Calibri"/>
                <a:sym typeface="Calibri"/>
              </a:rPr>
              <a:t>Project Level</a:t>
            </a:r>
            <a:endParaRPr/>
          </a:p>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Instrument System</a:t>
            </a:r>
            <a:endParaRPr/>
          </a:p>
        </p:txBody>
      </p:sp>
      <p:sp>
        <p:nvSpPr>
          <p:cNvPr id="565" name="Google Shape;565;p23"/>
          <p:cNvSpPr txBox="1"/>
          <p:nvPr/>
        </p:nvSpPr>
        <p:spPr>
          <a:xfrm>
            <a:off x="3361811" y="6311278"/>
            <a:ext cx="2282997" cy="978729"/>
          </a:xfrm>
          <a:prstGeom prst="rect">
            <a:avLst/>
          </a:prstGeom>
          <a:solidFill>
            <a:srgbClr val="BBB1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Level 2 </a:t>
            </a:r>
            <a:endParaRPr/>
          </a:p>
          <a:p>
            <a:pPr indent="0" lvl="0" marL="0" marR="0" rtl="0" algn="l">
              <a:lnSpc>
                <a:spcPct val="100000"/>
              </a:lnSpc>
              <a:spcBef>
                <a:spcPts val="0"/>
              </a:spcBef>
              <a:spcAft>
                <a:spcPts val="0"/>
              </a:spcAft>
              <a:buClr>
                <a:srgbClr val="000000"/>
              </a:buClr>
              <a:buSzPts val="1920"/>
              <a:buFont typeface="Calibri"/>
              <a:buNone/>
            </a:pPr>
            <a:r>
              <a:rPr b="0" i="1" lang="en-US" sz="1920" u="none" cap="none" strike="noStrike">
                <a:solidFill>
                  <a:srgbClr val="000000"/>
                </a:solidFill>
                <a:latin typeface="Calibri"/>
                <a:ea typeface="Calibri"/>
                <a:cs typeface="Calibri"/>
                <a:sym typeface="Calibri"/>
              </a:rPr>
              <a:t>Project Level</a:t>
            </a:r>
            <a:endParaRPr/>
          </a:p>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Science Investigation</a:t>
            </a:r>
            <a:endParaRPr/>
          </a:p>
        </p:txBody>
      </p:sp>
      <p:sp>
        <p:nvSpPr>
          <p:cNvPr id="566" name="Google Shape;566;p23"/>
          <p:cNvSpPr txBox="1"/>
          <p:nvPr/>
        </p:nvSpPr>
        <p:spPr>
          <a:xfrm>
            <a:off x="10046449" y="6311278"/>
            <a:ext cx="1737976" cy="978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Level 3</a:t>
            </a:r>
            <a:endParaRPr/>
          </a:p>
          <a:p>
            <a:pPr indent="0" lvl="0" marL="0" marR="0" rtl="0" algn="l">
              <a:lnSpc>
                <a:spcPct val="100000"/>
              </a:lnSpc>
              <a:spcBef>
                <a:spcPts val="0"/>
              </a:spcBef>
              <a:spcAft>
                <a:spcPts val="0"/>
              </a:spcAft>
              <a:buClr>
                <a:srgbClr val="000000"/>
              </a:buClr>
              <a:buSzPts val="1920"/>
              <a:buFont typeface="Calibri"/>
              <a:buNone/>
            </a:pPr>
            <a:r>
              <a:rPr b="0" i="1" lang="en-US" sz="1920" u="none" cap="none" strike="noStrike">
                <a:solidFill>
                  <a:srgbClr val="000000"/>
                </a:solidFill>
                <a:latin typeface="Calibri"/>
                <a:ea typeface="Calibri"/>
                <a:cs typeface="Calibri"/>
                <a:sym typeface="Calibri"/>
              </a:rPr>
              <a:t>Project Level</a:t>
            </a:r>
            <a:endParaRPr/>
          </a:p>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Mission System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24"/>
          <p:cNvSpPr txBox="1"/>
          <p:nvPr>
            <p:ph type="title"/>
          </p:nvPr>
        </p:nvSpPr>
        <p:spPr>
          <a:xfrm>
            <a:off x="2116667" y="-67733"/>
            <a:ext cx="10237893" cy="2144889"/>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4600"/>
              <a:buFont typeface="Tahoma"/>
              <a:buNone/>
            </a:pPr>
            <a:r>
              <a:rPr lang="en-US"/>
              <a:t>Why should they become my friends?</a:t>
            </a:r>
            <a:endParaRPr/>
          </a:p>
        </p:txBody>
      </p:sp>
      <p:sp>
        <p:nvSpPr>
          <p:cNvPr id="572" name="Google Shape;572;p24"/>
          <p:cNvSpPr/>
          <p:nvPr/>
        </p:nvSpPr>
        <p:spPr>
          <a:xfrm>
            <a:off x="362096" y="3589458"/>
            <a:ext cx="12666069" cy="1274195"/>
          </a:xfrm>
          <a:prstGeom prst="rect">
            <a:avLst/>
          </a:prstGeom>
          <a:noFill/>
          <a:ln>
            <a:noFill/>
          </a:ln>
        </p:spPr>
        <p:txBody>
          <a:bodyPr anchorCtr="0" anchor="t" bIns="45700" lIns="91425" spcFirstLastPara="1" rIns="91425" wrap="square" tIns="45700">
            <a:spAutoFit/>
          </a:bodyPr>
          <a:lstStyle/>
          <a:p>
            <a:pPr indent="-365771" lvl="0" marL="365771" marR="0" rtl="0" algn="l">
              <a:lnSpc>
                <a:spcPct val="100000"/>
              </a:lnSpc>
              <a:spcBef>
                <a:spcPts val="0"/>
              </a:spcBef>
              <a:spcAft>
                <a:spcPts val="0"/>
              </a:spcAft>
              <a:buClr>
                <a:schemeClr val="accent1"/>
              </a:buClr>
              <a:buSzPts val="2560"/>
              <a:buFont typeface="Arial"/>
              <a:buChar char="•"/>
            </a:pPr>
            <a:r>
              <a:rPr b="1" i="0" lang="en-US" sz="2560" u="none" cap="none" strike="noStrike">
                <a:solidFill>
                  <a:schemeClr val="accent1"/>
                </a:solidFill>
                <a:latin typeface="Calibri"/>
                <a:ea typeface="Calibri"/>
                <a:cs typeface="Calibri"/>
                <a:sym typeface="Calibri"/>
              </a:rPr>
              <a:t>Mission Flexibility   </a:t>
            </a:r>
            <a:r>
              <a:rPr b="0" i="0" lang="en-US" sz="2560" u="none" cap="none" strike="noStrike">
                <a:solidFill>
                  <a:srgbClr val="000000"/>
                </a:solidFill>
                <a:latin typeface="Calibri"/>
                <a:ea typeface="Calibri"/>
                <a:cs typeface="Calibri"/>
                <a:sym typeface="Calibri"/>
              </a:rPr>
              <a:t>When your requirements are written with baselines/thresholds and in a flowed down manner, you’ll have the ability to adapt when situations change (and they will!) </a:t>
            </a:r>
            <a:endParaRPr/>
          </a:p>
        </p:txBody>
      </p:sp>
      <p:sp>
        <p:nvSpPr>
          <p:cNvPr id="573" name="Google Shape;573;p24"/>
          <p:cNvSpPr/>
          <p:nvPr/>
        </p:nvSpPr>
        <p:spPr>
          <a:xfrm>
            <a:off x="362096" y="5151959"/>
            <a:ext cx="12090690" cy="880241"/>
          </a:xfrm>
          <a:prstGeom prst="rect">
            <a:avLst/>
          </a:prstGeom>
          <a:noFill/>
          <a:ln>
            <a:noFill/>
          </a:ln>
        </p:spPr>
        <p:txBody>
          <a:bodyPr anchorCtr="0" anchor="t" bIns="45700" lIns="91425" spcFirstLastPara="1" rIns="91425" wrap="square" tIns="45700">
            <a:spAutoFit/>
          </a:bodyPr>
          <a:lstStyle/>
          <a:p>
            <a:pPr indent="-365771" lvl="0" marL="365771" marR="0" rtl="0" algn="l">
              <a:lnSpc>
                <a:spcPct val="100000"/>
              </a:lnSpc>
              <a:spcBef>
                <a:spcPts val="0"/>
              </a:spcBef>
              <a:spcAft>
                <a:spcPts val="0"/>
              </a:spcAft>
              <a:buClr>
                <a:schemeClr val="accent1"/>
              </a:buClr>
              <a:buSzPts val="2560"/>
              <a:buFont typeface="Arial"/>
              <a:buChar char="•"/>
            </a:pPr>
            <a:r>
              <a:rPr b="1" i="0" lang="en-US" sz="2560" u="none" cap="none" strike="noStrike">
                <a:solidFill>
                  <a:schemeClr val="accent1"/>
                </a:solidFill>
                <a:latin typeface="Calibri"/>
                <a:ea typeface="Calibri"/>
                <a:cs typeface="Calibri"/>
                <a:sym typeface="Calibri"/>
              </a:rPr>
              <a:t>Verification and Validation </a:t>
            </a:r>
            <a:r>
              <a:rPr b="0" i="0" lang="en-US" sz="2560" u="none" cap="none" strike="noStrike">
                <a:solidFill>
                  <a:srgbClr val="000000"/>
                </a:solidFill>
                <a:latin typeface="Calibri"/>
                <a:ea typeface="Calibri"/>
                <a:cs typeface="Calibri"/>
                <a:sym typeface="Calibri"/>
              </a:rPr>
              <a:t>Did you do (in a unique and quantitative way) what you said you were setting out to do?</a:t>
            </a:r>
            <a:r>
              <a:rPr b="1" i="0" lang="en-US" sz="2560" u="none" cap="none" strike="noStrike">
                <a:solidFill>
                  <a:schemeClr val="accent1"/>
                </a:solidFill>
                <a:latin typeface="Calibri"/>
                <a:ea typeface="Calibri"/>
                <a:cs typeface="Calibri"/>
                <a:sym typeface="Calibri"/>
              </a:rPr>
              <a:t> </a:t>
            </a:r>
            <a:endParaRPr b="0" i="0" sz="2560" u="none" cap="none" strike="noStrike">
              <a:solidFill>
                <a:srgbClr val="000000"/>
              </a:solidFill>
              <a:latin typeface="Calibri"/>
              <a:ea typeface="Calibri"/>
              <a:cs typeface="Calibri"/>
              <a:sym typeface="Calibri"/>
            </a:endParaRPr>
          </a:p>
        </p:txBody>
      </p:sp>
      <p:sp>
        <p:nvSpPr>
          <p:cNvPr id="574" name="Google Shape;574;p24"/>
          <p:cNvSpPr/>
          <p:nvPr/>
        </p:nvSpPr>
        <p:spPr>
          <a:xfrm>
            <a:off x="325503" y="2304655"/>
            <a:ext cx="12627685" cy="880241"/>
          </a:xfrm>
          <a:prstGeom prst="rect">
            <a:avLst/>
          </a:prstGeom>
          <a:noFill/>
          <a:ln>
            <a:noFill/>
          </a:ln>
        </p:spPr>
        <p:txBody>
          <a:bodyPr anchorCtr="0" anchor="t" bIns="45700" lIns="91425" spcFirstLastPara="1" rIns="91425" wrap="square" tIns="45700">
            <a:spAutoFit/>
          </a:bodyPr>
          <a:lstStyle/>
          <a:p>
            <a:pPr indent="-365771" lvl="0" marL="365771" marR="0" rtl="0" algn="l">
              <a:lnSpc>
                <a:spcPct val="100000"/>
              </a:lnSpc>
              <a:spcBef>
                <a:spcPts val="0"/>
              </a:spcBef>
              <a:spcAft>
                <a:spcPts val="0"/>
              </a:spcAft>
              <a:buClr>
                <a:schemeClr val="accent1"/>
              </a:buClr>
              <a:buSzPts val="2560"/>
              <a:buFont typeface="Arial"/>
              <a:buChar char="•"/>
            </a:pPr>
            <a:r>
              <a:rPr b="1" i="0" lang="en-US" sz="2560" u="none" cap="none" strike="noStrike">
                <a:solidFill>
                  <a:schemeClr val="accent1"/>
                </a:solidFill>
                <a:latin typeface="Calibri"/>
                <a:ea typeface="Calibri"/>
                <a:cs typeface="Calibri"/>
                <a:sym typeface="Calibri"/>
              </a:rPr>
              <a:t>The power to define your own path and prove it. </a:t>
            </a:r>
            <a:r>
              <a:rPr b="0" i="0" lang="en-US" sz="2560" u="none" cap="none" strike="noStrike">
                <a:solidFill>
                  <a:srgbClr val="000000"/>
                </a:solidFill>
                <a:latin typeface="Calibri"/>
                <a:ea typeface="Calibri"/>
                <a:cs typeface="Calibri"/>
                <a:sym typeface="Calibri"/>
              </a:rPr>
              <a:t>You’re not surprised  by what you get (“deliverables”) or what your deliverables will do (and your stakeholders aren’t either).</a:t>
            </a:r>
            <a:endParaRPr/>
          </a:p>
        </p:txBody>
      </p:sp>
      <p:sp>
        <p:nvSpPr>
          <p:cNvPr id="575" name="Google Shape;575;p24"/>
          <p:cNvSpPr/>
          <p:nvPr/>
        </p:nvSpPr>
        <p:spPr>
          <a:xfrm>
            <a:off x="362096" y="6320506"/>
            <a:ext cx="12777637" cy="880241"/>
          </a:xfrm>
          <a:prstGeom prst="rect">
            <a:avLst/>
          </a:prstGeom>
          <a:noFill/>
          <a:ln>
            <a:noFill/>
          </a:ln>
        </p:spPr>
        <p:txBody>
          <a:bodyPr anchorCtr="0" anchor="t" bIns="45700" lIns="91425" spcFirstLastPara="1" rIns="91425" wrap="square" tIns="45700">
            <a:spAutoFit/>
          </a:bodyPr>
          <a:lstStyle/>
          <a:p>
            <a:pPr indent="-365771" lvl="0" marL="365771" marR="0" rtl="0" algn="l">
              <a:lnSpc>
                <a:spcPct val="100000"/>
              </a:lnSpc>
              <a:spcBef>
                <a:spcPts val="0"/>
              </a:spcBef>
              <a:spcAft>
                <a:spcPts val="0"/>
              </a:spcAft>
              <a:buClr>
                <a:schemeClr val="accent1"/>
              </a:buClr>
              <a:buSzPts val="2560"/>
              <a:buFont typeface="Arial"/>
              <a:buChar char="•"/>
            </a:pPr>
            <a:r>
              <a:rPr b="1" i="0" lang="en-US" sz="2560" u="none" cap="none" strike="noStrike">
                <a:solidFill>
                  <a:schemeClr val="accent1"/>
                </a:solidFill>
                <a:latin typeface="Calibri"/>
                <a:ea typeface="Calibri"/>
                <a:cs typeface="Calibri"/>
                <a:sym typeface="Calibri"/>
              </a:rPr>
              <a:t>Clear communication to your team, your stakeholders and the community.</a:t>
            </a:r>
            <a:endParaRPr/>
          </a:p>
          <a:p>
            <a:pPr indent="0" lvl="0" marL="0" marR="0" rtl="0" algn="l">
              <a:lnSpc>
                <a:spcPct val="100000"/>
              </a:lnSpc>
              <a:spcBef>
                <a:spcPts val="0"/>
              </a:spcBef>
              <a:spcAft>
                <a:spcPts val="0"/>
              </a:spcAft>
              <a:buClr>
                <a:schemeClr val="accent1"/>
              </a:buClr>
              <a:buSzPts val="2560"/>
              <a:buFont typeface="Calibri"/>
              <a:buNone/>
            </a:pPr>
            <a:r>
              <a:rPr b="1" i="0" lang="en-US" sz="2560" u="none" cap="none" strike="noStrike">
                <a:solidFill>
                  <a:schemeClr val="accent1"/>
                </a:solidFill>
                <a:latin typeface="Calibri"/>
                <a:ea typeface="Calibri"/>
                <a:cs typeface="Calibri"/>
                <a:sym typeface="Calibri"/>
              </a:rPr>
              <a:t> </a:t>
            </a:r>
            <a:endParaRPr b="0" i="0" sz="2560" u="none" cap="none" strike="noStrike">
              <a:solidFill>
                <a:srgbClr val="000000"/>
              </a:solidFill>
              <a:latin typeface="Calibri"/>
              <a:ea typeface="Calibri"/>
              <a:cs typeface="Calibri"/>
              <a:sym typeface="Calibri"/>
            </a:endParaRPr>
          </a:p>
        </p:txBody>
      </p:sp>
      <p:pic>
        <p:nvPicPr>
          <p:cNvPr descr="Latte Cup outline" id="576" name="Google Shape;576;p24"/>
          <p:cNvPicPr preferRelativeResize="0"/>
          <p:nvPr/>
        </p:nvPicPr>
        <p:blipFill rotWithShape="1">
          <a:blip r:embed="rId3">
            <a:alphaModFix/>
          </a:blip>
          <a:srcRect b="0" l="0" r="0" t="0"/>
          <a:stretch/>
        </p:blipFill>
        <p:spPr>
          <a:xfrm>
            <a:off x="4328438" y="6963826"/>
            <a:ext cx="2331923" cy="2331923"/>
          </a:xfrm>
          <a:prstGeom prst="rect">
            <a:avLst/>
          </a:prstGeom>
          <a:noFill/>
          <a:ln>
            <a:noFill/>
          </a:ln>
        </p:spPr>
      </p:pic>
      <p:pic>
        <p:nvPicPr>
          <p:cNvPr descr="Rocket outline" id="577" name="Google Shape;577;p24"/>
          <p:cNvPicPr preferRelativeResize="0"/>
          <p:nvPr/>
        </p:nvPicPr>
        <p:blipFill rotWithShape="1">
          <a:blip r:embed="rId4">
            <a:alphaModFix/>
          </a:blip>
          <a:srcRect b="0" l="0" r="0" t="0"/>
          <a:stretch/>
        </p:blipFill>
        <p:spPr>
          <a:xfrm rot="-2761333">
            <a:off x="6300311" y="7218048"/>
            <a:ext cx="2269067" cy="2269067"/>
          </a:xfrm>
          <a:prstGeom prst="rect">
            <a:avLst/>
          </a:prstGeom>
          <a:noFill/>
          <a:ln>
            <a:noFill/>
          </a:ln>
        </p:spPr>
      </p:pic>
      <p:cxnSp>
        <p:nvCxnSpPr>
          <p:cNvPr id="578" name="Google Shape;578;p24"/>
          <p:cNvCxnSpPr/>
          <p:nvPr/>
        </p:nvCxnSpPr>
        <p:spPr>
          <a:xfrm>
            <a:off x="7044265" y="8129787"/>
            <a:ext cx="733213" cy="0"/>
          </a:xfrm>
          <a:prstGeom prst="straightConnector1">
            <a:avLst/>
          </a:prstGeom>
          <a:noFill/>
          <a:ln cap="flat" cmpd="sng" w="38100">
            <a:solidFill>
              <a:schemeClr val="dk1"/>
            </a:solidFill>
            <a:prstDash val="solid"/>
            <a:miter lim="800000"/>
            <a:headEnd len="sm" w="sm" type="none"/>
            <a:tailEnd len="sm" w="sm" type="none"/>
          </a:ln>
        </p:spPr>
      </p:cxnSp>
      <p:cxnSp>
        <p:nvCxnSpPr>
          <p:cNvPr id="579" name="Google Shape;579;p24"/>
          <p:cNvCxnSpPr/>
          <p:nvPr/>
        </p:nvCxnSpPr>
        <p:spPr>
          <a:xfrm>
            <a:off x="7068237" y="8570054"/>
            <a:ext cx="624576" cy="0"/>
          </a:xfrm>
          <a:prstGeom prst="straightConnector1">
            <a:avLst/>
          </a:prstGeom>
          <a:noFill/>
          <a:ln cap="flat" cmpd="sng" w="57150">
            <a:solidFill>
              <a:schemeClr val="dk1"/>
            </a:solidFill>
            <a:prstDash val="solid"/>
            <a:miter lim="800000"/>
            <a:headEnd len="sm" w="sm" type="none"/>
            <a:tailEnd len="sm" w="sm" type="none"/>
          </a:ln>
        </p:spPr>
      </p:cxnSp>
      <p:sp>
        <p:nvSpPr>
          <p:cNvPr id="580" name="Google Shape;580;p24"/>
          <p:cNvSpPr txBox="1"/>
          <p:nvPr/>
        </p:nvSpPr>
        <p:spPr>
          <a:xfrm>
            <a:off x="8771466" y="7529623"/>
            <a:ext cx="2942470" cy="120032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We trust our baristas.</a:t>
            </a:r>
            <a:endParaRPr/>
          </a:p>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We should hope to build trust</a:t>
            </a:r>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with our stakeholders as well.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descr="Table&#10;&#10;Description automatically generated" id="586" name="Google Shape;586;p25"/>
          <p:cNvPicPr preferRelativeResize="0"/>
          <p:nvPr/>
        </p:nvPicPr>
        <p:blipFill rotWithShape="1">
          <a:blip r:embed="rId3">
            <a:alphaModFix/>
          </a:blip>
          <a:srcRect b="56707" l="9734" r="27864" t="28367"/>
          <a:stretch/>
        </p:blipFill>
        <p:spPr>
          <a:xfrm>
            <a:off x="132471" y="3278952"/>
            <a:ext cx="12754105" cy="2079205"/>
          </a:xfrm>
          <a:prstGeom prst="rect">
            <a:avLst/>
          </a:prstGeom>
          <a:noFill/>
          <a:ln>
            <a:noFill/>
          </a:ln>
        </p:spPr>
      </p:pic>
      <p:pic>
        <p:nvPicPr>
          <p:cNvPr descr="One Ring - Wikipedia" id="587" name="Google Shape;587;p25"/>
          <p:cNvPicPr preferRelativeResize="0"/>
          <p:nvPr/>
        </p:nvPicPr>
        <p:blipFill rotWithShape="1">
          <a:blip r:embed="rId4">
            <a:alphaModFix/>
          </a:blip>
          <a:srcRect b="0" l="0" r="0" t="0"/>
          <a:stretch/>
        </p:blipFill>
        <p:spPr>
          <a:xfrm>
            <a:off x="183413" y="1487777"/>
            <a:ext cx="1760267" cy="1650250"/>
          </a:xfrm>
          <a:prstGeom prst="rect">
            <a:avLst/>
          </a:prstGeom>
          <a:solidFill>
            <a:schemeClr val="lt1"/>
          </a:solidFill>
          <a:ln>
            <a:noFill/>
          </a:ln>
        </p:spPr>
      </p:pic>
      <p:sp>
        <p:nvSpPr>
          <p:cNvPr id="588" name="Google Shape;588;p25"/>
          <p:cNvSpPr txBox="1"/>
          <p:nvPr/>
        </p:nvSpPr>
        <p:spPr>
          <a:xfrm>
            <a:off x="746189" y="2115924"/>
            <a:ext cx="638316" cy="3877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rPr b="1" i="0" lang="en-US" sz="1920" u="none" cap="none" strike="noStrike">
                <a:solidFill>
                  <a:srgbClr val="000000"/>
                </a:solidFill>
                <a:latin typeface="Calibri"/>
                <a:ea typeface="Calibri"/>
                <a:cs typeface="Calibri"/>
                <a:sym typeface="Calibri"/>
              </a:rPr>
              <a:t>STM</a:t>
            </a:r>
            <a:endParaRPr/>
          </a:p>
        </p:txBody>
      </p:sp>
      <p:sp>
        <p:nvSpPr>
          <p:cNvPr id="589" name="Google Shape;58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888888"/>
              </a:buClr>
              <a:buSzPts val="1200"/>
              <a:buFont typeface="Helvetica Neue"/>
              <a:buNone/>
            </a:pPr>
            <a:fld id="{00000000-1234-1234-1234-123412341234}" type="slidenum">
              <a:rPr b="0" i="0" lang="en-US" sz="1200" u="none" cap="none" strike="noStrike">
                <a:solidFill>
                  <a:srgbClr val="888888"/>
                </a:solidFill>
                <a:latin typeface="Helvetica Neue"/>
                <a:ea typeface="Helvetica Neue"/>
                <a:cs typeface="Helvetica Neue"/>
                <a:sym typeface="Helvetica Neue"/>
              </a:rPr>
              <a:t>‹#›</a:t>
            </a:fld>
            <a:endParaRPr b="0" i="0" sz="1200" u="none" cap="none" strike="noStrike">
              <a:solidFill>
                <a:srgbClr val="888888"/>
              </a:solidFill>
              <a:latin typeface="Helvetica Neue"/>
              <a:ea typeface="Helvetica Neue"/>
              <a:cs typeface="Helvetica Neue"/>
              <a:sym typeface="Helvetica Neue"/>
            </a:endParaRPr>
          </a:p>
        </p:txBody>
      </p:sp>
      <p:sp>
        <p:nvSpPr>
          <p:cNvPr id="590" name="Google Shape;590;p25"/>
          <p:cNvSpPr txBox="1"/>
          <p:nvPr/>
        </p:nvSpPr>
        <p:spPr>
          <a:xfrm>
            <a:off x="477909" y="6270661"/>
            <a:ext cx="2534668" cy="978729"/>
          </a:xfrm>
          <a:prstGeom prst="rect">
            <a:avLst/>
          </a:prstGeom>
          <a:solidFill>
            <a:srgbClr val="E1EFD8"/>
          </a:solidFill>
          <a:ln cap="flat" cmpd="sng" w="25400">
            <a:solidFill>
              <a:srgbClr val="517E33"/>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85623"/>
              </a:buClr>
              <a:buSzPts val="1920"/>
              <a:buFont typeface="Calibri"/>
              <a:buNone/>
            </a:pPr>
            <a:r>
              <a:rPr b="0" i="0" lang="en-US" sz="1920" u="none" cap="none" strike="noStrike">
                <a:solidFill>
                  <a:srgbClr val="385623"/>
                </a:solidFill>
                <a:latin typeface="Calibri"/>
                <a:ea typeface="Calibri"/>
                <a:cs typeface="Calibri"/>
                <a:sym typeface="Calibri"/>
              </a:rPr>
              <a:t>Level 1 </a:t>
            </a:r>
            <a:endParaRPr/>
          </a:p>
          <a:p>
            <a:pPr indent="0" lvl="0" marL="0" marR="0" rtl="0" algn="l">
              <a:lnSpc>
                <a:spcPct val="100000"/>
              </a:lnSpc>
              <a:spcBef>
                <a:spcPts val="0"/>
              </a:spcBef>
              <a:spcAft>
                <a:spcPts val="0"/>
              </a:spcAft>
              <a:buClr>
                <a:srgbClr val="385623"/>
              </a:buClr>
              <a:buSzPts val="1920"/>
              <a:buFont typeface="Calibri"/>
              <a:buNone/>
            </a:pPr>
            <a:r>
              <a:rPr b="0" i="1" lang="en-US" sz="1920" u="none" cap="none" strike="noStrike">
                <a:solidFill>
                  <a:srgbClr val="385623"/>
                </a:solidFill>
                <a:latin typeface="Calibri"/>
                <a:ea typeface="Calibri"/>
                <a:cs typeface="Calibri"/>
                <a:sym typeface="Calibri"/>
              </a:rPr>
              <a:t>Program Level</a:t>
            </a:r>
            <a:endParaRPr/>
          </a:p>
          <a:p>
            <a:pPr indent="0" lvl="0" marL="0" marR="0" rtl="0" algn="l">
              <a:lnSpc>
                <a:spcPct val="100000"/>
              </a:lnSpc>
              <a:spcBef>
                <a:spcPts val="0"/>
              </a:spcBef>
              <a:spcAft>
                <a:spcPts val="0"/>
              </a:spcAft>
              <a:buClr>
                <a:srgbClr val="385623"/>
              </a:buClr>
              <a:buSzPts val="1920"/>
              <a:buFont typeface="Calibri"/>
              <a:buNone/>
            </a:pPr>
            <a:r>
              <a:rPr b="0" i="0" lang="en-US" sz="1920" u="none" cap="none" strike="noStrike">
                <a:solidFill>
                  <a:srgbClr val="385623"/>
                </a:solidFill>
                <a:latin typeface="Calibri"/>
                <a:ea typeface="Calibri"/>
                <a:cs typeface="Calibri"/>
                <a:sym typeface="Calibri"/>
              </a:rPr>
              <a:t>Science Requirement</a:t>
            </a:r>
            <a:endParaRPr/>
          </a:p>
        </p:txBody>
      </p:sp>
      <p:sp>
        <p:nvSpPr>
          <p:cNvPr id="591" name="Google Shape;591;p25"/>
          <p:cNvSpPr txBox="1"/>
          <p:nvPr/>
        </p:nvSpPr>
        <p:spPr>
          <a:xfrm>
            <a:off x="5908558" y="6311278"/>
            <a:ext cx="2081019" cy="978729"/>
          </a:xfrm>
          <a:prstGeom prst="rect">
            <a:avLst/>
          </a:prstGeom>
          <a:solidFill>
            <a:srgbClr val="BBB1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Level 3</a:t>
            </a:r>
            <a:endParaRPr/>
          </a:p>
          <a:p>
            <a:pPr indent="0" lvl="0" marL="0" marR="0" rtl="0" algn="l">
              <a:lnSpc>
                <a:spcPct val="100000"/>
              </a:lnSpc>
              <a:spcBef>
                <a:spcPts val="0"/>
              </a:spcBef>
              <a:spcAft>
                <a:spcPts val="0"/>
              </a:spcAft>
              <a:buClr>
                <a:srgbClr val="000000"/>
              </a:buClr>
              <a:buSzPts val="1920"/>
              <a:buFont typeface="Calibri"/>
              <a:buNone/>
            </a:pPr>
            <a:r>
              <a:rPr b="0" i="1" lang="en-US" sz="1920" u="none" cap="none" strike="noStrike">
                <a:solidFill>
                  <a:srgbClr val="000000"/>
                </a:solidFill>
                <a:latin typeface="Calibri"/>
                <a:ea typeface="Calibri"/>
                <a:cs typeface="Calibri"/>
                <a:sym typeface="Calibri"/>
              </a:rPr>
              <a:t>Project Level</a:t>
            </a:r>
            <a:endParaRPr/>
          </a:p>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Instrument System</a:t>
            </a:r>
            <a:endParaRPr/>
          </a:p>
        </p:txBody>
      </p:sp>
      <p:sp>
        <p:nvSpPr>
          <p:cNvPr id="592" name="Google Shape;592;p25"/>
          <p:cNvSpPr txBox="1"/>
          <p:nvPr/>
        </p:nvSpPr>
        <p:spPr>
          <a:xfrm>
            <a:off x="3361811" y="6311278"/>
            <a:ext cx="2282997" cy="978729"/>
          </a:xfrm>
          <a:prstGeom prst="rect">
            <a:avLst/>
          </a:prstGeom>
          <a:solidFill>
            <a:srgbClr val="BBB1BA"/>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Level 2 </a:t>
            </a:r>
            <a:endParaRPr/>
          </a:p>
          <a:p>
            <a:pPr indent="0" lvl="0" marL="0" marR="0" rtl="0" algn="l">
              <a:lnSpc>
                <a:spcPct val="100000"/>
              </a:lnSpc>
              <a:spcBef>
                <a:spcPts val="0"/>
              </a:spcBef>
              <a:spcAft>
                <a:spcPts val="0"/>
              </a:spcAft>
              <a:buClr>
                <a:srgbClr val="000000"/>
              </a:buClr>
              <a:buSzPts val="1920"/>
              <a:buFont typeface="Calibri"/>
              <a:buNone/>
            </a:pPr>
            <a:r>
              <a:rPr b="0" i="1" lang="en-US" sz="1920" u="none" cap="none" strike="noStrike">
                <a:solidFill>
                  <a:srgbClr val="000000"/>
                </a:solidFill>
                <a:latin typeface="Calibri"/>
                <a:ea typeface="Calibri"/>
                <a:cs typeface="Calibri"/>
                <a:sym typeface="Calibri"/>
              </a:rPr>
              <a:t>Project Level</a:t>
            </a:r>
            <a:endParaRPr/>
          </a:p>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Science Investigation</a:t>
            </a:r>
            <a:endParaRPr/>
          </a:p>
        </p:txBody>
      </p:sp>
      <p:sp>
        <p:nvSpPr>
          <p:cNvPr id="593" name="Google Shape;593;p25"/>
          <p:cNvSpPr txBox="1"/>
          <p:nvPr/>
        </p:nvSpPr>
        <p:spPr>
          <a:xfrm>
            <a:off x="10046449" y="6311278"/>
            <a:ext cx="1737976" cy="978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Level 3</a:t>
            </a:r>
            <a:endParaRPr/>
          </a:p>
          <a:p>
            <a:pPr indent="0" lvl="0" marL="0" marR="0" rtl="0" algn="l">
              <a:lnSpc>
                <a:spcPct val="100000"/>
              </a:lnSpc>
              <a:spcBef>
                <a:spcPts val="0"/>
              </a:spcBef>
              <a:spcAft>
                <a:spcPts val="0"/>
              </a:spcAft>
              <a:buClr>
                <a:srgbClr val="000000"/>
              </a:buClr>
              <a:buSzPts val="1920"/>
              <a:buFont typeface="Calibri"/>
              <a:buNone/>
            </a:pPr>
            <a:r>
              <a:rPr b="0" i="1" lang="en-US" sz="1920" u="none" cap="none" strike="noStrike">
                <a:solidFill>
                  <a:srgbClr val="000000"/>
                </a:solidFill>
                <a:latin typeface="Calibri"/>
                <a:ea typeface="Calibri"/>
                <a:cs typeface="Calibri"/>
                <a:sym typeface="Calibri"/>
              </a:rPr>
              <a:t>Project Level</a:t>
            </a:r>
            <a:endParaRPr/>
          </a:p>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Mission System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26"/>
          <p:cNvSpPr txBox="1"/>
          <p:nvPr>
            <p:ph type="title"/>
          </p:nvPr>
        </p:nvSpPr>
        <p:spPr>
          <a:xfrm>
            <a:off x="925812" y="6094629"/>
            <a:ext cx="4886543" cy="990197"/>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rgbClr val="000000"/>
              </a:buClr>
              <a:buSzPts val="4600"/>
              <a:buFont typeface="Tahoma"/>
              <a:buNone/>
            </a:pPr>
            <a:r>
              <a:t/>
            </a:r>
            <a:endParaRPr/>
          </a:p>
        </p:txBody>
      </p:sp>
      <p:sp>
        <p:nvSpPr>
          <p:cNvPr id="599" name="Google Shape;599;p26"/>
          <p:cNvSpPr txBox="1"/>
          <p:nvPr>
            <p:ph idx="1" type="body"/>
          </p:nvPr>
        </p:nvSpPr>
        <p:spPr>
          <a:xfrm>
            <a:off x="925812" y="7421682"/>
            <a:ext cx="6668357" cy="1598332"/>
          </a:xfrm>
          <a:prstGeom prst="rect">
            <a:avLst/>
          </a:prstGeom>
          <a:noFill/>
          <a:ln>
            <a:noFill/>
          </a:ln>
        </p:spPr>
        <p:txBody>
          <a:bodyPr anchorCtr="0" anchor="t" bIns="45700" lIns="45700" spcFirstLastPara="1" rIns="45700" wrap="square" tIns="45700">
            <a:normAutofit fontScale="70000" lnSpcReduction="20000"/>
          </a:bodyPr>
          <a:lstStyle/>
          <a:p>
            <a:pPr indent="0" lvl="0" marL="0" rtl="0" algn="l">
              <a:lnSpc>
                <a:spcPct val="90000"/>
              </a:lnSpc>
              <a:spcBef>
                <a:spcPts val="0"/>
              </a:spcBef>
              <a:spcAft>
                <a:spcPts val="0"/>
              </a:spcAft>
              <a:buClr>
                <a:srgbClr val="000000"/>
              </a:buClr>
              <a:buSzPct val="100000"/>
              <a:buNone/>
            </a:pPr>
            <a:r>
              <a:rPr lang="en-US"/>
              <a:t>Betsy Pugel</a:t>
            </a:r>
            <a:endParaRPr/>
          </a:p>
          <a:p>
            <a:pPr indent="0" lvl="0" marL="0" rtl="0" algn="l">
              <a:lnSpc>
                <a:spcPct val="90000"/>
              </a:lnSpc>
              <a:spcBef>
                <a:spcPts val="1000"/>
              </a:spcBef>
              <a:spcAft>
                <a:spcPts val="0"/>
              </a:spcAft>
              <a:buClr>
                <a:srgbClr val="000000"/>
              </a:buClr>
              <a:buSzPct val="100000"/>
              <a:buNone/>
            </a:pPr>
            <a:r>
              <a:rPr lang="en-US" sz="2400"/>
              <a:t>NASA Goddard Space Flight Center</a:t>
            </a:r>
            <a:endParaRPr/>
          </a:p>
          <a:p>
            <a:pPr indent="0" lvl="0" marL="0" rtl="0" algn="l">
              <a:lnSpc>
                <a:spcPct val="90000"/>
              </a:lnSpc>
              <a:spcBef>
                <a:spcPts val="1000"/>
              </a:spcBef>
              <a:spcAft>
                <a:spcPts val="0"/>
              </a:spcAft>
              <a:buClr>
                <a:srgbClr val="000000"/>
              </a:buClr>
              <a:buSzPct val="100000"/>
              <a:buNone/>
            </a:pPr>
            <a:r>
              <a:rPr lang="en-US" sz="2400" u="sng">
                <a:solidFill>
                  <a:schemeClr val="hlink"/>
                </a:solidFill>
                <a:hlinkClick r:id="rId3"/>
              </a:rPr>
              <a:t>Betsy.Pugel@nasa.gov</a:t>
            </a:r>
            <a:endParaRPr sz="2400"/>
          </a:p>
          <a:p>
            <a:pPr indent="0" lvl="0" marL="0" rtl="0" algn="l">
              <a:lnSpc>
                <a:spcPct val="90000"/>
              </a:lnSpc>
              <a:spcBef>
                <a:spcPts val="1000"/>
              </a:spcBef>
              <a:spcAft>
                <a:spcPts val="0"/>
              </a:spcAft>
              <a:buClr>
                <a:srgbClr val="000000"/>
              </a:buClr>
              <a:buSzPct val="100000"/>
              <a:buNone/>
            </a:pPr>
            <a:r>
              <a:rPr lang="en-US" sz="2400"/>
              <a:t>Office: (301) 286-6607</a:t>
            </a:r>
            <a:endParaRPr/>
          </a:p>
          <a:p>
            <a:pPr indent="0" lvl="0" marL="0" rtl="0" algn="l">
              <a:lnSpc>
                <a:spcPct val="90000"/>
              </a:lnSpc>
              <a:spcBef>
                <a:spcPts val="1000"/>
              </a:spcBef>
              <a:spcAft>
                <a:spcPts val="0"/>
              </a:spcAft>
              <a:buClr>
                <a:srgbClr val="000000"/>
              </a:buClr>
              <a:buSzPct val="100000"/>
              <a:buNone/>
            </a:pPr>
            <a:r>
              <a:rPr lang="en-US" sz="2400"/>
              <a:t>Mobile: (202)302-8269</a:t>
            </a:r>
            <a:endParaRPr/>
          </a:p>
          <a:p>
            <a:pPr indent="-114943" lvl="0" marL="243848" rtl="0" algn="l">
              <a:lnSpc>
                <a:spcPct val="90000"/>
              </a:lnSpc>
              <a:spcBef>
                <a:spcPts val="1000"/>
              </a:spcBef>
              <a:spcAft>
                <a:spcPts val="0"/>
              </a:spcAft>
              <a:buClr>
                <a:srgbClr val="000000"/>
              </a:buClr>
              <a:buSzPct val="100000"/>
              <a:buNone/>
            </a:pPr>
            <a:r>
              <a:t/>
            </a:r>
            <a:endParaRPr/>
          </a:p>
        </p:txBody>
      </p:sp>
      <p:pic>
        <p:nvPicPr>
          <p:cNvPr id="600" name="Google Shape;600;p26"/>
          <p:cNvPicPr preferRelativeResize="0"/>
          <p:nvPr/>
        </p:nvPicPr>
        <p:blipFill rotWithShape="1">
          <a:blip r:embed="rId4">
            <a:alphaModFix/>
          </a:blip>
          <a:srcRect b="0" l="0" r="0" t="0"/>
          <a:stretch/>
        </p:blipFill>
        <p:spPr>
          <a:xfrm>
            <a:off x="3653077" y="549540"/>
            <a:ext cx="5698646" cy="5545089"/>
          </a:xfrm>
          <a:prstGeom prst="rect">
            <a:avLst/>
          </a:prstGeom>
          <a:noFill/>
          <a:ln>
            <a:noFill/>
          </a:ln>
        </p:spPr>
      </p:pic>
      <p:sp>
        <p:nvSpPr>
          <p:cNvPr id="601" name="Google Shape;601;p26"/>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
          <p:cNvSpPr/>
          <p:nvPr/>
        </p:nvSpPr>
        <p:spPr>
          <a:xfrm>
            <a:off x="0" y="1"/>
            <a:ext cx="13004800" cy="9753600"/>
          </a:xfrm>
          <a:prstGeom prst="rect">
            <a:avLst/>
          </a:prstGeom>
          <a:solidFill>
            <a:srgbClr val="563E3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Calibri"/>
              <a:buNone/>
            </a:pPr>
            <a:r>
              <a:t/>
            </a:r>
            <a:endParaRPr b="0" i="0" sz="1350" u="none" cap="none" strike="noStrike">
              <a:solidFill>
                <a:schemeClr val="lt1"/>
              </a:solidFill>
              <a:latin typeface="Calibri"/>
              <a:ea typeface="Calibri"/>
              <a:cs typeface="Calibri"/>
              <a:sym typeface="Calibri"/>
            </a:endParaRPr>
          </a:p>
        </p:txBody>
      </p:sp>
      <p:pic>
        <p:nvPicPr>
          <p:cNvPr id="154" name="Google Shape;154;p3"/>
          <p:cNvPicPr preferRelativeResize="0"/>
          <p:nvPr/>
        </p:nvPicPr>
        <p:blipFill rotWithShape="1">
          <a:blip r:embed="rId3">
            <a:alphaModFix/>
          </a:blip>
          <a:srcRect b="0" l="12500" r="12500" t="0"/>
          <a:stretch/>
        </p:blipFill>
        <p:spPr>
          <a:xfrm>
            <a:off x="0" y="0"/>
            <a:ext cx="13004800" cy="9753600"/>
          </a:xfrm>
          <a:prstGeom prst="rect">
            <a:avLst/>
          </a:prstGeom>
          <a:noFill/>
          <a:ln>
            <a:noFill/>
          </a:ln>
        </p:spPr>
      </p:pic>
      <p:sp>
        <p:nvSpPr>
          <p:cNvPr id="155" name="Google Shape;155;p3"/>
          <p:cNvSpPr/>
          <p:nvPr/>
        </p:nvSpPr>
        <p:spPr>
          <a:xfrm>
            <a:off x="932138" y="-5646"/>
            <a:ext cx="11019893" cy="9777508"/>
          </a:xfrm>
          <a:custGeom>
            <a:rect b="b" l="l" r="r" t="t"/>
            <a:pathLst>
              <a:path extrusionOk="0" h="6858000" w="7837716">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lt1"/>
          </a:solidFill>
          <a:ln cap="flat" cmpd="sng" w="12700">
            <a:solidFill>
              <a:srgbClr val="B3C6E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Calibri"/>
              <a:buNone/>
            </a:pPr>
            <a:r>
              <a:t/>
            </a:r>
            <a:endParaRPr b="0" i="0" sz="1350" u="none" cap="none" strike="noStrike">
              <a:solidFill>
                <a:schemeClr val="lt1"/>
              </a:solidFill>
              <a:latin typeface="Calibri"/>
              <a:ea typeface="Calibri"/>
              <a:cs typeface="Calibri"/>
              <a:sym typeface="Calibri"/>
            </a:endParaRPr>
          </a:p>
        </p:txBody>
      </p:sp>
      <p:pic>
        <p:nvPicPr>
          <p:cNvPr descr="One Ring - Wikipedia" id="156" name="Google Shape;156;p3"/>
          <p:cNvPicPr preferRelativeResize="0"/>
          <p:nvPr/>
        </p:nvPicPr>
        <p:blipFill rotWithShape="1">
          <a:blip r:embed="rId4">
            <a:alphaModFix/>
          </a:blip>
          <a:srcRect b="0" l="0" r="0" t="0"/>
          <a:stretch/>
        </p:blipFill>
        <p:spPr>
          <a:xfrm>
            <a:off x="3010286" y="1666885"/>
            <a:ext cx="6863595" cy="6419829"/>
          </a:xfrm>
          <a:prstGeom prst="rect">
            <a:avLst/>
          </a:prstGeom>
          <a:solidFill>
            <a:schemeClr val="lt1"/>
          </a:solidFill>
          <a:ln>
            <a:noFill/>
          </a:ln>
        </p:spPr>
      </p:pic>
      <p:grpSp>
        <p:nvGrpSpPr>
          <p:cNvPr id="157" name="Google Shape;157;p3"/>
          <p:cNvGrpSpPr/>
          <p:nvPr/>
        </p:nvGrpSpPr>
        <p:grpSpPr>
          <a:xfrm>
            <a:off x="1349621" y="4210470"/>
            <a:ext cx="8662246" cy="1332653"/>
            <a:chOff x="3810" y="2223628"/>
            <a:chExt cx="8662246" cy="1332653"/>
          </a:xfrm>
        </p:grpSpPr>
        <p:sp>
          <p:nvSpPr>
            <p:cNvPr id="158" name="Google Shape;158;p3"/>
            <p:cNvSpPr/>
            <p:nvPr/>
          </p:nvSpPr>
          <p:spPr>
            <a:xfrm>
              <a:off x="3810" y="2223628"/>
              <a:ext cx="3331633" cy="1332653"/>
            </a:xfrm>
            <a:prstGeom prst="homePlate">
              <a:avLst>
                <a:gd fmla="val 5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9" name="Google Shape;159;p3"/>
            <p:cNvSpPr txBox="1"/>
            <p:nvPr/>
          </p:nvSpPr>
          <p:spPr>
            <a:xfrm>
              <a:off x="3810" y="2223628"/>
              <a:ext cx="2998470" cy="1332653"/>
            </a:xfrm>
            <a:prstGeom prst="rect">
              <a:avLst/>
            </a:prstGeom>
            <a:noFill/>
            <a:ln>
              <a:noFill/>
            </a:ln>
          </p:spPr>
          <p:txBody>
            <a:bodyPr anchorCtr="0" anchor="ctr" bIns="66675" lIns="133350" spcFirstLastPara="1" rIns="33325" wrap="square" tIns="66675">
              <a:noAutofit/>
            </a:bodyPr>
            <a:lstStyle/>
            <a:p>
              <a:pPr indent="0" lvl="0" marL="0" marR="0" rtl="0" algn="ctr">
                <a:lnSpc>
                  <a:spcPct val="90000"/>
                </a:lnSpc>
                <a:spcBef>
                  <a:spcPts val="0"/>
                </a:spcBef>
                <a:spcAft>
                  <a:spcPts val="0"/>
                </a:spcAft>
                <a:buClr>
                  <a:schemeClr val="lt1"/>
                </a:buClr>
                <a:buSzPts val="2500"/>
                <a:buFont typeface="Calibri"/>
                <a:buNone/>
              </a:pPr>
              <a:r>
                <a:rPr b="0" i="0" lang="en-US" sz="2500" u="none" cap="none" strike="noStrike">
                  <a:solidFill>
                    <a:schemeClr val="lt1"/>
                  </a:solidFill>
                  <a:latin typeface="Calibri"/>
                  <a:ea typeface="Calibri"/>
                  <a:cs typeface="Calibri"/>
                  <a:sym typeface="Calibri"/>
                </a:rPr>
                <a:t>Goals</a:t>
              </a:r>
              <a:endParaRPr b="0" i="0" sz="1800" u="none" cap="none" strike="noStrike">
                <a:solidFill>
                  <a:srgbClr val="000000"/>
                </a:solidFill>
                <a:latin typeface="Calibri"/>
                <a:ea typeface="Calibri"/>
                <a:cs typeface="Calibri"/>
                <a:sym typeface="Calibri"/>
              </a:endParaRPr>
            </a:p>
          </p:txBody>
        </p:sp>
        <p:sp>
          <p:nvSpPr>
            <p:cNvPr id="160" name="Google Shape;160;p3"/>
            <p:cNvSpPr/>
            <p:nvPr/>
          </p:nvSpPr>
          <p:spPr>
            <a:xfrm>
              <a:off x="2669116" y="2223628"/>
              <a:ext cx="3331633" cy="1332653"/>
            </a:xfrm>
            <a:prstGeom prst="chevron">
              <a:avLst>
                <a:gd fmla="val 5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61" name="Google Shape;161;p3"/>
            <p:cNvSpPr txBox="1"/>
            <p:nvPr/>
          </p:nvSpPr>
          <p:spPr>
            <a:xfrm>
              <a:off x="3335443" y="2223628"/>
              <a:ext cx="1998980" cy="1332653"/>
            </a:xfrm>
            <a:prstGeom prst="rect">
              <a:avLst/>
            </a:prstGeom>
            <a:noFill/>
            <a:ln>
              <a:noFill/>
            </a:ln>
          </p:spPr>
          <p:txBody>
            <a:bodyPr anchorCtr="0" anchor="ctr" bIns="66675" lIns="100000" spcFirstLastPara="1" rIns="33325" wrap="square" tIns="66675">
              <a:noAutofit/>
            </a:bodyPr>
            <a:lstStyle/>
            <a:p>
              <a:pPr indent="0" lvl="0" marL="0" marR="0" rtl="0" algn="ctr">
                <a:lnSpc>
                  <a:spcPct val="90000"/>
                </a:lnSpc>
                <a:spcBef>
                  <a:spcPts val="0"/>
                </a:spcBef>
                <a:spcAft>
                  <a:spcPts val="0"/>
                </a:spcAft>
                <a:buClr>
                  <a:schemeClr val="lt1"/>
                </a:buClr>
                <a:buSzPts val="2500"/>
                <a:buFont typeface="Calibri"/>
                <a:buNone/>
              </a:pPr>
              <a:r>
                <a:rPr b="0" i="0" lang="en-US" sz="2500" u="none" cap="none" strike="noStrike">
                  <a:solidFill>
                    <a:schemeClr val="lt1"/>
                  </a:solidFill>
                  <a:latin typeface="Calibri"/>
                  <a:ea typeface="Calibri"/>
                  <a:cs typeface="Calibri"/>
                  <a:sym typeface="Calibri"/>
                </a:rPr>
                <a:t>Objectives</a:t>
              </a:r>
              <a:endParaRPr b="0" i="0" sz="1800" u="none" cap="none" strike="noStrike">
                <a:solidFill>
                  <a:srgbClr val="000000"/>
                </a:solidFill>
                <a:latin typeface="Calibri"/>
                <a:ea typeface="Calibri"/>
                <a:cs typeface="Calibri"/>
                <a:sym typeface="Calibri"/>
              </a:endParaRPr>
            </a:p>
          </p:txBody>
        </p:sp>
        <p:sp>
          <p:nvSpPr>
            <p:cNvPr id="162" name="Google Shape;162;p3"/>
            <p:cNvSpPr/>
            <p:nvPr/>
          </p:nvSpPr>
          <p:spPr>
            <a:xfrm>
              <a:off x="5334423" y="2223628"/>
              <a:ext cx="3331633" cy="1332653"/>
            </a:xfrm>
            <a:prstGeom prst="chevron">
              <a:avLst>
                <a:gd fmla="val 5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63" name="Google Shape;163;p3"/>
            <p:cNvSpPr txBox="1"/>
            <p:nvPr/>
          </p:nvSpPr>
          <p:spPr>
            <a:xfrm>
              <a:off x="6000750" y="2223628"/>
              <a:ext cx="1998980" cy="1332653"/>
            </a:xfrm>
            <a:prstGeom prst="rect">
              <a:avLst/>
            </a:prstGeom>
            <a:noFill/>
            <a:ln>
              <a:noFill/>
            </a:ln>
          </p:spPr>
          <p:txBody>
            <a:bodyPr anchorCtr="0" anchor="ctr" bIns="66675" lIns="100000" spcFirstLastPara="1" rIns="33325" wrap="square" tIns="66675">
              <a:noAutofit/>
            </a:bodyPr>
            <a:lstStyle/>
            <a:p>
              <a:pPr indent="0" lvl="0" marL="0" marR="0" rtl="0" algn="ctr">
                <a:lnSpc>
                  <a:spcPct val="90000"/>
                </a:lnSpc>
                <a:spcBef>
                  <a:spcPts val="0"/>
                </a:spcBef>
                <a:spcAft>
                  <a:spcPts val="0"/>
                </a:spcAft>
                <a:buClr>
                  <a:schemeClr val="lt1"/>
                </a:buClr>
                <a:buSzPts val="2500"/>
                <a:buFont typeface="Calibri"/>
                <a:buNone/>
              </a:pPr>
              <a:r>
                <a:rPr b="0" i="0" lang="en-US" sz="2500" u="none" cap="none" strike="noStrike">
                  <a:solidFill>
                    <a:schemeClr val="lt1"/>
                  </a:solidFill>
                  <a:latin typeface="Calibri"/>
                  <a:ea typeface="Calibri"/>
                  <a:cs typeface="Calibri"/>
                  <a:sym typeface="Calibri"/>
                </a:rPr>
                <a:t>Requirements</a:t>
              </a:r>
              <a:endParaRPr b="0" i="0" sz="1800" u="none" cap="none" strike="noStrike">
                <a:solidFill>
                  <a:srgbClr val="000000"/>
                </a:solidFill>
                <a:latin typeface="Calibri"/>
                <a:ea typeface="Calibri"/>
                <a:cs typeface="Calibri"/>
                <a:sym typeface="Calibri"/>
              </a:endParaRPr>
            </a:p>
          </p:txBody>
        </p:sp>
      </p:grpSp>
      <p:sp>
        <p:nvSpPr>
          <p:cNvPr id="164" name="Google Shape;164;p3"/>
          <p:cNvSpPr txBox="1"/>
          <p:nvPr/>
        </p:nvSpPr>
        <p:spPr>
          <a:xfrm>
            <a:off x="10194313" y="4492076"/>
            <a:ext cx="1223412" cy="76944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4400"/>
              <a:buFont typeface="Calibri"/>
              <a:buNone/>
            </a:pPr>
            <a:r>
              <a:rPr b="1" i="0" lang="en-US" sz="4400" u="none" cap="none" strike="noStrike">
                <a:solidFill>
                  <a:schemeClr val="accent1"/>
                </a:solidFill>
                <a:latin typeface="Calibri"/>
                <a:ea typeface="Calibri"/>
                <a:cs typeface="Calibri"/>
                <a:sym typeface="Calibri"/>
              </a:rPr>
              <a:t>STM</a:t>
            </a:r>
            <a:endParaRPr b="0" i="0" sz="1800" u="none" cap="none" strike="noStrike">
              <a:solidFill>
                <a:schemeClr val="accent1"/>
              </a:solidFill>
              <a:latin typeface="Calibri"/>
              <a:ea typeface="Calibri"/>
              <a:cs typeface="Calibri"/>
              <a:sym typeface="Calibri"/>
            </a:endParaRPr>
          </a:p>
        </p:txBody>
      </p:sp>
      <p:sp>
        <p:nvSpPr>
          <p:cNvPr id="165" name="Google Shape;165;p3"/>
          <p:cNvSpPr txBox="1"/>
          <p:nvPr>
            <p:ph idx="12" type="sldNum"/>
          </p:nvPr>
        </p:nvSpPr>
        <p:spPr>
          <a:xfrm>
            <a:off x="9185275" y="9040813"/>
            <a:ext cx="2925763" cy="519112"/>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Calibri"/>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Table&#10;&#10;Description automatically generated" id="171" name="Google Shape;171;p4"/>
          <p:cNvPicPr preferRelativeResize="0"/>
          <p:nvPr/>
        </p:nvPicPr>
        <p:blipFill rotWithShape="1">
          <a:blip r:embed="rId3">
            <a:alphaModFix/>
          </a:blip>
          <a:srcRect b="16706" l="8648" r="26214" t="26705"/>
          <a:stretch/>
        </p:blipFill>
        <p:spPr>
          <a:xfrm>
            <a:off x="1788189" y="1704887"/>
            <a:ext cx="10714823" cy="6343826"/>
          </a:xfrm>
          <a:prstGeom prst="rect">
            <a:avLst/>
          </a:prstGeom>
          <a:noFill/>
          <a:ln>
            <a:noFill/>
          </a:ln>
        </p:spPr>
      </p:pic>
      <p:pic>
        <p:nvPicPr>
          <p:cNvPr descr="One Ring - Wikipedia" id="172" name="Google Shape;172;p4"/>
          <p:cNvPicPr preferRelativeResize="0"/>
          <p:nvPr/>
        </p:nvPicPr>
        <p:blipFill rotWithShape="1">
          <a:blip r:embed="rId4">
            <a:alphaModFix/>
          </a:blip>
          <a:srcRect b="0" l="0" r="0" t="0"/>
          <a:stretch/>
        </p:blipFill>
        <p:spPr>
          <a:xfrm>
            <a:off x="183413" y="1487777"/>
            <a:ext cx="1760267" cy="1650250"/>
          </a:xfrm>
          <a:prstGeom prst="rect">
            <a:avLst/>
          </a:prstGeom>
          <a:solidFill>
            <a:schemeClr val="lt1"/>
          </a:solidFill>
          <a:ln>
            <a:noFill/>
          </a:ln>
        </p:spPr>
      </p:pic>
      <p:sp>
        <p:nvSpPr>
          <p:cNvPr id="173" name="Google Shape;173;p4"/>
          <p:cNvSpPr txBox="1"/>
          <p:nvPr/>
        </p:nvSpPr>
        <p:spPr>
          <a:xfrm>
            <a:off x="746189" y="2115924"/>
            <a:ext cx="628698" cy="3877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20"/>
              <a:buFont typeface="Calibri"/>
              <a:buNone/>
            </a:pPr>
            <a:r>
              <a:rPr b="0" i="0" lang="en-US" sz="1920" u="none" cap="none" strike="noStrike">
                <a:solidFill>
                  <a:srgbClr val="000000"/>
                </a:solidFill>
                <a:latin typeface="Calibri"/>
                <a:ea typeface="Calibri"/>
                <a:cs typeface="Calibri"/>
                <a:sym typeface="Calibri"/>
              </a:rPr>
              <a:t>STM</a:t>
            </a:r>
            <a:endParaRPr/>
          </a:p>
        </p:txBody>
      </p:sp>
      <p:sp>
        <p:nvSpPr>
          <p:cNvPr id="174" name="Google Shape;174;p4"/>
          <p:cNvSpPr/>
          <p:nvPr/>
        </p:nvSpPr>
        <p:spPr>
          <a:xfrm>
            <a:off x="4194048" y="1833810"/>
            <a:ext cx="8193024" cy="889216"/>
          </a:xfrm>
          <a:prstGeom prst="rect">
            <a:avLst/>
          </a:prstGeom>
          <a:noFill/>
          <a:ln cap="flat" cmpd="sng" w="76200">
            <a:solidFill>
              <a:srgbClr val="44B4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20"/>
              <a:buFont typeface="Calibri"/>
              <a:buNone/>
            </a:pPr>
            <a:r>
              <a:t/>
            </a:r>
            <a:endParaRPr b="0" i="0" sz="1920" u="none" cap="none" strike="noStrike">
              <a:solidFill>
                <a:schemeClr val="lt1"/>
              </a:solidFill>
              <a:latin typeface="Calibri"/>
              <a:ea typeface="Calibri"/>
              <a:cs typeface="Calibri"/>
              <a:sym typeface="Calibri"/>
            </a:endParaRPr>
          </a:p>
        </p:txBody>
      </p:sp>
      <p:pic>
        <p:nvPicPr>
          <p:cNvPr descr="Treasure Map with solid fill" id="175" name="Google Shape;175;p4"/>
          <p:cNvPicPr preferRelativeResize="0"/>
          <p:nvPr/>
        </p:nvPicPr>
        <p:blipFill rotWithShape="1">
          <a:blip r:embed="rId5">
            <a:alphaModFix/>
          </a:blip>
          <a:srcRect b="0" l="0" r="0" t="0"/>
          <a:stretch/>
        </p:blipFill>
        <p:spPr>
          <a:xfrm rot="-1031373">
            <a:off x="1140311" y="3130508"/>
            <a:ext cx="3142084" cy="3142084"/>
          </a:xfrm>
          <a:prstGeom prst="rect">
            <a:avLst/>
          </a:prstGeom>
          <a:noFill/>
          <a:ln>
            <a:noFill/>
          </a:ln>
        </p:spPr>
      </p:pic>
      <p:sp>
        <p:nvSpPr>
          <p:cNvPr id="176" name="Google Shape;176;p4"/>
          <p:cNvSpPr/>
          <p:nvPr/>
        </p:nvSpPr>
        <p:spPr>
          <a:xfrm>
            <a:off x="4435282" y="3798973"/>
            <a:ext cx="4877402" cy="889216"/>
          </a:xfrm>
          <a:prstGeom prst="rect">
            <a:avLst/>
          </a:prstGeom>
          <a:solidFill>
            <a:schemeClr val="lt1"/>
          </a:solidFill>
          <a:ln cap="flat" cmpd="sng" w="76200">
            <a:solidFill>
              <a:srgbClr val="44B4B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4B4B5"/>
              </a:buClr>
              <a:buSzPts val="3413"/>
              <a:buFont typeface="Calibri"/>
              <a:buNone/>
            </a:pPr>
            <a:r>
              <a:rPr b="0" i="0" lang="en-US" sz="3413" u="none" cap="none" strike="noStrike">
                <a:solidFill>
                  <a:srgbClr val="44B4B5"/>
                </a:solidFill>
                <a:latin typeface="Calibri"/>
                <a:ea typeface="Calibri"/>
                <a:cs typeface="Calibri"/>
                <a:sym typeface="Calibri"/>
              </a:rPr>
              <a:t>Requirements</a:t>
            </a:r>
            <a:endParaRPr/>
          </a:p>
        </p:txBody>
      </p:sp>
      <p:sp>
        <p:nvSpPr>
          <p:cNvPr id="177" name="Google Shape;177;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Clr>
                <a:srgbClr val="888888"/>
              </a:buClr>
              <a:buSzPts val="1200"/>
              <a:buFont typeface="Helvetica Neue"/>
              <a:buNone/>
            </a:pPr>
            <a:fld id="{00000000-1234-1234-1234-123412341234}" type="slidenum">
              <a:rPr b="0" i="0" lang="en-US" sz="1200" u="none" cap="none" strike="noStrike">
                <a:solidFill>
                  <a:srgbClr val="888888"/>
                </a:solidFill>
                <a:latin typeface="Helvetica Neue"/>
                <a:ea typeface="Helvetica Neue"/>
                <a:cs typeface="Helvetica Neue"/>
                <a:sym typeface="Helvetica Neue"/>
              </a:rPr>
              <a:t>‹#›</a:t>
            </a:fld>
            <a:endParaRPr b="0" i="0" sz="1200" u="none" cap="none" strike="noStrike">
              <a:solidFill>
                <a:srgbClr val="888888"/>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5"/>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grpSp>
        <p:nvGrpSpPr>
          <p:cNvPr id="183" name="Google Shape;183;p5"/>
          <p:cNvGrpSpPr/>
          <p:nvPr/>
        </p:nvGrpSpPr>
        <p:grpSpPr>
          <a:xfrm>
            <a:off x="1270602" y="3325290"/>
            <a:ext cx="11276998" cy="3966634"/>
            <a:chOff x="1138767" y="2169067"/>
            <a:chExt cx="11276998" cy="3966634"/>
          </a:xfrm>
        </p:grpSpPr>
        <p:pic>
          <p:nvPicPr>
            <p:cNvPr descr="Model of Semiotics Theory" id="184" name="Google Shape;184;p5"/>
            <p:cNvPicPr preferRelativeResize="0"/>
            <p:nvPr/>
          </p:nvPicPr>
          <p:blipFill rotWithShape="1">
            <a:blip r:embed="rId3">
              <a:alphaModFix/>
            </a:blip>
            <a:srcRect b="0" l="0" r="1416" t="32395"/>
            <a:stretch/>
          </p:blipFill>
          <p:spPr>
            <a:xfrm>
              <a:off x="1138767" y="2169067"/>
              <a:ext cx="9139766" cy="3966634"/>
            </a:xfrm>
            <a:prstGeom prst="rect">
              <a:avLst/>
            </a:prstGeom>
            <a:solidFill>
              <a:srgbClr val="B3C6E7"/>
            </a:solidFill>
            <a:ln cap="flat" cmpd="sng" w="9525">
              <a:solidFill>
                <a:schemeClr val="lt1"/>
              </a:solidFill>
              <a:prstDash val="solid"/>
              <a:round/>
              <a:headEnd len="sm" w="sm" type="none"/>
              <a:tailEnd len="sm" w="sm" type="none"/>
            </a:ln>
          </p:spPr>
        </p:pic>
        <p:sp>
          <p:nvSpPr>
            <p:cNvPr id="185" name="Google Shape;185;p5"/>
            <p:cNvSpPr/>
            <p:nvPr/>
          </p:nvSpPr>
          <p:spPr>
            <a:xfrm>
              <a:off x="2946400" y="4337050"/>
              <a:ext cx="4656667" cy="1098550"/>
            </a:xfrm>
            <a:prstGeom prst="rect">
              <a:avLst/>
            </a:prstGeom>
            <a:solidFill>
              <a:srgbClr val="FFFFFF"/>
            </a:solidFill>
            <a:ln cap="flat" cmpd="sng" w="12700">
              <a:solidFill>
                <a:schemeClr val="lt1"/>
              </a:solidFill>
              <a:prstDash val="solid"/>
              <a:miter lim="800000"/>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86" name="Google Shape;186;p5"/>
            <p:cNvSpPr txBox="1"/>
            <p:nvPr/>
          </p:nvSpPr>
          <p:spPr>
            <a:xfrm>
              <a:off x="2790369" y="4886325"/>
              <a:ext cx="962539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73D3F"/>
                </a:buClr>
                <a:buSzPts val="1800"/>
                <a:buFont typeface="Lora"/>
                <a:buNone/>
              </a:pPr>
              <a:r>
                <a:rPr b="0" i="0" lang="en-US" sz="1800" u="none" cap="none" strike="noStrike">
                  <a:solidFill>
                    <a:srgbClr val="373D3F"/>
                  </a:solidFill>
                  <a:latin typeface="Lora"/>
                  <a:ea typeface="Lora"/>
                  <a:cs typeface="Lora"/>
                  <a:sym typeface="Lora"/>
                </a:rPr>
                <a:t>P.Berger and T. Luckmann,  </a:t>
              </a:r>
              <a:r>
                <a:rPr b="0" i="1" lang="en-US" sz="1800" u="none" cap="none" strike="noStrike">
                  <a:solidFill>
                    <a:srgbClr val="373D3F"/>
                  </a:solidFill>
                  <a:latin typeface="Lora"/>
                  <a:ea typeface="Lora"/>
                  <a:cs typeface="Lora"/>
                  <a:sym typeface="Lora"/>
                </a:rPr>
                <a:t>The Social Construction of Reality</a:t>
              </a:r>
              <a:endParaRPr b="0" i="0" sz="1800" u="none" cap="none" strike="noStrike">
                <a:solidFill>
                  <a:srgbClr val="000000"/>
                </a:solidFill>
                <a:latin typeface="Calibri"/>
                <a:ea typeface="Calibri"/>
                <a:cs typeface="Calibri"/>
                <a:sym typeface="Calibri"/>
              </a:endParaRPr>
            </a:p>
          </p:txBody>
        </p:sp>
      </p:grpSp>
      <p:sp>
        <p:nvSpPr>
          <p:cNvPr id="187" name="Google Shape;187;p5"/>
          <p:cNvSpPr txBox="1"/>
          <p:nvPr/>
        </p:nvSpPr>
        <p:spPr>
          <a:xfrm>
            <a:off x="2527838" y="480901"/>
            <a:ext cx="9826361" cy="9901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4400"/>
              <a:buFont typeface="Tahoma"/>
              <a:buNone/>
            </a:pPr>
            <a:r>
              <a:rPr b="1" i="0" lang="en-US" sz="4400" u="none" cap="none" strike="noStrike">
                <a:solidFill>
                  <a:schemeClr val="accent1"/>
                </a:solidFill>
                <a:latin typeface="Tahoma"/>
                <a:ea typeface="Tahoma"/>
                <a:cs typeface="Tahoma"/>
                <a:sym typeface="Tahoma"/>
              </a:rPr>
              <a:t>Requirements + Semiotics + STM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6"/>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
        <p:nvSpPr>
          <p:cNvPr id="193" name="Google Shape;193;p6"/>
          <p:cNvSpPr txBox="1"/>
          <p:nvPr/>
        </p:nvSpPr>
        <p:spPr>
          <a:xfrm>
            <a:off x="5401733" y="8776787"/>
            <a:ext cx="2706829" cy="36933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Nathan Pyle, Strange Planet</a:t>
            </a:r>
            <a:endParaRPr/>
          </a:p>
        </p:txBody>
      </p:sp>
      <p:grpSp>
        <p:nvGrpSpPr>
          <p:cNvPr id="194" name="Google Shape;194;p6"/>
          <p:cNvGrpSpPr/>
          <p:nvPr/>
        </p:nvGrpSpPr>
        <p:grpSpPr>
          <a:xfrm>
            <a:off x="2526454" y="924135"/>
            <a:ext cx="7486209" cy="3219450"/>
            <a:chOff x="1138767" y="2169067"/>
            <a:chExt cx="9139766" cy="3966634"/>
          </a:xfrm>
        </p:grpSpPr>
        <p:pic>
          <p:nvPicPr>
            <p:cNvPr descr="Model of Semiotics Theory" id="195" name="Google Shape;195;p6"/>
            <p:cNvPicPr preferRelativeResize="0"/>
            <p:nvPr/>
          </p:nvPicPr>
          <p:blipFill rotWithShape="1">
            <a:blip r:embed="rId3">
              <a:alphaModFix/>
            </a:blip>
            <a:srcRect b="0" l="0" r="1416" t="32395"/>
            <a:stretch/>
          </p:blipFill>
          <p:spPr>
            <a:xfrm>
              <a:off x="1138767" y="2169067"/>
              <a:ext cx="9139766" cy="3966634"/>
            </a:xfrm>
            <a:prstGeom prst="rect">
              <a:avLst/>
            </a:prstGeom>
            <a:solidFill>
              <a:srgbClr val="B3C6E7"/>
            </a:solidFill>
            <a:ln cap="flat" cmpd="sng" w="9525">
              <a:solidFill>
                <a:schemeClr val="lt1"/>
              </a:solidFill>
              <a:prstDash val="solid"/>
              <a:round/>
              <a:headEnd len="sm" w="sm" type="none"/>
              <a:tailEnd len="sm" w="sm" type="none"/>
            </a:ln>
          </p:spPr>
        </p:pic>
        <p:sp>
          <p:nvSpPr>
            <p:cNvPr id="196" name="Google Shape;196;p6"/>
            <p:cNvSpPr/>
            <p:nvPr/>
          </p:nvSpPr>
          <p:spPr>
            <a:xfrm>
              <a:off x="2946400" y="4337050"/>
              <a:ext cx="4656667" cy="1098550"/>
            </a:xfrm>
            <a:prstGeom prst="rect">
              <a:avLst/>
            </a:prstGeom>
            <a:solidFill>
              <a:srgbClr val="FFFFFF"/>
            </a:solidFill>
            <a:ln cap="flat" cmpd="sng" w="12700">
              <a:solidFill>
                <a:schemeClr val="lt1"/>
              </a:solidFill>
              <a:prstDash val="solid"/>
              <a:miter lim="800000"/>
              <a:headEnd len="sm" w="sm" type="none"/>
              <a:tailEnd len="sm" w="sm" type="none"/>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pic>
        <p:nvPicPr>
          <p:cNvPr id="197" name="Google Shape;197;p6"/>
          <p:cNvPicPr preferRelativeResize="0"/>
          <p:nvPr/>
        </p:nvPicPr>
        <p:blipFill rotWithShape="1">
          <a:blip r:embed="rId4">
            <a:alphaModFix/>
          </a:blip>
          <a:srcRect b="0" l="0" r="0" t="0"/>
          <a:stretch/>
        </p:blipFill>
        <p:spPr>
          <a:xfrm>
            <a:off x="3760808" y="2840787"/>
            <a:ext cx="5988678" cy="59886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7"/>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accent1"/>
              </a:buClr>
              <a:buSzPts val="4600"/>
              <a:buFont typeface="Tahoma"/>
              <a:buNone/>
            </a:pPr>
            <a:r>
              <a:rPr b="1" lang="en-US">
                <a:solidFill>
                  <a:schemeClr val="accent1"/>
                </a:solidFill>
              </a:rPr>
              <a:t>What are requirements?</a:t>
            </a:r>
            <a:endParaRPr/>
          </a:p>
        </p:txBody>
      </p:sp>
      <p:sp>
        <p:nvSpPr>
          <p:cNvPr id="203" name="Google Shape;203;p7"/>
          <p:cNvSpPr txBox="1"/>
          <p:nvPr>
            <p:ph idx="1" type="body"/>
          </p:nvPr>
        </p:nvSpPr>
        <p:spPr>
          <a:xfrm>
            <a:off x="2138371" y="1495627"/>
            <a:ext cx="9826361" cy="434976"/>
          </a:xfrm>
          <a:prstGeom prst="rect">
            <a:avLst/>
          </a:prstGeom>
          <a:noFill/>
          <a:ln>
            <a:noFill/>
          </a:ln>
        </p:spPr>
        <p:txBody>
          <a:bodyPr anchorCtr="0" anchor="t" bIns="45700" lIns="45700" spcFirstLastPara="1" rIns="45700" wrap="square" tIns="45700">
            <a:normAutofit lnSpcReduction="10000"/>
          </a:bodyPr>
          <a:lstStyle/>
          <a:p>
            <a:pPr indent="0" lvl="0" marL="0" rtl="0" algn="l">
              <a:lnSpc>
                <a:spcPct val="90000"/>
              </a:lnSpc>
              <a:spcBef>
                <a:spcPts val="0"/>
              </a:spcBef>
              <a:spcAft>
                <a:spcPts val="0"/>
              </a:spcAft>
              <a:buClr>
                <a:srgbClr val="000000"/>
              </a:buClr>
              <a:buSzPts val="2600"/>
              <a:buFont typeface="Tahoma"/>
              <a:buNone/>
            </a:pPr>
            <a:r>
              <a:rPr lang="en-US"/>
              <a:t>Hint:  You use them all the time….</a:t>
            </a:r>
            <a:endParaRPr/>
          </a:p>
        </p:txBody>
      </p:sp>
      <p:pic>
        <p:nvPicPr>
          <p:cNvPr id="204" name="Google Shape;204;p7"/>
          <p:cNvPicPr preferRelativeResize="0"/>
          <p:nvPr/>
        </p:nvPicPr>
        <p:blipFill rotWithShape="1">
          <a:blip r:embed="rId3">
            <a:alphaModFix/>
          </a:blip>
          <a:srcRect b="3" l="1720" r="1816" t="0"/>
          <a:stretch/>
        </p:blipFill>
        <p:spPr>
          <a:xfrm>
            <a:off x="3260841" y="3041792"/>
            <a:ext cx="6483118" cy="4445340"/>
          </a:xfrm>
          <a:prstGeom prst="rect">
            <a:avLst/>
          </a:prstGeom>
          <a:noFill/>
          <a:ln>
            <a:noFill/>
          </a:ln>
        </p:spPr>
      </p:pic>
      <p:sp>
        <p:nvSpPr>
          <p:cNvPr id="205" name="Google Shape;205;p7"/>
          <p:cNvSpPr txBox="1"/>
          <p:nvPr/>
        </p:nvSpPr>
        <p:spPr>
          <a:xfrm>
            <a:off x="4838003" y="7907102"/>
            <a:ext cx="3410547" cy="58477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But…you DO know!</a:t>
            </a:r>
            <a:endParaRPr b="1" i="0" sz="3200" u="none" cap="none" strike="noStrike">
              <a:solidFill>
                <a:srgbClr val="000000"/>
              </a:solidFill>
              <a:latin typeface="Calibri"/>
              <a:ea typeface="Calibri"/>
              <a:cs typeface="Calibri"/>
              <a:sym typeface="Calibri"/>
            </a:endParaRPr>
          </a:p>
        </p:txBody>
      </p:sp>
      <p:sp>
        <p:nvSpPr>
          <p:cNvPr id="206" name="Google Shape;206;p7"/>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8"/>
          <p:cNvSpPr txBox="1"/>
          <p:nvPr>
            <p:ph type="title"/>
          </p:nvPr>
        </p:nvSpPr>
        <p:spPr>
          <a:xfrm>
            <a:off x="2138371" y="352577"/>
            <a:ext cx="9826361" cy="990196"/>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accent1"/>
              </a:buClr>
              <a:buSzPts val="4600"/>
              <a:buFont typeface="Tahoma"/>
              <a:buNone/>
            </a:pPr>
            <a:r>
              <a:rPr b="1" lang="en-US">
                <a:solidFill>
                  <a:schemeClr val="accent1"/>
                </a:solidFill>
              </a:rPr>
              <a:t>What are requirements?</a:t>
            </a:r>
            <a:endParaRPr/>
          </a:p>
        </p:txBody>
      </p:sp>
      <p:sp>
        <p:nvSpPr>
          <p:cNvPr id="212" name="Google Shape;212;p8"/>
          <p:cNvSpPr txBox="1"/>
          <p:nvPr>
            <p:ph idx="1" type="body"/>
          </p:nvPr>
        </p:nvSpPr>
        <p:spPr>
          <a:xfrm>
            <a:off x="2138371" y="1476577"/>
            <a:ext cx="9826361" cy="434976"/>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000000"/>
              </a:buClr>
              <a:buSzPts val="2000"/>
              <a:buFont typeface="Tahoma"/>
              <a:buNone/>
            </a:pPr>
            <a:r>
              <a:rPr i="1" lang="en-US" sz="2000"/>
              <a:t>Or, how not to listen to a freshman year counselor…</a:t>
            </a:r>
            <a:endParaRPr/>
          </a:p>
        </p:txBody>
      </p:sp>
      <p:sp>
        <p:nvSpPr>
          <p:cNvPr id="213" name="Google Shape;213;p8"/>
          <p:cNvSpPr txBox="1"/>
          <p:nvPr/>
        </p:nvSpPr>
        <p:spPr>
          <a:xfrm>
            <a:off x="3214394" y="2225668"/>
            <a:ext cx="6581287" cy="58477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3200"/>
              <a:buFont typeface="Calibri"/>
              <a:buNone/>
            </a:pPr>
            <a:r>
              <a:rPr b="0" i="0" lang="en-US" sz="3200" u="none" cap="none" strike="noStrike">
                <a:solidFill>
                  <a:srgbClr val="000000"/>
                </a:solidFill>
                <a:latin typeface="Calibri"/>
                <a:ea typeface="Calibri"/>
                <a:cs typeface="Calibri"/>
                <a:sym typeface="Calibri"/>
              </a:rPr>
              <a:t>“I’d like a hot medium decaf mocha.”   </a:t>
            </a:r>
            <a:endParaRPr/>
          </a:p>
        </p:txBody>
      </p:sp>
      <p:sp>
        <p:nvSpPr>
          <p:cNvPr id="214" name="Google Shape;214;p8"/>
          <p:cNvSpPr txBox="1"/>
          <p:nvPr/>
        </p:nvSpPr>
        <p:spPr>
          <a:xfrm>
            <a:off x="3100492" y="2963090"/>
            <a:ext cx="9642252" cy="1569658"/>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accent1"/>
              </a:buClr>
              <a:buSzPts val="2400"/>
              <a:buFont typeface="Calibri"/>
              <a:buNone/>
            </a:pPr>
            <a:r>
              <a:rPr b="1" i="1" lang="en-US" sz="2400" u="sng" cap="none" strike="noStrike">
                <a:solidFill>
                  <a:schemeClr val="accent1"/>
                </a:solidFill>
                <a:latin typeface="Calibri"/>
                <a:ea typeface="Calibri"/>
                <a:cs typeface="Calibri"/>
                <a:sym typeface="Calibri"/>
              </a:rPr>
              <a:t>Requirements Translator:</a:t>
            </a:r>
            <a:endParaRPr b="1" i="1" sz="2400" u="sng"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chemeClr val="accent1"/>
              </a:buClr>
              <a:buSzPts val="2400"/>
              <a:buFont typeface="Calibri"/>
              <a:buNone/>
            </a:pPr>
            <a:r>
              <a:rPr b="0" i="1" lang="en-US" sz="2400" u="none" cap="none" strike="noStrike">
                <a:solidFill>
                  <a:schemeClr val="accent1"/>
                </a:solidFill>
                <a:latin typeface="Calibri"/>
                <a:ea typeface="Calibri"/>
                <a:cs typeface="Calibri"/>
                <a:sym typeface="Calibri"/>
              </a:rPr>
              <a:t>The shop shall provide a decaf mocha.</a:t>
            </a:r>
            <a:endParaRPr/>
          </a:p>
          <a:p>
            <a:pPr indent="0" lvl="0" marL="0" marR="0" rtl="0" algn="l">
              <a:lnSpc>
                <a:spcPct val="100000"/>
              </a:lnSpc>
              <a:spcBef>
                <a:spcPts val="0"/>
              </a:spcBef>
              <a:spcAft>
                <a:spcPts val="0"/>
              </a:spcAft>
              <a:buClr>
                <a:schemeClr val="accent1"/>
              </a:buClr>
              <a:buSzPts val="2400"/>
              <a:buFont typeface="Calibri"/>
              <a:buNone/>
            </a:pPr>
            <a:r>
              <a:rPr b="0" i="1" lang="en-US" sz="2400" u="none" cap="none" strike="noStrike">
                <a:solidFill>
                  <a:schemeClr val="accent1"/>
                </a:solidFill>
                <a:latin typeface="Calibri"/>
                <a:ea typeface="Calibri"/>
                <a:cs typeface="Calibri"/>
                <a:sym typeface="Calibri"/>
              </a:rPr>
              <a:t>The decaf mocha shall be 12 ounces, combined</a:t>
            </a:r>
            <a:endParaRPr/>
          </a:p>
          <a:p>
            <a:pPr indent="0" lvl="0" marL="0" marR="0" rtl="0" algn="l">
              <a:lnSpc>
                <a:spcPct val="100000"/>
              </a:lnSpc>
              <a:spcBef>
                <a:spcPts val="0"/>
              </a:spcBef>
              <a:spcAft>
                <a:spcPts val="0"/>
              </a:spcAft>
              <a:buClr>
                <a:schemeClr val="accent1"/>
              </a:buClr>
              <a:buSzPts val="2400"/>
              <a:buFont typeface="Calibri"/>
              <a:buNone/>
            </a:pPr>
            <a:r>
              <a:rPr b="0" i="1" lang="en-US" sz="2400" u="none" cap="none" strike="noStrike">
                <a:solidFill>
                  <a:schemeClr val="accent1"/>
                </a:solidFill>
                <a:latin typeface="Calibri"/>
                <a:ea typeface="Calibri"/>
                <a:cs typeface="Calibri"/>
                <a:sym typeface="Calibri"/>
              </a:rPr>
              <a:t>with a single shot of decaffeinated espresso and some chocolate.</a:t>
            </a:r>
            <a:endParaRPr b="0" i="1" sz="2400" u="none" cap="none" strike="noStrike">
              <a:solidFill>
                <a:schemeClr val="accent1"/>
              </a:solidFill>
              <a:latin typeface="Calibri"/>
              <a:ea typeface="Calibri"/>
              <a:cs typeface="Calibri"/>
              <a:sym typeface="Calibri"/>
            </a:endParaRPr>
          </a:p>
        </p:txBody>
      </p:sp>
      <p:sp>
        <p:nvSpPr>
          <p:cNvPr id="215" name="Google Shape;215;p8"/>
          <p:cNvSpPr txBox="1"/>
          <p:nvPr/>
        </p:nvSpPr>
        <p:spPr>
          <a:xfrm>
            <a:off x="430868" y="6950235"/>
            <a:ext cx="6071532" cy="2616099"/>
          </a:xfrm>
          <a:prstGeom prst="rect">
            <a:avLst/>
          </a:prstGeom>
          <a:solidFill>
            <a:srgbClr val="B3C6E7"/>
          </a:solid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What was not specified in this requirement:</a:t>
            </a:r>
            <a:endParaRPr/>
          </a:p>
          <a:p>
            <a:pPr indent="-342900" lvl="4"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What kind of cup---providing your own?  Using theirs?</a:t>
            </a:r>
            <a:endParaRPr/>
          </a:p>
          <a:p>
            <a:pPr indent="-342900" lvl="4"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What kind of lid?</a:t>
            </a:r>
            <a:endParaRPr/>
          </a:p>
          <a:p>
            <a:pPr indent="-342900" lvl="4"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What temperature?  What is meant by “hot”?</a:t>
            </a:r>
            <a:endParaRPr/>
          </a:p>
          <a:p>
            <a:pPr indent="-342900" lvl="4"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Here/takeaway?</a:t>
            </a:r>
            <a:endParaRPr/>
          </a:p>
          <a:p>
            <a:pPr indent="-342900" lvl="4"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How much chocolate?</a:t>
            </a:r>
            <a:endParaRPr/>
          </a:p>
          <a:p>
            <a:pPr indent="-342900" lvl="4"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How much foam?</a:t>
            </a:r>
            <a:endParaRPr/>
          </a:p>
          <a:p>
            <a:pPr indent="-342900" lvl="4" marL="34290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Foam bubble size?</a:t>
            </a:r>
            <a:endParaRPr/>
          </a:p>
        </p:txBody>
      </p:sp>
      <p:sp>
        <p:nvSpPr>
          <p:cNvPr id="216" name="Google Shape;216;p8"/>
          <p:cNvSpPr txBox="1"/>
          <p:nvPr/>
        </p:nvSpPr>
        <p:spPr>
          <a:xfrm>
            <a:off x="3214393" y="4720486"/>
            <a:ext cx="9626753" cy="46166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Barista:   </a:t>
            </a:r>
            <a:r>
              <a:rPr b="0" i="0" lang="en-US" sz="2400" u="none" cap="none" strike="noStrike">
                <a:solidFill>
                  <a:srgbClr val="000000"/>
                </a:solidFill>
                <a:latin typeface="Calibri"/>
                <a:ea typeface="Calibri"/>
                <a:cs typeface="Calibri"/>
                <a:sym typeface="Calibri"/>
              </a:rPr>
              <a:t>What kind of milk?  Oat? Almond?  Soy? Skim?  1% ?  2%?  Whole?</a:t>
            </a:r>
            <a:endParaRPr/>
          </a:p>
        </p:txBody>
      </p:sp>
      <p:pic>
        <p:nvPicPr>
          <p:cNvPr descr="Latte Cup outline" id="217" name="Google Shape;217;p8"/>
          <p:cNvPicPr preferRelativeResize="0"/>
          <p:nvPr/>
        </p:nvPicPr>
        <p:blipFill rotWithShape="1">
          <a:blip r:embed="rId3">
            <a:alphaModFix/>
          </a:blip>
          <a:srcRect b="0" l="0" r="0" t="0"/>
          <a:stretch/>
        </p:blipFill>
        <p:spPr>
          <a:xfrm>
            <a:off x="756629" y="1944513"/>
            <a:ext cx="2240726" cy="2240726"/>
          </a:xfrm>
          <a:prstGeom prst="rect">
            <a:avLst/>
          </a:prstGeom>
          <a:noFill/>
          <a:ln>
            <a:noFill/>
          </a:ln>
        </p:spPr>
      </p:pic>
      <p:sp>
        <p:nvSpPr>
          <p:cNvPr id="218" name="Google Shape;218;p8"/>
          <p:cNvSpPr txBox="1"/>
          <p:nvPr/>
        </p:nvSpPr>
        <p:spPr>
          <a:xfrm>
            <a:off x="3214393" y="5334798"/>
            <a:ext cx="9626753" cy="46166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Me:   	     </a:t>
            </a:r>
            <a:r>
              <a:rPr b="0" i="0" lang="en-US" sz="2400" u="none" cap="none" strike="noStrike">
                <a:solidFill>
                  <a:srgbClr val="000000"/>
                </a:solidFill>
                <a:latin typeface="Calibri"/>
                <a:ea typeface="Calibri"/>
                <a:cs typeface="Calibri"/>
                <a:sym typeface="Calibri"/>
              </a:rPr>
              <a:t>Whole, please.</a:t>
            </a:r>
            <a:endParaRPr/>
          </a:p>
        </p:txBody>
      </p:sp>
      <p:sp>
        <p:nvSpPr>
          <p:cNvPr id="219" name="Google Shape;219;p8"/>
          <p:cNvSpPr txBox="1"/>
          <p:nvPr/>
        </p:nvSpPr>
        <p:spPr>
          <a:xfrm>
            <a:off x="3214393" y="5965278"/>
            <a:ext cx="9626753" cy="461663"/>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Two minutes later, a 12 oz decaf mocha with whole milk appears</a:t>
            </a:r>
            <a:endParaRPr b="0" i="0" sz="2400" u="none" cap="none" strike="noStrike">
              <a:solidFill>
                <a:srgbClr val="000000"/>
              </a:solidFill>
              <a:latin typeface="Calibri"/>
              <a:ea typeface="Calibri"/>
              <a:cs typeface="Calibri"/>
              <a:sym typeface="Calibri"/>
            </a:endParaRPr>
          </a:p>
        </p:txBody>
      </p:sp>
      <p:sp>
        <p:nvSpPr>
          <p:cNvPr id="220" name="Google Shape;220;p8"/>
          <p:cNvSpPr txBox="1"/>
          <p:nvPr/>
        </p:nvSpPr>
        <p:spPr>
          <a:xfrm>
            <a:off x="6795449" y="6950235"/>
            <a:ext cx="6000464" cy="2616101"/>
          </a:xfrm>
          <a:prstGeom prst="rect">
            <a:avLst/>
          </a:prstGeom>
          <a:solidFill>
            <a:srgbClr val="B3C6E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Assumptions:</a:t>
            </a:r>
            <a:endParaRPr b="0" i="0" sz="24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The drink shall be delivered to me in less than 5 minutes (unless it’s a pourover-based drink, a big line, etc.) </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 ”reasonable” amount of chocolate will be included</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That a decaf request = decaf received. What does it mean anyway?</a:t>
            </a:r>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No other shop is providing the mocha.</a:t>
            </a:r>
            <a:endParaRPr/>
          </a:p>
        </p:txBody>
      </p:sp>
      <p:sp>
        <p:nvSpPr>
          <p:cNvPr id="221" name="Google Shape;221;p8"/>
          <p:cNvSpPr txBox="1"/>
          <p:nvPr>
            <p:ph idx="12" type="sldNum"/>
          </p:nvPr>
        </p:nvSpPr>
        <p:spPr>
          <a:xfrm>
            <a:off x="12465354" y="9412663"/>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9"/>
          <p:cNvSpPr txBox="1"/>
          <p:nvPr>
            <p:ph type="title"/>
          </p:nvPr>
        </p:nvSpPr>
        <p:spPr>
          <a:xfrm>
            <a:off x="2138371" y="352577"/>
            <a:ext cx="10866429" cy="990196"/>
          </a:xfrm>
          <a:prstGeom prst="rect">
            <a:avLst/>
          </a:prstGeom>
          <a:noFill/>
          <a:ln>
            <a:noFill/>
          </a:ln>
        </p:spPr>
        <p:txBody>
          <a:bodyPr anchorCtr="0" anchor="ctr" bIns="45700" lIns="45700" spcFirstLastPara="1" rIns="45700" wrap="square" tIns="45700">
            <a:normAutofit fontScale="90000"/>
          </a:bodyPr>
          <a:lstStyle/>
          <a:p>
            <a:pPr indent="0" lvl="0" marL="0" rtl="0" algn="l">
              <a:lnSpc>
                <a:spcPct val="90000"/>
              </a:lnSpc>
              <a:spcBef>
                <a:spcPts val="0"/>
              </a:spcBef>
              <a:spcAft>
                <a:spcPts val="0"/>
              </a:spcAft>
              <a:buClr>
                <a:schemeClr val="accent1"/>
              </a:buClr>
              <a:buSzPct val="100000"/>
              <a:buFont typeface="Tahoma"/>
              <a:buNone/>
            </a:pPr>
            <a:r>
              <a:rPr b="1" lang="en-US">
                <a:solidFill>
                  <a:schemeClr val="accent1"/>
                </a:solidFill>
              </a:rPr>
              <a:t>Welcome to the world of requirements!</a:t>
            </a:r>
            <a:endParaRPr/>
          </a:p>
        </p:txBody>
      </p:sp>
      <p:sp>
        <p:nvSpPr>
          <p:cNvPr id="227" name="Google Shape;227;p9"/>
          <p:cNvSpPr txBox="1"/>
          <p:nvPr>
            <p:ph idx="1" type="body"/>
          </p:nvPr>
        </p:nvSpPr>
        <p:spPr>
          <a:xfrm>
            <a:off x="1150818" y="1919923"/>
            <a:ext cx="10266218" cy="2361132"/>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Clr>
                <a:srgbClr val="000000"/>
              </a:buClr>
              <a:buSzPts val="2600"/>
              <a:buFont typeface="Tahoma"/>
              <a:buNone/>
            </a:pPr>
            <a:r>
              <a:rPr lang="en-US"/>
              <a:t>You’ll start to realize…how many deliverables you accept on a daily basis where you’ve not fully specified details and how it turns out ok…most of the time. </a:t>
            </a:r>
            <a:endParaRPr/>
          </a:p>
        </p:txBody>
      </p:sp>
      <p:sp>
        <p:nvSpPr>
          <p:cNvPr id="228" name="Google Shape;228;p9"/>
          <p:cNvSpPr txBox="1"/>
          <p:nvPr/>
        </p:nvSpPr>
        <p:spPr>
          <a:xfrm>
            <a:off x="1369291" y="4053523"/>
            <a:ext cx="10266218" cy="23611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Clr>
                <a:srgbClr val="000000"/>
              </a:buClr>
              <a:buSzPts val="2600"/>
              <a:buFont typeface="Tahoma"/>
              <a:buNone/>
            </a:pPr>
            <a:r>
              <a:rPr b="0" i="0" lang="en-US" sz="2600" u="none" cap="none" strike="noStrike">
                <a:solidFill>
                  <a:srgbClr val="000000"/>
                </a:solidFill>
                <a:latin typeface="Tahoma"/>
                <a:ea typeface="Tahoma"/>
                <a:cs typeface="Tahoma"/>
                <a:sym typeface="Tahoma"/>
              </a:rPr>
              <a:t>DISCLAIMER: This presentation is not meant to forever ruin your enjoyment of the simple things in life and all the things we know and trust on a daily basis.</a:t>
            </a:r>
            <a:endParaRPr/>
          </a:p>
        </p:txBody>
      </p:sp>
      <p:sp>
        <p:nvSpPr>
          <p:cNvPr id="229" name="Google Shape;229;p9"/>
          <p:cNvSpPr txBox="1"/>
          <p:nvPr/>
        </p:nvSpPr>
        <p:spPr>
          <a:xfrm>
            <a:off x="3251200" y="6045323"/>
            <a:ext cx="65024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  (You may gasp at how much we assume and trust, though!)</a:t>
            </a:r>
            <a:endParaRPr/>
          </a:p>
        </p:txBody>
      </p:sp>
      <p:sp>
        <p:nvSpPr>
          <p:cNvPr id="230" name="Google Shape;230;p9"/>
          <p:cNvSpPr txBox="1"/>
          <p:nvPr>
            <p:ph idx="12" type="sldNum"/>
          </p:nvPr>
        </p:nvSpPr>
        <p:spPr>
          <a:xfrm>
            <a:off x="11780162" y="9146117"/>
            <a:ext cx="330559" cy="307341"/>
          </a:xfrm>
          <a:prstGeom prst="rect">
            <a:avLst/>
          </a:prstGeom>
          <a:noFill/>
          <a:ln>
            <a:noFill/>
          </a:ln>
        </p:spPr>
        <p:txBody>
          <a:bodyPr anchorCtr="0" anchor="ctr" bIns="45700" lIns="45700" spcFirstLastPara="1" rIns="45700" wrap="square" tIns="45700">
            <a:spAutoFit/>
          </a:bodyPr>
          <a:lstStyle/>
          <a:p>
            <a:pPr indent="0" lvl="0" marL="0" rtl="0" algn="r">
              <a:lnSpc>
                <a:spcPct val="100000"/>
              </a:lnSpc>
              <a:spcBef>
                <a:spcPts val="0"/>
              </a:spcBef>
              <a:spcAft>
                <a:spcPts val="0"/>
              </a:spcAft>
              <a:buClr>
                <a:srgbClr val="000000"/>
              </a:buClr>
              <a:buSzPts val="1400"/>
              <a:buFont typeface="Tahoma"/>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