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6" r:id="rId6"/>
    <p:sldMasterId id="2147483692" r:id="rId7"/>
    <p:sldMasterId id="2147484062" r:id="rId8"/>
  </p:sldMasterIdLst>
  <p:notesMasterIdLst>
    <p:notesMasterId r:id="rId32"/>
  </p:notesMasterIdLst>
  <p:sldIdLst>
    <p:sldId id="380" r:id="rId9"/>
    <p:sldId id="381" r:id="rId10"/>
    <p:sldId id="2072578238" r:id="rId11"/>
    <p:sldId id="2072578242" r:id="rId12"/>
    <p:sldId id="2072578221" r:id="rId13"/>
    <p:sldId id="2072578239" r:id="rId14"/>
    <p:sldId id="2072578240" r:id="rId15"/>
    <p:sldId id="2072578084" r:id="rId16"/>
    <p:sldId id="2072578208" r:id="rId17"/>
    <p:sldId id="640" r:id="rId18"/>
    <p:sldId id="681" r:id="rId19"/>
    <p:sldId id="682" r:id="rId20"/>
    <p:sldId id="2072578243" r:id="rId21"/>
    <p:sldId id="584" r:id="rId22"/>
    <p:sldId id="685" r:id="rId23"/>
    <p:sldId id="2072578244" r:id="rId24"/>
    <p:sldId id="2072578245" r:id="rId25"/>
    <p:sldId id="691" r:id="rId26"/>
    <p:sldId id="257" r:id="rId27"/>
    <p:sldId id="2072578246" r:id="rId28"/>
    <p:sldId id="2072578247" r:id="rId29"/>
    <p:sldId id="2072578248" r:id="rId30"/>
    <p:sldId id="1042653214" r:id="rId31"/>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7.24 PI Launchpad" id="{519F97BD-D267-C448-A903-77012CE75B3B}">
          <p14:sldIdLst>
            <p14:sldId id="380"/>
            <p14:sldId id="381"/>
            <p14:sldId id="2072578238"/>
            <p14:sldId id="2072578242"/>
            <p14:sldId id="2072578221"/>
            <p14:sldId id="2072578239"/>
            <p14:sldId id="2072578240"/>
            <p14:sldId id="2072578084"/>
            <p14:sldId id="2072578208"/>
            <p14:sldId id="640"/>
            <p14:sldId id="681"/>
            <p14:sldId id="682"/>
            <p14:sldId id="2072578243"/>
            <p14:sldId id="584"/>
            <p14:sldId id="685"/>
            <p14:sldId id="2072578244"/>
            <p14:sldId id="2072578245"/>
            <p14:sldId id="691"/>
            <p14:sldId id="257"/>
            <p14:sldId id="2072578246"/>
            <p14:sldId id="2072578247"/>
            <p14:sldId id="2072578248"/>
            <p14:sldId id="1042653214"/>
          </p14:sldIdLst>
        </p14:section>
      </p14:sectionLst>
    </p:ext>
    <p:ext uri="{EFAFB233-063F-42B5-8137-9DF3F51BA10A}">
      <p15:sldGuideLst xmlns:p15="http://schemas.microsoft.com/office/powerpoint/2012/main">
        <p15:guide id="1" orient="horz" pos="4032" userDrawn="1">
          <p15:clr>
            <a:srgbClr val="A4A3A4"/>
          </p15:clr>
        </p15:guide>
        <p15:guide id="2" pos="7440" userDrawn="1">
          <p15:clr>
            <a:srgbClr val="A4A3A4"/>
          </p15:clr>
        </p15:guide>
        <p15:guide id="3" pos="240" userDrawn="1">
          <p15:clr>
            <a:srgbClr val="A4A3A4"/>
          </p15:clr>
        </p15:guide>
        <p15:guide id="4" orient="horz" pos="528" userDrawn="1">
          <p15:clr>
            <a:srgbClr val="A4A3A4"/>
          </p15:clr>
        </p15:guide>
        <p15:guide id="5" pos="72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96CB"/>
    <a:srgbClr val="C3B3E9"/>
    <a:srgbClr val="14694D"/>
    <a:srgbClr val="5DA21B"/>
    <a:srgbClr val="0B3348"/>
    <a:srgbClr val="218829"/>
    <a:srgbClr val="A29D33"/>
    <a:srgbClr val="7148C1"/>
    <a:srgbClr val="BD4269"/>
    <a:srgbClr val="BD4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6290F-595A-FB43-B280-FC73768056BC}" v="605" dt="2023-07-20T18:58:27.590"/>
    <p1510:client id="{27A8914E-CD4D-01DA-823C-C6BF49E3A383}" v="195" dt="2023-07-20T19:02:12.368"/>
    <p1510:client id="{43B35103-B70A-445B-A0A8-B8E0EEE231AA}" v="3" dt="2023-07-21T11:28:51.179"/>
    <p1510:client id="{45EFD3E6-FB94-3D65-7334-578052FA39B0}" v="6" dt="2023-07-20T23:26:38.888"/>
    <p1510:client id="{5C6D686F-C7AD-45A8-8928-2921F010D237}" v="44" dt="2023-07-24T12:54:32.133"/>
    <p1510:client id="{6E98DE03-E21F-47DB-8211-C8E1B55601E9}" vWet="2" dt="2023-07-24T01:14:15.561"/>
    <p1510:client id="{89933540-5C32-9538-D17D-1F54069A54C5}" v="2" dt="2023-07-20T16:31:26.650"/>
    <p1510:client id="{9E0B5253-06D5-488A-601B-2378566F2D41}" v="27" dt="2023-07-24T11:31:58.969"/>
    <p1510:client id="{BBF24B4F-C485-2B48-647A-11B02D6243CB}" v="93" dt="2023-07-24T11:29:52.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920" y="44"/>
      </p:cViewPr>
      <p:guideLst>
        <p:guide orient="horz" pos="4032"/>
        <p:guide pos="7440"/>
        <p:guide pos="240"/>
        <p:guide orient="horz" pos="528"/>
        <p:guide pos="7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5797"/>
          </a:xfrm>
          <a:prstGeom prst="rect">
            <a:avLst/>
          </a:prstGeom>
        </p:spPr>
        <p:txBody>
          <a:bodyPr vert="horz" lIns="92948" tIns="46474" rIns="92948" bIns="46474" rtlCol="0"/>
          <a:lstStyle>
            <a:lvl1pPr algn="l">
              <a:defRPr sz="1200"/>
            </a:lvl1pPr>
          </a:lstStyle>
          <a:p>
            <a:endParaRPr lang="en-US"/>
          </a:p>
        </p:txBody>
      </p:sp>
      <p:sp>
        <p:nvSpPr>
          <p:cNvPr id="3" name="Date Placeholder 2"/>
          <p:cNvSpPr>
            <a:spLocks noGrp="1"/>
          </p:cNvSpPr>
          <p:nvPr>
            <p:ph type="dt" idx="1"/>
          </p:nvPr>
        </p:nvSpPr>
        <p:spPr>
          <a:xfrm>
            <a:off x="3956551" y="1"/>
            <a:ext cx="3026833" cy="465797"/>
          </a:xfrm>
          <a:prstGeom prst="rect">
            <a:avLst/>
          </a:prstGeom>
        </p:spPr>
        <p:txBody>
          <a:bodyPr vert="horz" lIns="92948" tIns="46474" rIns="92948" bIns="46474" rtlCol="0"/>
          <a:lstStyle>
            <a:lvl1pPr algn="r">
              <a:defRPr sz="1200"/>
            </a:lvl1pPr>
          </a:lstStyle>
          <a:p>
            <a:fld id="{9EE05788-8B46-0F47-B527-C7DCE6E15E42}" type="datetimeFigureOut">
              <a:rPr lang="en-US" smtClean="0"/>
              <a:t>7/24/2023</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48" tIns="46474" rIns="92948" bIns="46474"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48" tIns="46474" rIns="92948" bIns="46474"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48" tIns="46474" rIns="92948" bIns="46474" rtlCol="0" anchor="b"/>
          <a:lstStyle>
            <a:lvl1pPr algn="r">
              <a:defRPr sz="1200"/>
            </a:lvl1pPr>
          </a:lstStyle>
          <a:p>
            <a:fld id="{1EEF4E78-09E2-4D4A-B56F-4484432C677A}" type="slidenum">
              <a:rPr lang="en-US" smtClean="0"/>
              <a:t>‹#›</a:t>
            </a:fld>
            <a:endParaRPr lang="en-US"/>
          </a:p>
        </p:txBody>
      </p:sp>
    </p:spTree>
    <p:extLst>
      <p:ext uri="{BB962C8B-B14F-4D97-AF65-F5344CB8AC3E}">
        <p14:creationId xmlns:p14="http://schemas.microsoft.com/office/powerpoint/2010/main" val="3793606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9481">
              <a:defRPr/>
            </a:pPr>
            <a:fld id="{146C0CBE-288C-D84B-B11F-1B62224BD7E3}" type="slidenum">
              <a:rPr lang="en-US" sz="1300">
                <a:solidFill>
                  <a:prstClr val="black"/>
                </a:solidFill>
                <a:latin typeface="Calibri" panose="020F0502020204030204"/>
              </a:rPr>
              <a:pPr defTabSz="929481">
                <a:defRPr/>
              </a:pPr>
              <a:t>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64280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14</a:t>
            </a:fld>
            <a:endParaRPr lang="en-US"/>
          </a:p>
        </p:txBody>
      </p:sp>
    </p:spTree>
    <p:extLst>
      <p:ext uri="{BB962C8B-B14F-4D97-AF65-F5344CB8AC3E}">
        <p14:creationId xmlns:p14="http://schemas.microsoft.com/office/powerpoint/2010/main" val="226153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15</a:t>
            </a:fld>
            <a:endParaRPr lang="en-US"/>
          </a:p>
        </p:txBody>
      </p:sp>
    </p:spTree>
    <p:extLst>
      <p:ext uri="{BB962C8B-B14F-4D97-AF65-F5344CB8AC3E}">
        <p14:creationId xmlns:p14="http://schemas.microsoft.com/office/powerpoint/2010/main" val="60788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182863-384D-A645-9536-8F1BA5D66C3E}" type="slidenum">
              <a:rPr lang="en-US" smtClean="0"/>
              <a:t>17</a:t>
            </a:fld>
            <a:endParaRPr lang="en-US"/>
          </a:p>
        </p:txBody>
      </p:sp>
    </p:spTree>
    <p:extLst>
      <p:ext uri="{BB962C8B-B14F-4D97-AF65-F5344CB8AC3E}">
        <p14:creationId xmlns:p14="http://schemas.microsoft.com/office/powerpoint/2010/main" val="2562734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18</a:t>
            </a:fld>
            <a:endParaRPr lang="en-US"/>
          </a:p>
        </p:txBody>
      </p:sp>
    </p:spTree>
    <p:extLst>
      <p:ext uri="{BB962C8B-B14F-4D97-AF65-F5344CB8AC3E}">
        <p14:creationId xmlns:p14="http://schemas.microsoft.com/office/powerpoint/2010/main" val="226917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19</a:t>
            </a:fld>
            <a:endParaRPr lang="en-US"/>
          </a:p>
        </p:txBody>
      </p:sp>
    </p:spTree>
    <p:extLst>
      <p:ext uri="{BB962C8B-B14F-4D97-AF65-F5344CB8AC3E}">
        <p14:creationId xmlns:p14="http://schemas.microsoft.com/office/powerpoint/2010/main" val="2932355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205">
              <a:defRPr/>
            </a:pPr>
            <a:r>
              <a:rPr lang="en-US" b="1">
                <a:solidFill>
                  <a:schemeClr val="bg1"/>
                </a:solidFill>
                <a:latin typeface="Arial" panose="020B0604020202020204" pitchFamily="34" charset="0"/>
                <a:cs typeface="Arial" panose="020B0604020202020204" pitchFamily="34" charset="0"/>
              </a:rPr>
              <a:t>The Low-Latitude Ionosphere/Thermosphere Enhancements in Density </a:t>
            </a:r>
            <a:r>
              <a:rPr lang="en-US">
                <a:solidFill>
                  <a:schemeClr val="bg1"/>
                </a:solidFill>
                <a:latin typeface="Arial" panose="020B0604020202020204" pitchFamily="34" charset="0"/>
                <a:cs typeface="Arial" panose="020B0604020202020204" pitchFamily="34" charset="0"/>
              </a:rPr>
              <a:t>(LLITED) mission will measure and study the equatorial temperature and wind anomaly (ETWA) that occurs in the neutral atmosphere, and the equatorial ionization anomaly (EIA) that occurs in the region containing charged particles. </a:t>
            </a:r>
          </a:p>
          <a:p>
            <a:r>
              <a:rPr lang="en-US" i="1">
                <a:solidFill>
                  <a:schemeClr val="bg1"/>
                </a:solidFill>
                <a:latin typeface="Arial" panose="020B0604020202020204" pitchFamily="34" charset="0"/>
                <a:cs typeface="Arial" panose="020B0604020202020204" pitchFamily="34" charset="0"/>
              </a:rPr>
              <a:t>Photo credit: Courtesy of The Aerospace Corporation</a:t>
            </a:r>
          </a:p>
          <a:p>
            <a:endParaRPr lang="en-US" i="1">
              <a:solidFill>
                <a:schemeClr val="bg1"/>
              </a:solidFill>
              <a:latin typeface="Arial" panose="020B0604020202020204" pitchFamily="34" charset="0"/>
              <a:cs typeface="Arial" panose="020B0604020202020204" pitchFamily="34" charset="0"/>
            </a:endParaRPr>
          </a:p>
          <a:p>
            <a:pPr defTabSz="912205">
              <a:defRPr/>
            </a:pPr>
            <a:r>
              <a:rPr lang="en-US" b="1">
                <a:solidFill>
                  <a:schemeClr val="bg1"/>
                </a:solidFill>
                <a:latin typeface="Arial" panose="020B0604020202020204" pitchFamily="34" charset="0"/>
                <a:cs typeface="Arial" panose="020B0604020202020204" pitchFamily="34" charset="0"/>
              </a:rPr>
              <a:t>The Scintillation Prediction Observations Research Task </a:t>
            </a:r>
            <a:r>
              <a:rPr lang="en-US">
                <a:solidFill>
                  <a:schemeClr val="bg1"/>
                </a:solidFill>
                <a:latin typeface="Arial" panose="020B0604020202020204" pitchFamily="34" charset="0"/>
                <a:cs typeface="Arial" panose="020B0604020202020204" pitchFamily="34" charset="0"/>
              </a:rPr>
              <a:t>(SPORT) explores where Earth’s weather meets space weather in the upper atmosphere—a dynamic region that plays a major role in the safety of our satellites and reliability of communication signals. </a:t>
            </a:r>
          </a:p>
          <a:p>
            <a:endParaRPr lang="en-US"/>
          </a:p>
        </p:txBody>
      </p:sp>
      <p:sp>
        <p:nvSpPr>
          <p:cNvPr id="4" name="Slide Number Placeholder 3"/>
          <p:cNvSpPr>
            <a:spLocks noGrp="1"/>
          </p:cNvSpPr>
          <p:nvPr>
            <p:ph type="sldNum" sz="quarter" idx="5"/>
          </p:nvPr>
        </p:nvSpPr>
        <p:spPr/>
        <p:txBody>
          <a:bodyPr/>
          <a:lstStyle/>
          <a:p>
            <a:fld id="{1EEF4E78-09E2-4D4A-B56F-4484432C677A}" type="slidenum">
              <a:rPr lang="en-US" smtClean="0"/>
              <a:t>22</a:t>
            </a:fld>
            <a:endParaRPr lang="en-US"/>
          </a:p>
        </p:txBody>
      </p:sp>
    </p:spTree>
    <p:extLst>
      <p:ext uri="{BB962C8B-B14F-4D97-AF65-F5344CB8AC3E}">
        <p14:creationId xmlns:p14="http://schemas.microsoft.com/office/powerpoint/2010/main" val="245061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F4E78-09E2-4D4A-B56F-4484432C677A}" type="slidenum">
              <a:rPr lang="en-US" smtClean="0"/>
              <a:t>23</a:t>
            </a:fld>
            <a:endParaRPr lang="en-US"/>
          </a:p>
        </p:txBody>
      </p:sp>
    </p:spTree>
    <p:extLst>
      <p:ext uri="{BB962C8B-B14F-4D97-AF65-F5344CB8AC3E}">
        <p14:creationId xmlns:p14="http://schemas.microsoft.com/office/powerpoint/2010/main" val="73912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EF4E78-09E2-4D4A-B56F-4484432C677A}" type="slidenum">
              <a:rPr lang="en-US" smtClean="0"/>
              <a:t>2</a:t>
            </a:fld>
            <a:endParaRPr lang="en-US"/>
          </a:p>
        </p:txBody>
      </p:sp>
    </p:spTree>
    <p:extLst>
      <p:ext uri="{BB962C8B-B14F-4D97-AF65-F5344CB8AC3E}">
        <p14:creationId xmlns:p14="http://schemas.microsoft.com/office/powerpoint/2010/main" val="76142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2205">
              <a:defRPr/>
            </a:pPr>
            <a:fld id="{146C0CBE-288C-D84B-B11F-1B62224BD7E3}" type="slidenum">
              <a:rPr lang="en-US">
                <a:solidFill>
                  <a:prstClr val="black"/>
                </a:solidFill>
                <a:latin typeface="Calibri" panose="020F0502020204030204"/>
              </a:rPr>
              <a:pPr defTabSz="912205">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04224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F4E78-09E2-4D4A-B56F-4484432C677A}" type="slidenum">
              <a:rPr lang="en-US" smtClean="0"/>
              <a:t>8</a:t>
            </a:fld>
            <a:endParaRPr lang="en-US"/>
          </a:p>
        </p:txBody>
      </p:sp>
    </p:spTree>
    <p:extLst>
      <p:ext uri="{BB962C8B-B14F-4D97-AF65-F5344CB8AC3E}">
        <p14:creationId xmlns:p14="http://schemas.microsoft.com/office/powerpoint/2010/main" val="139004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F4E78-09E2-4D4A-B56F-4484432C677A}" type="slidenum">
              <a:rPr lang="en-US" smtClean="0"/>
              <a:t>9</a:t>
            </a:fld>
            <a:endParaRPr lang="en-US"/>
          </a:p>
        </p:txBody>
      </p:sp>
    </p:spTree>
    <p:extLst>
      <p:ext uri="{BB962C8B-B14F-4D97-AF65-F5344CB8AC3E}">
        <p14:creationId xmlns:p14="http://schemas.microsoft.com/office/powerpoint/2010/main" val="201158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57842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2205">
              <a:defRPr/>
            </a:pPr>
            <a:fld id="{146C0CBE-288C-D84B-B11F-1B62224BD7E3}" type="slidenum">
              <a:rPr lang="en-US">
                <a:solidFill>
                  <a:prstClr val="black"/>
                </a:solidFill>
                <a:latin typeface="Calibri" panose="020F0502020204030204"/>
              </a:rPr>
              <a:pPr defTabSz="912205">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85202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12</a:t>
            </a:fld>
            <a:endParaRPr lang="en-US"/>
          </a:p>
        </p:txBody>
      </p:sp>
    </p:spTree>
    <p:extLst>
      <p:ext uri="{BB962C8B-B14F-4D97-AF65-F5344CB8AC3E}">
        <p14:creationId xmlns:p14="http://schemas.microsoft.com/office/powerpoint/2010/main" val="245436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F4E78-09E2-4D4A-B56F-4484432C677A}" type="slidenum">
              <a:rPr lang="en-US" smtClean="0"/>
              <a:t>13</a:t>
            </a:fld>
            <a:endParaRPr lang="en-US"/>
          </a:p>
        </p:txBody>
      </p:sp>
    </p:spTree>
    <p:extLst>
      <p:ext uri="{BB962C8B-B14F-4D97-AF65-F5344CB8AC3E}">
        <p14:creationId xmlns:p14="http://schemas.microsoft.com/office/powerpoint/2010/main" val="233425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F490-68FF-1F2F-EEA2-42379B183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C1C815-88AC-FB5D-5A6A-9FCC5AD6E2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1C2EA1-A9A1-AC78-1181-D99CBAAC9A56}"/>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5" name="Footer Placeholder 4">
            <a:extLst>
              <a:ext uri="{FF2B5EF4-FFF2-40B4-BE49-F238E27FC236}">
                <a16:creationId xmlns:a16="http://schemas.microsoft.com/office/drawing/2014/main" id="{FD2B9C29-0213-06A4-DA7F-663E19F05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91D75-5A85-EA79-1D30-DBEB64179C80}"/>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141735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3C24-48C2-7A8C-3479-C9572A39C4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292C57-49AA-B419-3AB7-ACA1C6F83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29291-DB8E-6718-1D2A-E634F2B4AB83}"/>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5" name="Footer Placeholder 4">
            <a:extLst>
              <a:ext uri="{FF2B5EF4-FFF2-40B4-BE49-F238E27FC236}">
                <a16:creationId xmlns:a16="http://schemas.microsoft.com/office/drawing/2014/main" id="{6E10E115-A893-BE71-6A9F-51087A7C4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F33AB-E0E0-6B15-B48C-1852E3E94D3C}"/>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401433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FD09D0-1E8F-4469-0A29-5979A95F0A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D34CEB-B424-7702-C923-2F578C9B19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28F70-857B-18A4-07E3-CC317C81B9D9}"/>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5" name="Footer Placeholder 4">
            <a:extLst>
              <a:ext uri="{FF2B5EF4-FFF2-40B4-BE49-F238E27FC236}">
                <a16:creationId xmlns:a16="http://schemas.microsoft.com/office/drawing/2014/main" id="{291A0DF6-4F86-A99B-072A-F475919EF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135C0-7F41-A4D7-9877-DAD4D17E09C0}"/>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138857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Tree>
    <p:extLst>
      <p:ext uri="{BB962C8B-B14F-4D97-AF65-F5344CB8AC3E}">
        <p14:creationId xmlns:p14="http://schemas.microsoft.com/office/powerpoint/2010/main" val="1367334091"/>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Tree>
    <p:extLst>
      <p:ext uri="{BB962C8B-B14F-4D97-AF65-F5344CB8AC3E}">
        <p14:creationId xmlns:p14="http://schemas.microsoft.com/office/powerpoint/2010/main" val="2995058546"/>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1DDB-040B-49AF-49E1-C2D0F5AE481E}"/>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9">
            <a:extLst>
              <a:ext uri="{FF2B5EF4-FFF2-40B4-BE49-F238E27FC236}">
                <a16:creationId xmlns:a16="http://schemas.microsoft.com/office/drawing/2014/main" id="{6C26CE42-D394-43A3-9991-3999B842670F}"/>
              </a:ext>
            </a:extLst>
          </p:cNvPr>
          <p:cNvSpPr>
            <a:spLocks noGrp="1"/>
          </p:cNvSpPr>
          <p:nvPr>
            <p:ph type="body" sz="quarter" idx="15" hasCustomPrompt="1"/>
          </p:nvPr>
        </p:nvSpPr>
        <p:spPr>
          <a:xfrm>
            <a:off x="6715581" y="4610887"/>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24" name="Text Placeholder 29">
            <a:extLst>
              <a:ext uri="{FF2B5EF4-FFF2-40B4-BE49-F238E27FC236}">
                <a16:creationId xmlns:a16="http://schemas.microsoft.com/office/drawing/2014/main" id="{7EF57552-9B58-31CD-7250-21A47B0150F1}"/>
              </a:ext>
            </a:extLst>
          </p:cNvPr>
          <p:cNvSpPr>
            <a:spLocks noGrp="1"/>
          </p:cNvSpPr>
          <p:nvPr>
            <p:ph type="body" sz="quarter" idx="16" hasCustomPrompt="1"/>
          </p:nvPr>
        </p:nvSpPr>
        <p:spPr>
          <a:xfrm>
            <a:off x="6715581" y="4860434"/>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28" name="Text Placeholder 29">
            <a:extLst>
              <a:ext uri="{FF2B5EF4-FFF2-40B4-BE49-F238E27FC236}">
                <a16:creationId xmlns:a16="http://schemas.microsoft.com/office/drawing/2014/main" id="{947860CE-C44F-E642-0D70-A3EABDA65BCC}"/>
              </a:ext>
            </a:extLst>
          </p:cNvPr>
          <p:cNvSpPr>
            <a:spLocks noGrp="1"/>
          </p:cNvSpPr>
          <p:nvPr>
            <p:ph type="body" sz="quarter" idx="17" hasCustomPrompt="1"/>
          </p:nvPr>
        </p:nvSpPr>
        <p:spPr>
          <a:xfrm>
            <a:off x="5822742" y="4523696"/>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03</a:t>
            </a:r>
          </a:p>
        </p:txBody>
      </p:sp>
      <p:sp>
        <p:nvSpPr>
          <p:cNvPr id="29" name="Text Placeholder 29">
            <a:extLst>
              <a:ext uri="{FF2B5EF4-FFF2-40B4-BE49-F238E27FC236}">
                <a16:creationId xmlns:a16="http://schemas.microsoft.com/office/drawing/2014/main" id="{01C047E1-B342-1714-4272-8E10A176283A}"/>
              </a:ext>
            </a:extLst>
          </p:cNvPr>
          <p:cNvSpPr>
            <a:spLocks noGrp="1"/>
          </p:cNvSpPr>
          <p:nvPr>
            <p:ph type="body" sz="quarter" idx="18" hasCustomPrompt="1"/>
          </p:nvPr>
        </p:nvSpPr>
        <p:spPr>
          <a:xfrm>
            <a:off x="6717269" y="2554341"/>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0" name="Text Placeholder 29">
            <a:extLst>
              <a:ext uri="{FF2B5EF4-FFF2-40B4-BE49-F238E27FC236}">
                <a16:creationId xmlns:a16="http://schemas.microsoft.com/office/drawing/2014/main" id="{9C175A04-C715-B5BD-04F4-472E28493CDC}"/>
              </a:ext>
            </a:extLst>
          </p:cNvPr>
          <p:cNvSpPr>
            <a:spLocks noGrp="1"/>
          </p:cNvSpPr>
          <p:nvPr>
            <p:ph type="body" sz="quarter" idx="19" hasCustomPrompt="1"/>
          </p:nvPr>
        </p:nvSpPr>
        <p:spPr>
          <a:xfrm>
            <a:off x="6717269" y="2803888"/>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1" name="Text Placeholder 29">
            <a:extLst>
              <a:ext uri="{FF2B5EF4-FFF2-40B4-BE49-F238E27FC236}">
                <a16:creationId xmlns:a16="http://schemas.microsoft.com/office/drawing/2014/main" id="{5C89BA1C-E79B-82FF-C3D6-AC78F4CAB5A2}"/>
              </a:ext>
            </a:extLst>
          </p:cNvPr>
          <p:cNvSpPr>
            <a:spLocks noGrp="1"/>
          </p:cNvSpPr>
          <p:nvPr>
            <p:ph type="body" sz="quarter" idx="20" hasCustomPrompt="1"/>
          </p:nvPr>
        </p:nvSpPr>
        <p:spPr>
          <a:xfrm>
            <a:off x="5824430" y="2467150"/>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01</a:t>
            </a:r>
          </a:p>
        </p:txBody>
      </p:sp>
      <p:sp>
        <p:nvSpPr>
          <p:cNvPr id="32" name="Text Placeholder 29">
            <a:extLst>
              <a:ext uri="{FF2B5EF4-FFF2-40B4-BE49-F238E27FC236}">
                <a16:creationId xmlns:a16="http://schemas.microsoft.com/office/drawing/2014/main" id="{095E7DD3-B9B0-C54E-8576-1B6D5A0FDF93}"/>
              </a:ext>
            </a:extLst>
          </p:cNvPr>
          <p:cNvSpPr>
            <a:spLocks noGrp="1"/>
          </p:cNvSpPr>
          <p:nvPr>
            <p:ph type="body" sz="quarter" idx="21" hasCustomPrompt="1"/>
          </p:nvPr>
        </p:nvSpPr>
        <p:spPr>
          <a:xfrm>
            <a:off x="6713358" y="358761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3" name="Text Placeholder 29">
            <a:extLst>
              <a:ext uri="{FF2B5EF4-FFF2-40B4-BE49-F238E27FC236}">
                <a16:creationId xmlns:a16="http://schemas.microsoft.com/office/drawing/2014/main" id="{BEAB5FAA-4B52-3294-A7EB-FCCE8D2DECBD}"/>
              </a:ext>
            </a:extLst>
          </p:cNvPr>
          <p:cNvSpPr>
            <a:spLocks noGrp="1"/>
          </p:cNvSpPr>
          <p:nvPr>
            <p:ph type="body" sz="quarter" idx="22" hasCustomPrompt="1"/>
          </p:nvPr>
        </p:nvSpPr>
        <p:spPr>
          <a:xfrm>
            <a:off x="6713358" y="383715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4" name="Text Placeholder 29">
            <a:extLst>
              <a:ext uri="{FF2B5EF4-FFF2-40B4-BE49-F238E27FC236}">
                <a16:creationId xmlns:a16="http://schemas.microsoft.com/office/drawing/2014/main" id="{00DA802A-A3E4-CA18-1A9A-EDAA36BA0970}"/>
              </a:ext>
            </a:extLst>
          </p:cNvPr>
          <p:cNvSpPr>
            <a:spLocks noGrp="1"/>
          </p:cNvSpPr>
          <p:nvPr>
            <p:ph type="body" sz="quarter" idx="23" hasCustomPrompt="1"/>
          </p:nvPr>
        </p:nvSpPr>
        <p:spPr>
          <a:xfrm>
            <a:off x="5820519" y="350042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02</a:t>
            </a:r>
          </a:p>
        </p:txBody>
      </p:sp>
      <p:sp>
        <p:nvSpPr>
          <p:cNvPr id="35" name="Text Placeholder 29">
            <a:extLst>
              <a:ext uri="{FF2B5EF4-FFF2-40B4-BE49-F238E27FC236}">
                <a16:creationId xmlns:a16="http://schemas.microsoft.com/office/drawing/2014/main" id="{9E6D3566-D7D2-6F8C-C376-D140A2205A98}"/>
              </a:ext>
            </a:extLst>
          </p:cNvPr>
          <p:cNvSpPr>
            <a:spLocks noGrp="1"/>
          </p:cNvSpPr>
          <p:nvPr>
            <p:ph type="body" sz="quarter" idx="24" hasCustomPrompt="1"/>
          </p:nvPr>
        </p:nvSpPr>
        <p:spPr>
          <a:xfrm>
            <a:off x="9812335" y="254025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6" name="Text Placeholder 29">
            <a:extLst>
              <a:ext uri="{FF2B5EF4-FFF2-40B4-BE49-F238E27FC236}">
                <a16:creationId xmlns:a16="http://schemas.microsoft.com/office/drawing/2014/main" id="{5C1B3B53-6C82-5EAD-F52D-1C9BD1DA2D04}"/>
              </a:ext>
            </a:extLst>
          </p:cNvPr>
          <p:cNvSpPr>
            <a:spLocks noGrp="1"/>
          </p:cNvSpPr>
          <p:nvPr>
            <p:ph type="body" sz="quarter" idx="25" hasCustomPrompt="1"/>
          </p:nvPr>
        </p:nvSpPr>
        <p:spPr>
          <a:xfrm>
            <a:off x="9812335" y="278980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7" name="Text Placeholder 29">
            <a:extLst>
              <a:ext uri="{FF2B5EF4-FFF2-40B4-BE49-F238E27FC236}">
                <a16:creationId xmlns:a16="http://schemas.microsoft.com/office/drawing/2014/main" id="{42550267-A00C-EFF1-6A5D-132757A11AB7}"/>
              </a:ext>
            </a:extLst>
          </p:cNvPr>
          <p:cNvSpPr>
            <a:spLocks noGrp="1"/>
          </p:cNvSpPr>
          <p:nvPr>
            <p:ph type="body" sz="quarter" idx="26" hasCustomPrompt="1"/>
          </p:nvPr>
        </p:nvSpPr>
        <p:spPr>
          <a:xfrm>
            <a:off x="8919496" y="245306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04</a:t>
            </a:r>
          </a:p>
        </p:txBody>
      </p:sp>
      <p:sp>
        <p:nvSpPr>
          <p:cNvPr id="38" name="Text Placeholder 29">
            <a:extLst>
              <a:ext uri="{FF2B5EF4-FFF2-40B4-BE49-F238E27FC236}">
                <a16:creationId xmlns:a16="http://schemas.microsoft.com/office/drawing/2014/main" id="{A176DF8C-24E0-ED15-46A8-1A4B6833444D}"/>
              </a:ext>
            </a:extLst>
          </p:cNvPr>
          <p:cNvSpPr>
            <a:spLocks noGrp="1"/>
          </p:cNvSpPr>
          <p:nvPr>
            <p:ph type="body" sz="quarter" idx="27" hasCustomPrompt="1"/>
          </p:nvPr>
        </p:nvSpPr>
        <p:spPr>
          <a:xfrm>
            <a:off x="9810962" y="358706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9" name="Text Placeholder 29">
            <a:extLst>
              <a:ext uri="{FF2B5EF4-FFF2-40B4-BE49-F238E27FC236}">
                <a16:creationId xmlns:a16="http://schemas.microsoft.com/office/drawing/2014/main" id="{D2CDA964-812E-DE2F-3A8D-0B273D7B62A2}"/>
              </a:ext>
            </a:extLst>
          </p:cNvPr>
          <p:cNvSpPr>
            <a:spLocks noGrp="1"/>
          </p:cNvSpPr>
          <p:nvPr>
            <p:ph type="body" sz="quarter" idx="28" hasCustomPrompt="1"/>
          </p:nvPr>
        </p:nvSpPr>
        <p:spPr>
          <a:xfrm>
            <a:off x="9810962" y="383661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0" name="Text Placeholder 29">
            <a:extLst>
              <a:ext uri="{FF2B5EF4-FFF2-40B4-BE49-F238E27FC236}">
                <a16:creationId xmlns:a16="http://schemas.microsoft.com/office/drawing/2014/main" id="{66728A9F-5BA4-6A76-4ACE-D9E3B1D080B7}"/>
              </a:ext>
            </a:extLst>
          </p:cNvPr>
          <p:cNvSpPr>
            <a:spLocks noGrp="1"/>
          </p:cNvSpPr>
          <p:nvPr>
            <p:ph type="body" sz="quarter" idx="29" hasCustomPrompt="1"/>
          </p:nvPr>
        </p:nvSpPr>
        <p:spPr>
          <a:xfrm>
            <a:off x="8918123" y="349987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05</a:t>
            </a:r>
          </a:p>
        </p:txBody>
      </p:sp>
      <p:sp>
        <p:nvSpPr>
          <p:cNvPr id="41" name="Text Placeholder 29">
            <a:extLst>
              <a:ext uri="{FF2B5EF4-FFF2-40B4-BE49-F238E27FC236}">
                <a16:creationId xmlns:a16="http://schemas.microsoft.com/office/drawing/2014/main" id="{DACEF338-E9C2-8D91-AAD1-D063B805A9C1}"/>
              </a:ext>
            </a:extLst>
          </p:cNvPr>
          <p:cNvSpPr>
            <a:spLocks noGrp="1"/>
          </p:cNvSpPr>
          <p:nvPr>
            <p:ph type="body" sz="quarter" idx="30" hasCustomPrompt="1"/>
          </p:nvPr>
        </p:nvSpPr>
        <p:spPr>
          <a:xfrm>
            <a:off x="9810962" y="463476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42" name="Text Placeholder 29">
            <a:extLst>
              <a:ext uri="{FF2B5EF4-FFF2-40B4-BE49-F238E27FC236}">
                <a16:creationId xmlns:a16="http://schemas.microsoft.com/office/drawing/2014/main" id="{2EDC52C4-3883-C627-945E-6A3C40FF5F64}"/>
              </a:ext>
            </a:extLst>
          </p:cNvPr>
          <p:cNvSpPr>
            <a:spLocks noGrp="1"/>
          </p:cNvSpPr>
          <p:nvPr>
            <p:ph type="body" sz="quarter" idx="31" hasCustomPrompt="1"/>
          </p:nvPr>
        </p:nvSpPr>
        <p:spPr>
          <a:xfrm>
            <a:off x="9810962" y="488430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3" name="Text Placeholder 29">
            <a:extLst>
              <a:ext uri="{FF2B5EF4-FFF2-40B4-BE49-F238E27FC236}">
                <a16:creationId xmlns:a16="http://schemas.microsoft.com/office/drawing/2014/main" id="{DFB136E6-93A0-E544-9015-6DBC76E7EF95}"/>
              </a:ext>
            </a:extLst>
          </p:cNvPr>
          <p:cNvSpPr>
            <a:spLocks noGrp="1"/>
          </p:cNvSpPr>
          <p:nvPr>
            <p:ph type="body" sz="quarter" idx="32" hasCustomPrompt="1"/>
          </p:nvPr>
        </p:nvSpPr>
        <p:spPr>
          <a:xfrm>
            <a:off x="8918123" y="454757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06</a:t>
            </a:r>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2" name="Text Placeholder 27">
            <a:extLst>
              <a:ext uri="{FF2B5EF4-FFF2-40B4-BE49-F238E27FC236}">
                <a16:creationId xmlns:a16="http://schemas.microsoft.com/office/drawing/2014/main" id="{53DA19E8-2CCF-97DF-6561-4D87E3129BBE}"/>
              </a:ext>
            </a:extLst>
          </p:cNvPr>
          <p:cNvSpPr>
            <a:spLocks noGrp="1"/>
          </p:cNvSpPr>
          <p:nvPr>
            <p:ph type="body" sz="quarter" idx="14" hasCustomPrompt="1"/>
          </p:nvPr>
        </p:nvSpPr>
        <p:spPr>
          <a:xfrm>
            <a:off x="5878860" y="1440227"/>
            <a:ext cx="5572911" cy="769441"/>
          </a:xfrm>
        </p:spPr>
        <p:txBody>
          <a:bodyPr/>
          <a:lstStyle>
            <a:lvl1pPr algn="l">
              <a:defRPr sz="4400" b="1">
                <a:solidFill>
                  <a:srgbClr val="B096C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Agenda</a:t>
            </a:r>
          </a:p>
        </p:txBody>
      </p:sp>
    </p:spTree>
    <p:extLst>
      <p:ext uri="{BB962C8B-B14F-4D97-AF65-F5344CB8AC3E}">
        <p14:creationId xmlns:p14="http://schemas.microsoft.com/office/powerpoint/2010/main" val="957786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CD7BB5A-3CF7-5B5F-CD10-7C77CDE8C2AC}"/>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30275" y="1516648"/>
            <a:ext cx="8111389" cy="590931"/>
          </a:xfrm>
        </p:spPr>
        <p:txBody>
          <a:bodyPr wrap="square">
            <a:spAutoFit/>
          </a:bodyPr>
          <a:lstStyle>
            <a:lvl1pPr>
              <a:defRPr sz="3600">
                <a:solidFill>
                  <a:srgbClr val="452C5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30276" y="2698482"/>
            <a:ext cx="8111388" cy="1930785"/>
          </a:xfrm>
        </p:spPr>
        <p:txBody>
          <a:bodyPr wrap="square">
            <a:spAutoFit/>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FAC7297-2172-ADC3-2326-E445BD8BCCBA}"/>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2">
            <a:extLst>
              <a:ext uri="{FF2B5EF4-FFF2-40B4-BE49-F238E27FC236}">
                <a16:creationId xmlns:a16="http://schemas.microsoft.com/office/drawing/2014/main" id="{C912BD54-C5E7-8055-FB3B-2DCC2DD71DB2}"/>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D0FB1357-6EE1-29B0-E362-353FB5DE00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15" name="Text Placeholder 29">
            <a:extLst>
              <a:ext uri="{FF2B5EF4-FFF2-40B4-BE49-F238E27FC236}">
                <a16:creationId xmlns:a16="http://schemas.microsoft.com/office/drawing/2014/main" id="{D3940A01-E5AD-739B-D182-5D8CC3A67046}"/>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749337716"/>
      </p:ext>
    </p:extLst>
  </p:cSld>
  <p:clrMapOvr>
    <a:masterClrMapping/>
  </p:clrMapOvr>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817" y="-23529"/>
            <a:ext cx="12210167" cy="6891801"/>
          </a:xfrm>
          <a:prstGeom prst="rect">
            <a:avLst/>
          </a:prstGeom>
          <a:gradFill flip="none" rotWithShape="1">
            <a:gsLst>
              <a:gs pos="0">
                <a:srgbClr val="887596">
                  <a:alpha val="83000"/>
                </a:srgbClr>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04910" y="1043538"/>
            <a:ext cx="1039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50630" y="1889198"/>
            <a:ext cx="10619923"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58747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flipV="1">
            <a:off x="0" y="-25338"/>
            <a:ext cx="12210167" cy="6891801"/>
          </a:xfrm>
          <a:prstGeom prst="rect">
            <a:avLst/>
          </a:prstGeom>
          <a:gradFill flip="none" rotWithShape="1">
            <a:gsLst>
              <a:gs pos="60000">
                <a:schemeClr val="bg1"/>
              </a:gs>
              <a:gs pos="0">
                <a:srgbClr val="887596">
                  <a:alpha val="45743"/>
                </a:srgb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86400" y="777240"/>
            <a:ext cx="658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86400" y="1371600"/>
            <a:ext cx="5980176"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613544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117D4-8A8A-A1EB-3DAD-7867C4CBE466}"/>
              </a:ext>
            </a:extLst>
          </p:cNvPr>
          <p:cNvSpPr/>
          <p:nvPr userDrawn="1"/>
        </p:nvSpPr>
        <p:spPr>
          <a:xfrm>
            <a:off x="-9817" y="-23529"/>
            <a:ext cx="12210167" cy="6891801"/>
          </a:xfrm>
          <a:prstGeom prst="rect">
            <a:avLst/>
          </a:prstGeom>
          <a:gradFill flip="none" rotWithShape="1">
            <a:gsLst>
              <a:gs pos="0">
                <a:srgbClr val="887596">
                  <a:alpha val="82769"/>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7A29C8-DA64-A8AE-E509-EC4B8D3F9FF3}"/>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14BDD38-892C-4BE0-D894-381B86C4F09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29247" y="1131844"/>
            <a:ext cx="6139363"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29248" y="2300436"/>
            <a:ext cx="6139363" cy="1623008"/>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35CDD729-115E-573D-EB74-713A1F641CA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0" name="Text Placeholder 29">
            <a:extLst>
              <a:ext uri="{FF2B5EF4-FFF2-40B4-BE49-F238E27FC236}">
                <a16:creationId xmlns:a16="http://schemas.microsoft.com/office/drawing/2014/main" id="{855DABE6-FC8A-6012-6204-B2261535D187}"/>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1359449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5C397A-24C3-CEFE-99E5-56119A5E2F45}"/>
              </a:ext>
            </a:extLst>
          </p:cNvPr>
          <p:cNvSpPr/>
          <p:nvPr userDrawn="1"/>
        </p:nvSpPr>
        <p:spPr>
          <a:xfrm>
            <a:off x="0" y="-37214"/>
            <a:ext cx="12192000" cy="3235212"/>
          </a:xfrm>
          <a:prstGeom prst="rect">
            <a:avLst/>
          </a:prstGeom>
          <a:solidFill>
            <a:srgbClr val="887596">
              <a:alpha val="645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7B71C279-7ED0-AD9E-1C97-AD6653FE70B4}"/>
              </a:ext>
            </a:extLst>
          </p:cNvPr>
          <p:cNvSpPr>
            <a:spLocks noGrp="1"/>
          </p:cNvSpPr>
          <p:nvPr>
            <p:ph type="body" sz="quarter" idx="14" hasCustomPrompt="1"/>
          </p:nvPr>
        </p:nvSpPr>
        <p:spPr>
          <a:xfrm>
            <a:off x="876369" y="1157668"/>
            <a:ext cx="10521880" cy="769441"/>
          </a:xfrm>
        </p:spPr>
        <p:txBody>
          <a:bodyPr/>
          <a:lstStyle>
            <a:lvl1pPr algn="ctr">
              <a:defRPr sz="4400" b="0">
                <a:solidFill>
                  <a:srgbClr val="4B345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
        <p:nvSpPr>
          <p:cNvPr id="11" name="Text Placeholder 18">
            <a:extLst>
              <a:ext uri="{FF2B5EF4-FFF2-40B4-BE49-F238E27FC236}">
                <a16:creationId xmlns:a16="http://schemas.microsoft.com/office/drawing/2014/main" id="{77CA0347-3FF7-C0FC-9DD9-840821CFA1FB}"/>
              </a:ext>
            </a:extLst>
          </p:cNvPr>
          <p:cNvSpPr>
            <a:spLocks noGrp="1"/>
          </p:cNvSpPr>
          <p:nvPr>
            <p:ph type="body" sz="quarter" idx="12"/>
          </p:nvPr>
        </p:nvSpPr>
        <p:spPr>
          <a:xfrm>
            <a:off x="4539795" y="4666560"/>
            <a:ext cx="3200400" cy="430887"/>
          </a:xfrm>
        </p:spPr>
        <p:txBody>
          <a:bodyPr/>
          <a:lstStyle>
            <a:lvl1pPr algn="ctr">
              <a:defRPr sz="2200">
                <a:solidFill>
                  <a:schemeClr val="tx1"/>
                </a:solidFill>
              </a:defRPr>
            </a:lvl1pPr>
          </a:lstStyle>
          <a:p>
            <a:pPr lvl="0"/>
            <a:r>
              <a:rPr lang="en-US"/>
              <a:t>Click to edit Master</a:t>
            </a:r>
          </a:p>
        </p:txBody>
      </p:sp>
      <p:sp>
        <p:nvSpPr>
          <p:cNvPr id="12" name="Text Placeholder 20">
            <a:extLst>
              <a:ext uri="{FF2B5EF4-FFF2-40B4-BE49-F238E27FC236}">
                <a16:creationId xmlns:a16="http://schemas.microsoft.com/office/drawing/2014/main" id="{2D862C8C-DDCB-8489-1B49-DE840C85EA7C}"/>
              </a:ext>
            </a:extLst>
          </p:cNvPr>
          <p:cNvSpPr>
            <a:spLocks noGrp="1"/>
          </p:cNvSpPr>
          <p:nvPr>
            <p:ph type="body" sz="quarter" idx="13"/>
          </p:nvPr>
        </p:nvSpPr>
        <p:spPr>
          <a:xfrm>
            <a:off x="8093168" y="4666560"/>
            <a:ext cx="3208570" cy="430887"/>
          </a:xfrm>
        </p:spPr>
        <p:txBody>
          <a:bodyPr/>
          <a:lstStyle>
            <a:lvl1pPr algn="ctr">
              <a:defRPr sz="2200">
                <a:solidFill>
                  <a:schemeClr val="tx1"/>
                </a:solidFill>
              </a:defRPr>
            </a:lvl1pPr>
          </a:lstStyle>
          <a:p>
            <a:pPr lvl="0"/>
            <a:r>
              <a:rPr lang="en-US"/>
              <a:t>Click to edit Master</a:t>
            </a:r>
          </a:p>
        </p:txBody>
      </p:sp>
      <p:sp>
        <p:nvSpPr>
          <p:cNvPr id="13" name="Text Placeholder 29">
            <a:extLst>
              <a:ext uri="{FF2B5EF4-FFF2-40B4-BE49-F238E27FC236}">
                <a16:creationId xmlns:a16="http://schemas.microsoft.com/office/drawing/2014/main" id="{FA516674-CDC0-DCF9-0E7A-575D5E03C1F2}"/>
              </a:ext>
            </a:extLst>
          </p:cNvPr>
          <p:cNvSpPr>
            <a:spLocks noGrp="1"/>
          </p:cNvSpPr>
          <p:nvPr>
            <p:ph type="body" sz="quarter" idx="15"/>
          </p:nvPr>
        </p:nvSpPr>
        <p:spPr>
          <a:xfrm>
            <a:off x="965827" y="4666560"/>
            <a:ext cx="3207174" cy="430887"/>
          </a:xfrm>
        </p:spPr>
        <p:txBody>
          <a:bodyPr/>
          <a:lstStyle>
            <a:lvl1pPr algn="ctr">
              <a:defRPr sz="22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a:t>
            </a:r>
          </a:p>
        </p:txBody>
      </p:sp>
      <p:sp>
        <p:nvSpPr>
          <p:cNvPr id="14" name="Content Placeholder 35">
            <a:extLst>
              <a:ext uri="{FF2B5EF4-FFF2-40B4-BE49-F238E27FC236}">
                <a16:creationId xmlns:a16="http://schemas.microsoft.com/office/drawing/2014/main" id="{C7F70C5E-875A-AC5B-D44C-DFD105C2D8B1}"/>
              </a:ext>
            </a:extLst>
          </p:cNvPr>
          <p:cNvSpPr>
            <a:spLocks noGrp="1"/>
          </p:cNvSpPr>
          <p:nvPr>
            <p:ph sz="quarter" idx="19" hasCustomPrompt="1"/>
          </p:nvPr>
        </p:nvSpPr>
        <p:spPr>
          <a:xfrm>
            <a:off x="969214" y="2229745"/>
            <a:ext cx="3200400" cy="2286000"/>
          </a:xfrm>
          <a:solidFill>
            <a:srgbClr val="887596"/>
          </a:solidFill>
        </p:spPr>
        <p:txBody>
          <a:bodyPr/>
          <a:lstStyle/>
          <a:p>
            <a:pPr lvl="0"/>
            <a:r>
              <a:rPr lang="en-US"/>
              <a:t>Insert image</a:t>
            </a:r>
          </a:p>
        </p:txBody>
      </p:sp>
      <p:sp>
        <p:nvSpPr>
          <p:cNvPr id="15" name="Content Placeholder 35">
            <a:extLst>
              <a:ext uri="{FF2B5EF4-FFF2-40B4-BE49-F238E27FC236}">
                <a16:creationId xmlns:a16="http://schemas.microsoft.com/office/drawing/2014/main" id="{47080147-7A00-EF2D-8A9B-59DD5F121606}"/>
              </a:ext>
            </a:extLst>
          </p:cNvPr>
          <p:cNvSpPr>
            <a:spLocks noGrp="1"/>
          </p:cNvSpPr>
          <p:nvPr>
            <p:ph sz="quarter" idx="20" hasCustomPrompt="1"/>
          </p:nvPr>
        </p:nvSpPr>
        <p:spPr>
          <a:xfrm>
            <a:off x="4539795" y="2229745"/>
            <a:ext cx="3200400" cy="2286000"/>
          </a:xfrm>
          <a:solidFill>
            <a:srgbClr val="887596"/>
          </a:solidFill>
        </p:spPr>
        <p:txBody>
          <a:bodyPr/>
          <a:lstStyle/>
          <a:p>
            <a:pPr lvl="0"/>
            <a:r>
              <a:rPr lang="en-US"/>
              <a:t>Insert image</a:t>
            </a:r>
          </a:p>
        </p:txBody>
      </p:sp>
      <p:sp>
        <p:nvSpPr>
          <p:cNvPr id="17" name="Content Placeholder 35">
            <a:extLst>
              <a:ext uri="{FF2B5EF4-FFF2-40B4-BE49-F238E27FC236}">
                <a16:creationId xmlns:a16="http://schemas.microsoft.com/office/drawing/2014/main" id="{AA65E980-4124-5AAA-431B-3A3C67DB9B53}"/>
              </a:ext>
            </a:extLst>
          </p:cNvPr>
          <p:cNvSpPr>
            <a:spLocks noGrp="1"/>
          </p:cNvSpPr>
          <p:nvPr>
            <p:ph sz="quarter" idx="21" hasCustomPrompt="1"/>
          </p:nvPr>
        </p:nvSpPr>
        <p:spPr>
          <a:xfrm>
            <a:off x="8097253" y="2229745"/>
            <a:ext cx="3200400" cy="2286000"/>
          </a:xfrm>
          <a:solidFill>
            <a:srgbClr val="887596"/>
          </a:solidFill>
        </p:spPr>
        <p:txBody>
          <a:bodyPr/>
          <a:lstStyle/>
          <a:p>
            <a:pPr lvl="0"/>
            <a:r>
              <a:rPr lang="en-US"/>
              <a:t>Insert image</a:t>
            </a:r>
          </a:p>
        </p:txBody>
      </p:sp>
      <p:sp>
        <p:nvSpPr>
          <p:cNvPr id="2" name="Rectangle 1">
            <a:extLst>
              <a:ext uri="{FF2B5EF4-FFF2-40B4-BE49-F238E27FC236}">
                <a16:creationId xmlns:a16="http://schemas.microsoft.com/office/drawing/2014/main" id="{26DBBA60-9AC2-0741-C225-EB1FC93D9BB1}"/>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0DB6369B-C98B-A0C3-164E-8180E00D034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750E4F39-9CC0-C1BB-B08D-20BB0D9B5A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8" name="Text Placeholder 29">
            <a:extLst>
              <a:ext uri="{FF2B5EF4-FFF2-40B4-BE49-F238E27FC236}">
                <a16:creationId xmlns:a16="http://schemas.microsoft.com/office/drawing/2014/main" id="{B0D9C2BB-BD0F-5F49-1C14-ED7289B18FAF}"/>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20200398"/>
      </p:ext>
    </p:extLst>
  </p:cSld>
  <p:clrMapOvr>
    <a:masterClrMapping/>
  </p:clrMapOvr>
  <p:extLst>
    <p:ext uri="{DCECCB84-F9BA-43D5-87BE-67443E8EF086}">
      <p15:sldGuideLst xmlns:p15="http://schemas.microsoft.com/office/powerpoint/2012/main">
        <p15:guide id="1" orient="horz" pos="3432">
          <p15:clr>
            <a:srgbClr val="FBAE40"/>
          </p15:clr>
        </p15:guide>
        <p15:guide id="2"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DD4B-191C-99AB-5C9A-8163E5AE4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0C9A8-58A6-6BEE-8FCB-57920A9FF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8F099-823F-616D-C839-13CC6CD58B15}"/>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5" name="Footer Placeholder 4">
            <a:extLst>
              <a:ext uri="{FF2B5EF4-FFF2-40B4-BE49-F238E27FC236}">
                <a16:creationId xmlns:a16="http://schemas.microsoft.com/office/drawing/2014/main" id="{4FF97BD6-B128-407A-4253-C2511B4F9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F0D82-0F45-FA71-F1EE-BD11ECC027EC}"/>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3598834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084" y="-16901"/>
            <a:ext cx="12210167" cy="6891801"/>
          </a:xfrm>
          <a:prstGeom prst="rect">
            <a:avLst/>
          </a:prstGeom>
          <a:gradFill flip="none" rotWithShape="1">
            <a:gsLst>
              <a:gs pos="0">
                <a:srgbClr val="887596">
                  <a:alpha val="82534"/>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5">
            <a:extLst>
              <a:ext uri="{FF2B5EF4-FFF2-40B4-BE49-F238E27FC236}">
                <a16:creationId xmlns:a16="http://schemas.microsoft.com/office/drawing/2014/main" id="{E857C11D-A803-46C4-0E45-A2E1F8F28E2A}"/>
              </a:ext>
            </a:extLst>
          </p:cNvPr>
          <p:cNvSpPr>
            <a:spLocks noGrp="1"/>
          </p:cNvSpPr>
          <p:nvPr>
            <p:ph sz="quarter" idx="19" hasCustomPrompt="1"/>
          </p:nvPr>
        </p:nvSpPr>
        <p:spPr>
          <a:xfrm>
            <a:off x="1272636" y="1845360"/>
            <a:ext cx="4448921" cy="2492357"/>
          </a:xfrm>
          <a:solidFill>
            <a:srgbClr val="887596"/>
          </a:solidFill>
        </p:spPr>
        <p:txBody>
          <a:bodyPr/>
          <a:lstStyle/>
          <a:p>
            <a:pPr lvl="0"/>
            <a:r>
              <a:rPr lang="en-US"/>
              <a:t>Insert image</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69719" y="1054485"/>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9" name="Content Placeholder 2">
            <a:extLst>
              <a:ext uri="{FF2B5EF4-FFF2-40B4-BE49-F238E27FC236}">
                <a16:creationId xmlns:a16="http://schemas.microsoft.com/office/drawing/2014/main" id="{0DEF233C-3A39-7229-90CD-981267AD00F4}"/>
              </a:ext>
            </a:extLst>
          </p:cNvPr>
          <p:cNvSpPr>
            <a:spLocks noGrp="1"/>
          </p:cNvSpPr>
          <p:nvPr>
            <p:ph idx="21" hasCustomPrompt="1"/>
          </p:nvPr>
        </p:nvSpPr>
        <p:spPr>
          <a:xfrm>
            <a:off x="1168500" y="5070636"/>
            <a:ext cx="9696848" cy="834331"/>
          </a:xfrm>
        </p:spPr>
        <p:txBody>
          <a:bodyPr/>
          <a:lstStyle>
            <a:lvl1pPr>
              <a:defRPr sz="1600">
                <a:solidFill>
                  <a:schemeClr val="tx1"/>
                </a:solidFill>
              </a:defRPr>
            </a:lvl1pPr>
          </a:lstStyle>
          <a:p>
            <a:pPr>
              <a:lnSpc>
                <a:spcPct val="110000"/>
              </a:lnSpc>
            </a:pPr>
            <a:r>
              <a:rPr lang="en-US" sz="1500"/>
              <a:t>Lorem ipsum dolor sit </a:t>
            </a:r>
            <a:r>
              <a:rPr lang="en-US" sz="1500" err="1"/>
              <a:t>amet</a:t>
            </a:r>
            <a:r>
              <a:rPr lang="en-US" sz="1500"/>
              <a:t>, </a:t>
            </a:r>
            <a:r>
              <a:rPr lang="en-US" sz="1500" err="1"/>
              <a:t>consectetur</a:t>
            </a:r>
            <a:r>
              <a:rPr lang="en-US" sz="1500"/>
              <a:t> </a:t>
            </a:r>
            <a:r>
              <a:rPr lang="en-US" sz="1500" err="1"/>
              <a:t>adipiscing</a:t>
            </a:r>
            <a:r>
              <a:rPr lang="en-US" sz="1500"/>
              <a:t> </a:t>
            </a:r>
            <a:r>
              <a:rPr lang="en-US" sz="1500" err="1"/>
              <a:t>elit</a:t>
            </a:r>
            <a:r>
              <a:rPr lang="en-US" sz="1500"/>
              <a:t>, sed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labore et do lore magna </a:t>
            </a:r>
            <a:r>
              <a:rPr lang="en-US" sz="1500" err="1"/>
              <a:t>aliqua</a:t>
            </a:r>
            <a:r>
              <a:rPr lang="en-US" sz="1500"/>
              <a:t>. Ut </a:t>
            </a:r>
            <a:r>
              <a:rPr lang="en-US" sz="1500" err="1"/>
              <a:t>enim</a:t>
            </a:r>
            <a:r>
              <a:rPr lang="en-US" sz="1500"/>
              <a:t> ad minim </a:t>
            </a:r>
            <a:r>
              <a:rPr lang="en-US" sz="1500" err="1"/>
              <a:t>veniam</a:t>
            </a:r>
            <a:r>
              <a:rPr lang="en-US" sz="1500"/>
              <a:t>, </a:t>
            </a:r>
            <a:r>
              <a:rPr lang="en-US" sz="1500" err="1"/>
              <a:t>quis</a:t>
            </a:r>
            <a:r>
              <a:rPr lang="en-US" sz="1500"/>
              <a:t> </a:t>
            </a:r>
            <a:r>
              <a:rPr lang="en-US" sz="1500" err="1"/>
              <a:t>nostrud</a:t>
            </a:r>
            <a:r>
              <a:rPr lang="en-US" sz="1500"/>
              <a:t> exercitation </a:t>
            </a:r>
            <a:r>
              <a:rPr lang="en-US" sz="1500" err="1"/>
              <a:t>ullamco</a:t>
            </a:r>
            <a:r>
              <a:rPr lang="en-US" sz="1500"/>
              <a:t> </a:t>
            </a:r>
            <a:r>
              <a:rPr lang="en-US" sz="1500" err="1"/>
              <a:t>laboris</a:t>
            </a:r>
            <a:r>
              <a:rPr lang="en-US" sz="1500"/>
              <a:t> nisi </a:t>
            </a:r>
            <a:r>
              <a:rPr lang="en-US" sz="1500" err="1"/>
              <a:t>ut</a:t>
            </a:r>
            <a:r>
              <a:rPr lang="en-US" sz="1500"/>
              <a:t> </a:t>
            </a:r>
            <a:r>
              <a:rPr lang="en-US" sz="1500" err="1"/>
              <a:t>aliquip</a:t>
            </a:r>
            <a:r>
              <a:rPr lang="en-US" sz="1500"/>
              <a:t> ex </a:t>
            </a:r>
            <a:r>
              <a:rPr lang="en-US" sz="1500" err="1"/>
              <a:t>ea</a:t>
            </a:r>
            <a:r>
              <a:rPr lang="en-US" sz="1500"/>
              <a:t> comm. Duis </a:t>
            </a:r>
            <a:r>
              <a:rPr lang="en-US" sz="1500" err="1"/>
              <a:t>aute</a:t>
            </a:r>
            <a:r>
              <a:rPr lang="en-US" sz="1500"/>
              <a:t> </a:t>
            </a:r>
            <a:r>
              <a:rPr lang="en-US" sz="1500" err="1"/>
              <a:t>irure</a:t>
            </a:r>
            <a:r>
              <a:rPr lang="en-US" sz="1500"/>
              <a:t> dolor in </a:t>
            </a:r>
            <a:r>
              <a:rPr lang="en-US" sz="1500" err="1"/>
              <a:t>reprehenderit</a:t>
            </a:r>
            <a:r>
              <a:rPr lang="en-US" sz="1500"/>
              <a:t> in </a:t>
            </a:r>
            <a:r>
              <a:rPr lang="en-US" sz="1500" err="1"/>
              <a:t>volu</a:t>
            </a:r>
            <a:r>
              <a:rPr lang="en-US" sz="1500"/>
              <a:t> </a:t>
            </a:r>
            <a:r>
              <a:rPr lang="en-US" sz="1500" err="1"/>
              <a:t>ptate</a:t>
            </a:r>
            <a:r>
              <a:rPr lang="en-US" sz="1500"/>
              <a:t> </a:t>
            </a:r>
            <a:r>
              <a:rPr lang="en-US" sz="1500" err="1"/>
              <a:t>velit</a:t>
            </a:r>
            <a:r>
              <a:rPr lang="en-US" sz="1500"/>
              <a:t> </a:t>
            </a:r>
            <a:r>
              <a:rPr lang="en-US" sz="1500" err="1"/>
              <a:t>esse</a:t>
            </a:r>
            <a:r>
              <a:rPr lang="en-US" sz="1500"/>
              <a:t> </a:t>
            </a:r>
            <a:r>
              <a:rPr lang="en-US" sz="1500" err="1"/>
              <a:t>cillum</a:t>
            </a:r>
            <a:r>
              <a:rPr lang="en-US" sz="1500"/>
              <a:t> dolore </a:t>
            </a:r>
            <a:r>
              <a:rPr lang="en-US" sz="1500" err="1"/>
              <a:t>eu</a:t>
            </a:r>
            <a:r>
              <a:rPr lang="en-US" sz="1500"/>
              <a:t> </a:t>
            </a:r>
            <a:r>
              <a:rPr lang="en-US" sz="1500" err="1"/>
              <a:t>fugiat</a:t>
            </a:r>
            <a:r>
              <a:rPr lang="en-US" sz="1500"/>
              <a:t> </a:t>
            </a:r>
            <a:r>
              <a:rPr lang="en-US" sz="1500" err="1"/>
              <a:t>nulla</a:t>
            </a:r>
            <a:r>
              <a:rPr lang="en-US" sz="1500"/>
              <a:t>.</a:t>
            </a:r>
          </a:p>
        </p:txBody>
      </p:sp>
      <p:sp>
        <p:nvSpPr>
          <p:cNvPr id="19" name="Content Placeholder 2">
            <a:extLst>
              <a:ext uri="{FF2B5EF4-FFF2-40B4-BE49-F238E27FC236}">
                <a16:creationId xmlns:a16="http://schemas.microsoft.com/office/drawing/2014/main" id="{23248A49-BD41-02CD-5397-FC19C910EEC0}"/>
              </a:ext>
            </a:extLst>
          </p:cNvPr>
          <p:cNvSpPr>
            <a:spLocks noGrp="1"/>
          </p:cNvSpPr>
          <p:nvPr>
            <p:ph idx="20" hasCustomPrompt="1"/>
          </p:nvPr>
        </p:nvSpPr>
        <p:spPr>
          <a:xfrm>
            <a:off x="1143288" y="4408838"/>
            <a:ext cx="4578269"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20" name="Content Placeholder 2">
            <a:extLst>
              <a:ext uri="{FF2B5EF4-FFF2-40B4-BE49-F238E27FC236}">
                <a16:creationId xmlns:a16="http://schemas.microsoft.com/office/drawing/2014/main" id="{F67E2770-0661-D430-AED8-8343DAF32394}"/>
              </a:ext>
            </a:extLst>
          </p:cNvPr>
          <p:cNvSpPr>
            <a:spLocks noGrp="1"/>
          </p:cNvSpPr>
          <p:nvPr>
            <p:ph idx="23" hasCustomPrompt="1"/>
          </p:nvPr>
        </p:nvSpPr>
        <p:spPr>
          <a:xfrm>
            <a:off x="6096000" y="4408838"/>
            <a:ext cx="4578270"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24" name="Content Placeholder 35">
            <a:extLst>
              <a:ext uri="{FF2B5EF4-FFF2-40B4-BE49-F238E27FC236}">
                <a16:creationId xmlns:a16="http://schemas.microsoft.com/office/drawing/2014/main" id="{ADE9990C-EE71-CE20-FA4B-2983FDF3F2B1}"/>
              </a:ext>
            </a:extLst>
          </p:cNvPr>
          <p:cNvSpPr>
            <a:spLocks noGrp="1"/>
          </p:cNvSpPr>
          <p:nvPr>
            <p:ph sz="quarter" idx="24" hasCustomPrompt="1"/>
          </p:nvPr>
        </p:nvSpPr>
        <p:spPr>
          <a:xfrm>
            <a:off x="6189663" y="1845360"/>
            <a:ext cx="4448921" cy="2492357"/>
          </a:xfrm>
          <a:solidFill>
            <a:srgbClr val="887596"/>
          </a:solidFill>
        </p:spPr>
        <p:txBody>
          <a:bodyPr/>
          <a:lstStyle/>
          <a:p>
            <a:pPr lvl="0"/>
            <a:r>
              <a:rPr lang="en-US"/>
              <a:t>Insert image</a:t>
            </a:r>
          </a:p>
        </p:txBody>
      </p:sp>
    </p:spTree>
    <p:extLst>
      <p:ext uri="{BB962C8B-B14F-4D97-AF65-F5344CB8AC3E}">
        <p14:creationId xmlns:p14="http://schemas.microsoft.com/office/powerpoint/2010/main" val="85335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1CAB8-E919-70A8-C7E7-A398A754A4C0}"/>
              </a:ext>
            </a:extLst>
          </p:cNvPr>
          <p:cNvSpPr/>
          <p:nvPr userDrawn="1"/>
        </p:nvSpPr>
        <p:spPr>
          <a:xfrm rot="10800000" flipV="1">
            <a:off x="-5" y="-37214"/>
            <a:ext cx="12191995" cy="6895214"/>
          </a:xfrm>
          <a:prstGeom prst="rect">
            <a:avLst/>
          </a:prstGeom>
          <a:gradFill flip="none" rotWithShape="1">
            <a:gsLst>
              <a:gs pos="71000">
                <a:srgbClr val="BCA6C9">
                  <a:alpha val="54880"/>
                </a:srgbClr>
              </a:gs>
              <a:gs pos="49000">
                <a:srgbClr val="BCA6C9">
                  <a:alpha val="55378"/>
                </a:srgbClr>
              </a:gs>
              <a:gs pos="0">
                <a:schemeClr val="bg1"/>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316516" y="1163104"/>
            <a:ext cx="6481488" cy="590931"/>
          </a:xfr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E94DD30A-DD79-D419-D930-FC64E73970A9}"/>
              </a:ext>
            </a:extLst>
          </p:cNvPr>
          <p:cNvSpPr>
            <a:spLocks noGrp="1"/>
          </p:cNvSpPr>
          <p:nvPr>
            <p:ph idx="21" hasCustomPrompt="1"/>
          </p:nvPr>
        </p:nvSpPr>
        <p:spPr>
          <a:xfrm>
            <a:off x="5318399" y="4594140"/>
            <a:ext cx="6510147" cy="1477328"/>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comm. Duis </a:t>
            </a:r>
            <a:r>
              <a:rPr lang="en-US" sz="1800" err="1"/>
              <a:t>aute</a:t>
            </a:r>
            <a:r>
              <a:rPr lang="en-US" sz="1800"/>
              <a:t> </a:t>
            </a:r>
            <a:r>
              <a:rPr lang="en-US" sz="1800" err="1"/>
              <a:t>irure</a:t>
            </a:r>
            <a:r>
              <a:rPr lang="en-US" sz="1800"/>
              <a:t> dolor in </a:t>
            </a:r>
            <a:r>
              <a:rPr lang="en-US" sz="1800" err="1"/>
              <a:t>reprehenderit</a:t>
            </a:r>
            <a:r>
              <a:rPr lang="en-US" sz="1800"/>
              <a:t> minim </a:t>
            </a:r>
            <a:r>
              <a:rPr lang="en-US" sz="1800" err="1"/>
              <a:t>veniam</a:t>
            </a:r>
            <a:r>
              <a:rPr lang="en-US" sz="1800"/>
              <a:t>, </a:t>
            </a:r>
            <a:r>
              <a:rPr lang="en-US" sz="1800" err="1"/>
              <a:t>quis</a:t>
            </a:r>
            <a:r>
              <a:rPr lang="en-US" sz="1800"/>
              <a:t>. </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8744505" y="1955115"/>
            <a:ext cx="3084041" cy="2436564"/>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a:t>
            </a:r>
            <a:r>
              <a:rPr lang="en-US" err="1"/>
              <a:t>styles</a:t>
            </a:r>
            <a:r>
              <a:rPr lang="en-US" sz="1800" err="1"/>
              <a:t>Lorem</a:t>
            </a:r>
            <a:r>
              <a:rPr lang="en-US" sz="1800"/>
              <a:t>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a:t>
            </a:r>
          </a:p>
          <a:p>
            <a:pPr lvl="0"/>
            <a:r>
              <a:rPr lang="en-US" sz="1800"/>
              <a:t>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a:t>
            </a:r>
            <a:endParaRPr lang="en-US"/>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17" name="Content Placeholder 35">
            <a:extLst>
              <a:ext uri="{FF2B5EF4-FFF2-40B4-BE49-F238E27FC236}">
                <a16:creationId xmlns:a16="http://schemas.microsoft.com/office/drawing/2014/main" id="{E48DC2AB-8B49-8D5B-9E83-0B238C3F59CB}"/>
              </a:ext>
            </a:extLst>
          </p:cNvPr>
          <p:cNvSpPr>
            <a:spLocks noGrp="1"/>
          </p:cNvSpPr>
          <p:nvPr>
            <p:ph sz="quarter" idx="19" hasCustomPrompt="1"/>
          </p:nvPr>
        </p:nvSpPr>
        <p:spPr>
          <a:xfrm>
            <a:off x="5433134" y="2020018"/>
            <a:ext cx="3084041" cy="2285764"/>
          </a:xfrm>
          <a:solidFill>
            <a:srgbClr val="887596"/>
          </a:solidFill>
        </p:spPr>
        <p:txBody>
          <a:bodyPr/>
          <a:lstStyle/>
          <a:p>
            <a:pPr lvl="0"/>
            <a:r>
              <a:rPr lang="en-US"/>
              <a:t>Insert image</a:t>
            </a:r>
          </a:p>
        </p:txBody>
      </p:sp>
    </p:spTree>
    <p:extLst>
      <p:ext uri="{BB962C8B-B14F-4D97-AF65-F5344CB8AC3E}">
        <p14:creationId xmlns:p14="http://schemas.microsoft.com/office/powerpoint/2010/main" val="54448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11576" y="-16901"/>
            <a:ext cx="12210167" cy="6891801"/>
          </a:xfrm>
          <a:prstGeom prst="rect">
            <a:avLst/>
          </a:prstGeom>
          <a:gradFill flip="none" rotWithShape="1">
            <a:gsLst>
              <a:gs pos="0">
                <a:srgbClr val="887596">
                  <a:alpha val="83258"/>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623008"/>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1" y="458548"/>
            <a:ext cx="4540380" cy="6399452"/>
          </a:xfrm>
          <a:solidFill>
            <a:srgbClr val="887596"/>
          </a:solidFill>
        </p:spPr>
        <p:txBody>
          <a:bodyPr/>
          <a:lstStyle/>
          <a:p>
            <a:pPr lvl="0"/>
            <a:r>
              <a:rPr lang="en-US"/>
              <a:t>Insert image</a:t>
            </a:r>
          </a:p>
        </p:txBody>
      </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28343"/>
            <a:ext cx="6435767" cy="307777"/>
          </a:xfrm>
        </p:spPr>
        <p:txBody>
          <a:bodyPr wrap="square">
            <a:spAutoFit/>
          </a:bodyPr>
          <a:lstStyle>
            <a:lvl1pPr>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Tree>
    <p:extLst>
      <p:ext uri="{BB962C8B-B14F-4D97-AF65-F5344CB8AC3E}">
        <p14:creationId xmlns:p14="http://schemas.microsoft.com/office/powerpoint/2010/main" val="80761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9" name="Picture 18" descr="A fish in a fish bowl&#10;&#10;Description automatically generated with medium confidence">
            <a:extLst>
              <a:ext uri="{FF2B5EF4-FFF2-40B4-BE49-F238E27FC236}">
                <a16:creationId xmlns:a16="http://schemas.microsoft.com/office/drawing/2014/main" id="{AAEC779D-B110-AB96-AEF2-57039592586C}"/>
              </a:ext>
            </a:extLst>
          </p:cNvPr>
          <p:cNvPicPr>
            <a:picLocks noChangeAspect="1"/>
          </p:cNvPicPr>
          <p:nvPr userDrawn="1"/>
        </p:nvPicPr>
        <p:blipFill rotWithShape="1">
          <a:blip r:embed="rId2"/>
          <a:srcRect l="9041" r="-1703"/>
          <a:stretch/>
        </p:blipFill>
        <p:spPr>
          <a:xfrm>
            <a:off x="0" y="-3136"/>
            <a:ext cx="6309360" cy="6898619"/>
          </a:xfrm>
          <a:prstGeom prst="rect">
            <a:avLst/>
          </a:prstGeom>
        </p:spPr>
      </p:pic>
      <p:sp>
        <p:nvSpPr>
          <p:cNvPr id="11" name="Rectangle 10">
            <a:extLst>
              <a:ext uri="{FF2B5EF4-FFF2-40B4-BE49-F238E27FC236}">
                <a16:creationId xmlns:a16="http://schemas.microsoft.com/office/drawing/2014/main" id="{735EC2F3-70AB-EBD0-7A7C-CE93E7B9AB98}"/>
              </a:ext>
            </a:extLst>
          </p:cNvPr>
          <p:cNvSpPr/>
          <p:nvPr userDrawn="1"/>
        </p:nvSpPr>
        <p:spPr>
          <a:xfrm>
            <a:off x="14617" y="0"/>
            <a:ext cx="5185458"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9">
            <a:extLst>
              <a:ext uri="{FF2B5EF4-FFF2-40B4-BE49-F238E27FC236}">
                <a16:creationId xmlns:a16="http://schemas.microsoft.com/office/drawing/2014/main" id="{16A41090-CF4B-3399-8387-B0B0EC44FF36}"/>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FEECFE"/>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5FB6CCD5-4251-9DD4-7054-96059EB6CD56}"/>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7000">
                <a:srgbClr val="FEECFE"/>
              </a:gs>
              <a:gs pos="80000">
                <a:srgbClr val="FEECFE"/>
              </a:gs>
              <a:gs pos="65000">
                <a:schemeClr val="bg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Title Placeholder 1">
            <a:extLst>
              <a:ext uri="{FF2B5EF4-FFF2-40B4-BE49-F238E27FC236}">
                <a16:creationId xmlns:a16="http://schemas.microsoft.com/office/drawing/2014/main" id="{15747F95-6E27-AC45-53A5-8074A401FB50}"/>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15" name="Text Placeholder 2">
            <a:extLst>
              <a:ext uri="{FF2B5EF4-FFF2-40B4-BE49-F238E27FC236}">
                <a16:creationId xmlns:a16="http://schemas.microsoft.com/office/drawing/2014/main" id="{6CB8D484-6001-01C6-0ED4-5684E9904BCA}"/>
              </a:ext>
            </a:extLst>
          </p:cNvPr>
          <p:cNvSpPr>
            <a:spLocks noGrp="1"/>
          </p:cNvSpPr>
          <p:nvPr>
            <p:ph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2" name="Slide Number Placeholder 5">
            <a:extLst>
              <a:ext uri="{FF2B5EF4-FFF2-40B4-BE49-F238E27FC236}">
                <a16:creationId xmlns:a16="http://schemas.microsoft.com/office/drawing/2014/main" id="{EE7C534B-6D55-9F4E-9A3A-392DB3E98CA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663417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31845"/>
            <a:ext cx="6169058"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133591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732441"/>
            <a:ext cx="10515600" cy="590931"/>
          </a:xfrm>
        </p:spPr>
        <p:txBody>
          <a:bodyPr/>
          <a:lstStyle>
            <a:lvl1pPr>
              <a:defRPr>
                <a:solidFill>
                  <a:srgbClr val="4B345B"/>
                </a:solidFill>
              </a:defRPr>
            </a:lvl1p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45CF0D1-E087-5EDF-2FE0-B6F6BAE85C3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183975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38A5-C058-97E9-D9BD-D518619C47B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B2144A-0768-694D-A28F-4795F24E7AA5}"/>
              </a:ext>
            </a:extLst>
          </p:cNvPr>
          <p:cNvSpPr>
            <a:spLocks noGrp="1"/>
          </p:cNvSpPr>
          <p:nvPr>
            <p:ph type="sldNum" sz="quarter" idx="10"/>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917602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D6BDF8-5883-C749-A4E4-AFF995117797}"/>
              </a:ext>
            </a:extLst>
          </p:cNvPr>
          <p:cNvSpPr/>
          <p:nvPr userDrawn="1"/>
        </p:nvSpPr>
        <p:spPr>
          <a:xfrm>
            <a:off x="-6764" y="0"/>
            <a:ext cx="12198764" cy="6858000"/>
          </a:xfrm>
          <a:prstGeom prst="rect">
            <a:avLst/>
          </a:prstGeom>
          <a:gradFill flip="none" rotWithShape="1">
            <a:gsLst>
              <a:gs pos="0">
                <a:schemeClr val="tx1"/>
              </a:gs>
              <a:gs pos="54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722146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A96E-D7E6-499B-8741-B9228C7BDF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F7C07B-3046-4CC6-8DC4-1A0E327D6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04BEDA-B77F-477F-8AC6-5F4D9B29813B}"/>
              </a:ext>
            </a:extLst>
          </p:cNvPr>
          <p:cNvSpPr>
            <a:spLocks noGrp="1"/>
          </p:cNvSpPr>
          <p:nvPr>
            <p:ph type="dt" sz="half" idx="10"/>
          </p:nvPr>
        </p:nvSpPr>
        <p:spPr/>
        <p:txBody>
          <a:bodyPr/>
          <a:lstStyle/>
          <a:p>
            <a:fld id="{9E9D5F15-3FA8-46FB-9C55-C7E5A0321C55}" type="datetimeFigureOut">
              <a:rPr lang="en-US" smtClean="0"/>
              <a:t>7/24/2023</a:t>
            </a:fld>
            <a:endParaRPr lang="en-US"/>
          </a:p>
        </p:txBody>
      </p:sp>
      <p:sp>
        <p:nvSpPr>
          <p:cNvPr id="5" name="Footer Placeholder 4">
            <a:extLst>
              <a:ext uri="{FF2B5EF4-FFF2-40B4-BE49-F238E27FC236}">
                <a16:creationId xmlns:a16="http://schemas.microsoft.com/office/drawing/2014/main" id="{2A36E8E3-9545-490A-A4C9-DD23AC8CC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2F09F-776D-4F11-81CB-0F043815A017}"/>
              </a:ext>
            </a:extLst>
          </p:cNvPr>
          <p:cNvSpPr>
            <a:spLocks noGrp="1"/>
          </p:cNvSpPr>
          <p:nvPr>
            <p:ph type="sldNum" sz="quarter" idx="12"/>
          </p:nvPr>
        </p:nvSpPr>
        <p:spPr/>
        <p:txBody>
          <a:bodyPr/>
          <a:lstStyle/>
          <a:p>
            <a:fld id="{0F359892-24FC-41AA-A23B-D67EEF4E2AB7}" type="slidenum">
              <a:rPr lang="en-US" smtClean="0"/>
              <a:t>‹#›</a:t>
            </a:fld>
            <a:endParaRPr lang="en-US"/>
          </a:p>
        </p:txBody>
      </p:sp>
    </p:spTree>
    <p:extLst>
      <p:ext uri="{BB962C8B-B14F-4D97-AF65-F5344CB8AC3E}">
        <p14:creationId xmlns:p14="http://schemas.microsoft.com/office/powerpoint/2010/main" val="72153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DA51625-DA13-4738-88C8-B4DC86867C09}"/>
              </a:ext>
            </a:extLst>
          </p:cNvPr>
          <p:cNvSpPr>
            <a:spLocks noGrp="1"/>
          </p:cNvSpPr>
          <p:nvPr>
            <p:ph type="dt" sz="half" idx="10"/>
          </p:nvPr>
        </p:nvSpPr>
        <p:spPr/>
        <p:txBody>
          <a:bodyPr/>
          <a:lstStyle/>
          <a:p>
            <a:r>
              <a:rPr lang="en-US"/>
              <a:t>February 2023</a:t>
            </a:r>
          </a:p>
        </p:txBody>
      </p:sp>
      <p:sp>
        <p:nvSpPr>
          <p:cNvPr id="7" name="Footer Placeholder 6">
            <a:extLst>
              <a:ext uri="{FF2B5EF4-FFF2-40B4-BE49-F238E27FC236}">
                <a16:creationId xmlns:a16="http://schemas.microsoft.com/office/drawing/2014/main" id="{EA334DCA-CFDD-4B48-82B4-29469130D1C7}"/>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6AFFE308-C7A3-4178-9915-B2E31C573A68}"/>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4268868884"/>
      </p:ext>
    </p:extLst>
  </p:cSld>
  <p:clrMapOvr>
    <a:masterClrMapping/>
  </p:clrMapOvr>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D0675-6491-5B8C-6D0F-350A25DC3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9D820C-4951-36A3-492F-57127D114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C88F7-B8DF-20A0-3A83-CA69FC4EDA77}"/>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5" name="Footer Placeholder 4">
            <a:extLst>
              <a:ext uri="{FF2B5EF4-FFF2-40B4-BE49-F238E27FC236}">
                <a16:creationId xmlns:a16="http://schemas.microsoft.com/office/drawing/2014/main" id="{6F0DB116-EF76-C6D1-4FD6-EC2CE888A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722A8-2463-C58A-DF38-457F5BA3759E}"/>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4151964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Tree>
    <p:extLst>
      <p:ext uri="{BB962C8B-B14F-4D97-AF65-F5344CB8AC3E}">
        <p14:creationId xmlns:p14="http://schemas.microsoft.com/office/powerpoint/2010/main" val="1682470876"/>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1DDB-040B-49AF-49E1-C2D0F5AE481E}"/>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9">
            <a:extLst>
              <a:ext uri="{FF2B5EF4-FFF2-40B4-BE49-F238E27FC236}">
                <a16:creationId xmlns:a16="http://schemas.microsoft.com/office/drawing/2014/main" id="{6C26CE42-D394-43A3-9991-3999B842670F}"/>
              </a:ext>
            </a:extLst>
          </p:cNvPr>
          <p:cNvSpPr>
            <a:spLocks noGrp="1"/>
          </p:cNvSpPr>
          <p:nvPr>
            <p:ph type="body" sz="quarter" idx="15" hasCustomPrompt="1"/>
          </p:nvPr>
        </p:nvSpPr>
        <p:spPr>
          <a:xfrm>
            <a:off x="6715581" y="4610887"/>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24" name="Text Placeholder 29">
            <a:extLst>
              <a:ext uri="{FF2B5EF4-FFF2-40B4-BE49-F238E27FC236}">
                <a16:creationId xmlns:a16="http://schemas.microsoft.com/office/drawing/2014/main" id="{7EF57552-9B58-31CD-7250-21A47B0150F1}"/>
              </a:ext>
            </a:extLst>
          </p:cNvPr>
          <p:cNvSpPr>
            <a:spLocks noGrp="1"/>
          </p:cNvSpPr>
          <p:nvPr>
            <p:ph type="body" sz="quarter" idx="16" hasCustomPrompt="1"/>
          </p:nvPr>
        </p:nvSpPr>
        <p:spPr>
          <a:xfrm>
            <a:off x="6715581" y="4860434"/>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28" name="Text Placeholder 29">
            <a:extLst>
              <a:ext uri="{FF2B5EF4-FFF2-40B4-BE49-F238E27FC236}">
                <a16:creationId xmlns:a16="http://schemas.microsoft.com/office/drawing/2014/main" id="{947860CE-C44F-E642-0D70-A3EABDA65BCC}"/>
              </a:ext>
            </a:extLst>
          </p:cNvPr>
          <p:cNvSpPr>
            <a:spLocks noGrp="1"/>
          </p:cNvSpPr>
          <p:nvPr>
            <p:ph type="body" sz="quarter" idx="17" hasCustomPrompt="1"/>
          </p:nvPr>
        </p:nvSpPr>
        <p:spPr>
          <a:xfrm>
            <a:off x="5822742" y="4523696"/>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03</a:t>
            </a:r>
          </a:p>
        </p:txBody>
      </p:sp>
      <p:sp>
        <p:nvSpPr>
          <p:cNvPr id="29" name="Text Placeholder 29">
            <a:extLst>
              <a:ext uri="{FF2B5EF4-FFF2-40B4-BE49-F238E27FC236}">
                <a16:creationId xmlns:a16="http://schemas.microsoft.com/office/drawing/2014/main" id="{01C047E1-B342-1714-4272-8E10A176283A}"/>
              </a:ext>
            </a:extLst>
          </p:cNvPr>
          <p:cNvSpPr>
            <a:spLocks noGrp="1"/>
          </p:cNvSpPr>
          <p:nvPr>
            <p:ph type="body" sz="quarter" idx="18" hasCustomPrompt="1"/>
          </p:nvPr>
        </p:nvSpPr>
        <p:spPr>
          <a:xfrm>
            <a:off x="6717269" y="2554341"/>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0" name="Text Placeholder 29">
            <a:extLst>
              <a:ext uri="{FF2B5EF4-FFF2-40B4-BE49-F238E27FC236}">
                <a16:creationId xmlns:a16="http://schemas.microsoft.com/office/drawing/2014/main" id="{9C175A04-C715-B5BD-04F4-472E28493CDC}"/>
              </a:ext>
            </a:extLst>
          </p:cNvPr>
          <p:cNvSpPr>
            <a:spLocks noGrp="1"/>
          </p:cNvSpPr>
          <p:nvPr>
            <p:ph type="body" sz="quarter" idx="19" hasCustomPrompt="1"/>
          </p:nvPr>
        </p:nvSpPr>
        <p:spPr>
          <a:xfrm>
            <a:off x="6717269" y="2803888"/>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1" name="Text Placeholder 29">
            <a:extLst>
              <a:ext uri="{FF2B5EF4-FFF2-40B4-BE49-F238E27FC236}">
                <a16:creationId xmlns:a16="http://schemas.microsoft.com/office/drawing/2014/main" id="{5C89BA1C-E79B-82FF-C3D6-AC78F4CAB5A2}"/>
              </a:ext>
            </a:extLst>
          </p:cNvPr>
          <p:cNvSpPr>
            <a:spLocks noGrp="1"/>
          </p:cNvSpPr>
          <p:nvPr>
            <p:ph type="body" sz="quarter" idx="20" hasCustomPrompt="1"/>
          </p:nvPr>
        </p:nvSpPr>
        <p:spPr>
          <a:xfrm>
            <a:off x="5824430" y="2467150"/>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01</a:t>
            </a:r>
          </a:p>
        </p:txBody>
      </p:sp>
      <p:sp>
        <p:nvSpPr>
          <p:cNvPr id="32" name="Text Placeholder 29">
            <a:extLst>
              <a:ext uri="{FF2B5EF4-FFF2-40B4-BE49-F238E27FC236}">
                <a16:creationId xmlns:a16="http://schemas.microsoft.com/office/drawing/2014/main" id="{095E7DD3-B9B0-C54E-8576-1B6D5A0FDF93}"/>
              </a:ext>
            </a:extLst>
          </p:cNvPr>
          <p:cNvSpPr>
            <a:spLocks noGrp="1"/>
          </p:cNvSpPr>
          <p:nvPr>
            <p:ph type="body" sz="quarter" idx="21" hasCustomPrompt="1"/>
          </p:nvPr>
        </p:nvSpPr>
        <p:spPr>
          <a:xfrm>
            <a:off x="6713358" y="358761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3" name="Text Placeholder 29">
            <a:extLst>
              <a:ext uri="{FF2B5EF4-FFF2-40B4-BE49-F238E27FC236}">
                <a16:creationId xmlns:a16="http://schemas.microsoft.com/office/drawing/2014/main" id="{BEAB5FAA-4B52-3294-A7EB-FCCE8D2DECBD}"/>
              </a:ext>
            </a:extLst>
          </p:cNvPr>
          <p:cNvSpPr>
            <a:spLocks noGrp="1"/>
          </p:cNvSpPr>
          <p:nvPr>
            <p:ph type="body" sz="quarter" idx="22" hasCustomPrompt="1"/>
          </p:nvPr>
        </p:nvSpPr>
        <p:spPr>
          <a:xfrm>
            <a:off x="6713358" y="383715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4" name="Text Placeholder 29">
            <a:extLst>
              <a:ext uri="{FF2B5EF4-FFF2-40B4-BE49-F238E27FC236}">
                <a16:creationId xmlns:a16="http://schemas.microsoft.com/office/drawing/2014/main" id="{00DA802A-A3E4-CA18-1A9A-EDAA36BA0970}"/>
              </a:ext>
            </a:extLst>
          </p:cNvPr>
          <p:cNvSpPr>
            <a:spLocks noGrp="1"/>
          </p:cNvSpPr>
          <p:nvPr>
            <p:ph type="body" sz="quarter" idx="23" hasCustomPrompt="1"/>
          </p:nvPr>
        </p:nvSpPr>
        <p:spPr>
          <a:xfrm>
            <a:off x="5820519" y="350042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02</a:t>
            </a:r>
          </a:p>
        </p:txBody>
      </p:sp>
      <p:sp>
        <p:nvSpPr>
          <p:cNvPr id="35" name="Text Placeholder 29">
            <a:extLst>
              <a:ext uri="{FF2B5EF4-FFF2-40B4-BE49-F238E27FC236}">
                <a16:creationId xmlns:a16="http://schemas.microsoft.com/office/drawing/2014/main" id="{9E6D3566-D7D2-6F8C-C376-D140A2205A98}"/>
              </a:ext>
            </a:extLst>
          </p:cNvPr>
          <p:cNvSpPr>
            <a:spLocks noGrp="1"/>
          </p:cNvSpPr>
          <p:nvPr>
            <p:ph type="body" sz="quarter" idx="24" hasCustomPrompt="1"/>
          </p:nvPr>
        </p:nvSpPr>
        <p:spPr>
          <a:xfrm>
            <a:off x="9812335" y="254025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6" name="Text Placeholder 29">
            <a:extLst>
              <a:ext uri="{FF2B5EF4-FFF2-40B4-BE49-F238E27FC236}">
                <a16:creationId xmlns:a16="http://schemas.microsoft.com/office/drawing/2014/main" id="{5C1B3B53-6C82-5EAD-F52D-1C9BD1DA2D04}"/>
              </a:ext>
            </a:extLst>
          </p:cNvPr>
          <p:cNvSpPr>
            <a:spLocks noGrp="1"/>
          </p:cNvSpPr>
          <p:nvPr>
            <p:ph type="body" sz="quarter" idx="25" hasCustomPrompt="1"/>
          </p:nvPr>
        </p:nvSpPr>
        <p:spPr>
          <a:xfrm>
            <a:off x="9812335" y="278980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7" name="Text Placeholder 29">
            <a:extLst>
              <a:ext uri="{FF2B5EF4-FFF2-40B4-BE49-F238E27FC236}">
                <a16:creationId xmlns:a16="http://schemas.microsoft.com/office/drawing/2014/main" id="{42550267-A00C-EFF1-6A5D-132757A11AB7}"/>
              </a:ext>
            </a:extLst>
          </p:cNvPr>
          <p:cNvSpPr>
            <a:spLocks noGrp="1"/>
          </p:cNvSpPr>
          <p:nvPr>
            <p:ph type="body" sz="quarter" idx="26" hasCustomPrompt="1"/>
          </p:nvPr>
        </p:nvSpPr>
        <p:spPr>
          <a:xfrm>
            <a:off x="8919496" y="245306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04</a:t>
            </a:r>
          </a:p>
        </p:txBody>
      </p:sp>
      <p:sp>
        <p:nvSpPr>
          <p:cNvPr id="38" name="Text Placeholder 29">
            <a:extLst>
              <a:ext uri="{FF2B5EF4-FFF2-40B4-BE49-F238E27FC236}">
                <a16:creationId xmlns:a16="http://schemas.microsoft.com/office/drawing/2014/main" id="{A176DF8C-24E0-ED15-46A8-1A4B6833444D}"/>
              </a:ext>
            </a:extLst>
          </p:cNvPr>
          <p:cNvSpPr>
            <a:spLocks noGrp="1"/>
          </p:cNvSpPr>
          <p:nvPr>
            <p:ph type="body" sz="quarter" idx="27" hasCustomPrompt="1"/>
          </p:nvPr>
        </p:nvSpPr>
        <p:spPr>
          <a:xfrm>
            <a:off x="9810962" y="358706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9" name="Text Placeholder 29">
            <a:extLst>
              <a:ext uri="{FF2B5EF4-FFF2-40B4-BE49-F238E27FC236}">
                <a16:creationId xmlns:a16="http://schemas.microsoft.com/office/drawing/2014/main" id="{D2CDA964-812E-DE2F-3A8D-0B273D7B62A2}"/>
              </a:ext>
            </a:extLst>
          </p:cNvPr>
          <p:cNvSpPr>
            <a:spLocks noGrp="1"/>
          </p:cNvSpPr>
          <p:nvPr>
            <p:ph type="body" sz="quarter" idx="28" hasCustomPrompt="1"/>
          </p:nvPr>
        </p:nvSpPr>
        <p:spPr>
          <a:xfrm>
            <a:off x="9810962" y="383661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0" name="Text Placeholder 29">
            <a:extLst>
              <a:ext uri="{FF2B5EF4-FFF2-40B4-BE49-F238E27FC236}">
                <a16:creationId xmlns:a16="http://schemas.microsoft.com/office/drawing/2014/main" id="{66728A9F-5BA4-6A76-4ACE-D9E3B1D080B7}"/>
              </a:ext>
            </a:extLst>
          </p:cNvPr>
          <p:cNvSpPr>
            <a:spLocks noGrp="1"/>
          </p:cNvSpPr>
          <p:nvPr>
            <p:ph type="body" sz="quarter" idx="29" hasCustomPrompt="1"/>
          </p:nvPr>
        </p:nvSpPr>
        <p:spPr>
          <a:xfrm>
            <a:off x="8918123" y="349987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05</a:t>
            </a:r>
          </a:p>
        </p:txBody>
      </p:sp>
      <p:sp>
        <p:nvSpPr>
          <p:cNvPr id="41" name="Text Placeholder 29">
            <a:extLst>
              <a:ext uri="{FF2B5EF4-FFF2-40B4-BE49-F238E27FC236}">
                <a16:creationId xmlns:a16="http://schemas.microsoft.com/office/drawing/2014/main" id="{DACEF338-E9C2-8D91-AAD1-D063B805A9C1}"/>
              </a:ext>
            </a:extLst>
          </p:cNvPr>
          <p:cNvSpPr>
            <a:spLocks noGrp="1"/>
          </p:cNvSpPr>
          <p:nvPr>
            <p:ph type="body" sz="quarter" idx="30" hasCustomPrompt="1"/>
          </p:nvPr>
        </p:nvSpPr>
        <p:spPr>
          <a:xfrm>
            <a:off x="9810962" y="463476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42" name="Text Placeholder 29">
            <a:extLst>
              <a:ext uri="{FF2B5EF4-FFF2-40B4-BE49-F238E27FC236}">
                <a16:creationId xmlns:a16="http://schemas.microsoft.com/office/drawing/2014/main" id="{2EDC52C4-3883-C627-945E-6A3C40FF5F64}"/>
              </a:ext>
            </a:extLst>
          </p:cNvPr>
          <p:cNvSpPr>
            <a:spLocks noGrp="1"/>
          </p:cNvSpPr>
          <p:nvPr>
            <p:ph type="body" sz="quarter" idx="31" hasCustomPrompt="1"/>
          </p:nvPr>
        </p:nvSpPr>
        <p:spPr>
          <a:xfrm>
            <a:off x="9810962" y="488430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3" name="Text Placeholder 29">
            <a:extLst>
              <a:ext uri="{FF2B5EF4-FFF2-40B4-BE49-F238E27FC236}">
                <a16:creationId xmlns:a16="http://schemas.microsoft.com/office/drawing/2014/main" id="{DFB136E6-93A0-E544-9015-6DBC76E7EF95}"/>
              </a:ext>
            </a:extLst>
          </p:cNvPr>
          <p:cNvSpPr>
            <a:spLocks noGrp="1"/>
          </p:cNvSpPr>
          <p:nvPr>
            <p:ph type="body" sz="quarter" idx="32" hasCustomPrompt="1"/>
          </p:nvPr>
        </p:nvSpPr>
        <p:spPr>
          <a:xfrm>
            <a:off x="8918123" y="454757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06</a:t>
            </a:r>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2" name="Text Placeholder 27">
            <a:extLst>
              <a:ext uri="{FF2B5EF4-FFF2-40B4-BE49-F238E27FC236}">
                <a16:creationId xmlns:a16="http://schemas.microsoft.com/office/drawing/2014/main" id="{53DA19E8-2CCF-97DF-6561-4D87E3129BBE}"/>
              </a:ext>
            </a:extLst>
          </p:cNvPr>
          <p:cNvSpPr>
            <a:spLocks noGrp="1"/>
          </p:cNvSpPr>
          <p:nvPr>
            <p:ph type="body" sz="quarter" idx="14" hasCustomPrompt="1"/>
          </p:nvPr>
        </p:nvSpPr>
        <p:spPr>
          <a:xfrm>
            <a:off x="5878860" y="1440227"/>
            <a:ext cx="5572911" cy="769441"/>
          </a:xfrm>
        </p:spPr>
        <p:txBody>
          <a:bodyPr/>
          <a:lstStyle>
            <a:lvl1pPr algn="l">
              <a:defRPr sz="4400" b="1">
                <a:solidFill>
                  <a:srgbClr val="B096C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Agenda</a:t>
            </a:r>
          </a:p>
        </p:txBody>
      </p:sp>
    </p:spTree>
    <p:extLst>
      <p:ext uri="{BB962C8B-B14F-4D97-AF65-F5344CB8AC3E}">
        <p14:creationId xmlns:p14="http://schemas.microsoft.com/office/powerpoint/2010/main" val="2649773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98255EB-0403-CB7B-C6A1-F77A8F4F94D4}"/>
              </a:ext>
            </a:extLst>
          </p:cNvPr>
          <p:cNvPicPr>
            <a:picLocks noChangeAspect="1"/>
          </p:cNvPicPr>
          <p:nvPr userDrawn="1"/>
        </p:nvPicPr>
        <p:blipFill>
          <a:blip r:embed="rId2"/>
          <a:srcRect/>
          <a:stretch/>
        </p:blipFill>
        <p:spPr>
          <a:xfrm>
            <a:off x="0" y="6146"/>
            <a:ext cx="12192000" cy="6858000"/>
          </a:xfrm>
          <a:prstGeom prst="rect">
            <a:avLst/>
          </a:prstGeom>
        </p:spPr>
      </p:pic>
      <p:sp>
        <p:nvSpPr>
          <p:cNvPr id="22" name="Rectangle 21">
            <a:extLst>
              <a:ext uri="{FF2B5EF4-FFF2-40B4-BE49-F238E27FC236}">
                <a16:creationId xmlns:a16="http://schemas.microsoft.com/office/drawing/2014/main" id="{098042DD-0AE9-B134-5320-62ADF39AB434}"/>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431C9063-7C8A-ACCE-7FDE-C46350D66CE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30275" y="1516648"/>
            <a:ext cx="8013853" cy="590931"/>
          </a:xfrm>
        </p:spPr>
        <p:txBody>
          <a:bodyPr wrap="square">
            <a:spAutoFit/>
          </a:bodyPr>
          <a:lstStyle>
            <a:lvl1pP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30276" y="2698482"/>
            <a:ext cx="8013852" cy="1930785"/>
          </a:xfrm>
        </p:spPr>
        <p:txBody>
          <a:bodyPr wrap="square">
            <a:spAutoFit/>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34A534BB-1B8F-A75B-85F1-6C35FFAB4F7E}"/>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6" name="Text Placeholder 29">
            <a:extLst>
              <a:ext uri="{FF2B5EF4-FFF2-40B4-BE49-F238E27FC236}">
                <a16:creationId xmlns:a16="http://schemas.microsoft.com/office/drawing/2014/main" id="{6F64EEF6-CC47-9FC4-D604-71A1FF7C36D8}"/>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2683326927"/>
      </p:ext>
    </p:extLst>
  </p:cSld>
  <p:clrMapOvr>
    <a:masterClrMapping/>
  </p:clrMapOvr>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817" y="-23529"/>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04910" y="731520"/>
            <a:ext cx="10393680" cy="590931"/>
          </a:xfrm>
        </p:spPr>
        <p:txBody>
          <a:bodyPr>
            <a:spAutoFit/>
          </a:bodyPr>
          <a:lstStyle>
            <a:lvl1pPr>
              <a:defRPr>
                <a:solidFill>
                  <a:srgbClr val="B096C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40080" y="146304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446951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1" y="210667"/>
            <a:ext cx="12210167" cy="6647333"/>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623008"/>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1" y="458548"/>
            <a:ext cx="4540380" cy="6399452"/>
          </a:xfrm>
          <a:solidFill>
            <a:srgbClr val="5D4269"/>
          </a:solidFill>
        </p:spPr>
        <p:txBody>
          <a:bodyPr/>
          <a:lstStyle/>
          <a:p>
            <a:pPr lvl="0"/>
            <a:r>
              <a:rPr lang="en-US"/>
              <a:t>Insert image</a:t>
            </a:r>
          </a:p>
        </p:txBody>
      </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28343"/>
            <a:ext cx="6435767" cy="307777"/>
          </a:xfrm>
        </p:spPr>
        <p:txBody>
          <a:bodyPr wrap="square">
            <a:spAutoFit/>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Tree>
    <p:extLst>
      <p:ext uri="{BB962C8B-B14F-4D97-AF65-F5344CB8AC3E}">
        <p14:creationId xmlns:p14="http://schemas.microsoft.com/office/powerpoint/2010/main" val="4291374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1CAB8-E919-70A8-C7E7-A398A754A4C0}"/>
              </a:ext>
            </a:extLst>
          </p:cNvPr>
          <p:cNvSpPr/>
          <p:nvPr userDrawn="1"/>
        </p:nvSpPr>
        <p:spPr>
          <a:xfrm rot="10800000" flipV="1">
            <a:off x="-5" y="-37214"/>
            <a:ext cx="12191995" cy="6895214"/>
          </a:xfrm>
          <a:prstGeom prst="rect">
            <a:avLst/>
          </a:prstGeom>
          <a:gradFill flip="none" rotWithShape="1">
            <a:gsLst>
              <a:gs pos="71000">
                <a:srgbClr val="221429"/>
              </a:gs>
              <a:gs pos="51000">
                <a:srgbClr val="221429">
                  <a:alpha val="85497"/>
                </a:srgbClr>
              </a:gs>
              <a:gs pos="0">
                <a:srgbClr val="002139">
                  <a:alpha val="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316516" y="1163104"/>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E94DD30A-DD79-D419-D930-FC64E73970A9}"/>
              </a:ext>
            </a:extLst>
          </p:cNvPr>
          <p:cNvSpPr>
            <a:spLocks noGrp="1"/>
          </p:cNvSpPr>
          <p:nvPr>
            <p:ph idx="21" hasCustomPrompt="1"/>
          </p:nvPr>
        </p:nvSpPr>
        <p:spPr>
          <a:xfrm>
            <a:off x="5318399" y="4594140"/>
            <a:ext cx="6510147" cy="1477328"/>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comm. Duis </a:t>
            </a:r>
            <a:r>
              <a:rPr lang="en-US" sz="1800" err="1"/>
              <a:t>aute</a:t>
            </a:r>
            <a:r>
              <a:rPr lang="en-US" sz="1800"/>
              <a:t> </a:t>
            </a:r>
            <a:r>
              <a:rPr lang="en-US" sz="1800" err="1"/>
              <a:t>irure</a:t>
            </a:r>
            <a:r>
              <a:rPr lang="en-US" sz="1800"/>
              <a:t> dolor in </a:t>
            </a:r>
            <a:r>
              <a:rPr lang="en-US" sz="1800" err="1"/>
              <a:t>reprehenderit</a:t>
            </a:r>
            <a:r>
              <a:rPr lang="en-US" sz="1800"/>
              <a:t> minim </a:t>
            </a:r>
            <a:r>
              <a:rPr lang="en-US" sz="1800" err="1"/>
              <a:t>veniam</a:t>
            </a:r>
            <a:r>
              <a:rPr lang="en-US" sz="1800"/>
              <a:t>, </a:t>
            </a:r>
            <a:r>
              <a:rPr lang="en-US" sz="1800" err="1"/>
              <a:t>quis</a:t>
            </a:r>
            <a:r>
              <a:rPr lang="en-US" sz="1800"/>
              <a:t>. </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8744505" y="1955115"/>
            <a:ext cx="3084041" cy="2436564"/>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a:t>
            </a:r>
            <a:r>
              <a:rPr lang="en-US" err="1"/>
              <a:t>styles</a:t>
            </a:r>
            <a:r>
              <a:rPr lang="en-US" sz="1800" err="1"/>
              <a:t>Lorem</a:t>
            </a:r>
            <a:r>
              <a:rPr lang="en-US" sz="1800"/>
              <a:t>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a:t>
            </a:r>
          </a:p>
          <a:p>
            <a:pPr lvl="0"/>
            <a:r>
              <a:rPr lang="en-US" sz="1800"/>
              <a:t>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a:t>
            </a:r>
            <a:endParaRPr lang="en-US"/>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17" name="Content Placeholder 35">
            <a:extLst>
              <a:ext uri="{FF2B5EF4-FFF2-40B4-BE49-F238E27FC236}">
                <a16:creationId xmlns:a16="http://schemas.microsoft.com/office/drawing/2014/main" id="{E48DC2AB-8B49-8D5B-9E83-0B238C3F59CB}"/>
              </a:ext>
            </a:extLst>
          </p:cNvPr>
          <p:cNvSpPr>
            <a:spLocks noGrp="1"/>
          </p:cNvSpPr>
          <p:nvPr>
            <p:ph sz="quarter" idx="19" hasCustomPrompt="1"/>
          </p:nvPr>
        </p:nvSpPr>
        <p:spPr>
          <a:xfrm>
            <a:off x="5433134" y="2020018"/>
            <a:ext cx="3084041" cy="2285764"/>
          </a:xfrm>
          <a:solidFill>
            <a:srgbClr val="5D4269"/>
          </a:solidFill>
        </p:spPr>
        <p:txBody>
          <a:bodyPr/>
          <a:lstStyle/>
          <a:p>
            <a:pPr lvl="0"/>
            <a:r>
              <a:rPr lang="en-US"/>
              <a:t>Insert image</a:t>
            </a:r>
          </a:p>
        </p:txBody>
      </p:sp>
    </p:spTree>
    <p:extLst>
      <p:ext uri="{BB962C8B-B14F-4D97-AF65-F5344CB8AC3E}">
        <p14:creationId xmlns:p14="http://schemas.microsoft.com/office/powerpoint/2010/main" val="2938582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084" y="-16901"/>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5">
            <a:extLst>
              <a:ext uri="{FF2B5EF4-FFF2-40B4-BE49-F238E27FC236}">
                <a16:creationId xmlns:a16="http://schemas.microsoft.com/office/drawing/2014/main" id="{E857C11D-A803-46C4-0E45-A2E1F8F28E2A}"/>
              </a:ext>
            </a:extLst>
          </p:cNvPr>
          <p:cNvSpPr>
            <a:spLocks noGrp="1"/>
          </p:cNvSpPr>
          <p:nvPr>
            <p:ph sz="quarter" idx="19" hasCustomPrompt="1"/>
          </p:nvPr>
        </p:nvSpPr>
        <p:spPr>
          <a:xfrm>
            <a:off x="1272636" y="1845360"/>
            <a:ext cx="4448921" cy="2492357"/>
          </a:xfrm>
          <a:solidFill>
            <a:srgbClr val="5D4269"/>
          </a:solidFill>
        </p:spPr>
        <p:txBody>
          <a:bodyPr/>
          <a:lstStyle/>
          <a:p>
            <a:pPr lvl="0"/>
            <a:r>
              <a:rPr lang="en-US"/>
              <a:t>Insert image</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69719" y="1054485"/>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9" name="Content Placeholder 2">
            <a:extLst>
              <a:ext uri="{FF2B5EF4-FFF2-40B4-BE49-F238E27FC236}">
                <a16:creationId xmlns:a16="http://schemas.microsoft.com/office/drawing/2014/main" id="{0DEF233C-3A39-7229-90CD-981267AD00F4}"/>
              </a:ext>
            </a:extLst>
          </p:cNvPr>
          <p:cNvSpPr>
            <a:spLocks noGrp="1"/>
          </p:cNvSpPr>
          <p:nvPr>
            <p:ph idx="21" hasCustomPrompt="1"/>
          </p:nvPr>
        </p:nvSpPr>
        <p:spPr>
          <a:xfrm>
            <a:off x="1168500" y="5070636"/>
            <a:ext cx="9696848" cy="834331"/>
          </a:xfrm>
        </p:spPr>
        <p:txBody>
          <a:bodyPr/>
          <a:lstStyle>
            <a:lvl1pPr>
              <a:defRPr sz="1600">
                <a:solidFill>
                  <a:schemeClr val="bg1"/>
                </a:solidFill>
              </a:defRPr>
            </a:lvl1pPr>
          </a:lstStyle>
          <a:p>
            <a:pPr>
              <a:lnSpc>
                <a:spcPct val="110000"/>
              </a:lnSpc>
            </a:pPr>
            <a:r>
              <a:rPr lang="en-US" sz="1500"/>
              <a:t>Lorem ipsum dolor sit </a:t>
            </a:r>
            <a:r>
              <a:rPr lang="en-US" sz="1500" err="1"/>
              <a:t>amet</a:t>
            </a:r>
            <a:r>
              <a:rPr lang="en-US" sz="1500"/>
              <a:t>, </a:t>
            </a:r>
            <a:r>
              <a:rPr lang="en-US" sz="1500" err="1"/>
              <a:t>consectetur</a:t>
            </a:r>
            <a:r>
              <a:rPr lang="en-US" sz="1500"/>
              <a:t> </a:t>
            </a:r>
            <a:r>
              <a:rPr lang="en-US" sz="1500" err="1"/>
              <a:t>adipiscing</a:t>
            </a:r>
            <a:r>
              <a:rPr lang="en-US" sz="1500"/>
              <a:t> </a:t>
            </a:r>
            <a:r>
              <a:rPr lang="en-US" sz="1500" err="1"/>
              <a:t>elit</a:t>
            </a:r>
            <a:r>
              <a:rPr lang="en-US" sz="1500"/>
              <a:t>, sed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labore et do lore magna </a:t>
            </a:r>
            <a:r>
              <a:rPr lang="en-US" sz="1500" err="1"/>
              <a:t>aliqua</a:t>
            </a:r>
            <a:r>
              <a:rPr lang="en-US" sz="1500"/>
              <a:t>. Ut </a:t>
            </a:r>
            <a:r>
              <a:rPr lang="en-US" sz="1500" err="1"/>
              <a:t>enim</a:t>
            </a:r>
            <a:r>
              <a:rPr lang="en-US" sz="1500"/>
              <a:t> ad minim </a:t>
            </a:r>
            <a:r>
              <a:rPr lang="en-US" sz="1500" err="1"/>
              <a:t>veniam</a:t>
            </a:r>
            <a:r>
              <a:rPr lang="en-US" sz="1500"/>
              <a:t>, </a:t>
            </a:r>
            <a:r>
              <a:rPr lang="en-US" sz="1500" err="1"/>
              <a:t>quis</a:t>
            </a:r>
            <a:r>
              <a:rPr lang="en-US" sz="1500"/>
              <a:t> </a:t>
            </a:r>
            <a:r>
              <a:rPr lang="en-US" sz="1500" err="1"/>
              <a:t>nostrud</a:t>
            </a:r>
            <a:r>
              <a:rPr lang="en-US" sz="1500"/>
              <a:t> exercitation </a:t>
            </a:r>
            <a:r>
              <a:rPr lang="en-US" sz="1500" err="1"/>
              <a:t>ullamco</a:t>
            </a:r>
            <a:r>
              <a:rPr lang="en-US" sz="1500"/>
              <a:t> </a:t>
            </a:r>
            <a:r>
              <a:rPr lang="en-US" sz="1500" err="1"/>
              <a:t>laboris</a:t>
            </a:r>
            <a:r>
              <a:rPr lang="en-US" sz="1500"/>
              <a:t> nisi </a:t>
            </a:r>
            <a:r>
              <a:rPr lang="en-US" sz="1500" err="1"/>
              <a:t>ut</a:t>
            </a:r>
            <a:r>
              <a:rPr lang="en-US" sz="1500"/>
              <a:t> </a:t>
            </a:r>
            <a:r>
              <a:rPr lang="en-US" sz="1500" err="1"/>
              <a:t>aliquip</a:t>
            </a:r>
            <a:r>
              <a:rPr lang="en-US" sz="1500"/>
              <a:t> ex </a:t>
            </a:r>
            <a:r>
              <a:rPr lang="en-US" sz="1500" err="1"/>
              <a:t>ea</a:t>
            </a:r>
            <a:r>
              <a:rPr lang="en-US" sz="1500"/>
              <a:t> comm. Duis </a:t>
            </a:r>
            <a:r>
              <a:rPr lang="en-US" sz="1500" err="1"/>
              <a:t>aute</a:t>
            </a:r>
            <a:r>
              <a:rPr lang="en-US" sz="1500"/>
              <a:t> </a:t>
            </a:r>
            <a:r>
              <a:rPr lang="en-US" sz="1500" err="1"/>
              <a:t>irure</a:t>
            </a:r>
            <a:r>
              <a:rPr lang="en-US" sz="1500"/>
              <a:t> dolor in </a:t>
            </a:r>
            <a:r>
              <a:rPr lang="en-US" sz="1500" err="1"/>
              <a:t>reprehenderit</a:t>
            </a:r>
            <a:r>
              <a:rPr lang="en-US" sz="1500"/>
              <a:t> in </a:t>
            </a:r>
            <a:r>
              <a:rPr lang="en-US" sz="1500" err="1"/>
              <a:t>volu</a:t>
            </a:r>
            <a:r>
              <a:rPr lang="en-US" sz="1500"/>
              <a:t> </a:t>
            </a:r>
            <a:r>
              <a:rPr lang="en-US" sz="1500" err="1"/>
              <a:t>ptate</a:t>
            </a:r>
            <a:r>
              <a:rPr lang="en-US" sz="1500"/>
              <a:t> </a:t>
            </a:r>
            <a:r>
              <a:rPr lang="en-US" sz="1500" err="1"/>
              <a:t>velit</a:t>
            </a:r>
            <a:r>
              <a:rPr lang="en-US" sz="1500"/>
              <a:t> </a:t>
            </a:r>
            <a:r>
              <a:rPr lang="en-US" sz="1500" err="1"/>
              <a:t>esse</a:t>
            </a:r>
            <a:r>
              <a:rPr lang="en-US" sz="1500"/>
              <a:t> </a:t>
            </a:r>
            <a:r>
              <a:rPr lang="en-US" sz="1500" err="1"/>
              <a:t>cillum</a:t>
            </a:r>
            <a:r>
              <a:rPr lang="en-US" sz="1500"/>
              <a:t> dolore </a:t>
            </a:r>
            <a:r>
              <a:rPr lang="en-US" sz="1500" err="1"/>
              <a:t>eu</a:t>
            </a:r>
            <a:r>
              <a:rPr lang="en-US" sz="1500"/>
              <a:t> </a:t>
            </a:r>
            <a:r>
              <a:rPr lang="en-US" sz="1500" err="1"/>
              <a:t>fugiat</a:t>
            </a:r>
            <a:r>
              <a:rPr lang="en-US" sz="1500"/>
              <a:t> </a:t>
            </a:r>
            <a:r>
              <a:rPr lang="en-US" sz="1500" err="1"/>
              <a:t>nulla</a:t>
            </a:r>
            <a:r>
              <a:rPr lang="en-US" sz="1500"/>
              <a:t>.</a:t>
            </a:r>
          </a:p>
        </p:txBody>
      </p:sp>
      <p:sp>
        <p:nvSpPr>
          <p:cNvPr id="19" name="Content Placeholder 2">
            <a:extLst>
              <a:ext uri="{FF2B5EF4-FFF2-40B4-BE49-F238E27FC236}">
                <a16:creationId xmlns:a16="http://schemas.microsoft.com/office/drawing/2014/main" id="{23248A49-BD41-02CD-5397-FC19C910EEC0}"/>
              </a:ext>
            </a:extLst>
          </p:cNvPr>
          <p:cNvSpPr>
            <a:spLocks noGrp="1"/>
          </p:cNvSpPr>
          <p:nvPr>
            <p:ph idx="20" hasCustomPrompt="1"/>
          </p:nvPr>
        </p:nvSpPr>
        <p:spPr>
          <a:xfrm>
            <a:off x="1143288" y="4408838"/>
            <a:ext cx="4578269" cy="461665"/>
          </a:xfrm>
        </p:spPr>
        <p:txBody>
          <a:bodyPr wrap="square">
            <a:spAutoFit/>
          </a:bodyPr>
          <a:lstStyle>
            <a:lvl1pPr>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solidFill>
                  <a:schemeClr val="bg1"/>
                </a:solidFill>
              </a:rPr>
              <a:t>Lorem ipsum dolor sit </a:t>
            </a:r>
            <a:r>
              <a:rPr lang="en-US" sz="1200" err="1">
                <a:solidFill>
                  <a:schemeClr val="bg1"/>
                </a:solidFill>
              </a:rPr>
              <a:t>amet</a:t>
            </a:r>
            <a:r>
              <a:rPr lang="en-US" sz="1200">
                <a:solidFill>
                  <a:schemeClr val="bg1"/>
                </a:solidFill>
              </a:rPr>
              <a:t>, </a:t>
            </a:r>
            <a:r>
              <a:rPr lang="en-US" sz="1200" err="1">
                <a:solidFill>
                  <a:schemeClr val="bg1"/>
                </a:solidFill>
              </a:rPr>
              <a:t>consec</a:t>
            </a:r>
            <a:r>
              <a:rPr lang="en-US" sz="1200">
                <a:solidFill>
                  <a:schemeClr val="bg1"/>
                </a:solidFill>
              </a:rPr>
              <a:t> </a:t>
            </a:r>
            <a:r>
              <a:rPr lang="en-US" sz="1200" err="1">
                <a:solidFill>
                  <a:schemeClr val="bg1"/>
                </a:solidFill>
              </a:rPr>
              <a:t>tetur</a:t>
            </a:r>
            <a:r>
              <a:rPr lang="en-US" sz="1200">
                <a:solidFill>
                  <a:schemeClr val="bg1"/>
                </a:solidFill>
              </a:rPr>
              <a:t> </a:t>
            </a:r>
            <a:r>
              <a:rPr lang="en-US" sz="1200" err="1">
                <a:solidFill>
                  <a:schemeClr val="bg1"/>
                </a:solidFill>
              </a:rPr>
              <a:t>adipiscing</a:t>
            </a:r>
            <a:r>
              <a:rPr lang="en-US" sz="1200">
                <a:solidFill>
                  <a:schemeClr val="bg1"/>
                </a:solidFill>
              </a:rPr>
              <a:t> </a:t>
            </a:r>
            <a:r>
              <a:rPr lang="en-US" sz="1200" err="1">
                <a:solidFill>
                  <a:schemeClr val="bg1"/>
                </a:solidFill>
              </a:rPr>
              <a:t>elit</a:t>
            </a:r>
            <a:r>
              <a:rPr lang="en-US" sz="1200">
                <a:solidFill>
                  <a:schemeClr val="bg1"/>
                </a:solidFill>
              </a:rPr>
              <a:t>, sed do </a:t>
            </a:r>
            <a:r>
              <a:rPr lang="en-US" sz="1200" err="1">
                <a:solidFill>
                  <a:schemeClr val="bg1"/>
                </a:solidFill>
              </a:rPr>
              <a:t>eius</a:t>
            </a:r>
            <a:r>
              <a:rPr lang="en-US" sz="1200">
                <a:solidFill>
                  <a:schemeClr val="bg1"/>
                </a:solidFill>
              </a:rPr>
              <a:t> mod </a:t>
            </a:r>
            <a:r>
              <a:rPr lang="en-US" sz="1200" err="1">
                <a:solidFill>
                  <a:schemeClr val="bg1"/>
                </a:solidFill>
              </a:rPr>
              <a:t>tempor</a:t>
            </a:r>
            <a:r>
              <a:rPr lang="en-US" sz="1200">
                <a:solidFill>
                  <a:schemeClr val="bg1"/>
                </a:solidFill>
              </a:rPr>
              <a:t> </a:t>
            </a:r>
            <a:r>
              <a:rPr lang="en-US" sz="1200" err="1">
                <a:solidFill>
                  <a:schemeClr val="bg1"/>
                </a:solidFill>
              </a:rPr>
              <a:t>incididun</a:t>
            </a:r>
            <a:r>
              <a:rPr lang="en-US" sz="1200">
                <a:solidFill>
                  <a:schemeClr val="bg1"/>
                </a:solidFill>
              </a:rPr>
              <a:t>.</a:t>
            </a:r>
          </a:p>
        </p:txBody>
      </p:sp>
      <p:sp>
        <p:nvSpPr>
          <p:cNvPr id="20" name="Content Placeholder 2">
            <a:extLst>
              <a:ext uri="{FF2B5EF4-FFF2-40B4-BE49-F238E27FC236}">
                <a16:creationId xmlns:a16="http://schemas.microsoft.com/office/drawing/2014/main" id="{F67E2770-0661-D430-AED8-8343DAF32394}"/>
              </a:ext>
            </a:extLst>
          </p:cNvPr>
          <p:cNvSpPr>
            <a:spLocks noGrp="1"/>
          </p:cNvSpPr>
          <p:nvPr>
            <p:ph idx="23" hasCustomPrompt="1"/>
          </p:nvPr>
        </p:nvSpPr>
        <p:spPr>
          <a:xfrm>
            <a:off x="6096000" y="4408838"/>
            <a:ext cx="4578270" cy="461665"/>
          </a:xfrm>
        </p:spPr>
        <p:txBody>
          <a:bodyPr wrap="square">
            <a:spAutoFit/>
          </a:bodyPr>
          <a:lstStyle>
            <a:lvl1pPr>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solidFill>
                  <a:schemeClr val="bg1"/>
                </a:solidFill>
              </a:rPr>
              <a:t>Lorem ipsum dolor sit </a:t>
            </a:r>
            <a:r>
              <a:rPr lang="en-US" sz="1200" err="1">
                <a:solidFill>
                  <a:schemeClr val="bg1"/>
                </a:solidFill>
              </a:rPr>
              <a:t>amet</a:t>
            </a:r>
            <a:r>
              <a:rPr lang="en-US" sz="1200">
                <a:solidFill>
                  <a:schemeClr val="bg1"/>
                </a:solidFill>
              </a:rPr>
              <a:t>, </a:t>
            </a:r>
            <a:r>
              <a:rPr lang="en-US" sz="1200" err="1">
                <a:solidFill>
                  <a:schemeClr val="bg1"/>
                </a:solidFill>
              </a:rPr>
              <a:t>consec</a:t>
            </a:r>
            <a:r>
              <a:rPr lang="en-US" sz="1200">
                <a:solidFill>
                  <a:schemeClr val="bg1"/>
                </a:solidFill>
              </a:rPr>
              <a:t> </a:t>
            </a:r>
            <a:r>
              <a:rPr lang="en-US" sz="1200" err="1">
                <a:solidFill>
                  <a:schemeClr val="bg1"/>
                </a:solidFill>
              </a:rPr>
              <a:t>tetur</a:t>
            </a:r>
            <a:r>
              <a:rPr lang="en-US" sz="1200">
                <a:solidFill>
                  <a:schemeClr val="bg1"/>
                </a:solidFill>
              </a:rPr>
              <a:t> </a:t>
            </a:r>
            <a:r>
              <a:rPr lang="en-US" sz="1200" err="1">
                <a:solidFill>
                  <a:schemeClr val="bg1"/>
                </a:solidFill>
              </a:rPr>
              <a:t>adipiscing</a:t>
            </a:r>
            <a:r>
              <a:rPr lang="en-US" sz="1200">
                <a:solidFill>
                  <a:schemeClr val="bg1"/>
                </a:solidFill>
              </a:rPr>
              <a:t> </a:t>
            </a:r>
            <a:r>
              <a:rPr lang="en-US" sz="1200" err="1">
                <a:solidFill>
                  <a:schemeClr val="bg1"/>
                </a:solidFill>
              </a:rPr>
              <a:t>elit</a:t>
            </a:r>
            <a:r>
              <a:rPr lang="en-US" sz="1200">
                <a:solidFill>
                  <a:schemeClr val="bg1"/>
                </a:solidFill>
              </a:rPr>
              <a:t>, sed do </a:t>
            </a:r>
            <a:r>
              <a:rPr lang="en-US" sz="1200" err="1">
                <a:solidFill>
                  <a:schemeClr val="bg1"/>
                </a:solidFill>
              </a:rPr>
              <a:t>eius</a:t>
            </a:r>
            <a:r>
              <a:rPr lang="en-US" sz="1200">
                <a:solidFill>
                  <a:schemeClr val="bg1"/>
                </a:solidFill>
              </a:rPr>
              <a:t> mod </a:t>
            </a:r>
            <a:r>
              <a:rPr lang="en-US" sz="1200" err="1">
                <a:solidFill>
                  <a:schemeClr val="bg1"/>
                </a:solidFill>
              </a:rPr>
              <a:t>tempor</a:t>
            </a:r>
            <a:r>
              <a:rPr lang="en-US" sz="1200">
                <a:solidFill>
                  <a:schemeClr val="bg1"/>
                </a:solidFill>
              </a:rPr>
              <a:t> </a:t>
            </a:r>
            <a:r>
              <a:rPr lang="en-US" sz="1200" err="1">
                <a:solidFill>
                  <a:schemeClr val="bg1"/>
                </a:solidFill>
              </a:rPr>
              <a:t>incididun</a:t>
            </a:r>
            <a:r>
              <a:rPr lang="en-US" sz="1200">
                <a:solidFill>
                  <a:schemeClr val="bg1"/>
                </a:solidFill>
              </a:rPr>
              <a:t>.</a:t>
            </a:r>
          </a:p>
        </p:txBody>
      </p:sp>
      <p:sp>
        <p:nvSpPr>
          <p:cNvPr id="24" name="Content Placeholder 35">
            <a:extLst>
              <a:ext uri="{FF2B5EF4-FFF2-40B4-BE49-F238E27FC236}">
                <a16:creationId xmlns:a16="http://schemas.microsoft.com/office/drawing/2014/main" id="{ADE9990C-EE71-CE20-FA4B-2983FDF3F2B1}"/>
              </a:ext>
            </a:extLst>
          </p:cNvPr>
          <p:cNvSpPr>
            <a:spLocks noGrp="1"/>
          </p:cNvSpPr>
          <p:nvPr>
            <p:ph sz="quarter" idx="24" hasCustomPrompt="1"/>
          </p:nvPr>
        </p:nvSpPr>
        <p:spPr>
          <a:xfrm>
            <a:off x="6189663" y="1845360"/>
            <a:ext cx="4448921" cy="2492357"/>
          </a:xfrm>
          <a:solidFill>
            <a:srgbClr val="5D4269"/>
          </a:solidFill>
        </p:spPr>
        <p:txBody>
          <a:bodyPr/>
          <a:lstStyle/>
          <a:p>
            <a:pPr lvl="0"/>
            <a:r>
              <a:rPr lang="en-US"/>
              <a:t>Insert image</a:t>
            </a:r>
          </a:p>
        </p:txBody>
      </p:sp>
    </p:spTree>
    <p:extLst>
      <p:ext uri="{BB962C8B-B14F-4D97-AF65-F5344CB8AC3E}">
        <p14:creationId xmlns:p14="http://schemas.microsoft.com/office/powerpoint/2010/main" val="2384943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2410C2-55F1-D12B-0642-5A1DDA5AB841}"/>
              </a:ext>
            </a:extLst>
          </p:cNvPr>
          <p:cNvSpPr/>
          <p:nvPr userDrawn="1"/>
        </p:nvSpPr>
        <p:spPr>
          <a:xfrm>
            <a:off x="-9084" y="-16901"/>
            <a:ext cx="12210167" cy="6891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041F256-1BE5-108B-CDD2-A6567B6C3C1F}"/>
              </a:ext>
            </a:extLst>
          </p:cNvPr>
          <p:cNvSpPr/>
          <p:nvPr userDrawn="1"/>
        </p:nvSpPr>
        <p:spPr>
          <a:xfrm>
            <a:off x="-9817" y="-23529"/>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hidden="1">
            <a:extLst>
              <a:ext uri="{FF2B5EF4-FFF2-40B4-BE49-F238E27FC236}">
                <a16:creationId xmlns:a16="http://schemas.microsoft.com/office/drawing/2014/main" id="{500B697A-67EA-52A4-F018-6CB5C9D90CE3}"/>
              </a:ext>
            </a:extLst>
          </p:cNvPr>
          <p:cNvPicPr>
            <a:picLocks noChangeAspect="1"/>
          </p:cNvPicPr>
          <p:nvPr userDrawn="1"/>
        </p:nvPicPr>
        <p:blipFill rotWithShape="1">
          <a:blip r:embed="rId2"/>
          <a:srcRect t="-655" b="54605"/>
          <a:stretch/>
        </p:blipFill>
        <p:spPr>
          <a:xfrm>
            <a:off x="0" y="-37213"/>
            <a:ext cx="12192000" cy="3200400"/>
          </a:xfrm>
          <a:prstGeom prst="rect">
            <a:avLst/>
          </a:prstGeom>
        </p:spPr>
      </p:pic>
      <p:sp>
        <p:nvSpPr>
          <p:cNvPr id="9" name="Rectangle 8" hidden="1">
            <a:extLst>
              <a:ext uri="{FF2B5EF4-FFF2-40B4-BE49-F238E27FC236}">
                <a16:creationId xmlns:a16="http://schemas.microsoft.com/office/drawing/2014/main" id="{868DDCCD-5790-DE98-08DC-1B9F3D989A05}"/>
              </a:ext>
            </a:extLst>
          </p:cNvPr>
          <p:cNvSpPr/>
          <p:nvPr userDrawn="1"/>
        </p:nvSpPr>
        <p:spPr>
          <a:xfrm>
            <a:off x="-11575" y="-37213"/>
            <a:ext cx="12192000" cy="3200400"/>
          </a:xfrm>
          <a:prstGeom prst="rect">
            <a:avLst/>
          </a:prstGeom>
          <a:gradFill>
            <a:gsLst>
              <a:gs pos="99000">
                <a:srgbClr val="1D1124"/>
              </a:gs>
              <a:gs pos="51000">
                <a:srgbClr val="221429">
                  <a:alpha val="0"/>
                </a:srgbClr>
              </a:gs>
              <a:gs pos="0">
                <a:srgbClr val="1D112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7B71C279-7ED0-AD9E-1C97-AD6653FE70B4}"/>
              </a:ext>
            </a:extLst>
          </p:cNvPr>
          <p:cNvSpPr>
            <a:spLocks noGrp="1"/>
          </p:cNvSpPr>
          <p:nvPr>
            <p:ph type="body" sz="quarter" idx="14" hasCustomPrompt="1"/>
          </p:nvPr>
        </p:nvSpPr>
        <p:spPr>
          <a:xfrm>
            <a:off x="876369" y="1157668"/>
            <a:ext cx="10521880" cy="769441"/>
          </a:xfrm>
        </p:spPr>
        <p:txBody>
          <a:bodyPr/>
          <a:lstStyle>
            <a:lvl1pPr algn="ctr">
              <a:defRPr sz="4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
        <p:nvSpPr>
          <p:cNvPr id="11" name="Text Placeholder 18">
            <a:extLst>
              <a:ext uri="{FF2B5EF4-FFF2-40B4-BE49-F238E27FC236}">
                <a16:creationId xmlns:a16="http://schemas.microsoft.com/office/drawing/2014/main" id="{77CA0347-3FF7-C0FC-9DD9-840821CFA1FB}"/>
              </a:ext>
            </a:extLst>
          </p:cNvPr>
          <p:cNvSpPr>
            <a:spLocks noGrp="1"/>
          </p:cNvSpPr>
          <p:nvPr>
            <p:ph type="body" sz="quarter" idx="12"/>
          </p:nvPr>
        </p:nvSpPr>
        <p:spPr>
          <a:xfrm>
            <a:off x="4539795" y="4666560"/>
            <a:ext cx="3200400" cy="430887"/>
          </a:xfrm>
        </p:spPr>
        <p:txBody>
          <a:bodyPr/>
          <a:lstStyle>
            <a:lvl1pPr algn="ctr">
              <a:defRPr sz="2200">
                <a:solidFill>
                  <a:schemeClr val="bg1"/>
                </a:solidFill>
              </a:defRPr>
            </a:lvl1pPr>
          </a:lstStyle>
          <a:p>
            <a:pPr lvl="0"/>
            <a:r>
              <a:rPr lang="en-US"/>
              <a:t>Click to edit Master</a:t>
            </a:r>
          </a:p>
        </p:txBody>
      </p:sp>
      <p:sp>
        <p:nvSpPr>
          <p:cNvPr id="12" name="Text Placeholder 20">
            <a:extLst>
              <a:ext uri="{FF2B5EF4-FFF2-40B4-BE49-F238E27FC236}">
                <a16:creationId xmlns:a16="http://schemas.microsoft.com/office/drawing/2014/main" id="{2D862C8C-DDCB-8489-1B49-DE840C85EA7C}"/>
              </a:ext>
            </a:extLst>
          </p:cNvPr>
          <p:cNvSpPr>
            <a:spLocks noGrp="1"/>
          </p:cNvSpPr>
          <p:nvPr>
            <p:ph type="body" sz="quarter" idx="13"/>
          </p:nvPr>
        </p:nvSpPr>
        <p:spPr>
          <a:xfrm>
            <a:off x="8093168" y="4666560"/>
            <a:ext cx="3208570" cy="430887"/>
          </a:xfrm>
        </p:spPr>
        <p:txBody>
          <a:bodyPr/>
          <a:lstStyle>
            <a:lvl1pPr algn="ctr">
              <a:defRPr sz="2200">
                <a:solidFill>
                  <a:schemeClr val="bg1"/>
                </a:solidFill>
              </a:defRPr>
            </a:lvl1pPr>
          </a:lstStyle>
          <a:p>
            <a:pPr lvl="0"/>
            <a:r>
              <a:rPr lang="en-US"/>
              <a:t>Click to edit Master</a:t>
            </a:r>
          </a:p>
        </p:txBody>
      </p:sp>
      <p:sp>
        <p:nvSpPr>
          <p:cNvPr id="13" name="Text Placeholder 29">
            <a:extLst>
              <a:ext uri="{FF2B5EF4-FFF2-40B4-BE49-F238E27FC236}">
                <a16:creationId xmlns:a16="http://schemas.microsoft.com/office/drawing/2014/main" id="{FA516674-CDC0-DCF9-0E7A-575D5E03C1F2}"/>
              </a:ext>
            </a:extLst>
          </p:cNvPr>
          <p:cNvSpPr>
            <a:spLocks noGrp="1"/>
          </p:cNvSpPr>
          <p:nvPr>
            <p:ph type="body" sz="quarter" idx="15"/>
          </p:nvPr>
        </p:nvSpPr>
        <p:spPr>
          <a:xfrm>
            <a:off x="965827" y="4666560"/>
            <a:ext cx="3207174" cy="430887"/>
          </a:xfrm>
        </p:spPr>
        <p:txBody>
          <a:bodyPr/>
          <a:lstStyle>
            <a:lvl1pPr algn="ctr">
              <a:defRPr sz="22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a:t>
            </a:r>
          </a:p>
        </p:txBody>
      </p:sp>
      <p:sp>
        <p:nvSpPr>
          <p:cNvPr id="14" name="Content Placeholder 35">
            <a:extLst>
              <a:ext uri="{FF2B5EF4-FFF2-40B4-BE49-F238E27FC236}">
                <a16:creationId xmlns:a16="http://schemas.microsoft.com/office/drawing/2014/main" id="{C7F70C5E-875A-AC5B-D44C-DFD105C2D8B1}"/>
              </a:ext>
            </a:extLst>
          </p:cNvPr>
          <p:cNvSpPr>
            <a:spLocks noGrp="1"/>
          </p:cNvSpPr>
          <p:nvPr>
            <p:ph sz="quarter" idx="19" hasCustomPrompt="1"/>
          </p:nvPr>
        </p:nvSpPr>
        <p:spPr>
          <a:xfrm>
            <a:off x="969214" y="2229745"/>
            <a:ext cx="3200400" cy="2286000"/>
          </a:xfrm>
          <a:solidFill>
            <a:srgbClr val="5D4269"/>
          </a:solidFill>
        </p:spPr>
        <p:txBody>
          <a:bodyPr/>
          <a:lstStyle/>
          <a:p>
            <a:pPr lvl="0"/>
            <a:r>
              <a:rPr lang="en-US"/>
              <a:t>Insert image</a:t>
            </a:r>
          </a:p>
        </p:txBody>
      </p:sp>
      <p:sp>
        <p:nvSpPr>
          <p:cNvPr id="15" name="Content Placeholder 35">
            <a:extLst>
              <a:ext uri="{FF2B5EF4-FFF2-40B4-BE49-F238E27FC236}">
                <a16:creationId xmlns:a16="http://schemas.microsoft.com/office/drawing/2014/main" id="{47080147-7A00-EF2D-8A9B-59DD5F121606}"/>
              </a:ext>
            </a:extLst>
          </p:cNvPr>
          <p:cNvSpPr>
            <a:spLocks noGrp="1"/>
          </p:cNvSpPr>
          <p:nvPr>
            <p:ph sz="quarter" idx="20" hasCustomPrompt="1"/>
          </p:nvPr>
        </p:nvSpPr>
        <p:spPr>
          <a:xfrm>
            <a:off x="4539795" y="2229745"/>
            <a:ext cx="3200400" cy="2286000"/>
          </a:xfrm>
          <a:solidFill>
            <a:srgbClr val="5D4269"/>
          </a:solidFill>
        </p:spPr>
        <p:txBody>
          <a:bodyPr/>
          <a:lstStyle/>
          <a:p>
            <a:pPr lvl="0"/>
            <a:r>
              <a:rPr lang="en-US"/>
              <a:t>Insert image</a:t>
            </a:r>
          </a:p>
        </p:txBody>
      </p:sp>
      <p:sp>
        <p:nvSpPr>
          <p:cNvPr id="17" name="Content Placeholder 35">
            <a:extLst>
              <a:ext uri="{FF2B5EF4-FFF2-40B4-BE49-F238E27FC236}">
                <a16:creationId xmlns:a16="http://schemas.microsoft.com/office/drawing/2014/main" id="{AA65E980-4124-5AAA-431B-3A3C67DB9B53}"/>
              </a:ext>
            </a:extLst>
          </p:cNvPr>
          <p:cNvSpPr>
            <a:spLocks noGrp="1"/>
          </p:cNvSpPr>
          <p:nvPr>
            <p:ph sz="quarter" idx="21" hasCustomPrompt="1"/>
          </p:nvPr>
        </p:nvSpPr>
        <p:spPr>
          <a:xfrm>
            <a:off x="8097253" y="2229745"/>
            <a:ext cx="3200400" cy="2286000"/>
          </a:xfrm>
          <a:solidFill>
            <a:srgbClr val="5D4269"/>
          </a:solidFill>
        </p:spPr>
        <p:txBody>
          <a:bodyPr/>
          <a:lstStyle/>
          <a:p>
            <a:pPr lvl="0"/>
            <a:r>
              <a:rPr lang="en-US"/>
              <a:t>Insert image</a:t>
            </a:r>
          </a:p>
        </p:txBody>
      </p:sp>
      <p:sp>
        <p:nvSpPr>
          <p:cNvPr id="2" name="Rectangle 1">
            <a:extLst>
              <a:ext uri="{FF2B5EF4-FFF2-40B4-BE49-F238E27FC236}">
                <a16:creationId xmlns:a16="http://schemas.microsoft.com/office/drawing/2014/main" id="{26DBBA60-9AC2-0741-C225-EB1FC93D9BB1}"/>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0DB6369B-C98B-A0C3-164E-8180E00D034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750E4F39-9CC0-C1BB-B08D-20BB0D9B5A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8" name="Text Placeholder 29">
            <a:extLst>
              <a:ext uri="{FF2B5EF4-FFF2-40B4-BE49-F238E27FC236}">
                <a16:creationId xmlns:a16="http://schemas.microsoft.com/office/drawing/2014/main" id="{B0D9C2BB-BD0F-5F49-1C14-ED7289B18FAF}"/>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635432666"/>
      </p:ext>
    </p:extLst>
  </p:cSld>
  <p:clrMapOvr>
    <a:masterClrMapping/>
  </p:clrMapOvr>
  <p:extLst>
    <p:ext uri="{DCECCB84-F9BA-43D5-87BE-67443E8EF086}">
      <p15:sldGuideLst xmlns:p15="http://schemas.microsoft.com/office/powerpoint/2012/main">
        <p15:guide id="1" orient="horz" pos="3432">
          <p15:clr>
            <a:srgbClr val="FBAE40"/>
          </p15:clr>
        </p15:guide>
        <p15:guide id="2" pos="38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117D4-8A8A-A1EB-3DAD-7867C4CBE466}"/>
              </a:ext>
            </a:extLst>
          </p:cNvPr>
          <p:cNvSpPr/>
          <p:nvPr userDrawn="1"/>
        </p:nvSpPr>
        <p:spPr>
          <a:xfrm>
            <a:off x="-9817" y="-23529"/>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7A29C8-DA64-A8AE-E509-EC4B8D3F9FF3}"/>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14BDD38-892C-4BE0-D894-381B86C4F09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29247" y="1131844"/>
            <a:ext cx="6139363" cy="590931"/>
          </a:xfrm>
        </p:spPr>
        <p:txBody>
          <a:bodyPr wrap="square">
            <a:spAutoFit/>
          </a:bodyPr>
          <a:lstStyle>
            <a:lvl1pPr>
              <a:defRPr>
                <a:solidFill>
                  <a:srgbClr val="B096C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29248" y="2300436"/>
            <a:ext cx="6139363" cy="1623008"/>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35CDD729-115E-573D-EB74-713A1F641CA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0" name="Text Placeholder 29">
            <a:extLst>
              <a:ext uri="{FF2B5EF4-FFF2-40B4-BE49-F238E27FC236}">
                <a16:creationId xmlns:a16="http://schemas.microsoft.com/office/drawing/2014/main" id="{855DABE6-FC8A-6012-6204-B2261535D187}"/>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446905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spTree>
      <p:nvGrpSpPr>
        <p:cNvPr id="1" name=""/>
        <p:cNvGrpSpPr/>
        <p:nvPr/>
      </p:nvGrpSpPr>
      <p:grpSpPr>
        <a:xfrm>
          <a:off x="0" y="0"/>
          <a:ext cx="0" cy="0"/>
          <a:chOff x="0" y="0"/>
          <a:chExt cx="0" cy="0"/>
        </a:xfrm>
      </p:grpSpPr>
      <p:pic>
        <p:nvPicPr>
          <p:cNvPr id="20" name="Picture 19" descr="A fish in a fish bowl&#10;&#10;Description automatically generated with medium confidence">
            <a:extLst>
              <a:ext uri="{FF2B5EF4-FFF2-40B4-BE49-F238E27FC236}">
                <a16:creationId xmlns:a16="http://schemas.microsoft.com/office/drawing/2014/main" id="{E27763ED-C6EF-0A3F-9DC3-DECC3903942E}"/>
              </a:ext>
            </a:extLst>
          </p:cNvPr>
          <p:cNvPicPr>
            <a:picLocks noChangeAspect="1"/>
          </p:cNvPicPr>
          <p:nvPr userDrawn="1"/>
        </p:nvPicPr>
        <p:blipFill rotWithShape="1">
          <a:blip r:embed="rId2"/>
          <a:srcRect l="9041" r="-1703"/>
          <a:stretch/>
        </p:blipFill>
        <p:spPr>
          <a:xfrm>
            <a:off x="-10098" y="-14022"/>
            <a:ext cx="6309360" cy="6898619"/>
          </a:xfrm>
          <a:prstGeom prst="rect">
            <a:avLst/>
          </a:prstGeom>
        </p:spPr>
      </p:pic>
      <p:sp>
        <p:nvSpPr>
          <p:cNvPr id="16" name="Freeform 10">
            <a:extLst>
              <a:ext uri="{FF2B5EF4-FFF2-40B4-BE49-F238E27FC236}">
                <a16:creationId xmlns:a16="http://schemas.microsoft.com/office/drawing/2014/main" id="{57E849A0-189A-BF4F-A32C-C7108DAF3157}"/>
              </a:ext>
            </a:extLst>
          </p:cNvPr>
          <p:cNvSpPr>
            <a:spLocks/>
          </p:cNvSpPr>
          <p:nvPr userDrawn="1"/>
        </p:nvSpPr>
        <p:spPr bwMode="auto">
          <a:xfrm>
            <a:off x="1502802" y="-8237"/>
            <a:ext cx="10701073" cy="6903720"/>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0000">
                <a:schemeClr val="tx1"/>
              </a:gs>
              <a:gs pos="10000">
                <a:srgbClr val="311D3B"/>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01938" y="1131844"/>
            <a:ext cx="6678105" cy="590931"/>
          </a:xfrm>
        </p:spPr>
        <p:txBody>
          <a:bodyPr>
            <a:spAutoFit/>
          </a:bodyPr>
          <a:lstStyle>
            <a:lvl1pPr>
              <a:defRPr>
                <a:solidFill>
                  <a:srgbClr val="B096C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240526"/>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9">
            <a:extLst>
              <a:ext uri="{FF2B5EF4-FFF2-40B4-BE49-F238E27FC236}">
                <a16:creationId xmlns:a16="http://schemas.microsoft.com/office/drawing/2014/main" id="{7C8B7041-B100-AE0F-4F12-D13AC63BF810}"/>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chemeClr val="tx1"/>
              </a:gs>
              <a:gs pos="0">
                <a:schemeClr val="tx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19B374FA-6766-F944-2528-F08FB653C0F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703336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5E91-703C-FDB2-E664-FBADBC9A1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0E033-8161-3C5A-62EF-D746915832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0D0098-8F69-772D-917D-DE578F7333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76E08C-8738-161D-C22D-49055AA0D35E}"/>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6" name="Footer Placeholder 5">
            <a:extLst>
              <a:ext uri="{FF2B5EF4-FFF2-40B4-BE49-F238E27FC236}">
                <a16:creationId xmlns:a16="http://schemas.microsoft.com/office/drawing/2014/main" id="{50C10D54-1926-FBDF-D449-9CABB3ED3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5F0DE-08C5-2646-0605-A9A7878AE79C}"/>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3175979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E5486-8476-0400-E36E-50D4F8C1A9A9}"/>
              </a:ext>
            </a:extLst>
          </p:cNvPr>
          <p:cNvPicPr>
            <a:picLocks noChangeAspect="1"/>
          </p:cNvPicPr>
          <p:nvPr userDrawn="1"/>
        </p:nvPicPr>
        <p:blipFill>
          <a:blip r:embed="rId2"/>
          <a:srcRect/>
          <a:stretch/>
        </p:blipFill>
        <p:spPr>
          <a:xfrm>
            <a:off x="-10350" y="-22887"/>
            <a:ext cx="12270209" cy="6901992"/>
          </a:xfrm>
          <a:prstGeom prst="rect">
            <a:avLst/>
          </a:prstGeom>
        </p:spPr>
      </p:pic>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677920" y="2543035"/>
            <a:ext cx="5418080" cy="1200329"/>
          </a:xfrm>
        </p:spPr>
        <p:txBody>
          <a:bodyPr wrap="square" anchor="ctr">
            <a:sp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90617911-7363-8226-76AA-B55DB732D706}"/>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1804405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D6BDF8-5883-C749-A4E4-AFF995117797}"/>
              </a:ext>
            </a:extLst>
          </p:cNvPr>
          <p:cNvSpPr/>
          <p:nvPr userDrawn="1"/>
        </p:nvSpPr>
        <p:spPr>
          <a:xfrm>
            <a:off x="-6764" y="0"/>
            <a:ext cx="12198764" cy="6858000"/>
          </a:xfrm>
          <a:prstGeom prst="rect">
            <a:avLst/>
          </a:prstGeom>
          <a:gradFill flip="none" rotWithShape="1">
            <a:gsLst>
              <a:gs pos="0">
                <a:schemeClr val="tx1"/>
              </a:gs>
              <a:gs pos="54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272277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01938" y="1104144"/>
            <a:ext cx="6678105" cy="646331"/>
          </a:xfrm>
        </p:spPr>
        <p:txBody>
          <a:bodyPr>
            <a:spAutoFit/>
          </a:bodyPr>
          <a:lstStyle>
            <a:lvl1pPr>
              <a:defRPr>
                <a:solidFill>
                  <a:srgbClr val="244B7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4901939" y="2240526"/>
            <a:ext cx="6678104"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535A6B"/>
                </a:solidFill>
              </a:defRPr>
            </a:lvl1pPr>
          </a:lstStyle>
          <a:p>
            <a:fld id="{B7A3A6F5-1846-BF47-847E-05B3CF95E989}" type="datetime1">
              <a:rPr lang="en-US" smtClean="0"/>
              <a:pPr/>
              <a:t>7/24/2023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535A6B"/>
                </a:solidFill>
              </a:defRPr>
            </a:lvl1pPr>
          </a:lstStyle>
          <a:p>
            <a:endParaRPr lang="en-US">
              <a:solidFill>
                <a:srgbClr val="535A6B"/>
              </a:solidFill>
            </a:endParaRPr>
          </a:p>
        </p:txBody>
      </p:sp>
      <p:sp>
        <p:nvSpPr>
          <p:cNvPr id="6" name="Slide Number Placeholder 5">
            <a:extLst>
              <a:ext uri="{FF2B5EF4-FFF2-40B4-BE49-F238E27FC236}">
                <a16:creationId xmlns:a16="http://schemas.microsoft.com/office/drawing/2014/main" id="{F6911BAA-4117-3947-8925-C89E73B5A6DC}"/>
              </a:ext>
            </a:extLst>
          </p:cNvPr>
          <p:cNvSpPr>
            <a:spLocks noGrp="1"/>
          </p:cNvSpPr>
          <p:nvPr>
            <p:ph type="sldNum" sz="quarter" idx="4"/>
          </p:nvPr>
        </p:nvSpPr>
        <p:spPr>
          <a:xfrm>
            <a:off x="9298167" y="6422339"/>
            <a:ext cx="2743200" cy="365125"/>
          </a:xfrm>
          <a:prstGeom prst="rect">
            <a:avLst/>
          </a:prstGeom>
        </p:spPr>
        <p:txBody>
          <a:bodyPr vert="horz" lIns="91440" tIns="45720" rIns="91440" bIns="45720" rtlCol="0" anchor="ctr"/>
          <a:lstStyle>
            <a:lvl1pPr algn="r">
              <a:defRPr sz="1200">
                <a:solidFill>
                  <a:srgbClr val="535A6B"/>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498292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5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flipV="1">
            <a:off x="0" y="-25338"/>
            <a:ext cx="12210167" cy="6891801"/>
          </a:xfrm>
          <a:prstGeom prst="rect">
            <a:avLst/>
          </a:prstGeom>
          <a:gradFill flip="none" rotWithShape="1">
            <a:gsLst>
              <a:gs pos="2000">
                <a:srgbClr val="887596">
                  <a:alpha val="69000"/>
                </a:srgb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86400" y="777240"/>
            <a:ext cx="658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86400" y="1371600"/>
            <a:ext cx="5980176"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1778013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chemeClr val="tx1"/>
                </a:solidFill>
              </a:defRPr>
            </a:lvl1pPr>
          </a:lstStyle>
          <a:p>
            <a:fld id="{E6DFF14A-955F-9142-9393-31C0DB1A5A37}" type="datetime1">
              <a:rPr lang="en-US" smtClean="0"/>
              <a:pPr/>
              <a:t>7/24/2023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a:xfrm>
            <a:off x="9355319" y="6422339"/>
            <a:ext cx="2743200" cy="365125"/>
          </a:xfrm>
          <a:prstGeom prst="rect">
            <a:avLst/>
          </a:prstGeom>
        </p:spPr>
        <p:txBody>
          <a:bodyPr/>
          <a:lstStyle>
            <a:lvl1pPr>
              <a:defRPr>
                <a:solidFill>
                  <a:schemeClr val="tx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05521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EAFD53F-5616-D227-272B-7102E96AEE01}"/>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322820199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A96E-D7E6-499B-8741-B9228C7BDF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F7C07B-3046-4CC6-8DC4-1A0E327D6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04BEDA-B77F-477F-8AC6-5F4D9B29813B}"/>
              </a:ext>
            </a:extLst>
          </p:cNvPr>
          <p:cNvSpPr>
            <a:spLocks noGrp="1"/>
          </p:cNvSpPr>
          <p:nvPr>
            <p:ph type="dt" sz="half" idx="10"/>
          </p:nvPr>
        </p:nvSpPr>
        <p:spPr/>
        <p:txBody>
          <a:bodyPr/>
          <a:lstStyle/>
          <a:p>
            <a:fld id="{9E9D5F15-3FA8-46FB-9C55-C7E5A0321C55}" type="datetimeFigureOut">
              <a:rPr lang="en-US" smtClean="0"/>
              <a:t>7/24/2023</a:t>
            </a:fld>
            <a:endParaRPr lang="en-US"/>
          </a:p>
        </p:txBody>
      </p:sp>
      <p:sp>
        <p:nvSpPr>
          <p:cNvPr id="5" name="Footer Placeholder 4">
            <a:extLst>
              <a:ext uri="{FF2B5EF4-FFF2-40B4-BE49-F238E27FC236}">
                <a16:creationId xmlns:a16="http://schemas.microsoft.com/office/drawing/2014/main" id="{2A36E8E3-9545-490A-A4C9-DD23AC8CC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2F09F-776D-4F11-81CB-0F043815A017}"/>
              </a:ext>
            </a:extLst>
          </p:cNvPr>
          <p:cNvSpPr>
            <a:spLocks noGrp="1"/>
          </p:cNvSpPr>
          <p:nvPr>
            <p:ph type="sldNum" sz="quarter" idx="12"/>
          </p:nvPr>
        </p:nvSpPr>
        <p:spPr/>
        <p:txBody>
          <a:bodyPr/>
          <a:lstStyle/>
          <a:p>
            <a:fld id="{0F359892-24FC-41AA-A23B-D67EEF4E2AB7}" type="slidenum">
              <a:rPr lang="en-US" smtClean="0"/>
              <a:t>‹#›</a:t>
            </a:fld>
            <a:endParaRPr lang="en-US"/>
          </a:p>
        </p:txBody>
      </p:sp>
    </p:spTree>
    <p:extLst>
      <p:ext uri="{BB962C8B-B14F-4D97-AF65-F5344CB8AC3E}">
        <p14:creationId xmlns:p14="http://schemas.microsoft.com/office/powerpoint/2010/main" val="2595124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19" name="Picture 18" descr="A fish in a fish bowl&#10;&#10;Description automatically generated with medium confidence">
            <a:extLst>
              <a:ext uri="{FF2B5EF4-FFF2-40B4-BE49-F238E27FC236}">
                <a16:creationId xmlns:a16="http://schemas.microsoft.com/office/drawing/2014/main" id="{AAEC779D-B110-AB96-AEF2-57039592586C}"/>
              </a:ext>
            </a:extLst>
          </p:cNvPr>
          <p:cNvPicPr>
            <a:picLocks noChangeAspect="1"/>
          </p:cNvPicPr>
          <p:nvPr userDrawn="1"/>
        </p:nvPicPr>
        <p:blipFill rotWithShape="1">
          <a:blip r:embed="rId2"/>
          <a:srcRect l="9041" r="-1703"/>
          <a:stretch/>
        </p:blipFill>
        <p:spPr>
          <a:xfrm>
            <a:off x="0" y="-3136"/>
            <a:ext cx="6309360" cy="6898619"/>
          </a:xfrm>
          <a:prstGeom prst="rect">
            <a:avLst/>
          </a:prstGeom>
        </p:spPr>
      </p:pic>
      <p:sp>
        <p:nvSpPr>
          <p:cNvPr id="11" name="Rectangle 10">
            <a:extLst>
              <a:ext uri="{FF2B5EF4-FFF2-40B4-BE49-F238E27FC236}">
                <a16:creationId xmlns:a16="http://schemas.microsoft.com/office/drawing/2014/main" id="{735EC2F3-70AB-EBD0-7A7C-CE93E7B9AB98}"/>
              </a:ext>
            </a:extLst>
          </p:cNvPr>
          <p:cNvSpPr/>
          <p:nvPr userDrawn="1"/>
        </p:nvSpPr>
        <p:spPr>
          <a:xfrm>
            <a:off x="14617" y="0"/>
            <a:ext cx="5185458"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9">
            <a:extLst>
              <a:ext uri="{FF2B5EF4-FFF2-40B4-BE49-F238E27FC236}">
                <a16:creationId xmlns:a16="http://schemas.microsoft.com/office/drawing/2014/main" id="{16A41090-CF4B-3399-8387-B0B0EC44FF36}"/>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FEECFE"/>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5FB6CCD5-4251-9DD4-7054-96059EB6CD56}"/>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7000">
                <a:srgbClr val="FEECFE"/>
              </a:gs>
              <a:gs pos="80000">
                <a:srgbClr val="FEECFE"/>
              </a:gs>
              <a:gs pos="65000">
                <a:schemeClr val="bg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Title Placeholder 1">
            <a:extLst>
              <a:ext uri="{FF2B5EF4-FFF2-40B4-BE49-F238E27FC236}">
                <a16:creationId xmlns:a16="http://schemas.microsoft.com/office/drawing/2014/main" id="{15747F95-6E27-AC45-53A5-8074A401FB50}"/>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15" name="Text Placeholder 2">
            <a:extLst>
              <a:ext uri="{FF2B5EF4-FFF2-40B4-BE49-F238E27FC236}">
                <a16:creationId xmlns:a16="http://schemas.microsoft.com/office/drawing/2014/main" id="{6CB8D484-6001-01C6-0ED4-5684E9904BCA}"/>
              </a:ext>
            </a:extLst>
          </p:cNvPr>
          <p:cNvSpPr>
            <a:spLocks noGrp="1"/>
          </p:cNvSpPr>
          <p:nvPr>
            <p:ph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2" name="Slide Number Placeholder 5">
            <a:extLst>
              <a:ext uri="{FF2B5EF4-FFF2-40B4-BE49-F238E27FC236}">
                <a16:creationId xmlns:a16="http://schemas.microsoft.com/office/drawing/2014/main" id="{EE7C534B-6D55-9F4E-9A3A-392DB3E98CA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802183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EC7C33-1BA5-1748-8B08-423C53E14A7C}"/>
              </a:ext>
            </a:extLst>
          </p:cNvPr>
          <p:cNvSpPr/>
          <p:nvPr userDrawn="1"/>
        </p:nvSpPr>
        <p:spPr>
          <a:xfrm>
            <a:off x="0" y="0"/>
            <a:ext cx="12192000" cy="6856474"/>
          </a:xfrm>
          <a:prstGeom prst="rect">
            <a:avLst/>
          </a:prstGeom>
          <a:solidFill>
            <a:srgbClr val="341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294DE"/>
              </a:solidFill>
            </a:endParaRPr>
          </a:p>
        </p:txBody>
      </p:sp>
      <p:grpSp>
        <p:nvGrpSpPr>
          <p:cNvPr id="18" name="Group 17">
            <a:extLst>
              <a:ext uri="{FF2B5EF4-FFF2-40B4-BE49-F238E27FC236}">
                <a16:creationId xmlns:a16="http://schemas.microsoft.com/office/drawing/2014/main" id="{6B3DF6E2-D018-8A4E-8501-70CEA10FF9FD}"/>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9" name="Freeform 10">
              <a:extLst>
                <a:ext uri="{FF2B5EF4-FFF2-40B4-BE49-F238E27FC236}">
                  <a16:creationId xmlns:a16="http://schemas.microsoft.com/office/drawing/2014/main" id="{F924F467-4B8A-F342-833B-375A212434A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7587C2"/>
                </a:gs>
                <a:gs pos="94000">
                  <a:srgbClr val="5065A3"/>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09F75DAE-0D71-0A44-B43B-CE4CD3E77A0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758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44BA5C23-DAF4-8B4C-8EEF-B2EDFA4BF192}"/>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7587C2"/>
                </a:gs>
                <a:gs pos="85000">
                  <a:srgbClr val="5065A3"/>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15">
            <a:extLst>
              <a:ext uri="{FF2B5EF4-FFF2-40B4-BE49-F238E27FC236}">
                <a16:creationId xmlns:a16="http://schemas.microsoft.com/office/drawing/2014/main" id="{C333E94B-287E-6E40-AD4A-9C4FE1221F15}"/>
              </a:ext>
            </a:extLst>
          </p:cNvPr>
          <p:cNvSpPr/>
          <p:nvPr userDrawn="1"/>
        </p:nvSpPr>
        <p:spPr>
          <a:xfrm>
            <a:off x="0" y="-1322"/>
            <a:ext cx="12192000" cy="687815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8294DE"/>
                </a:solidFill>
              </a:rPr>
              <a:t> </a:t>
            </a:r>
          </a:p>
        </p:txBody>
      </p:sp>
      <p:sp>
        <p:nvSpPr>
          <p:cNvPr id="17" name="Rectangle 16">
            <a:extLst>
              <a:ext uri="{FF2B5EF4-FFF2-40B4-BE49-F238E27FC236}">
                <a16:creationId xmlns:a16="http://schemas.microsoft.com/office/drawing/2014/main" id="{0E1F8DF3-0369-8E4D-AEFC-8406A9BA40EC}"/>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294DE"/>
              </a:solidFill>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00584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154441" y="6424167"/>
            <a:ext cx="2743200" cy="365125"/>
          </a:xfrm>
        </p:spPr>
        <p:txBody>
          <a:bodyPr/>
          <a:lstStyle>
            <a:lvl1pPr>
              <a:defRPr>
                <a:solidFill>
                  <a:srgbClr val="D5DBFF"/>
                </a:solidFill>
              </a:defRPr>
            </a:lvl1pPr>
          </a:lstStyle>
          <a:p>
            <a:fld id="{302260EC-2974-465D-B349-6A68FFC25F34}" type="datetime1">
              <a:rPr lang="en-US" smtClean="0"/>
              <a:t>7/24/2023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99560" y="6422610"/>
            <a:ext cx="4114800" cy="365125"/>
          </a:xfrm>
        </p:spPr>
        <p:txBody>
          <a:bodyPr/>
          <a:lstStyle>
            <a:lvl1pPr>
              <a:defRPr>
                <a:solidFill>
                  <a:srgbClr val="D5DBFF"/>
                </a:solidFill>
              </a:defRPr>
            </a:lvl1pPr>
          </a:lstStyle>
          <a:p>
            <a:endParaRPr lang="en-US"/>
          </a:p>
        </p:txBody>
      </p:sp>
      <p:sp>
        <p:nvSpPr>
          <p:cNvPr id="14" name="Slide Number Placeholder 5">
            <a:extLst>
              <a:ext uri="{FF2B5EF4-FFF2-40B4-BE49-F238E27FC236}">
                <a16:creationId xmlns:a16="http://schemas.microsoft.com/office/drawing/2014/main" id="{E5E9EB36-BE92-5D46-BCB8-D0DA916E7F54}"/>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F9B0E68B-0757-4BA3-87F6-DF71C5BB4610}" type="slidenum">
              <a:rPr lang="en-US" smtClean="0"/>
              <a:pPr/>
              <a:t>‹#›</a:t>
            </a:fld>
            <a:endParaRPr lang="en-US"/>
          </a:p>
        </p:txBody>
      </p:sp>
    </p:spTree>
    <p:extLst>
      <p:ext uri="{BB962C8B-B14F-4D97-AF65-F5344CB8AC3E}">
        <p14:creationId xmlns:p14="http://schemas.microsoft.com/office/powerpoint/2010/main" val="1769097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B35C5A-65B3-4B46-A3A2-AF005F1D86A5}"/>
              </a:ext>
            </a:extLst>
          </p:cNvPr>
          <p:cNvPicPr>
            <a:picLocks noChangeAspect="1"/>
          </p:cNvPicPr>
          <p:nvPr/>
        </p:nvPicPr>
        <p:blipFill>
          <a:blip r:embed="rId2"/>
          <a:stretch>
            <a:fillRect/>
          </a:stretch>
        </p:blipFill>
        <p:spPr>
          <a:xfrm>
            <a:off x="0" y="0"/>
            <a:ext cx="5194300" cy="6858000"/>
          </a:xfrm>
          <a:prstGeom prst="rect">
            <a:avLst/>
          </a:prstGeom>
        </p:spPr>
      </p:pic>
      <p:sp>
        <p:nvSpPr>
          <p:cNvPr id="15" name="Freeform 9">
            <a:extLst>
              <a:ext uri="{FF2B5EF4-FFF2-40B4-BE49-F238E27FC236}">
                <a16:creationId xmlns:a16="http://schemas.microsoft.com/office/drawing/2014/main" id="{FE85F26A-4547-A74B-A506-99FE07247A3A}"/>
              </a:ext>
            </a:extLst>
          </p:cNvPr>
          <p:cNvSpPr>
            <a:spLocks/>
          </p:cNvSpPr>
          <p:nvPr/>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flip="none" rotWithShape="1">
            <a:gsLst>
              <a:gs pos="95000">
                <a:srgbClr val="582F50"/>
              </a:gs>
              <a:gs pos="9000">
                <a:srgbClr val="110F2D"/>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57E849A0-189A-BF4F-A32C-C7108DAF3157}"/>
              </a:ext>
            </a:extLst>
          </p:cNvPr>
          <p:cNvSpPr>
            <a:spLocks/>
          </p:cNvSpPr>
          <p:nvPr/>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1000">
                <a:srgbClr val="552C4E"/>
              </a:gs>
              <a:gs pos="69000">
                <a:srgbClr val="110F2D"/>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01938" y="1104144"/>
            <a:ext cx="6678105" cy="646331"/>
          </a:xfrm>
        </p:spPr>
        <p:txBody>
          <a:bodyPr>
            <a:spAutoFit/>
          </a:bodyPr>
          <a:lstStyle>
            <a:lvl1pPr>
              <a:defRPr>
                <a:solidFill>
                  <a:srgbClr val="8FA0D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691788"/>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294DE"/>
                </a:solidFill>
              </a:defRPr>
            </a:lvl1pPr>
          </a:lstStyle>
          <a:p>
            <a:fld id="{05CC4327-A09F-4A3F-B0D5-2CC4970EB30C}" type="datetime1">
              <a:rPr lang="en-US" smtClean="0"/>
              <a:t>7/24/2023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294DE"/>
                </a:solidFill>
              </a:defRPr>
            </a:lvl1pPr>
          </a:lstStyle>
          <a:p>
            <a:endParaRPr lang="en-US"/>
          </a:p>
        </p:txBody>
      </p:sp>
      <p:sp>
        <p:nvSpPr>
          <p:cNvPr id="10" name="Slide Number Placeholder 5">
            <a:extLst>
              <a:ext uri="{FF2B5EF4-FFF2-40B4-BE49-F238E27FC236}">
                <a16:creationId xmlns:a16="http://schemas.microsoft.com/office/drawing/2014/main" id="{E5E9EB36-BE92-5D46-BCB8-D0DA916E7F54}"/>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F9B0E68B-0757-4BA3-87F6-DF71C5BB4610}" type="slidenum">
              <a:rPr lang="en-US" smtClean="0"/>
              <a:pPr/>
              <a:t>‹#›</a:t>
            </a:fld>
            <a:endParaRPr lang="en-US"/>
          </a:p>
        </p:txBody>
      </p:sp>
    </p:spTree>
    <p:extLst>
      <p:ext uri="{BB962C8B-B14F-4D97-AF65-F5344CB8AC3E}">
        <p14:creationId xmlns:p14="http://schemas.microsoft.com/office/powerpoint/2010/main" val="346018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DF32-81A8-CD00-C409-5CF349D0D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3C3EAB-65E8-630E-3281-4552F04FF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A55078-B7CD-8045-24B0-B45FC99DAC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81BD4C-14AE-3064-0E81-E7B1CB48E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48E80-8EAE-1BED-FD75-8A46B9C5E2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A5838-672B-A2DE-ED42-04C772D43263}"/>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8" name="Footer Placeholder 7">
            <a:extLst>
              <a:ext uri="{FF2B5EF4-FFF2-40B4-BE49-F238E27FC236}">
                <a16:creationId xmlns:a16="http://schemas.microsoft.com/office/drawing/2014/main" id="{FDFF7F76-B32D-A713-A5C1-4817D4F946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69930-8CAB-A27A-C257-5F488BE16CA6}"/>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1578527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343194F-49DF-3542-88C4-D4CB999A396A}"/>
              </a:ext>
            </a:extLst>
          </p:cNvPr>
          <p:cNvSpPr/>
          <p:nvPr userDrawn="1"/>
        </p:nvSpPr>
        <p:spPr>
          <a:xfrm>
            <a:off x="0" y="0"/>
            <a:ext cx="12192000" cy="6856474"/>
          </a:xfrm>
          <a:prstGeom prst="rect">
            <a:avLst/>
          </a:prstGeom>
          <a:solidFill>
            <a:srgbClr val="341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294DE"/>
              </a:solidFill>
            </a:endParaRPr>
          </a:p>
        </p:txBody>
      </p:sp>
      <p:grpSp>
        <p:nvGrpSpPr>
          <p:cNvPr id="24" name="Group 23">
            <a:extLst>
              <a:ext uri="{FF2B5EF4-FFF2-40B4-BE49-F238E27FC236}">
                <a16:creationId xmlns:a16="http://schemas.microsoft.com/office/drawing/2014/main" id="{F652F2A5-1983-B146-A0D0-4867E7B39D09}"/>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5" name="Freeform 10">
              <a:extLst>
                <a:ext uri="{FF2B5EF4-FFF2-40B4-BE49-F238E27FC236}">
                  <a16:creationId xmlns:a16="http://schemas.microsoft.com/office/drawing/2014/main" id="{AABA61DE-CCCC-0E45-93EE-8CFD9626F91A}"/>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7587C2"/>
                </a:gs>
                <a:gs pos="94000">
                  <a:srgbClr val="5065A3"/>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444C2CEF-2702-2745-A685-F272C098984A}"/>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758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67467F85-1DB0-5B47-AF44-013AE28CB21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7587C2"/>
                </a:gs>
                <a:gs pos="85000">
                  <a:srgbClr val="5065A3"/>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Rectangle 27">
            <a:extLst>
              <a:ext uri="{FF2B5EF4-FFF2-40B4-BE49-F238E27FC236}">
                <a16:creationId xmlns:a16="http://schemas.microsoft.com/office/drawing/2014/main" id="{CA8417CD-E97A-F447-A926-36B756D878D9}"/>
              </a:ext>
            </a:extLst>
          </p:cNvPr>
          <p:cNvSpPr/>
          <p:nvPr userDrawn="1"/>
        </p:nvSpPr>
        <p:spPr>
          <a:xfrm>
            <a:off x="0" y="-1322"/>
            <a:ext cx="12192000" cy="687815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8294DE"/>
                </a:solidFill>
              </a:rPr>
              <a:t> </a:t>
            </a:r>
          </a:p>
        </p:txBody>
      </p:sp>
      <p:sp>
        <p:nvSpPr>
          <p:cNvPr id="29" name="Rectangle 28">
            <a:extLst>
              <a:ext uri="{FF2B5EF4-FFF2-40B4-BE49-F238E27FC236}">
                <a16:creationId xmlns:a16="http://schemas.microsoft.com/office/drawing/2014/main" id="{112C4E9F-B8CB-7048-9BBB-E74DAA127289}"/>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294DE"/>
              </a:solidFill>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4167"/>
            <a:ext cx="2743200" cy="365125"/>
          </a:xfrm>
        </p:spPr>
        <p:txBody>
          <a:bodyPr/>
          <a:lstStyle>
            <a:lvl1pPr>
              <a:defRPr>
                <a:solidFill>
                  <a:srgbClr val="D5DBFF"/>
                </a:solidFill>
              </a:defRPr>
            </a:lvl1pPr>
          </a:lstStyle>
          <a:p>
            <a:fld id="{C0D90F73-6D99-4749-B87D-F8EDDF63EBFD}" type="datetime1">
              <a:rPr lang="en-US" smtClean="0"/>
              <a:t>7/24/2023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4167"/>
            <a:ext cx="4114800" cy="365125"/>
          </a:xfrm>
        </p:spPr>
        <p:txBody>
          <a:bodyPr/>
          <a:lstStyle>
            <a:lvl1pPr>
              <a:defRPr>
                <a:solidFill>
                  <a:srgbClr val="D5DBFF"/>
                </a:solidFill>
              </a:defRPr>
            </a:lvl1pPr>
          </a:lstStyle>
          <a:p>
            <a:endParaRPr lang="en-US"/>
          </a:p>
        </p:txBody>
      </p:sp>
      <p:sp>
        <p:nvSpPr>
          <p:cNvPr id="14" name="Slide Number Placeholder 5">
            <a:extLst>
              <a:ext uri="{FF2B5EF4-FFF2-40B4-BE49-F238E27FC236}">
                <a16:creationId xmlns:a16="http://schemas.microsoft.com/office/drawing/2014/main" id="{E5E9EB36-BE92-5D46-BCB8-D0DA916E7F54}"/>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F9B0E68B-0757-4BA3-87F6-DF71C5BB4610}" type="slidenum">
              <a:rPr lang="en-US" smtClean="0"/>
              <a:pPr/>
              <a:t>‹#›</a:t>
            </a:fld>
            <a:endParaRPr lang="en-US"/>
          </a:p>
        </p:txBody>
      </p:sp>
    </p:spTree>
    <p:extLst>
      <p:ext uri="{BB962C8B-B14F-4D97-AF65-F5344CB8AC3E}">
        <p14:creationId xmlns:p14="http://schemas.microsoft.com/office/powerpoint/2010/main" val="4069882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CDA97FC-2B89-3649-B3E3-9435E5E7F9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1680543-65F1-2544-9982-76F2CA2B0DBD}"/>
              </a:ext>
            </a:extLst>
          </p:cNvPr>
          <p:cNvSpPr/>
          <p:nvPr userDrawn="1"/>
        </p:nvSpPr>
        <p:spPr>
          <a:xfrm>
            <a:off x="0" y="2621282"/>
            <a:ext cx="12192000" cy="1713654"/>
          </a:xfrm>
          <a:prstGeom prst="rect">
            <a:avLst/>
          </a:prstGeom>
          <a:gradFill flip="none" rotWithShape="1">
            <a:gsLst>
              <a:gs pos="98000">
                <a:schemeClr val="tx1">
                  <a:lumMod val="95000"/>
                  <a:lumOff val="5000"/>
                </a:schemeClr>
              </a:gs>
              <a:gs pos="84000">
                <a:srgbClr val="110F2D">
                  <a:alpha val="85000"/>
                </a:srgbClr>
              </a:gs>
              <a:gs pos="53000">
                <a:srgbClr val="301C40">
                  <a:alpha val="85000"/>
                </a:srgbClr>
              </a:gs>
              <a:gs pos="15000">
                <a:srgbClr val="110F2D">
                  <a:alpha val="87000"/>
                </a:srgbClr>
              </a:gs>
              <a:gs pos="0">
                <a:schemeClr val="tx1">
                  <a:lumMod val="95000"/>
                  <a:lumOff val="5000"/>
                </a:schemeClr>
              </a:gs>
            </a:gsLst>
            <a:lin ang="0" scaled="1"/>
            <a:tileRect/>
          </a:gra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180594"/>
            <a:ext cx="10515600" cy="646331"/>
          </a:xfrm>
        </p:spPr>
        <p:txBody>
          <a:bodyPr anchor="ctr">
            <a:sp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a:xfrm>
            <a:off x="93481" y="6424167"/>
            <a:ext cx="2743200" cy="365125"/>
          </a:xfrm>
        </p:spPr>
        <p:txBody>
          <a:bodyPr/>
          <a:lstStyle>
            <a:lvl1pPr>
              <a:defRPr>
                <a:solidFill>
                  <a:srgbClr val="E0ECFF"/>
                </a:solidFill>
              </a:defRPr>
            </a:lvl1pPr>
          </a:lstStyle>
          <a:p>
            <a:fld id="{047FDAD4-86E3-4B60-BF8B-C69BFE095F2A}" type="datetime1">
              <a:rPr lang="en-US" smtClean="0"/>
              <a:t>7/24/2023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a:xfrm>
            <a:off x="4038600" y="6424167"/>
            <a:ext cx="4114800" cy="365125"/>
          </a:xfrm>
        </p:spPr>
        <p:txBody>
          <a:bodyPr/>
          <a:lstStyle>
            <a:lvl1pPr>
              <a:defRPr>
                <a:solidFill>
                  <a:srgbClr val="E0ECFF"/>
                </a:solidFill>
              </a:defRPr>
            </a:lvl1pPr>
          </a:lstStyle>
          <a:p>
            <a:endParaRPr lang="en-US"/>
          </a:p>
        </p:txBody>
      </p:sp>
      <p:sp>
        <p:nvSpPr>
          <p:cNvPr id="8" name="Slide Number Placeholder 5">
            <a:extLst>
              <a:ext uri="{FF2B5EF4-FFF2-40B4-BE49-F238E27FC236}">
                <a16:creationId xmlns:a16="http://schemas.microsoft.com/office/drawing/2014/main" id="{E5E9EB36-BE92-5D46-BCB8-D0DA916E7F54}"/>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F9B0E68B-0757-4BA3-87F6-DF71C5BB4610}" type="slidenum">
              <a:rPr lang="en-US" smtClean="0"/>
              <a:pPr/>
              <a:t>‹#›</a:t>
            </a:fld>
            <a:endParaRPr lang="en-US"/>
          </a:p>
        </p:txBody>
      </p:sp>
    </p:spTree>
    <p:extLst>
      <p:ext uri="{BB962C8B-B14F-4D97-AF65-F5344CB8AC3E}">
        <p14:creationId xmlns:p14="http://schemas.microsoft.com/office/powerpoint/2010/main" val="1356170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Tree>
    <p:extLst>
      <p:ext uri="{BB962C8B-B14F-4D97-AF65-F5344CB8AC3E}">
        <p14:creationId xmlns:p14="http://schemas.microsoft.com/office/powerpoint/2010/main" val="4128747509"/>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1DDB-040B-49AF-49E1-C2D0F5AE481E}"/>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9">
            <a:extLst>
              <a:ext uri="{FF2B5EF4-FFF2-40B4-BE49-F238E27FC236}">
                <a16:creationId xmlns:a16="http://schemas.microsoft.com/office/drawing/2014/main" id="{6C26CE42-D394-43A3-9991-3999B842670F}"/>
              </a:ext>
            </a:extLst>
          </p:cNvPr>
          <p:cNvSpPr>
            <a:spLocks noGrp="1"/>
          </p:cNvSpPr>
          <p:nvPr>
            <p:ph type="body" sz="quarter" idx="15" hasCustomPrompt="1"/>
          </p:nvPr>
        </p:nvSpPr>
        <p:spPr>
          <a:xfrm>
            <a:off x="6715581" y="4610887"/>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24" name="Text Placeholder 29">
            <a:extLst>
              <a:ext uri="{FF2B5EF4-FFF2-40B4-BE49-F238E27FC236}">
                <a16:creationId xmlns:a16="http://schemas.microsoft.com/office/drawing/2014/main" id="{7EF57552-9B58-31CD-7250-21A47B0150F1}"/>
              </a:ext>
            </a:extLst>
          </p:cNvPr>
          <p:cNvSpPr>
            <a:spLocks noGrp="1"/>
          </p:cNvSpPr>
          <p:nvPr>
            <p:ph type="body" sz="quarter" idx="16" hasCustomPrompt="1"/>
          </p:nvPr>
        </p:nvSpPr>
        <p:spPr>
          <a:xfrm>
            <a:off x="6715581" y="4860434"/>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28" name="Text Placeholder 29">
            <a:extLst>
              <a:ext uri="{FF2B5EF4-FFF2-40B4-BE49-F238E27FC236}">
                <a16:creationId xmlns:a16="http://schemas.microsoft.com/office/drawing/2014/main" id="{947860CE-C44F-E642-0D70-A3EABDA65BCC}"/>
              </a:ext>
            </a:extLst>
          </p:cNvPr>
          <p:cNvSpPr>
            <a:spLocks noGrp="1"/>
          </p:cNvSpPr>
          <p:nvPr>
            <p:ph type="body" sz="quarter" idx="17" hasCustomPrompt="1"/>
          </p:nvPr>
        </p:nvSpPr>
        <p:spPr>
          <a:xfrm>
            <a:off x="5822742" y="4523696"/>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03</a:t>
            </a:r>
          </a:p>
        </p:txBody>
      </p:sp>
      <p:sp>
        <p:nvSpPr>
          <p:cNvPr id="29" name="Text Placeholder 29">
            <a:extLst>
              <a:ext uri="{FF2B5EF4-FFF2-40B4-BE49-F238E27FC236}">
                <a16:creationId xmlns:a16="http://schemas.microsoft.com/office/drawing/2014/main" id="{01C047E1-B342-1714-4272-8E10A176283A}"/>
              </a:ext>
            </a:extLst>
          </p:cNvPr>
          <p:cNvSpPr>
            <a:spLocks noGrp="1"/>
          </p:cNvSpPr>
          <p:nvPr>
            <p:ph type="body" sz="quarter" idx="18" hasCustomPrompt="1"/>
          </p:nvPr>
        </p:nvSpPr>
        <p:spPr>
          <a:xfrm>
            <a:off x="6717269" y="2554341"/>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0" name="Text Placeholder 29">
            <a:extLst>
              <a:ext uri="{FF2B5EF4-FFF2-40B4-BE49-F238E27FC236}">
                <a16:creationId xmlns:a16="http://schemas.microsoft.com/office/drawing/2014/main" id="{9C175A04-C715-B5BD-04F4-472E28493CDC}"/>
              </a:ext>
            </a:extLst>
          </p:cNvPr>
          <p:cNvSpPr>
            <a:spLocks noGrp="1"/>
          </p:cNvSpPr>
          <p:nvPr>
            <p:ph type="body" sz="quarter" idx="19" hasCustomPrompt="1"/>
          </p:nvPr>
        </p:nvSpPr>
        <p:spPr>
          <a:xfrm>
            <a:off x="6717269" y="2803888"/>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1" name="Text Placeholder 29">
            <a:extLst>
              <a:ext uri="{FF2B5EF4-FFF2-40B4-BE49-F238E27FC236}">
                <a16:creationId xmlns:a16="http://schemas.microsoft.com/office/drawing/2014/main" id="{5C89BA1C-E79B-82FF-C3D6-AC78F4CAB5A2}"/>
              </a:ext>
            </a:extLst>
          </p:cNvPr>
          <p:cNvSpPr>
            <a:spLocks noGrp="1"/>
          </p:cNvSpPr>
          <p:nvPr>
            <p:ph type="body" sz="quarter" idx="20" hasCustomPrompt="1"/>
          </p:nvPr>
        </p:nvSpPr>
        <p:spPr>
          <a:xfrm>
            <a:off x="5824430" y="2467150"/>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01</a:t>
            </a:r>
          </a:p>
        </p:txBody>
      </p:sp>
      <p:sp>
        <p:nvSpPr>
          <p:cNvPr id="32" name="Text Placeholder 29">
            <a:extLst>
              <a:ext uri="{FF2B5EF4-FFF2-40B4-BE49-F238E27FC236}">
                <a16:creationId xmlns:a16="http://schemas.microsoft.com/office/drawing/2014/main" id="{095E7DD3-B9B0-C54E-8576-1B6D5A0FDF93}"/>
              </a:ext>
            </a:extLst>
          </p:cNvPr>
          <p:cNvSpPr>
            <a:spLocks noGrp="1"/>
          </p:cNvSpPr>
          <p:nvPr>
            <p:ph type="body" sz="quarter" idx="21" hasCustomPrompt="1"/>
          </p:nvPr>
        </p:nvSpPr>
        <p:spPr>
          <a:xfrm>
            <a:off x="6713358" y="358761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3" name="Text Placeholder 29">
            <a:extLst>
              <a:ext uri="{FF2B5EF4-FFF2-40B4-BE49-F238E27FC236}">
                <a16:creationId xmlns:a16="http://schemas.microsoft.com/office/drawing/2014/main" id="{BEAB5FAA-4B52-3294-A7EB-FCCE8D2DECBD}"/>
              </a:ext>
            </a:extLst>
          </p:cNvPr>
          <p:cNvSpPr>
            <a:spLocks noGrp="1"/>
          </p:cNvSpPr>
          <p:nvPr>
            <p:ph type="body" sz="quarter" idx="22" hasCustomPrompt="1"/>
          </p:nvPr>
        </p:nvSpPr>
        <p:spPr>
          <a:xfrm>
            <a:off x="6713358" y="383715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4" name="Text Placeholder 29">
            <a:extLst>
              <a:ext uri="{FF2B5EF4-FFF2-40B4-BE49-F238E27FC236}">
                <a16:creationId xmlns:a16="http://schemas.microsoft.com/office/drawing/2014/main" id="{00DA802A-A3E4-CA18-1A9A-EDAA36BA0970}"/>
              </a:ext>
            </a:extLst>
          </p:cNvPr>
          <p:cNvSpPr>
            <a:spLocks noGrp="1"/>
          </p:cNvSpPr>
          <p:nvPr>
            <p:ph type="body" sz="quarter" idx="23" hasCustomPrompt="1"/>
          </p:nvPr>
        </p:nvSpPr>
        <p:spPr>
          <a:xfrm>
            <a:off x="5820519" y="350042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02</a:t>
            </a:r>
          </a:p>
        </p:txBody>
      </p:sp>
      <p:sp>
        <p:nvSpPr>
          <p:cNvPr id="35" name="Text Placeholder 29">
            <a:extLst>
              <a:ext uri="{FF2B5EF4-FFF2-40B4-BE49-F238E27FC236}">
                <a16:creationId xmlns:a16="http://schemas.microsoft.com/office/drawing/2014/main" id="{9E6D3566-D7D2-6F8C-C376-D140A2205A98}"/>
              </a:ext>
            </a:extLst>
          </p:cNvPr>
          <p:cNvSpPr>
            <a:spLocks noGrp="1"/>
          </p:cNvSpPr>
          <p:nvPr>
            <p:ph type="body" sz="quarter" idx="24" hasCustomPrompt="1"/>
          </p:nvPr>
        </p:nvSpPr>
        <p:spPr>
          <a:xfrm>
            <a:off x="9812335" y="254025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6" name="Text Placeholder 29">
            <a:extLst>
              <a:ext uri="{FF2B5EF4-FFF2-40B4-BE49-F238E27FC236}">
                <a16:creationId xmlns:a16="http://schemas.microsoft.com/office/drawing/2014/main" id="{5C1B3B53-6C82-5EAD-F52D-1C9BD1DA2D04}"/>
              </a:ext>
            </a:extLst>
          </p:cNvPr>
          <p:cNvSpPr>
            <a:spLocks noGrp="1"/>
          </p:cNvSpPr>
          <p:nvPr>
            <p:ph type="body" sz="quarter" idx="25" hasCustomPrompt="1"/>
          </p:nvPr>
        </p:nvSpPr>
        <p:spPr>
          <a:xfrm>
            <a:off x="9812335" y="278980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7" name="Text Placeholder 29">
            <a:extLst>
              <a:ext uri="{FF2B5EF4-FFF2-40B4-BE49-F238E27FC236}">
                <a16:creationId xmlns:a16="http://schemas.microsoft.com/office/drawing/2014/main" id="{42550267-A00C-EFF1-6A5D-132757A11AB7}"/>
              </a:ext>
            </a:extLst>
          </p:cNvPr>
          <p:cNvSpPr>
            <a:spLocks noGrp="1"/>
          </p:cNvSpPr>
          <p:nvPr>
            <p:ph type="body" sz="quarter" idx="26" hasCustomPrompt="1"/>
          </p:nvPr>
        </p:nvSpPr>
        <p:spPr>
          <a:xfrm>
            <a:off x="8919496" y="245306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04</a:t>
            </a:r>
          </a:p>
        </p:txBody>
      </p:sp>
      <p:sp>
        <p:nvSpPr>
          <p:cNvPr id="38" name="Text Placeholder 29">
            <a:extLst>
              <a:ext uri="{FF2B5EF4-FFF2-40B4-BE49-F238E27FC236}">
                <a16:creationId xmlns:a16="http://schemas.microsoft.com/office/drawing/2014/main" id="{A176DF8C-24E0-ED15-46A8-1A4B6833444D}"/>
              </a:ext>
            </a:extLst>
          </p:cNvPr>
          <p:cNvSpPr>
            <a:spLocks noGrp="1"/>
          </p:cNvSpPr>
          <p:nvPr>
            <p:ph type="body" sz="quarter" idx="27" hasCustomPrompt="1"/>
          </p:nvPr>
        </p:nvSpPr>
        <p:spPr>
          <a:xfrm>
            <a:off x="9810962" y="358706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9" name="Text Placeholder 29">
            <a:extLst>
              <a:ext uri="{FF2B5EF4-FFF2-40B4-BE49-F238E27FC236}">
                <a16:creationId xmlns:a16="http://schemas.microsoft.com/office/drawing/2014/main" id="{D2CDA964-812E-DE2F-3A8D-0B273D7B62A2}"/>
              </a:ext>
            </a:extLst>
          </p:cNvPr>
          <p:cNvSpPr>
            <a:spLocks noGrp="1"/>
          </p:cNvSpPr>
          <p:nvPr>
            <p:ph type="body" sz="quarter" idx="28" hasCustomPrompt="1"/>
          </p:nvPr>
        </p:nvSpPr>
        <p:spPr>
          <a:xfrm>
            <a:off x="9810962" y="383661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0" name="Text Placeholder 29">
            <a:extLst>
              <a:ext uri="{FF2B5EF4-FFF2-40B4-BE49-F238E27FC236}">
                <a16:creationId xmlns:a16="http://schemas.microsoft.com/office/drawing/2014/main" id="{66728A9F-5BA4-6A76-4ACE-D9E3B1D080B7}"/>
              </a:ext>
            </a:extLst>
          </p:cNvPr>
          <p:cNvSpPr>
            <a:spLocks noGrp="1"/>
          </p:cNvSpPr>
          <p:nvPr>
            <p:ph type="body" sz="quarter" idx="29" hasCustomPrompt="1"/>
          </p:nvPr>
        </p:nvSpPr>
        <p:spPr>
          <a:xfrm>
            <a:off x="8918123" y="349987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05</a:t>
            </a:r>
          </a:p>
        </p:txBody>
      </p:sp>
      <p:sp>
        <p:nvSpPr>
          <p:cNvPr id="41" name="Text Placeholder 29">
            <a:extLst>
              <a:ext uri="{FF2B5EF4-FFF2-40B4-BE49-F238E27FC236}">
                <a16:creationId xmlns:a16="http://schemas.microsoft.com/office/drawing/2014/main" id="{DACEF338-E9C2-8D91-AAD1-D063B805A9C1}"/>
              </a:ext>
            </a:extLst>
          </p:cNvPr>
          <p:cNvSpPr>
            <a:spLocks noGrp="1"/>
          </p:cNvSpPr>
          <p:nvPr>
            <p:ph type="body" sz="quarter" idx="30" hasCustomPrompt="1"/>
          </p:nvPr>
        </p:nvSpPr>
        <p:spPr>
          <a:xfrm>
            <a:off x="9810962" y="463476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42" name="Text Placeholder 29">
            <a:extLst>
              <a:ext uri="{FF2B5EF4-FFF2-40B4-BE49-F238E27FC236}">
                <a16:creationId xmlns:a16="http://schemas.microsoft.com/office/drawing/2014/main" id="{2EDC52C4-3883-C627-945E-6A3C40FF5F64}"/>
              </a:ext>
            </a:extLst>
          </p:cNvPr>
          <p:cNvSpPr>
            <a:spLocks noGrp="1"/>
          </p:cNvSpPr>
          <p:nvPr>
            <p:ph type="body" sz="quarter" idx="31" hasCustomPrompt="1"/>
          </p:nvPr>
        </p:nvSpPr>
        <p:spPr>
          <a:xfrm>
            <a:off x="9810962" y="488430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3" name="Text Placeholder 29">
            <a:extLst>
              <a:ext uri="{FF2B5EF4-FFF2-40B4-BE49-F238E27FC236}">
                <a16:creationId xmlns:a16="http://schemas.microsoft.com/office/drawing/2014/main" id="{DFB136E6-93A0-E544-9015-6DBC76E7EF95}"/>
              </a:ext>
            </a:extLst>
          </p:cNvPr>
          <p:cNvSpPr>
            <a:spLocks noGrp="1"/>
          </p:cNvSpPr>
          <p:nvPr>
            <p:ph type="body" sz="quarter" idx="32" hasCustomPrompt="1"/>
          </p:nvPr>
        </p:nvSpPr>
        <p:spPr>
          <a:xfrm>
            <a:off x="8918123" y="454757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06</a:t>
            </a:r>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2" name="Text Placeholder 27">
            <a:extLst>
              <a:ext uri="{FF2B5EF4-FFF2-40B4-BE49-F238E27FC236}">
                <a16:creationId xmlns:a16="http://schemas.microsoft.com/office/drawing/2014/main" id="{53DA19E8-2CCF-97DF-6561-4D87E3129BBE}"/>
              </a:ext>
            </a:extLst>
          </p:cNvPr>
          <p:cNvSpPr>
            <a:spLocks noGrp="1"/>
          </p:cNvSpPr>
          <p:nvPr>
            <p:ph type="body" sz="quarter" idx="14" hasCustomPrompt="1"/>
          </p:nvPr>
        </p:nvSpPr>
        <p:spPr>
          <a:xfrm>
            <a:off x="5878860" y="1440227"/>
            <a:ext cx="5572911" cy="769441"/>
          </a:xfrm>
        </p:spPr>
        <p:txBody>
          <a:bodyPr/>
          <a:lstStyle>
            <a:lvl1pPr algn="l">
              <a:defRPr sz="4400" b="1">
                <a:solidFill>
                  <a:srgbClr val="B096C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Agenda</a:t>
            </a:r>
          </a:p>
        </p:txBody>
      </p:sp>
    </p:spTree>
    <p:extLst>
      <p:ext uri="{BB962C8B-B14F-4D97-AF65-F5344CB8AC3E}">
        <p14:creationId xmlns:p14="http://schemas.microsoft.com/office/powerpoint/2010/main" val="3115625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CD7BB5A-3CF7-5B5F-CD10-7C77CDE8C2AC}"/>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30275" y="1516648"/>
            <a:ext cx="8111389" cy="590931"/>
          </a:xfrm>
        </p:spPr>
        <p:txBody>
          <a:bodyPr wrap="square">
            <a:spAutoFit/>
          </a:bodyPr>
          <a:lstStyle>
            <a:lvl1pPr>
              <a:defRPr sz="3600">
                <a:solidFill>
                  <a:srgbClr val="452C5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30276" y="2698482"/>
            <a:ext cx="8111388" cy="1930785"/>
          </a:xfrm>
        </p:spPr>
        <p:txBody>
          <a:bodyPr wrap="square">
            <a:spAutoFit/>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FAC7297-2172-ADC3-2326-E445BD8BCCBA}"/>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2">
            <a:extLst>
              <a:ext uri="{FF2B5EF4-FFF2-40B4-BE49-F238E27FC236}">
                <a16:creationId xmlns:a16="http://schemas.microsoft.com/office/drawing/2014/main" id="{C912BD54-C5E7-8055-FB3B-2DCC2DD71DB2}"/>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D0FB1357-6EE1-29B0-E362-353FB5DE00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15" name="Text Placeholder 29">
            <a:extLst>
              <a:ext uri="{FF2B5EF4-FFF2-40B4-BE49-F238E27FC236}">
                <a16:creationId xmlns:a16="http://schemas.microsoft.com/office/drawing/2014/main" id="{D3940A01-E5AD-739B-D182-5D8CC3A67046}"/>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536914634"/>
      </p:ext>
    </p:extLst>
  </p:cSld>
  <p:clrMapOvr>
    <a:masterClrMapping/>
  </p:clrMapOvr>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817" y="-23529"/>
            <a:ext cx="12210167" cy="6891801"/>
          </a:xfrm>
          <a:prstGeom prst="rect">
            <a:avLst/>
          </a:prstGeom>
          <a:gradFill flip="none" rotWithShape="1">
            <a:gsLst>
              <a:gs pos="0">
                <a:srgbClr val="887596">
                  <a:alpha val="83000"/>
                </a:srgbClr>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04910" y="1043538"/>
            <a:ext cx="1039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50630" y="1889198"/>
            <a:ext cx="10619923"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289166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flipV="1">
            <a:off x="0" y="-25338"/>
            <a:ext cx="12210167" cy="6891801"/>
          </a:xfrm>
          <a:prstGeom prst="rect">
            <a:avLst/>
          </a:prstGeom>
          <a:gradFill flip="none" rotWithShape="1">
            <a:gsLst>
              <a:gs pos="60000">
                <a:schemeClr val="bg1"/>
              </a:gs>
              <a:gs pos="0">
                <a:srgbClr val="887596">
                  <a:alpha val="45743"/>
                </a:srgb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86400" y="777240"/>
            <a:ext cx="658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86400" y="1371600"/>
            <a:ext cx="5980176"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1156275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117D4-8A8A-A1EB-3DAD-7867C4CBE466}"/>
              </a:ext>
            </a:extLst>
          </p:cNvPr>
          <p:cNvSpPr/>
          <p:nvPr userDrawn="1"/>
        </p:nvSpPr>
        <p:spPr>
          <a:xfrm>
            <a:off x="-9817" y="-23529"/>
            <a:ext cx="12210167" cy="6891801"/>
          </a:xfrm>
          <a:prstGeom prst="rect">
            <a:avLst/>
          </a:prstGeom>
          <a:gradFill flip="none" rotWithShape="1">
            <a:gsLst>
              <a:gs pos="0">
                <a:srgbClr val="887596">
                  <a:alpha val="82769"/>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7A29C8-DA64-A8AE-E509-EC4B8D3F9FF3}"/>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14BDD38-892C-4BE0-D894-381B86C4F09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29247" y="1131844"/>
            <a:ext cx="6139363"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29248" y="2300436"/>
            <a:ext cx="6139363" cy="1623008"/>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35CDD729-115E-573D-EB74-713A1F641CA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0" name="Text Placeholder 29">
            <a:extLst>
              <a:ext uri="{FF2B5EF4-FFF2-40B4-BE49-F238E27FC236}">
                <a16:creationId xmlns:a16="http://schemas.microsoft.com/office/drawing/2014/main" id="{855DABE6-FC8A-6012-6204-B2261535D187}"/>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1236618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5C397A-24C3-CEFE-99E5-56119A5E2F45}"/>
              </a:ext>
            </a:extLst>
          </p:cNvPr>
          <p:cNvSpPr/>
          <p:nvPr userDrawn="1"/>
        </p:nvSpPr>
        <p:spPr>
          <a:xfrm>
            <a:off x="0" y="-37214"/>
            <a:ext cx="12192000" cy="3235212"/>
          </a:xfrm>
          <a:prstGeom prst="rect">
            <a:avLst/>
          </a:prstGeom>
          <a:solidFill>
            <a:srgbClr val="887596">
              <a:alpha val="645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7B71C279-7ED0-AD9E-1C97-AD6653FE70B4}"/>
              </a:ext>
            </a:extLst>
          </p:cNvPr>
          <p:cNvSpPr>
            <a:spLocks noGrp="1"/>
          </p:cNvSpPr>
          <p:nvPr>
            <p:ph type="body" sz="quarter" idx="14" hasCustomPrompt="1"/>
          </p:nvPr>
        </p:nvSpPr>
        <p:spPr>
          <a:xfrm>
            <a:off x="876369" y="1157668"/>
            <a:ext cx="10521880" cy="769441"/>
          </a:xfrm>
        </p:spPr>
        <p:txBody>
          <a:bodyPr/>
          <a:lstStyle>
            <a:lvl1pPr algn="ctr">
              <a:defRPr sz="4400" b="0">
                <a:solidFill>
                  <a:srgbClr val="4B345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
        <p:nvSpPr>
          <p:cNvPr id="11" name="Text Placeholder 18">
            <a:extLst>
              <a:ext uri="{FF2B5EF4-FFF2-40B4-BE49-F238E27FC236}">
                <a16:creationId xmlns:a16="http://schemas.microsoft.com/office/drawing/2014/main" id="{77CA0347-3FF7-C0FC-9DD9-840821CFA1FB}"/>
              </a:ext>
            </a:extLst>
          </p:cNvPr>
          <p:cNvSpPr>
            <a:spLocks noGrp="1"/>
          </p:cNvSpPr>
          <p:nvPr>
            <p:ph type="body" sz="quarter" idx="12"/>
          </p:nvPr>
        </p:nvSpPr>
        <p:spPr>
          <a:xfrm>
            <a:off x="4539795" y="4666560"/>
            <a:ext cx="3200400" cy="430887"/>
          </a:xfrm>
        </p:spPr>
        <p:txBody>
          <a:bodyPr/>
          <a:lstStyle>
            <a:lvl1pPr algn="ctr">
              <a:defRPr sz="2200">
                <a:solidFill>
                  <a:schemeClr val="tx1"/>
                </a:solidFill>
              </a:defRPr>
            </a:lvl1pPr>
          </a:lstStyle>
          <a:p>
            <a:pPr lvl="0"/>
            <a:r>
              <a:rPr lang="en-US"/>
              <a:t>Click to edit Master</a:t>
            </a:r>
          </a:p>
        </p:txBody>
      </p:sp>
      <p:sp>
        <p:nvSpPr>
          <p:cNvPr id="12" name="Text Placeholder 20">
            <a:extLst>
              <a:ext uri="{FF2B5EF4-FFF2-40B4-BE49-F238E27FC236}">
                <a16:creationId xmlns:a16="http://schemas.microsoft.com/office/drawing/2014/main" id="{2D862C8C-DDCB-8489-1B49-DE840C85EA7C}"/>
              </a:ext>
            </a:extLst>
          </p:cNvPr>
          <p:cNvSpPr>
            <a:spLocks noGrp="1"/>
          </p:cNvSpPr>
          <p:nvPr>
            <p:ph type="body" sz="quarter" idx="13"/>
          </p:nvPr>
        </p:nvSpPr>
        <p:spPr>
          <a:xfrm>
            <a:off x="8093168" y="4666560"/>
            <a:ext cx="3208570" cy="430887"/>
          </a:xfrm>
        </p:spPr>
        <p:txBody>
          <a:bodyPr/>
          <a:lstStyle>
            <a:lvl1pPr algn="ctr">
              <a:defRPr sz="2200">
                <a:solidFill>
                  <a:schemeClr val="tx1"/>
                </a:solidFill>
              </a:defRPr>
            </a:lvl1pPr>
          </a:lstStyle>
          <a:p>
            <a:pPr lvl="0"/>
            <a:r>
              <a:rPr lang="en-US"/>
              <a:t>Click to edit Master</a:t>
            </a:r>
          </a:p>
        </p:txBody>
      </p:sp>
      <p:sp>
        <p:nvSpPr>
          <p:cNvPr id="13" name="Text Placeholder 29">
            <a:extLst>
              <a:ext uri="{FF2B5EF4-FFF2-40B4-BE49-F238E27FC236}">
                <a16:creationId xmlns:a16="http://schemas.microsoft.com/office/drawing/2014/main" id="{FA516674-CDC0-DCF9-0E7A-575D5E03C1F2}"/>
              </a:ext>
            </a:extLst>
          </p:cNvPr>
          <p:cNvSpPr>
            <a:spLocks noGrp="1"/>
          </p:cNvSpPr>
          <p:nvPr>
            <p:ph type="body" sz="quarter" idx="15"/>
          </p:nvPr>
        </p:nvSpPr>
        <p:spPr>
          <a:xfrm>
            <a:off x="965827" y="4666560"/>
            <a:ext cx="3207174" cy="430887"/>
          </a:xfrm>
        </p:spPr>
        <p:txBody>
          <a:bodyPr/>
          <a:lstStyle>
            <a:lvl1pPr algn="ctr">
              <a:defRPr sz="22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a:t>
            </a:r>
          </a:p>
        </p:txBody>
      </p:sp>
      <p:sp>
        <p:nvSpPr>
          <p:cNvPr id="14" name="Content Placeholder 35">
            <a:extLst>
              <a:ext uri="{FF2B5EF4-FFF2-40B4-BE49-F238E27FC236}">
                <a16:creationId xmlns:a16="http://schemas.microsoft.com/office/drawing/2014/main" id="{C7F70C5E-875A-AC5B-D44C-DFD105C2D8B1}"/>
              </a:ext>
            </a:extLst>
          </p:cNvPr>
          <p:cNvSpPr>
            <a:spLocks noGrp="1"/>
          </p:cNvSpPr>
          <p:nvPr>
            <p:ph sz="quarter" idx="19" hasCustomPrompt="1"/>
          </p:nvPr>
        </p:nvSpPr>
        <p:spPr>
          <a:xfrm>
            <a:off x="969214" y="2229745"/>
            <a:ext cx="3200400" cy="2286000"/>
          </a:xfrm>
          <a:solidFill>
            <a:srgbClr val="887596"/>
          </a:solidFill>
        </p:spPr>
        <p:txBody>
          <a:bodyPr/>
          <a:lstStyle/>
          <a:p>
            <a:pPr lvl="0"/>
            <a:r>
              <a:rPr lang="en-US"/>
              <a:t>Insert image</a:t>
            </a:r>
          </a:p>
        </p:txBody>
      </p:sp>
      <p:sp>
        <p:nvSpPr>
          <p:cNvPr id="15" name="Content Placeholder 35">
            <a:extLst>
              <a:ext uri="{FF2B5EF4-FFF2-40B4-BE49-F238E27FC236}">
                <a16:creationId xmlns:a16="http://schemas.microsoft.com/office/drawing/2014/main" id="{47080147-7A00-EF2D-8A9B-59DD5F121606}"/>
              </a:ext>
            </a:extLst>
          </p:cNvPr>
          <p:cNvSpPr>
            <a:spLocks noGrp="1"/>
          </p:cNvSpPr>
          <p:nvPr>
            <p:ph sz="quarter" idx="20" hasCustomPrompt="1"/>
          </p:nvPr>
        </p:nvSpPr>
        <p:spPr>
          <a:xfrm>
            <a:off x="4539795" y="2229745"/>
            <a:ext cx="3200400" cy="2286000"/>
          </a:xfrm>
          <a:solidFill>
            <a:srgbClr val="887596"/>
          </a:solidFill>
        </p:spPr>
        <p:txBody>
          <a:bodyPr/>
          <a:lstStyle/>
          <a:p>
            <a:pPr lvl="0"/>
            <a:r>
              <a:rPr lang="en-US"/>
              <a:t>Insert image</a:t>
            </a:r>
          </a:p>
        </p:txBody>
      </p:sp>
      <p:sp>
        <p:nvSpPr>
          <p:cNvPr id="17" name="Content Placeholder 35">
            <a:extLst>
              <a:ext uri="{FF2B5EF4-FFF2-40B4-BE49-F238E27FC236}">
                <a16:creationId xmlns:a16="http://schemas.microsoft.com/office/drawing/2014/main" id="{AA65E980-4124-5AAA-431B-3A3C67DB9B53}"/>
              </a:ext>
            </a:extLst>
          </p:cNvPr>
          <p:cNvSpPr>
            <a:spLocks noGrp="1"/>
          </p:cNvSpPr>
          <p:nvPr>
            <p:ph sz="quarter" idx="21" hasCustomPrompt="1"/>
          </p:nvPr>
        </p:nvSpPr>
        <p:spPr>
          <a:xfrm>
            <a:off x="8097253" y="2229745"/>
            <a:ext cx="3200400" cy="2286000"/>
          </a:xfrm>
          <a:solidFill>
            <a:srgbClr val="887596"/>
          </a:solidFill>
        </p:spPr>
        <p:txBody>
          <a:bodyPr/>
          <a:lstStyle/>
          <a:p>
            <a:pPr lvl="0"/>
            <a:r>
              <a:rPr lang="en-US"/>
              <a:t>Insert image</a:t>
            </a:r>
          </a:p>
        </p:txBody>
      </p:sp>
      <p:sp>
        <p:nvSpPr>
          <p:cNvPr id="2" name="Rectangle 1">
            <a:extLst>
              <a:ext uri="{FF2B5EF4-FFF2-40B4-BE49-F238E27FC236}">
                <a16:creationId xmlns:a16="http://schemas.microsoft.com/office/drawing/2014/main" id="{26DBBA60-9AC2-0741-C225-EB1FC93D9BB1}"/>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0DB6369B-C98B-A0C3-164E-8180E00D034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750E4F39-9CC0-C1BB-B08D-20BB0D9B5A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8" name="Text Placeholder 29">
            <a:extLst>
              <a:ext uri="{FF2B5EF4-FFF2-40B4-BE49-F238E27FC236}">
                <a16:creationId xmlns:a16="http://schemas.microsoft.com/office/drawing/2014/main" id="{B0D9C2BB-BD0F-5F49-1C14-ED7289B18FAF}"/>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1196596806"/>
      </p:ext>
    </p:extLst>
  </p:cSld>
  <p:clrMapOvr>
    <a:masterClrMapping/>
  </p:clrMapOvr>
  <p:extLst>
    <p:ext uri="{DCECCB84-F9BA-43D5-87BE-67443E8EF086}">
      <p15:sldGuideLst xmlns:p15="http://schemas.microsoft.com/office/powerpoint/2012/main">
        <p15:guide id="1" orient="horz" pos="3432">
          <p15:clr>
            <a:srgbClr val="FBAE40"/>
          </p15:clr>
        </p15:guide>
        <p15:guide id="2" pos="38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084" y="-16901"/>
            <a:ext cx="12210167" cy="6891801"/>
          </a:xfrm>
          <a:prstGeom prst="rect">
            <a:avLst/>
          </a:prstGeom>
          <a:gradFill flip="none" rotWithShape="1">
            <a:gsLst>
              <a:gs pos="0">
                <a:srgbClr val="887596">
                  <a:alpha val="82534"/>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5">
            <a:extLst>
              <a:ext uri="{FF2B5EF4-FFF2-40B4-BE49-F238E27FC236}">
                <a16:creationId xmlns:a16="http://schemas.microsoft.com/office/drawing/2014/main" id="{E857C11D-A803-46C4-0E45-A2E1F8F28E2A}"/>
              </a:ext>
            </a:extLst>
          </p:cNvPr>
          <p:cNvSpPr>
            <a:spLocks noGrp="1"/>
          </p:cNvSpPr>
          <p:nvPr>
            <p:ph sz="quarter" idx="19" hasCustomPrompt="1"/>
          </p:nvPr>
        </p:nvSpPr>
        <p:spPr>
          <a:xfrm>
            <a:off x="1272636" y="1845360"/>
            <a:ext cx="4448921" cy="2492357"/>
          </a:xfrm>
          <a:solidFill>
            <a:srgbClr val="887596"/>
          </a:solidFill>
        </p:spPr>
        <p:txBody>
          <a:bodyPr/>
          <a:lstStyle/>
          <a:p>
            <a:pPr lvl="0"/>
            <a:r>
              <a:rPr lang="en-US"/>
              <a:t>Insert image</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69719" y="1054485"/>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9" name="Content Placeholder 2">
            <a:extLst>
              <a:ext uri="{FF2B5EF4-FFF2-40B4-BE49-F238E27FC236}">
                <a16:creationId xmlns:a16="http://schemas.microsoft.com/office/drawing/2014/main" id="{0DEF233C-3A39-7229-90CD-981267AD00F4}"/>
              </a:ext>
            </a:extLst>
          </p:cNvPr>
          <p:cNvSpPr>
            <a:spLocks noGrp="1"/>
          </p:cNvSpPr>
          <p:nvPr>
            <p:ph idx="21" hasCustomPrompt="1"/>
          </p:nvPr>
        </p:nvSpPr>
        <p:spPr>
          <a:xfrm>
            <a:off x="1168500" y="5070636"/>
            <a:ext cx="9696848" cy="834331"/>
          </a:xfrm>
        </p:spPr>
        <p:txBody>
          <a:bodyPr/>
          <a:lstStyle>
            <a:lvl1pPr>
              <a:defRPr sz="1600">
                <a:solidFill>
                  <a:schemeClr val="tx1"/>
                </a:solidFill>
              </a:defRPr>
            </a:lvl1pPr>
          </a:lstStyle>
          <a:p>
            <a:pPr>
              <a:lnSpc>
                <a:spcPct val="110000"/>
              </a:lnSpc>
            </a:pPr>
            <a:r>
              <a:rPr lang="en-US" sz="1500"/>
              <a:t>Lorem ipsum dolor sit </a:t>
            </a:r>
            <a:r>
              <a:rPr lang="en-US" sz="1500" err="1"/>
              <a:t>amet</a:t>
            </a:r>
            <a:r>
              <a:rPr lang="en-US" sz="1500"/>
              <a:t>, </a:t>
            </a:r>
            <a:r>
              <a:rPr lang="en-US" sz="1500" err="1"/>
              <a:t>consectetur</a:t>
            </a:r>
            <a:r>
              <a:rPr lang="en-US" sz="1500"/>
              <a:t> </a:t>
            </a:r>
            <a:r>
              <a:rPr lang="en-US" sz="1500" err="1"/>
              <a:t>adipiscing</a:t>
            </a:r>
            <a:r>
              <a:rPr lang="en-US" sz="1500"/>
              <a:t> </a:t>
            </a:r>
            <a:r>
              <a:rPr lang="en-US" sz="1500" err="1"/>
              <a:t>elit</a:t>
            </a:r>
            <a:r>
              <a:rPr lang="en-US" sz="1500"/>
              <a:t>, sed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labore et do lore magna </a:t>
            </a:r>
            <a:r>
              <a:rPr lang="en-US" sz="1500" err="1"/>
              <a:t>aliqua</a:t>
            </a:r>
            <a:r>
              <a:rPr lang="en-US" sz="1500"/>
              <a:t>. Ut </a:t>
            </a:r>
            <a:r>
              <a:rPr lang="en-US" sz="1500" err="1"/>
              <a:t>enim</a:t>
            </a:r>
            <a:r>
              <a:rPr lang="en-US" sz="1500"/>
              <a:t> ad minim </a:t>
            </a:r>
            <a:r>
              <a:rPr lang="en-US" sz="1500" err="1"/>
              <a:t>veniam</a:t>
            </a:r>
            <a:r>
              <a:rPr lang="en-US" sz="1500"/>
              <a:t>, </a:t>
            </a:r>
            <a:r>
              <a:rPr lang="en-US" sz="1500" err="1"/>
              <a:t>quis</a:t>
            </a:r>
            <a:r>
              <a:rPr lang="en-US" sz="1500"/>
              <a:t> </a:t>
            </a:r>
            <a:r>
              <a:rPr lang="en-US" sz="1500" err="1"/>
              <a:t>nostrud</a:t>
            </a:r>
            <a:r>
              <a:rPr lang="en-US" sz="1500"/>
              <a:t> exercitation </a:t>
            </a:r>
            <a:r>
              <a:rPr lang="en-US" sz="1500" err="1"/>
              <a:t>ullamco</a:t>
            </a:r>
            <a:r>
              <a:rPr lang="en-US" sz="1500"/>
              <a:t> </a:t>
            </a:r>
            <a:r>
              <a:rPr lang="en-US" sz="1500" err="1"/>
              <a:t>laboris</a:t>
            </a:r>
            <a:r>
              <a:rPr lang="en-US" sz="1500"/>
              <a:t> nisi </a:t>
            </a:r>
            <a:r>
              <a:rPr lang="en-US" sz="1500" err="1"/>
              <a:t>ut</a:t>
            </a:r>
            <a:r>
              <a:rPr lang="en-US" sz="1500"/>
              <a:t> </a:t>
            </a:r>
            <a:r>
              <a:rPr lang="en-US" sz="1500" err="1"/>
              <a:t>aliquip</a:t>
            </a:r>
            <a:r>
              <a:rPr lang="en-US" sz="1500"/>
              <a:t> ex </a:t>
            </a:r>
            <a:r>
              <a:rPr lang="en-US" sz="1500" err="1"/>
              <a:t>ea</a:t>
            </a:r>
            <a:r>
              <a:rPr lang="en-US" sz="1500"/>
              <a:t> comm. Duis </a:t>
            </a:r>
            <a:r>
              <a:rPr lang="en-US" sz="1500" err="1"/>
              <a:t>aute</a:t>
            </a:r>
            <a:r>
              <a:rPr lang="en-US" sz="1500"/>
              <a:t> </a:t>
            </a:r>
            <a:r>
              <a:rPr lang="en-US" sz="1500" err="1"/>
              <a:t>irure</a:t>
            </a:r>
            <a:r>
              <a:rPr lang="en-US" sz="1500"/>
              <a:t> dolor in </a:t>
            </a:r>
            <a:r>
              <a:rPr lang="en-US" sz="1500" err="1"/>
              <a:t>reprehenderit</a:t>
            </a:r>
            <a:r>
              <a:rPr lang="en-US" sz="1500"/>
              <a:t> in </a:t>
            </a:r>
            <a:r>
              <a:rPr lang="en-US" sz="1500" err="1"/>
              <a:t>volu</a:t>
            </a:r>
            <a:r>
              <a:rPr lang="en-US" sz="1500"/>
              <a:t> </a:t>
            </a:r>
            <a:r>
              <a:rPr lang="en-US" sz="1500" err="1"/>
              <a:t>ptate</a:t>
            </a:r>
            <a:r>
              <a:rPr lang="en-US" sz="1500"/>
              <a:t> </a:t>
            </a:r>
            <a:r>
              <a:rPr lang="en-US" sz="1500" err="1"/>
              <a:t>velit</a:t>
            </a:r>
            <a:r>
              <a:rPr lang="en-US" sz="1500"/>
              <a:t> </a:t>
            </a:r>
            <a:r>
              <a:rPr lang="en-US" sz="1500" err="1"/>
              <a:t>esse</a:t>
            </a:r>
            <a:r>
              <a:rPr lang="en-US" sz="1500"/>
              <a:t> </a:t>
            </a:r>
            <a:r>
              <a:rPr lang="en-US" sz="1500" err="1"/>
              <a:t>cillum</a:t>
            </a:r>
            <a:r>
              <a:rPr lang="en-US" sz="1500"/>
              <a:t> dolore </a:t>
            </a:r>
            <a:r>
              <a:rPr lang="en-US" sz="1500" err="1"/>
              <a:t>eu</a:t>
            </a:r>
            <a:r>
              <a:rPr lang="en-US" sz="1500"/>
              <a:t> </a:t>
            </a:r>
            <a:r>
              <a:rPr lang="en-US" sz="1500" err="1"/>
              <a:t>fugiat</a:t>
            </a:r>
            <a:r>
              <a:rPr lang="en-US" sz="1500"/>
              <a:t> </a:t>
            </a:r>
            <a:r>
              <a:rPr lang="en-US" sz="1500" err="1"/>
              <a:t>nulla</a:t>
            </a:r>
            <a:r>
              <a:rPr lang="en-US" sz="1500"/>
              <a:t>.</a:t>
            </a:r>
          </a:p>
        </p:txBody>
      </p:sp>
      <p:sp>
        <p:nvSpPr>
          <p:cNvPr id="19" name="Content Placeholder 2">
            <a:extLst>
              <a:ext uri="{FF2B5EF4-FFF2-40B4-BE49-F238E27FC236}">
                <a16:creationId xmlns:a16="http://schemas.microsoft.com/office/drawing/2014/main" id="{23248A49-BD41-02CD-5397-FC19C910EEC0}"/>
              </a:ext>
            </a:extLst>
          </p:cNvPr>
          <p:cNvSpPr>
            <a:spLocks noGrp="1"/>
          </p:cNvSpPr>
          <p:nvPr>
            <p:ph idx="20" hasCustomPrompt="1"/>
          </p:nvPr>
        </p:nvSpPr>
        <p:spPr>
          <a:xfrm>
            <a:off x="1143288" y="4408838"/>
            <a:ext cx="4578269"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20" name="Content Placeholder 2">
            <a:extLst>
              <a:ext uri="{FF2B5EF4-FFF2-40B4-BE49-F238E27FC236}">
                <a16:creationId xmlns:a16="http://schemas.microsoft.com/office/drawing/2014/main" id="{F67E2770-0661-D430-AED8-8343DAF32394}"/>
              </a:ext>
            </a:extLst>
          </p:cNvPr>
          <p:cNvSpPr>
            <a:spLocks noGrp="1"/>
          </p:cNvSpPr>
          <p:nvPr>
            <p:ph idx="23" hasCustomPrompt="1"/>
          </p:nvPr>
        </p:nvSpPr>
        <p:spPr>
          <a:xfrm>
            <a:off x="6096000" y="4408838"/>
            <a:ext cx="4578270"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24" name="Content Placeholder 35">
            <a:extLst>
              <a:ext uri="{FF2B5EF4-FFF2-40B4-BE49-F238E27FC236}">
                <a16:creationId xmlns:a16="http://schemas.microsoft.com/office/drawing/2014/main" id="{ADE9990C-EE71-CE20-FA4B-2983FDF3F2B1}"/>
              </a:ext>
            </a:extLst>
          </p:cNvPr>
          <p:cNvSpPr>
            <a:spLocks noGrp="1"/>
          </p:cNvSpPr>
          <p:nvPr>
            <p:ph sz="quarter" idx="24" hasCustomPrompt="1"/>
          </p:nvPr>
        </p:nvSpPr>
        <p:spPr>
          <a:xfrm>
            <a:off x="6189663" y="1845360"/>
            <a:ext cx="4448921" cy="2492357"/>
          </a:xfrm>
          <a:solidFill>
            <a:srgbClr val="887596"/>
          </a:solidFill>
        </p:spPr>
        <p:txBody>
          <a:bodyPr/>
          <a:lstStyle/>
          <a:p>
            <a:pPr lvl="0"/>
            <a:r>
              <a:rPr lang="en-US"/>
              <a:t>Insert image</a:t>
            </a:r>
          </a:p>
        </p:txBody>
      </p:sp>
    </p:spTree>
    <p:extLst>
      <p:ext uri="{BB962C8B-B14F-4D97-AF65-F5344CB8AC3E}">
        <p14:creationId xmlns:p14="http://schemas.microsoft.com/office/powerpoint/2010/main" val="263476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B3FD-0BA2-D5F7-364F-6ED9FF95D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DA0148-2297-C7F1-9024-69B8C8715F2D}"/>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4" name="Footer Placeholder 3">
            <a:extLst>
              <a:ext uri="{FF2B5EF4-FFF2-40B4-BE49-F238E27FC236}">
                <a16:creationId xmlns:a16="http://schemas.microsoft.com/office/drawing/2014/main" id="{B73F0AD9-38EA-978F-10AE-2327D840A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10318-4D1F-242B-E688-9F8DF034F765}"/>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3454744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1CAB8-E919-70A8-C7E7-A398A754A4C0}"/>
              </a:ext>
            </a:extLst>
          </p:cNvPr>
          <p:cNvSpPr/>
          <p:nvPr userDrawn="1"/>
        </p:nvSpPr>
        <p:spPr>
          <a:xfrm rot="10800000" flipV="1">
            <a:off x="-5" y="-37214"/>
            <a:ext cx="12191995" cy="6895214"/>
          </a:xfrm>
          <a:prstGeom prst="rect">
            <a:avLst/>
          </a:prstGeom>
          <a:gradFill flip="none" rotWithShape="1">
            <a:gsLst>
              <a:gs pos="71000">
                <a:srgbClr val="BCA6C9">
                  <a:alpha val="54880"/>
                </a:srgbClr>
              </a:gs>
              <a:gs pos="49000">
                <a:srgbClr val="BCA6C9">
                  <a:alpha val="55378"/>
                </a:srgbClr>
              </a:gs>
              <a:gs pos="0">
                <a:schemeClr val="bg1"/>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316516" y="1163104"/>
            <a:ext cx="6481488" cy="590931"/>
          </a:xfr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E94DD30A-DD79-D419-D930-FC64E73970A9}"/>
              </a:ext>
            </a:extLst>
          </p:cNvPr>
          <p:cNvSpPr>
            <a:spLocks noGrp="1"/>
          </p:cNvSpPr>
          <p:nvPr>
            <p:ph idx="21" hasCustomPrompt="1"/>
          </p:nvPr>
        </p:nvSpPr>
        <p:spPr>
          <a:xfrm>
            <a:off x="5318399" y="4594140"/>
            <a:ext cx="6510147" cy="1477328"/>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comm. Duis </a:t>
            </a:r>
            <a:r>
              <a:rPr lang="en-US" sz="1800" err="1"/>
              <a:t>aute</a:t>
            </a:r>
            <a:r>
              <a:rPr lang="en-US" sz="1800"/>
              <a:t> </a:t>
            </a:r>
            <a:r>
              <a:rPr lang="en-US" sz="1800" err="1"/>
              <a:t>irure</a:t>
            </a:r>
            <a:r>
              <a:rPr lang="en-US" sz="1800"/>
              <a:t> dolor in </a:t>
            </a:r>
            <a:r>
              <a:rPr lang="en-US" sz="1800" err="1"/>
              <a:t>reprehenderit</a:t>
            </a:r>
            <a:r>
              <a:rPr lang="en-US" sz="1800"/>
              <a:t> minim </a:t>
            </a:r>
            <a:r>
              <a:rPr lang="en-US" sz="1800" err="1"/>
              <a:t>veniam</a:t>
            </a:r>
            <a:r>
              <a:rPr lang="en-US" sz="1800"/>
              <a:t>, </a:t>
            </a:r>
            <a:r>
              <a:rPr lang="en-US" sz="1800" err="1"/>
              <a:t>quis</a:t>
            </a:r>
            <a:r>
              <a:rPr lang="en-US" sz="1800"/>
              <a:t>. </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8744505" y="1955115"/>
            <a:ext cx="3084041" cy="2436564"/>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a:t>
            </a:r>
            <a:r>
              <a:rPr lang="en-US" err="1"/>
              <a:t>styles</a:t>
            </a:r>
            <a:r>
              <a:rPr lang="en-US" sz="1800" err="1"/>
              <a:t>Lorem</a:t>
            </a:r>
            <a:r>
              <a:rPr lang="en-US" sz="1800"/>
              <a:t>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a:t>
            </a:r>
          </a:p>
          <a:p>
            <a:pPr lvl="0"/>
            <a:r>
              <a:rPr lang="en-US" sz="1800"/>
              <a:t>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a:t>
            </a:r>
            <a:endParaRPr lang="en-US"/>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17" name="Content Placeholder 35">
            <a:extLst>
              <a:ext uri="{FF2B5EF4-FFF2-40B4-BE49-F238E27FC236}">
                <a16:creationId xmlns:a16="http://schemas.microsoft.com/office/drawing/2014/main" id="{E48DC2AB-8B49-8D5B-9E83-0B238C3F59CB}"/>
              </a:ext>
            </a:extLst>
          </p:cNvPr>
          <p:cNvSpPr>
            <a:spLocks noGrp="1"/>
          </p:cNvSpPr>
          <p:nvPr>
            <p:ph sz="quarter" idx="19" hasCustomPrompt="1"/>
          </p:nvPr>
        </p:nvSpPr>
        <p:spPr>
          <a:xfrm>
            <a:off x="5433134" y="2020018"/>
            <a:ext cx="3084041" cy="2285764"/>
          </a:xfrm>
          <a:solidFill>
            <a:srgbClr val="887596"/>
          </a:solidFill>
        </p:spPr>
        <p:txBody>
          <a:bodyPr/>
          <a:lstStyle/>
          <a:p>
            <a:pPr lvl="0"/>
            <a:r>
              <a:rPr lang="en-US"/>
              <a:t>Insert image</a:t>
            </a:r>
          </a:p>
        </p:txBody>
      </p:sp>
    </p:spTree>
    <p:extLst>
      <p:ext uri="{BB962C8B-B14F-4D97-AF65-F5344CB8AC3E}">
        <p14:creationId xmlns:p14="http://schemas.microsoft.com/office/powerpoint/2010/main" val="3679716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11576" y="-16901"/>
            <a:ext cx="12210167" cy="6891801"/>
          </a:xfrm>
          <a:prstGeom prst="rect">
            <a:avLst/>
          </a:prstGeom>
          <a:gradFill flip="none" rotWithShape="1">
            <a:gsLst>
              <a:gs pos="0">
                <a:srgbClr val="887596">
                  <a:alpha val="83258"/>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623008"/>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1" y="458548"/>
            <a:ext cx="4540380" cy="6399452"/>
          </a:xfrm>
          <a:solidFill>
            <a:srgbClr val="887596"/>
          </a:solidFill>
        </p:spPr>
        <p:txBody>
          <a:bodyPr/>
          <a:lstStyle/>
          <a:p>
            <a:pPr lvl="0"/>
            <a:r>
              <a:rPr lang="en-US"/>
              <a:t>Insert image</a:t>
            </a:r>
          </a:p>
        </p:txBody>
      </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28343"/>
            <a:ext cx="6435767" cy="307777"/>
          </a:xfrm>
        </p:spPr>
        <p:txBody>
          <a:bodyPr wrap="square">
            <a:spAutoFit/>
          </a:bodyPr>
          <a:lstStyle>
            <a:lvl1pPr>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Tree>
    <p:extLst>
      <p:ext uri="{BB962C8B-B14F-4D97-AF65-F5344CB8AC3E}">
        <p14:creationId xmlns:p14="http://schemas.microsoft.com/office/powerpoint/2010/main" val="63709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9" name="Picture 18" descr="A fish in a fish bowl&#10;&#10;Description automatically generated with medium confidence">
            <a:extLst>
              <a:ext uri="{FF2B5EF4-FFF2-40B4-BE49-F238E27FC236}">
                <a16:creationId xmlns:a16="http://schemas.microsoft.com/office/drawing/2014/main" id="{AAEC779D-B110-AB96-AEF2-57039592586C}"/>
              </a:ext>
            </a:extLst>
          </p:cNvPr>
          <p:cNvPicPr>
            <a:picLocks noChangeAspect="1"/>
          </p:cNvPicPr>
          <p:nvPr userDrawn="1"/>
        </p:nvPicPr>
        <p:blipFill rotWithShape="1">
          <a:blip r:embed="rId2"/>
          <a:srcRect l="9041" r="-1703"/>
          <a:stretch/>
        </p:blipFill>
        <p:spPr>
          <a:xfrm>
            <a:off x="0" y="-3136"/>
            <a:ext cx="6309360" cy="6898619"/>
          </a:xfrm>
          <a:prstGeom prst="rect">
            <a:avLst/>
          </a:prstGeom>
        </p:spPr>
      </p:pic>
      <p:sp>
        <p:nvSpPr>
          <p:cNvPr id="11" name="Rectangle 10">
            <a:extLst>
              <a:ext uri="{FF2B5EF4-FFF2-40B4-BE49-F238E27FC236}">
                <a16:creationId xmlns:a16="http://schemas.microsoft.com/office/drawing/2014/main" id="{735EC2F3-70AB-EBD0-7A7C-CE93E7B9AB98}"/>
              </a:ext>
            </a:extLst>
          </p:cNvPr>
          <p:cNvSpPr/>
          <p:nvPr userDrawn="1"/>
        </p:nvSpPr>
        <p:spPr>
          <a:xfrm>
            <a:off x="14617" y="0"/>
            <a:ext cx="5185458"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9">
            <a:extLst>
              <a:ext uri="{FF2B5EF4-FFF2-40B4-BE49-F238E27FC236}">
                <a16:creationId xmlns:a16="http://schemas.microsoft.com/office/drawing/2014/main" id="{16A41090-CF4B-3399-8387-B0B0EC44FF36}"/>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FEECFE"/>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5FB6CCD5-4251-9DD4-7054-96059EB6CD56}"/>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7000">
                <a:srgbClr val="FEECFE"/>
              </a:gs>
              <a:gs pos="80000">
                <a:srgbClr val="FEECFE"/>
              </a:gs>
              <a:gs pos="65000">
                <a:schemeClr val="bg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Title Placeholder 1">
            <a:extLst>
              <a:ext uri="{FF2B5EF4-FFF2-40B4-BE49-F238E27FC236}">
                <a16:creationId xmlns:a16="http://schemas.microsoft.com/office/drawing/2014/main" id="{15747F95-6E27-AC45-53A5-8074A401FB50}"/>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15" name="Text Placeholder 2">
            <a:extLst>
              <a:ext uri="{FF2B5EF4-FFF2-40B4-BE49-F238E27FC236}">
                <a16:creationId xmlns:a16="http://schemas.microsoft.com/office/drawing/2014/main" id="{6CB8D484-6001-01C6-0ED4-5684E9904BCA}"/>
              </a:ext>
            </a:extLst>
          </p:cNvPr>
          <p:cNvSpPr>
            <a:spLocks noGrp="1"/>
          </p:cNvSpPr>
          <p:nvPr>
            <p:ph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2" name="Slide Number Placeholder 5">
            <a:extLst>
              <a:ext uri="{FF2B5EF4-FFF2-40B4-BE49-F238E27FC236}">
                <a16:creationId xmlns:a16="http://schemas.microsoft.com/office/drawing/2014/main" id="{EE7C534B-6D55-9F4E-9A3A-392DB3E98CA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3708210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31845"/>
            <a:ext cx="6169058"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853019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732441"/>
            <a:ext cx="10515600" cy="590931"/>
          </a:xfrm>
        </p:spPr>
        <p:txBody>
          <a:bodyPr/>
          <a:lstStyle>
            <a:lvl1pPr>
              <a:defRPr>
                <a:solidFill>
                  <a:srgbClr val="4B345B"/>
                </a:solidFill>
              </a:defRPr>
            </a:lvl1p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45CF0D1-E087-5EDF-2FE0-B6F6BAE85C3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904213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1078671"/>
            <a:ext cx="3932237" cy="978729"/>
          </a:xfrm>
        </p:spPr>
        <p:txBody>
          <a:bodyPr anchor="b"/>
          <a:lstStyle>
            <a:lvl1pPr>
              <a:defRPr sz="3200">
                <a:solidFill>
                  <a:srgbClr val="4B34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2115451"/>
          </a:xfrm>
        </p:spPr>
        <p:txBody>
          <a:bodyPr/>
          <a:lstStyle>
            <a:lvl1pPr>
              <a:defRPr sz="3200">
                <a:solidFill>
                  <a:srgbClr val="4B345B"/>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38554"/>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75623F2-7906-0307-84FF-328FCA29022A}"/>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835277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1078671"/>
            <a:ext cx="3932237" cy="978729"/>
          </a:xfrm>
        </p:spPr>
        <p:txBody>
          <a:bodyPr anchor="b"/>
          <a:lstStyle>
            <a:lvl1pPr>
              <a:defRPr sz="3200">
                <a:solidFill>
                  <a:srgbClr val="4B345B"/>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584775"/>
          </a:xfrm>
        </p:spPr>
        <p:txBody>
          <a:bodyPr/>
          <a:lstStyle>
            <a:lvl1pPr marL="0" indent="0">
              <a:buNone/>
              <a:defRPr sz="3200">
                <a:solidFill>
                  <a:srgbClr val="4B34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38554"/>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BF73E7EF-5F18-8E8C-D97C-D4DD83FBDB20}"/>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1465772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lvl1pPr>
              <a:defRPr>
                <a:solidFill>
                  <a:srgbClr val="4B345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a:xfrm>
            <a:off x="-6380239" y="2677419"/>
            <a:ext cx="13688619" cy="369332"/>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BD14889-466E-477E-D598-0FF34BD19A6F}"/>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1036156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9441494" y="365125"/>
            <a:ext cx="1195712" cy="5811838"/>
          </a:xfrm>
        </p:spPr>
        <p:txBody>
          <a:bodyPr vert="eaVert"/>
          <a:lstStyle>
            <a:lvl1pPr>
              <a:defRPr>
                <a:solidFill>
                  <a:srgbClr val="4B345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915016-C7E4-13B9-533F-FB9C3F9152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945170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7/24/2023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952451931"/>
      </p:ext>
    </p:extLst>
  </p:cSld>
  <p:clrMapOvr>
    <a:masterClrMapping/>
  </p:clrMapOvr>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77EE3-72AF-07CD-D01B-A764FD3C87EB}"/>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3" name="Footer Placeholder 2">
            <a:extLst>
              <a:ext uri="{FF2B5EF4-FFF2-40B4-BE49-F238E27FC236}">
                <a16:creationId xmlns:a16="http://schemas.microsoft.com/office/drawing/2014/main" id="{E43C3A88-D760-0E76-AAF5-153B2878F9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0893C3-C39F-832F-3F92-C1458FA9B352}"/>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37117673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r>
              <a:rPr lang="en-US"/>
              <a:t>12/1/2022</a:t>
            </a: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65076336"/>
      </p:ext>
    </p:extLst>
  </p:cSld>
  <p:clrMapOvr>
    <a:masterClrMapping/>
  </p:clrMapOvr>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lvl1pPr>
              <a:defRPr>
                <a:solidFill>
                  <a:srgbClr val="244B74"/>
                </a:solidFill>
              </a:defRPr>
            </a:lvl1p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chemeClr val="tx1"/>
                </a:solidFill>
              </a:defRPr>
            </a:lvl1pPr>
          </a:lstStyle>
          <a:p>
            <a:fld id="{E6DFF14A-955F-9142-9393-31C0DB1A5A37}" type="datetime1">
              <a:rPr lang="en-US" smtClean="0"/>
              <a:pPr/>
              <a:t>7/24/2023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a:xfrm>
            <a:off x="9355319" y="6422339"/>
            <a:ext cx="2743200" cy="365125"/>
          </a:xfrm>
          <a:prstGeom prst="rect">
            <a:avLst/>
          </a:prstGeom>
        </p:spPr>
        <p:txBody>
          <a:bodyPr/>
          <a:lstStyle>
            <a:lvl1pPr>
              <a:defRPr>
                <a:solidFill>
                  <a:schemeClr val="tx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022097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0730-691F-7481-7AE7-F2B0C311F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3CB84F-D3CC-4C33-8C87-DCD24E18F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6F9B8-E237-932D-3186-2B401B7319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C33231-ADE0-1270-6C8A-9C8870692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286D2-5209-EC0E-0610-CE9C256DE63A}"/>
              </a:ext>
            </a:extLst>
          </p:cNvPr>
          <p:cNvSpPr>
            <a:spLocks noGrp="1"/>
          </p:cNvSpPr>
          <p:nvPr>
            <p:ph type="sldNum" sz="quarter" idx="12"/>
          </p:nvPr>
        </p:nvSpPr>
        <p:spPr/>
        <p:txBody>
          <a:bodyPr/>
          <a:lstStyle/>
          <a:p>
            <a:fld id="{E22161A8-B287-1C4D-ADC7-8F60A92EFA2C}" type="slidenum">
              <a:rPr lang="en-US" smtClean="0"/>
              <a:t>‹#›</a:t>
            </a:fld>
            <a:endParaRPr lang="en-US"/>
          </a:p>
        </p:txBody>
      </p:sp>
    </p:spTree>
    <p:extLst>
      <p:ext uri="{BB962C8B-B14F-4D97-AF65-F5344CB8AC3E}">
        <p14:creationId xmlns:p14="http://schemas.microsoft.com/office/powerpoint/2010/main" val="3448464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Tree>
    <p:extLst>
      <p:ext uri="{BB962C8B-B14F-4D97-AF65-F5344CB8AC3E}">
        <p14:creationId xmlns:p14="http://schemas.microsoft.com/office/powerpoint/2010/main" val="1793493345"/>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1DDB-040B-49AF-49E1-C2D0F5AE481E}"/>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9">
            <a:extLst>
              <a:ext uri="{FF2B5EF4-FFF2-40B4-BE49-F238E27FC236}">
                <a16:creationId xmlns:a16="http://schemas.microsoft.com/office/drawing/2014/main" id="{6C26CE42-D394-43A3-9991-3999B842670F}"/>
              </a:ext>
            </a:extLst>
          </p:cNvPr>
          <p:cNvSpPr>
            <a:spLocks noGrp="1"/>
          </p:cNvSpPr>
          <p:nvPr>
            <p:ph type="body" sz="quarter" idx="15" hasCustomPrompt="1"/>
          </p:nvPr>
        </p:nvSpPr>
        <p:spPr>
          <a:xfrm>
            <a:off x="6715581" y="4610887"/>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24" name="Text Placeholder 29">
            <a:extLst>
              <a:ext uri="{FF2B5EF4-FFF2-40B4-BE49-F238E27FC236}">
                <a16:creationId xmlns:a16="http://schemas.microsoft.com/office/drawing/2014/main" id="{7EF57552-9B58-31CD-7250-21A47B0150F1}"/>
              </a:ext>
            </a:extLst>
          </p:cNvPr>
          <p:cNvSpPr>
            <a:spLocks noGrp="1"/>
          </p:cNvSpPr>
          <p:nvPr>
            <p:ph type="body" sz="quarter" idx="16" hasCustomPrompt="1"/>
          </p:nvPr>
        </p:nvSpPr>
        <p:spPr>
          <a:xfrm>
            <a:off x="6715581" y="4860434"/>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28" name="Text Placeholder 29">
            <a:extLst>
              <a:ext uri="{FF2B5EF4-FFF2-40B4-BE49-F238E27FC236}">
                <a16:creationId xmlns:a16="http://schemas.microsoft.com/office/drawing/2014/main" id="{947860CE-C44F-E642-0D70-A3EABDA65BCC}"/>
              </a:ext>
            </a:extLst>
          </p:cNvPr>
          <p:cNvSpPr>
            <a:spLocks noGrp="1"/>
          </p:cNvSpPr>
          <p:nvPr>
            <p:ph type="body" sz="quarter" idx="17" hasCustomPrompt="1"/>
          </p:nvPr>
        </p:nvSpPr>
        <p:spPr>
          <a:xfrm>
            <a:off x="5822742" y="4523696"/>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03</a:t>
            </a:r>
          </a:p>
        </p:txBody>
      </p:sp>
      <p:sp>
        <p:nvSpPr>
          <p:cNvPr id="29" name="Text Placeholder 29">
            <a:extLst>
              <a:ext uri="{FF2B5EF4-FFF2-40B4-BE49-F238E27FC236}">
                <a16:creationId xmlns:a16="http://schemas.microsoft.com/office/drawing/2014/main" id="{01C047E1-B342-1714-4272-8E10A176283A}"/>
              </a:ext>
            </a:extLst>
          </p:cNvPr>
          <p:cNvSpPr>
            <a:spLocks noGrp="1"/>
          </p:cNvSpPr>
          <p:nvPr>
            <p:ph type="body" sz="quarter" idx="18" hasCustomPrompt="1"/>
          </p:nvPr>
        </p:nvSpPr>
        <p:spPr>
          <a:xfrm>
            <a:off x="6717269" y="2554341"/>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0" name="Text Placeholder 29">
            <a:extLst>
              <a:ext uri="{FF2B5EF4-FFF2-40B4-BE49-F238E27FC236}">
                <a16:creationId xmlns:a16="http://schemas.microsoft.com/office/drawing/2014/main" id="{9C175A04-C715-B5BD-04F4-472E28493CDC}"/>
              </a:ext>
            </a:extLst>
          </p:cNvPr>
          <p:cNvSpPr>
            <a:spLocks noGrp="1"/>
          </p:cNvSpPr>
          <p:nvPr>
            <p:ph type="body" sz="quarter" idx="19" hasCustomPrompt="1"/>
          </p:nvPr>
        </p:nvSpPr>
        <p:spPr>
          <a:xfrm>
            <a:off x="6717269" y="2803888"/>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1" name="Text Placeholder 29">
            <a:extLst>
              <a:ext uri="{FF2B5EF4-FFF2-40B4-BE49-F238E27FC236}">
                <a16:creationId xmlns:a16="http://schemas.microsoft.com/office/drawing/2014/main" id="{5C89BA1C-E79B-82FF-C3D6-AC78F4CAB5A2}"/>
              </a:ext>
            </a:extLst>
          </p:cNvPr>
          <p:cNvSpPr>
            <a:spLocks noGrp="1"/>
          </p:cNvSpPr>
          <p:nvPr>
            <p:ph type="body" sz="quarter" idx="20" hasCustomPrompt="1"/>
          </p:nvPr>
        </p:nvSpPr>
        <p:spPr>
          <a:xfrm>
            <a:off x="5824430" y="2467150"/>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01</a:t>
            </a:r>
          </a:p>
        </p:txBody>
      </p:sp>
      <p:sp>
        <p:nvSpPr>
          <p:cNvPr id="32" name="Text Placeholder 29">
            <a:extLst>
              <a:ext uri="{FF2B5EF4-FFF2-40B4-BE49-F238E27FC236}">
                <a16:creationId xmlns:a16="http://schemas.microsoft.com/office/drawing/2014/main" id="{095E7DD3-B9B0-C54E-8576-1B6D5A0FDF93}"/>
              </a:ext>
            </a:extLst>
          </p:cNvPr>
          <p:cNvSpPr>
            <a:spLocks noGrp="1"/>
          </p:cNvSpPr>
          <p:nvPr>
            <p:ph type="body" sz="quarter" idx="21" hasCustomPrompt="1"/>
          </p:nvPr>
        </p:nvSpPr>
        <p:spPr>
          <a:xfrm>
            <a:off x="6713358" y="358761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3" name="Text Placeholder 29">
            <a:extLst>
              <a:ext uri="{FF2B5EF4-FFF2-40B4-BE49-F238E27FC236}">
                <a16:creationId xmlns:a16="http://schemas.microsoft.com/office/drawing/2014/main" id="{BEAB5FAA-4B52-3294-A7EB-FCCE8D2DECBD}"/>
              </a:ext>
            </a:extLst>
          </p:cNvPr>
          <p:cNvSpPr>
            <a:spLocks noGrp="1"/>
          </p:cNvSpPr>
          <p:nvPr>
            <p:ph type="body" sz="quarter" idx="22" hasCustomPrompt="1"/>
          </p:nvPr>
        </p:nvSpPr>
        <p:spPr>
          <a:xfrm>
            <a:off x="6713358" y="383715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4" name="Text Placeholder 29">
            <a:extLst>
              <a:ext uri="{FF2B5EF4-FFF2-40B4-BE49-F238E27FC236}">
                <a16:creationId xmlns:a16="http://schemas.microsoft.com/office/drawing/2014/main" id="{00DA802A-A3E4-CA18-1A9A-EDAA36BA0970}"/>
              </a:ext>
            </a:extLst>
          </p:cNvPr>
          <p:cNvSpPr>
            <a:spLocks noGrp="1"/>
          </p:cNvSpPr>
          <p:nvPr>
            <p:ph type="body" sz="quarter" idx="23" hasCustomPrompt="1"/>
          </p:nvPr>
        </p:nvSpPr>
        <p:spPr>
          <a:xfrm>
            <a:off x="5820519" y="350042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02</a:t>
            </a:r>
          </a:p>
        </p:txBody>
      </p:sp>
      <p:sp>
        <p:nvSpPr>
          <p:cNvPr id="35" name="Text Placeholder 29">
            <a:extLst>
              <a:ext uri="{FF2B5EF4-FFF2-40B4-BE49-F238E27FC236}">
                <a16:creationId xmlns:a16="http://schemas.microsoft.com/office/drawing/2014/main" id="{9E6D3566-D7D2-6F8C-C376-D140A2205A98}"/>
              </a:ext>
            </a:extLst>
          </p:cNvPr>
          <p:cNvSpPr>
            <a:spLocks noGrp="1"/>
          </p:cNvSpPr>
          <p:nvPr>
            <p:ph type="body" sz="quarter" idx="24" hasCustomPrompt="1"/>
          </p:nvPr>
        </p:nvSpPr>
        <p:spPr>
          <a:xfrm>
            <a:off x="9812335" y="254025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6" name="Text Placeholder 29">
            <a:extLst>
              <a:ext uri="{FF2B5EF4-FFF2-40B4-BE49-F238E27FC236}">
                <a16:creationId xmlns:a16="http://schemas.microsoft.com/office/drawing/2014/main" id="{5C1B3B53-6C82-5EAD-F52D-1C9BD1DA2D04}"/>
              </a:ext>
            </a:extLst>
          </p:cNvPr>
          <p:cNvSpPr>
            <a:spLocks noGrp="1"/>
          </p:cNvSpPr>
          <p:nvPr>
            <p:ph type="body" sz="quarter" idx="25" hasCustomPrompt="1"/>
          </p:nvPr>
        </p:nvSpPr>
        <p:spPr>
          <a:xfrm>
            <a:off x="9812335" y="278980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37" name="Text Placeholder 29">
            <a:extLst>
              <a:ext uri="{FF2B5EF4-FFF2-40B4-BE49-F238E27FC236}">
                <a16:creationId xmlns:a16="http://schemas.microsoft.com/office/drawing/2014/main" id="{42550267-A00C-EFF1-6A5D-132757A11AB7}"/>
              </a:ext>
            </a:extLst>
          </p:cNvPr>
          <p:cNvSpPr>
            <a:spLocks noGrp="1"/>
          </p:cNvSpPr>
          <p:nvPr>
            <p:ph type="body" sz="quarter" idx="26" hasCustomPrompt="1"/>
          </p:nvPr>
        </p:nvSpPr>
        <p:spPr>
          <a:xfrm>
            <a:off x="8919496" y="245306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04</a:t>
            </a:r>
          </a:p>
        </p:txBody>
      </p:sp>
      <p:sp>
        <p:nvSpPr>
          <p:cNvPr id="38" name="Text Placeholder 29">
            <a:extLst>
              <a:ext uri="{FF2B5EF4-FFF2-40B4-BE49-F238E27FC236}">
                <a16:creationId xmlns:a16="http://schemas.microsoft.com/office/drawing/2014/main" id="{A176DF8C-24E0-ED15-46A8-1A4B6833444D}"/>
              </a:ext>
            </a:extLst>
          </p:cNvPr>
          <p:cNvSpPr>
            <a:spLocks noGrp="1"/>
          </p:cNvSpPr>
          <p:nvPr>
            <p:ph type="body" sz="quarter" idx="27" hasCustomPrompt="1"/>
          </p:nvPr>
        </p:nvSpPr>
        <p:spPr>
          <a:xfrm>
            <a:off x="9810962" y="358706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39" name="Text Placeholder 29">
            <a:extLst>
              <a:ext uri="{FF2B5EF4-FFF2-40B4-BE49-F238E27FC236}">
                <a16:creationId xmlns:a16="http://schemas.microsoft.com/office/drawing/2014/main" id="{D2CDA964-812E-DE2F-3A8D-0B273D7B62A2}"/>
              </a:ext>
            </a:extLst>
          </p:cNvPr>
          <p:cNvSpPr>
            <a:spLocks noGrp="1"/>
          </p:cNvSpPr>
          <p:nvPr>
            <p:ph type="body" sz="quarter" idx="28" hasCustomPrompt="1"/>
          </p:nvPr>
        </p:nvSpPr>
        <p:spPr>
          <a:xfrm>
            <a:off x="9810962" y="383661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0" name="Text Placeholder 29">
            <a:extLst>
              <a:ext uri="{FF2B5EF4-FFF2-40B4-BE49-F238E27FC236}">
                <a16:creationId xmlns:a16="http://schemas.microsoft.com/office/drawing/2014/main" id="{66728A9F-5BA4-6A76-4ACE-D9E3B1D080B7}"/>
              </a:ext>
            </a:extLst>
          </p:cNvPr>
          <p:cNvSpPr>
            <a:spLocks noGrp="1"/>
          </p:cNvSpPr>
          <p:nvPr>
            <p:ph type="body" sz="quarter" idx="29" hasCustomPrompt="1"/>
          </p:nvPr>
        </p:nvSpPr>
        <p:spPr>
          <a:xfrm>
            <a:off x="8918123" y="349987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05</a:t>
            </a:r>
          </a:p>
        </p:txBody>
      </p:sp>
      <p:sp>
        <p:nvSpPr>
          <p:cNvPr id="41" name="Text Placeholder 29">
            <a:extLst>
              <a:ext uri="{FF2B5EF4-FFF2-40B4-BE49-F238E27FC236}">
                <a16:creationId xmlns:a16="http://schemas.microsoft.com/office/drawing/2014/main" id="{DACEF338-E9C2-8D91-AAD1-D063B805A9C1}"/>
              </a:ext>
            </a:extLst>
          </p:cNvPr>
          <p:cNvSpPr>
            <a:spLocks noGrp="1"/>
          </p:cNvSpPr>
          <p:nvPr>
            <p:ph type="body" sz="quarter" idx="30" hasCustomPrompt="1"/>
          </p:nvPr>
        </p:nvSpPr>
        <p:spPr>
          <a:xfrm>
            <a:off x="9810962" y="463476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SLIDE TITLE</a:t>
            </a:r>
          </a:p>
        </p:txBody>
      </p:sp>
      <p:sp>
        <p:nvSpPr>
          <p:cNvPr id="42" name="Text Placeholder 29">
            <a:extLst>
              <a:ext uri="{FF2B5EF4-FFF2-40B4-BE49-F238E27FC236}">
                <a16:creationId xmlns:a16="http://schemas.microsoft.com/office/drawing/2014/main" id="{2EDC52C4-3883-C627-945E-6A3C40FF5F64}"/>
              </a:ext>
            </a:extLst>
          </p:cNvPr>
          <p:cNvSpPr>
            <a:spLocks noGrp="1"/>
          </p:cNvSpPr>
          <p:nvPr>
            <p:ph type="body" sz="quarter" idx="31" hasCustomPrompt="1"/>
          </p:nvPr>
        </p:nvSpPr>
        <p:spPr>
          <a:xfrm>
            <a:off x="9810962" y="488430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a:solidFill>
                  <a:schemeClr val="bg1"/>
                </a:solidFill>
                <a:latin typeface="Arial" panose="020B0604020202020204" pitchFamily="34" charset="0"/>
                <a:cs typeface="Arial" panose="020B0604020202020204" pitchFamily="34" charset="0"/>
              </a:rPr>
              <a:t>Subtitle goes here</a:t>
            </a:r>
          </a:p>
        </p:txBody>
      </p:sp>
      <p:sp>
        <p:nvSpPr>
          <p:cNvPr id="43" name="Text Placeholder 29">
            <a:extLst>
              <a:ext uri="{FF2B5EF4-FFF2-40B4-BE49-F238E27FC236}">
                <a16:creationId xmlns:a16="http://schemas.microsoft.com/office/drawing/2014/main" id="{DFB136E6-93A0-E544-9015-6DBC76E7EF95}"/>
              </a:ext>
            </a:extLst>
          </p:cNvPr>
          <p:cNvSpPr>
            <a:spLocks noGrp="1"/>
          </p:cNvSpPr>
          <p:nvPr>
            <p:ph type="body" sz="quarter" idx="32" hasCustomPrompt="1"/>
          </p:nvPr>
        </p:nvSpPr>
        <p:spPr>
          <a:xfrm>
            <a:off x="8918123" y="454757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06</a:t>
            </a:r>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2" name="Text Placeholder 27">
            <a:extLst>
              <a:ext uri="{FF2B5EF4-FFF2-40B4-BE49-F238E27FC236}">
                <a16:creationId xmlns:a16="http://schemas.microsoft.com/office/drawing/2014/main" id="{53DA19E8-2CCF-97DF-6561-4D87E3129BBE}"/>
              </a:ext>
            </a:extLst>
          </p:cNvPr>
          <p:cNvSpPr>
            <a:spLocks noGrp="1"/>
          </p:cNvSpPr>
          <p:nvPr>
            <p:ph type="body" sz="quarter" idx="14" hasCustomPrompt="1"/>
          </p:nvPr>
        </p:nvSpPr>
        <p:spPr>
          <a:xfrm>
            <a:off x="5878860" y="1440227"/>
            <a:ext cx="5572911" cy="769441"/>
          </a:xfrm>
        </p:spPr>
        <p:txBody>
          <a:bodyPr/>
          <a:lstStyle>
            <a:lvl1pPr algn="l">
              <a:defRPr sz="4400" b="1">
                <a:solidFill>
                  <a:srgbClr val="B096C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Agenda</a:t>
            </a:r>
          </a:p>
        </p:txBody>
      </p:sp>
    </p:spTree>
    <p:extLst>
      <p:ext uri="{BB962C8B-B14F-4D97-AF65-F5344CB8AC3E}">
        <p14:creationId xmlns:p14="http://schemas.microsoft.com/office/powerpoint/2010/main" val="2174998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CD7BB5A-3CF7-5B5F-CD10-7C77CDE8C2AC}"/>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30275" y="1516648"/>
            <a:ext cx="8111389" cy="590931"/>
          </a:xfrm>
        </p:spPr>
        <p:txBody>
          <a:bodyPr wrap="square">
            <a:spAutoFit/>
          </a:bodyPr>
          <a:lstStyle>
            <a:lvl1pPr>
              <a:defRPr sz="3600">
                <a:solidFill>
                  <a:srgbClr val="452C5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30276" y="2698482"/>
            <a:ext cx="8111388" cy="1930785"/>
          </a:xfrm>
        </p:spPr>
        <p:txBody>
          <a:bodyPr wrap="square">
            <a:spAutoFit/>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FAC7297-2172-ADC3-2326-E445BD8BCCBA}"/>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2">
            <a:extLst>
              <a:ext uri="{FF2B5EF4-FFF2-40B4-BE49-F238E27FC236}">
                <a16:creationId xmlns:a16="http://schemas.microsoft.com/office/drawing/2014/main" id="{C912BD54-C5E7-8055-FB3B-2DCC2DD71DB2}"/>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D0FB1357-6EE1-29B0-E362-353FB5DE00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15" name="Text Placeholder 29">
            <a:extLst>
              <a:ext uri="{FF2B5EF4-FFF2-40B4-BE49-F238E27FC236}">
                <a16:creationId xmlns:a16="http://schemas.microsoft.com/office/drawing/2014/main" id="{D3940A01-E5AD-739B-D182-5D8CC3A67046}"/>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269136022"/>
      </p:ext>
    </p:extLst>
  </p:cSld>
  <p:clrMapOvr>
    <a:masterClrMapping/>
  </p:clrMapOvr>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817" y="-23529"/>
            <a:ext cx="12210167" cy="6891801"/>
          </a:xfrm>
          <a:prstGeom prst="rect">
            <a:avLst/>
          </a:prstGeom>
          <a:gradFill flip="none" rotWithShape="1">
            <a:gsLst>
              <a:gs pos="0">
                <a:srgbClr val="887596">
                  <a:alpha val="83000"/>
                </a:srgbClr>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04910" y="1043538"/>
            <a:ext cx="1039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50630" y="1889198"/>
            <a:ext cx="10619923"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4166680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flipV="1">
            <a:off x="0" y="-25338"/>
            <a:ext cx="12210167" cy="6891801"/>
          </a:xfrm>
          <a:prstGeom prst="rect">
            <a:avLst/>
          </a:prstGeom>
          <a:gradFill flip="none" rotWithShape="1">
            <a:gsLst>
              <a:gs pos="60000">
                <a:schemeClr val="bg1"/>
              </a:gs>
              <a:gs pos="0">
                <a:srgbClr val="887596">
                  <a:alpha val="45743"/>
                </a:srgb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86400" y="777240"/>
            <a:ext cx="658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86400" y="1371600"/>
            <a:ext cx="5980176"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714697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117D4-8A8A-A1EB-3DAD-7867C4CBE466}"/>
              </a:ext>
            </a:extLst>
          </p:cNvPr>
          <p:cNvSpPr/>
          <p:nvPr userDrawn="1"/>
        </p:nvSpPr>
        <p:spPr>
          <a:xfrm>
            <a:off x="-9817" y="-23529"/>
            <a:ext cx="12210167" cy="6891801"/>
          </a:xfrm>
          <a:prstGeom prst="rect">
            <a:avLst/>
          </a:prstGeom>
          <a:gradFill flip="none" rotWithShape="1">
            <a:gsLst>
              <a:gs pos="0">
                <a:srgbClr val="887596">
                  <a:alpha val="82769"/>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7A29C8-DA64-A8AE-E509-EC4B8D3F9FF3}"/>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14BDD38-892C-4BE0-D894-381B86C4F09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29247" y="1131844"/>
            <a:ext cx="6139363"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29248" y="2300436"/>
            <a:ext cx="6139363" cy="1623008"/>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35CDD729-115E-573D-EB74-713A1F641CA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0" name="Text Placeholder 29">
            <a:extLst>
              <a:ext uri="{FF2B5EF4-FFF2-40B4-BE49-F238E27FC236}">
                <a16:creationId xmlns:a16="http://schemas.microsoft.com/office/drawing/2014/main" id="{855DABE6-FC8A-6012-6204-B2261535D187}"/>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2840387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5C397A-24C3-CEFE-99E5-56119A5E2F45}"/>
              </a:ext>
            </a:extLst>
          </p:cNvPr>
          <p:cNvSpPr/>
          <p:nvPr userDrawn="1"/>
        </p:nvSpPr>
        <p:spPr>
          <a:xfrm>
            <a:off x="0" y="-37214"/>
            <a:ext cx="12192000" cy="3235212"/>
          </a:xfrm>
          <a:prstGeom prst="rect">
            <a:avLst/>
          </a:prstGeom>
          <a:solidFill>
            <a:srgbClr val="887596">
              <a:alpha val="645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7B71C279-7ED0-AD9E-1C97-AD6653FE70B4}"/>
              </a:ext>
            </a:extLst>
          </p:cNvPr>
          <p:cNvSpPr>
            <a:spLocks noGrp="1"/>
          </p:cNvSpPr>
          <p:nvPr>
            <p:ph type="body" sz="quarter" idx="14" hasCustomPrompt="1"/>
          </p:nvPr>
        </p:nvSpPr>
        <p:spPr>
          <a:xfrm>
            <a:off x="876369" y="1157668"/>
            <a:ext cx="10521880" cy="769441"/>
          </a:xfrm>
        </p:spPr>
        <p:txBody>
          <a:bodyPr/>
          <a:lstStyle>
            <a:lvl1pPr algn="ctr">
              <a:defRPr sz="4400" b="0">
                <a:solidFill>
                  <a:srgbClr val="4B345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Title goes here</a:t>
            </a:r>
          </a:p>
        </p:txBody>
      </p:sp>
      <p:sp>
        <p:nvSpPr>
          <p:cNvPr id="11" name="Text Placeholder 18">
            <a:extLst>
              <a:ext uri="{FF2B5EF4-FFF2-40B4-BE49-F238E27FC236}">
                <a16:creationId xmlns:a16="http://schemas.microsoft.com/office/drawing/2014/main" id="{77CA0347-3FF7-C0FC-9DD9-840821CFA1FB}"/>
              </a:ext>
            </a:extLst>
          </p:cNvPr>
          <p:cNvSpPr>
            <a:spLocks noGrp="1"/>
          </p:cNvSpPr>
          <p:nvPr>
            <p:ph type="body" sz="quarter" idx="12"/>
          </p:nvPr>
        </p:nvSpPr>
        <p:spPr>
          <a:xfrm>
            <a:off x="4539795" y="4666560"/>
            <a:ext cx="3200400" cy="430887"/>
          </a:xfrm>
        </p:spPr>
        <p:txBody>
          <a:bodyPr/>
          <a:lstStyle>
            <a:lvl1pPr algn="ctr">
              <a:defRPr sz="2200">
                <a:solidFill>
                  <a:schemeClr val="tx1"/>
                </a:solidFill>
              </a:defRPr>
            </a:lvl1pPr>
          </a:lstStyle>
          <a:p>
            <a:pPr lvl="0"/>
            <a:r>
              <a:rPr lang="en-US"/>
              <a:t>Click to edit Master</a:t>
            </a:r>
          </a:p>
        </p:txBody>
      </p:sp>
      <p:sp>
        <p:nvSpPr>
          <p:cNvPr id="12" name="Text Placeholder 20">
            <a:extLst>
              <a:ext uri="{FF2B5EF4-FFF2-40B4-BE49-F238E27FC236}">
                <a16:creationId xmlns:a16="http://schemas.microsoft.com/office/drawing/2014/main" id="{2D862C8C-DDCB-8489-1B49-DE840C85EA7C}"/>
              </a:ext>
            </a:extLst>
          </p:cNvPr>
          <p:cNvSpPr>
            <a:spLocks noGrp="1"/>
          </p:cNvSpPr>
          <p:nvPr>
            <p:ph type="body" sz="quarter" idx="13"/>
          </p:nvPr>
        </p:nvSpPr>
        <p:spPr>
          <a:xfrm>
            <a:off x="8093168" y="4666560"/>
            <a:ext cx="3208570" cy="430887"/>
          </a:xfrm>
        </p:spPr>
        <p:txBody>
          <a:bodyPr/>
          <a:lstStyle>
            <a:lvl1pPr algn="ctr">
              <a:defRPr sz="2200">
                <a:solidFill>
                  <a:schemeClr val="tx1"/>
                </a:solidFill>
              </a:defRPr>
            </a:lvl1pPr>
          </a:lstStyle>
          <a:p>
            <a:pPr lvl="0"/>
            <a:r>
              <a:rPr lang="en-US"/>
              <a:t>Click to edit Master</a:t>
            </a:r>
          </a:p>
        </p:txBody>
      </p:sp>
      <p:sp>
        <p:nvSpPr>
          <p:cNvPr id="13" name="Text Placeholder 29">
            <a:extLst>
              <a:ext uri="{FF2B5EF4-FFF2-40B4-BE49-F238E27FC236}">
                <a16:creationId xmlns:a16="http://schemas.microsoft.com/office/drawing/2014/main" id="{FA516674-CDC0-DCF9-0E7A-575D5E03C1F2}"/>
              </a:ext>
            </a:extLst>
          </p:cNvPr>
          <p:cNvSpPr>
            <a:spLocks noGrp="1"/>
          </p:cNvSpPr>
          <p:nvPr>
            <p:ph type="body" sz="quarter" idx="15"/>
          </p:nvPr>
        </p:nvSpPr>
        <p:spPr>
          <a:xfrm>
            <a:off x="965827" y="4666560"/>
            <a:ext cx="3207174" cy="430887"/>
          </a:xfrm>
        </p:spPr>
        <p:txBody>
          <a:bodyPr/>
          <a:lstStyle>
            <a:lvl1pPr algn="ctr">
              <a:defRPr sz="22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a:t>
            </a:r>
          </a:p>
        </p:txBody>
      </p:sp>
      <p:sp>
        <p:nvSpPr>
          <p:cNvPr id="14" name="Content Placeholder 35">
            <a:extLst>
              <a:ext uri="{FF2B5EF4-FFF2-40B4-BE49-F238E27FC236}">
                <a16:creationId xmlns:a16="http://schemas.microsoft.com/office/drawing/2014/main" id="{C7F70C5E-875A-AC5B-D44C-DFD105C2D8B1}"/>
              </a:ext>
            </a:extLst>
          </p:cNvPr>
          <p:cNvSpPr>
            <a:spLocks noGrp="1"/>
          </p:cNvSpPr>
          <p:nvPr>
            <p:ph sz="quarter" idx="19" hasCustomPrompt="1"/>
          </p:nvPr>
        </p:nvSpPr>
        <p:spPr>
          <a:xfrm>
            <a:off x="969214" y="2229745"/>
            <a:ext cx="3200400" cy="2286000"/>
          </a:xfrm>
          <a:solidFill>
            <a:srgbClr val="887596"/>
          </a:solidFill>
        </p:spPr>
        <p:txBody>
          <a:bodyPr/>
          <a:lstStyle/>
          <a:p>
            <a:pPr lvl="0"/>
            <a:r>
              <a:rPr lang="en-US"/>
              <a:t>Insert image</a:t>
            </a:r>
          </a:p>
        </p:txBody>
      </p:sp>
      <p:sp>
        <p:nvSpPr>
          <p:cNvPr id="15" name="Content Placeholder 35">
            <a:extLst>
              <a:ext uri="{FF2B5EF4-FFF2-40B4-BE49-F238E27FC236}">
                <a16:creationId xmlns:a16="http://schemas.microsoft.com/office/drawing/2014/main" id="{47080147-7A00-EF2D-8A9B-59DD5F121606}"/>
              </a:ext>
            </a:extLst>
          </p:cNvPr>
          <p:cNvSpPr>
            <a:spLocks noGrp="1"/>
          </p:cNvSpPr>
          <p:nvPr>
            <p:ph sz="quarter" idx="20" hasCustomPrompt="1"/>
          </p:nvPr>
        </p:nvSpPr>
        <p:spPr>
          <a:xfrm>
            <a:off x="4539795" y="2229745"/>
            <a:ext cx="3200400" cy="2286000"/>
          </a:xfrm>
          <a:solidFill>
            <a:srgbClr val="887596"/>
          </a:solidFill>
        </p:spPr>
        <p:txBody>
          <a:bodyPr/>
          <a:lstStyle/>
          <a:p>
            <a:pPr lvl="0"/>
            <a:r>
              <a:rPr lang="en-US"/>
              <a:t>Insert image</a:t>
            </a:r>
          </a:p>
        </p:txBody>
      </p:sp>
      <p:sp>
        <p:nvSpPr>
          <p:cNvPr id="17" name="Content Placeholder 35">
            <a:extLst>
              <a:ext uri="{FF2B5EF4-FFF2-40B4-BE49-F238E27FC236}">
                <a16:creationId xmlns:a16="http://schemas.microsoft.com/office/drawing/2014/main" id="{AA65E980-4124-5AAA-431B-3A3C67DB9B53}"/>
              </a:ext>
            </a:extLst>
          </p:cNvPr>
          <p:cNvSpPr>
            <a:spLocks noGrp="1"/>
          </p:cNvSpPr>
          <p:nvPr>
            <p:ph sz="quarter" idx="21" hasCustomPrompt="1"/>
          </p:nvPr>
        </p:nvSpPr>
        <p:spPr>
          <a:xfrm>
            <a:off x="8097253" y="2229745"/>
            <a:ext cx="3200400" cy="2286000"/>
          </a:xfrm>
          <a:solidFill>
            <a:srgbClr val="887596"/>
          </a:solidFill>
        </p:spPr>
        <p:txBody>
          <a:bodyPr/>
          <a:lstStyle/>
          <a:p>
            <a:pPr lvl="0"/>
            <a:r>
              <a:rPr lang="en-US"/>
              <a:t>Insert image</a:t>
            </a:r>
          </a:p>
        </p:txBody>
      </p:sp>
      <p:sp>
        <p:nvSpPr>
          <p:cNvPr id="2" name="Rectangle 1">
            <a:extLst>
              <a:ext uri="{FF2B5EF4-FFF2-40B4-BE49-F238E27FC236}">
                <a16:creationId xmlns:a16="http://schemas.microsoft.com/office/drawing/2014/main" id="{26DBBA60-9AC2-0741-C225-EB1FC93D9BB1}"/>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0DB6369B-C98B-A0C3-164E-8180E00D034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750E4F39-9CC0-C1BB-B08D-20BB0D9B5A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8" name="Text Placeholder 29">
            <a:extLst>
              <a:ext uri="{FF2B5EF4-FFF2-40B4-BE49-F238E27FC236}">
                <a16:creationId xmlns:a16="http://schemas.microsoft.com/office/drawing/2014/main" id="{B0D9C2BB-BD0F-5F49-1C14-ED7289B18FAF}"/>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Tree>
    <p:extLst>
      <p:ext uri="{BB962C8B-B14F-4D97-AF65-F5344CB8AC3E}">
        <p14:creationId xmlns:p14="http://schemas.microsoft.com/office/powerpoint/2010/main" val="3417567177"/>
      </p:ext>
    </p:extLst>
  </p:cSld>
  <p:clrMapOvr>
    <a:masterClrMapping/>
  </p:clrMapOvr>
  <p:extLst>
    <p:ext uri="{DCECCB84-F9BA-43D5-87BE-67443E8EF086}">
      <p15:sldGuideLst xmlns:p15="http://schemas.microsoft.com/office/powerpoint/2012/main">
        <p15:guide id="1" orient="horz" pos="3432">
          <p15:clr>
            <a:srgbClr val="FBAE40"/>
          </p15:clr>
        </p15:guide>
        <p15:guide id="2" pos="3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39DD-5C46-439A-EA8A-541000CC1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22E68-E39E-403F-BD31-6F560AFAA3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74346A-0AD7-B116-0DBF-E13CC5810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1F169-1AE6-AC69-3B3D-47A3A6594671}"/>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6" name="Footer Placeholder 5">
            <a:extLst>
              <a:ext uri="{FF2B5EF4-FFF2-40B4-BE49-F238E27FC236}">
                <a16:creationId xmlns:a16="http://schemas.microsoft.com/office/drawing/2014/main" id="{D7952557-8F35-83B8-713A-A4B78B96C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4F1FF-948E-3CA2-57F0-C2C02FA5D204}"/>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12382408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084" y="-16901"/>
            <a:ext cx="12210167" cy="6891801"/>
          </a:xfrm>
          <a:prstGeom prst="rect">
            <a:avLst/>
          </a:prstGeom>
          <a:gradFill flip="none" rotWithShape="1">
            <a:gsLst>
              <a:gs pos="0">
                <a:srgbClr val="887596">
                  <a:alpha val="82534"/>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5">
            <a:extLst>
              <a:ext uri="{FF2B5EF4-FFF2-40B4-BE49-F238E27FC236}">
                <a16:creationId xmlns:a16="http://schemas.microsoft.com/office/drawing/2014/main" id="{E857C11D-A803-46C4-0E45-A2E1F8F28E2A}"/>
              </a:ext>
            </a:extLst>
          </p:cNvPr>
          <p:cNvSpPr>
            <a:spLocks noGrp="1"/>
          </p:cNvSpPr>
          <p:nvPr>
            <p:ph sz="quarter" idx="19" hasCustomPrompt="1"/>
          </p:nvPr>
        </p:nvSpPr>
        <p:spPr>
          <a:xfrm>
            <a:off x="1272636" y="1845360"/>
            <a:ext cx="4448921" cy="2492357"/>
          </a:xfrm>
          <a:solidFill>
            <a:srgbClr val="887596"/>
          </a:solidFill>
        </p:spPr>
        <p:txBody>
          <a:bodyPr/>
          <a:lstStyle/>
          <a:p>
            <a:pPr lvl="0"/>
            <a:r>
              <a:rPr lang="en-US"/>
              <a:t>Insert image</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69719" y="1054485"/>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9" name="Content Placeholder 2">
            <a:extLst>
              <a:ext uri="{FF2B5EF4-FFF2-40B4-BE49-F238E27FC236}">
                <a16:creationId xmlns:a16="http://schemas.microsoft.com/office/drawing/2014/main" id="{0DEF233C-3A39-7229-90CD-981267AD00F4}"/>
              </a:ext>
            </a:extLst>
          </p:cNvPr>
          <p:cNvSpPr>
            <a:spLocks noGrp="1"/>
          </p:cNvSpPr>
          <p:nvPr>
            <p:ph idx="21" hasCustomPrompt="1"/>
          </p:nvPr>
        </p:nvSpPr>
        <p:spPr>
          <a:xfrm>
            <a:off x="1168500" y="5070636"/>
            <a:ext cx="9696848" cy="834331"/>
          </a:xfrm>
        </p:spPr>
        <p:txBody>
          <a:bodyPr/>
          <a:lstStyle>
            <a:lvl1pPr>
              <a:defRPr sz="1600">
                <a:solidFill>
                  <a:schemeClr val="tx1"/>
                </a:solidFill>
              </a:defRPr>
            </a:lvl1pPr>
          </a:lstStyle>
          <a:p>
            <a:pPr>
              <a:lnSpc>
                <a:spcPct val="110000"/>
              </a:lnSpc>
            </a:pPr>
            <a:r>
              <a:rPr lang="en-US" sz="1500"/>
              <a:t>Lorem ipsum dolor sit </a:t>
            </a:r>
            <a:r>
              <a:rPr lang="en-US" sz="1500" err="1"/>
              <a:t>amet</a:t>
            </a:r>
            <a:r>
              <a:rPr lang="en-US" sz="1500"/>
              <a:t>, </a:t>
            </a:r>
            <a:r>
              <a:rPr lang="en-US" sz="1500" err="1"/>
              <a:t>consectetur</a:t>
            </a:r>
            <a:r>
              <a:rPr lang="en-US" sz="1500"/>
              <a:t> </a:t>
            </a:r>
            <a:r>
              <a:rPr lang="en-US" sz="1500" err="1"/>
              <a:t>adipiscing</a:t>
            </a:r>
            <a:r>
              <a:rPr lang="en-US" sz="1500"/>
              <a:t> </a:t>
            </a:r>
            <a:r>
              <a:rPr lang="en-US" sz="1500" err="1"/>
              <a:t>elit</a:t>
            </a:r>
            <a:r>
              <a:rPr lang="en-US" sz="1500"/>
              <a:t>, sed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labore et do lore magna </a:t>
            </a:r>
            <a:r>
              <a:rPr lang="en-US" sz="1500" err="1"/>
              <a:t>aliqua</a:t>
            </a:r>
            <a:r>
              <a:rPr lang="en-US" sz="1500"/>
              <a:t>. Ut </a:t>
            </a:r>
            <a:r>
              <a:rPr lang="en-US" sz="1500" err="1"/>
              <a:t>enim</a:t>
            </a:r>
            <a:r>
              <a:rPr lang="en-US" sz="1500"/>
              <a:t> ad minim </a:t>
            </a:r>
            <a:r>
              <a:rPr lang="en-US" sz="1500" err="1"/>
              <a:t>veniam</a:t>
            </a:r>
            <a:r>
              <a:rPr lang="en-US" sz="1500"/>
              <a:t>, </a:t>
            </a:r>
            <a:r>
              <a:rPr lang="en-US" sz="1500" err="1"/>
              <a:t>quis</a:t>
            </a:r>
            <a:r>
              <a:rPr lang="en-US" sz="1500"/>
              <a:t> </a:t>
            </a:r>
            <a:r>
              <a:rPr lang="en-US" sz="1500" err="1"/>
              <a:t>nostrud</a:t>
            </a:r>
            <a:r>
              <a:rPr lang="en-US" sz="1500"/>
              <a:t> exercitation </a:t>
            </a:r>
            <a:r>
              <a:rPr lang="en-US" sz="1500" err="1"/>
              <a:t>ullamco</a:t>
            </a:r>
            <a:r>
              <a:rPr lang="en-US" sz="1500"/>
              <a:t> </a:t>
            </a:r>
            <a:r>
              <a:rPr lang="en-US" sz="1500" err="1"/>
              <a:t>laboris</a:t>
            </a:r>
            <a:r>
              <a:rPr lang="en-US" sz="1500"/>
              <a:t> nisi </a:t>
            </a:r>
            <a:r>
              <a:rPr lang="en-US" sz="1500" err="1"/>
              <a:t>ut</a:t>
            </a:r>
            <a:r>
              <a:rPr lang="en-US" sz="1500"/>
              <a:t> </a:t>
            </a:r>
            <a:r>
              <a:rPr lang="en-US" sz="1500" err="1"/>
              <a:t>aliquip</a:t>
            </a:r>
            <a:r>
              <a:rPr lang="en-US" sz="1500"/>
              <a:t> ex </a:t>
            </a:r>
            <a:r>
              <a:rPr lang="en-US" sz="1500" err="1"/>
              <a:t>ea</a:t>
            </a:r>
            <a:r>
              <a:rPr lang="en-US" sz="1500"/>
              <a:t> comm. Duis </a:t>
            </a:r>
            <a:r>
              <a:rPr lang="en-US" sz="1500" err="1"/>
              <a:t>aute</a:t>
            </a:r>
            <a:r>
              <a:rPr lang="en-US" sz="1500"/>
              <a:t> </a:t>
            </a:r>
            <a:r>
              <a:rPr lang="en-US" sz="1500" err="1"/>
              <a:t>irure</a:t>
            </a:r>
            <a:r>
              <a:rPr lang="en-US" sz="1500"/>
              <a:t> dolor in </a:t>
            </a:r>
            <a:r>
              <a:rPr lang="en-US" sz="1500" err="1"/>
              <a:t>reprehenderit</a:t>
            </a:r>
            <a:r>
              <a:rPr lang="en-US" sz="1500"/>
              <a:t> in </a:t>
            </a:r>
            <a:r>
              <a:rPr lang="en-US" sz="1500" err="1"/>
              <a:t>volu</a:t>
            </a:r>
            <a:r>
              <a:rPr lang="en-US" sz="1500"/>
              <a:t> </a:t>
            </a:r>
            <a:r>
              <a:rPr lang="en-US" sz="1500" err="1"/>
              <a:t>ptate</a:t>
            </a:r>
            <a:r>
              <a:rPr lang="en-US" sz="1500"/>
              <a:t> </a:t>
            </a:r>
            <a:r>
              <a:rPr lang="en-US" sz="1500" err="1"/>
              <a:t>velit</a:t>
            </a:r>
            <a:r>
              <a:rPr lang="en-US" sz="1500"/>
              <a:t> </a:t>
            </a:r>
            <a:r>
              <a:rPr lang="en-US" sz="1500" err="1"/>
              <a:t>esse</a:t>
            </a:r>
            <a:r>
              <a:rPr lang="en-US" sz="1500"/>
              <a:t> </a:t>
            </a:r>
            <a:r>
              <a:rPr lang="en-US" sz="1500" err="1"/>
              <a:t>cillum</a:t>
            </a:r>
            <a:r>
              <a:rPr lang="en-US" sz="1500"/>
              <a:t> dolore </a:t>
            </a:r>
            <a:r>
              <a:rPr lang="en-US" sz="1500" err="1"/>
              <a:t>eu</a:t>
            </a:r>
            <a:r>
              <a:rPr lang="en-US" sz="1500"/>
              <a:t> </a:t>
            </a:r>
            <a:r>
              <a:rPr lang="en-US" sz="1500" err="1"/>
              <a:t>fugiat</a:t>
            </a:r>
            <a:r>
              <a:rPr lang="en-US" sz="1500"/>
              <a:t> </a:t>
            </a:r>
            <a:r>
              <a:rPr lang="en-US" sz="1500" err="1"/>
              <a:t>nulla</a:t>
            </a:r>
            <a:r>
              <a:rPr lang="en-US" sz="1500"/>
              <a:t>.</a:t>
            </a:r>
          </a:p>
        </p:txBody>
      </p:sp>
      <p:sp>
        <p:nvSpPr>
          <p:cNvPr id="19" name="Content Placeholder 2">
            <a:extLst>
              <a:ext uri="{FF2B5EF4-FFF2-40B4-BE49-F238E27FC236}">
                <a16:creationId xmlns:a16="http://schemas.microsoft.com/office/drawing/2014/main" id="{23248A49-BD41-02CD-5397-FC19C910EEC0}"/>
              </a:ext>
            </a:extLst>
          </p:cNvPr>
          <p:cNvSpPr>
            <a:spLocks noGrp="1"/>
          </p:cNvSpPr>
          <p:nvPr>
            <p:ph idx="20" hasCustomPrompt="1"/>
          </p:nvPr>
        </p:nvSpPr>
        <p:spPr>
          <a:xfrm>
            <a:off x="1143288" y="4408838"/>
            <a:ext cx="4578269"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20" name="Content Placeholder 2">
            <a:extLst>
              <a:ext uri="{FF2B5EF4-FFF2-40B4-BE49-F238E27FC236}">
                <a16:creationId xmlns:a16="http://schemas.microsoft.com/office/drawing/2014/main" id="{F67E2770-0661-D430-AED8-8343DAF32394}"/>
              </a:ext>
            </a:extLst>
          </p:cNvPr>
          <p:cNvSpPr>
            <a:spLocks noGrp="1"/>
          </p:cNvSpPr>
          <p:nvPr>
            <p:ph idx="23" hasCustomPrompt="1"/>
          </p:nvPr>
        </p:nvSpPr>
        <p:spPr>
          <a:xfrm>
            <a:off x="6096000" y="4408838"/>
            <a:ext cx="4578270"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24" name="Content Placeholder 35">
            <a:extLst>
              <a:ext uri="{FF2B5EF4-FFF2-40B4-BE49-F238E27FC236}">
                <a16:creationId xmlns:a16="http://schemas.microsoft.com/office/drawing/2014/main" id="{ADE9990C-EE71-CE20-FA4B-2983FDF3F2B1}"/>
              </a:ext>
            </a:extLst>
          </p:cNvPr>
          <p:cNvSpPr>
            <a:spLocks noGrp="1"/>
          </p:cNvSpPr>
          <p:nvPr>
            <p:ph sz="quarter" idx="24" hasCustomPrompt="1"/>
          </p:nvPr>
        </p:nvSpPr>
        <p:spPr>
          <a:xfrm>
            <a:off x="6189663" y="1845360"/>
            <a:ext cx="4448921" cy="2492357"/>
          </a:xfrm>
          <a:solidFill>
            <a:srgbClr val="887596"/>
          </a:solidFill>
        </p:spPr>
        <p:txBody>
          <a:bodyPr/>
          <a:lstStyle/>
          <a:p>
            <a:pPr lvl="0"/>
            <a:r>
              <a:rPr lang="en-US"/>
              <a:t>Insert image</a:t>
            </a:r>
          </a:p>
        </p:txBody>
      </p:sp>
    </p:spTree>
    <p:extLst>
      <p:ext uri="{BB962C8B-B14F-4D97-AF65-F5344CB8AC3E}">
        <p14:creationId xmlns:p14="http://schemas.microsoft.com/office/powerpoint/2010/main" val="36097929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1CAB8-E919-70A8-C7E7-A398A754A4C0}"/>
              </a:ext>
            </a:extLst>
          </p:cNvPr>
          <p:cNvSpPr/>
          <p:nvPr userDrawn="1"/>
        </p:nvSpPr>
        <p:spPr>
          <a:xfrm rot="10800000" flipV="1">
            <a:off x="-5" y="-37214"/>
            <a:ext cx="12191995" cy="6895214"/>
          </a:xfrm>
          <a:prstGeom prst="rect">
            <a:avLst/>
          </a:prstGeom>
          <a:gradFill flip="none" rotWithShape="1">
            <a:gsLst>
              <a:gs pos="71000">
                <a:srgbClr val="BCA6C9">
                  <a:alpha val="54880"/>
                </a:srgbClr>
              </a:gs>
              <a:gs pos="49000">
                <a:srgbClr val="BCA6C9">
                  <a:alpha val="55378"/>
                </a:srgbClr>
              </a:gs>
              <a:gs pos="0">
                <a:schemeClr val="bg1"/>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316516" y="1163104"/>
            <a:ext cx="6481488" cy="590931"/>
          </a:xfr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E94DD30A-DD79-D419-D930-FC64E73970A9}"/>
              </a:ext>
            </a:extLst>
          </p:cNvPr>
          <p:cNvSpPr>
            <a:spLocks noGrp="1"/>
          </p:cNvSpPr>
          <p:nvPr>
            <p:ph idx="21" hasCustomPrompt="1"/>
          </p:nvPr>
        </p:nvSpPr>
        <p:spPr>
          <a:xfrm>
            <a:off x="5318399" y="4594140"/>
            <a:ext cx="6510147" cy="1477328"/>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comm. Duis </a:t>
            </a:r>
            <a:r>
              <a:rPr lang="en-US" sz="1800" err="1"/>
              <a:t>aute</a:t>
            </a:r>
            <a:r>
              <a:rPr lang="en-US" sz="1800"/>
              <a:t> </a:t>
            </a:r>
            <a:r>
              <a:rPr lang="en-US" sz="1800" err="1"/>
              <a:t>irure</a:t>
            </a:r>
            <a:r>
              <a:rPr lang="en-US" sz="1800"/>
              <a:t> dolor in </a:t>
            </a:r>
            <a:r>
              <a:rPr lang="en-US" sz="1800" err="1"/>
              <a:t>reprehenderit</a:t>
            </a:r>
            <a:r>
              <a:rPr lang="en-US" sz="1800"/>
              <a:t> minim </a:t>
            </a:r>
            <a:r>
              <a:rPr lang="en-US" sz="1800" err="1"/>
              <a:t>veniam</a:t>
            </a:r>
            <a:r>
              <a:rPr lang="en-US" sz="1800"/>
              <a:t>, </a:t>
            </a:r>
            <a:r>
              <a:rPr lang="en-US" sz="1800" err="1"/>
              <a:t>quis</a:t>
            </a:r>
            <a:r>
              <a:rPr lang="en-US" sz="1800"/>
              <a:t>. </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8744505" y="1955115"/>
            <a:ext cx="3084041" cy="2436564"/>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a:t>
            </a:r>
            <a:r>
              <a:rPr lang="en-US" err="1"/>
              <a:t>styles</a:t>
            </a:r>
            <a:r>
              <a:rPr lang="en-US" sz="1800" err="1"/>
              <a:t>Lorem</a:t>
            </a:r>
            <a:r>
              <a:rPr lang="en-US" sz="1800"/>
              <a:t>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sed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labore et do lore magna </a:t>
            </a:r>
            <a:r>
              <a:rPr lang="en-US" sz="1800" err="1"/>
              <a:t>aliqua</a:t>
            </a:r>
            <a:r>
              <a:rPr lang="en-US" sz="1800"/>
              <a:t>. </a:t>
            </a:r>
          </a:p>
          <a:p>
            <a:pPr lvl="0"/>
            <a:r>
              <a:rPr lang="en-US" sz="1800"/>
              <a:t>Ut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a:t>
            </a:r>
            <a:endParaRPr lang="en-US"/>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17" name="Content Placeholder 35">
            <a:extLst>
              <a:ext uri="{FF2B5EF4-FFF2-40B4-BE49-F238E27FC236}">
                <a16:creationId xmlns:a16="http://schemas.microsoft.com/office/drawing/2014/main" id="{E48DC2AB-8B49-8D5B-9E83-0B238C3F59CB}"/>
              </a:ext>
            </a:extLst>
          </p:cNvPr>
          <p:cNvSpPr>
            <a:spLocks noGrp="1"/>
          </p:cNvSpPr>
          <p:nvPr>
            <p:ph sz="quarter" idx="19" hasCustomPrompt="1"/>
          </p:nvPr>
        </p:nvSpPr>
        <p:spPr>
          <a:xfrm>
            <a:off x="5433134" y="2020018"/>
            <a:ext cx="3084041" cy="2285764"/>
          </a:xfrm>
          <a:solidFill>
            <a:srgbClr val="887596"/>
          </a:solidFill>
        </p:spPr>
        <p:txBody>
          <a:bodyPr/>
          <a:lstStyle/>
          <a:p>
            <a:pPr lvl="0"/>
            <a:r>
              <a:rPr lang="en-US"/>
              <a:t>Insert image</a:t>
            </a:r>
          </a:p>
        </p:txBody>
      </p:sp>
    </p:spTree>
    <p:extLst>
      <p:ext uri="{BB962C8B-B14F-4D97-AF65-F5344CB8AC3E}">
        <p14:creationId xmlns:p14="http://schemas.microsoft.com/office/powerpoint/2010/main" val="2709216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11576" y="-16901"/>
            <a:ext cx="12210167" cy="6891801"/>
          </a:xfrm>
          <a:prstGeom prst="rect">
            <a:avLst/>
          </a:prstGeom>
          <a:gradFill flip="none" rotWithShape="1">
            <a:gsLst>
              <a:gs pos="0">
                <a:srgbClr val="887596">
                  <a:alpha val="83258"/>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623008"/>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1" y="458548"/>
            <a:ext cx="4540380" cy="6399452"/>
          </a:xfrm>
          <a:solidFill>
            <a:srgbClr val="887596"/>
          </a:solidFill>
        </p:spPr>
        <p:txBody>
          <a:bodyPr/>
          <a:lstStyle/>
          <a:p>
            <a:pPr lvl="0"/>
            <a:r>
              <a:rPr lang="en-US"/>
              <a:t>Insert image</a:t>
            </a:r>
          </a:p>
        </p:txBody>
      </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28343"/>
            <a:ext cx="6435767" cy="307777"/>
          </a:xfrm>
        </p:spPr>
        <p:txBody>
          <a:bodyPr wrap="square">
            <a:spAutoFit/>
          </a:bodyPr>
          <a:lstStyle>
            <a:lvl1pPr>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Tree>
    <p:extLst>
      <p:ext uri="{BB962C8B-B14F-4D97-AF65-F5344CB8AC3E}">
        <p14:creationId xmlns:p14="http://schemas.microsoft.com/office/powerpoint/2010/main" val="3915151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9" name="Picture 18" descr="A fish in a fish bowl&#10;&#10;Description automatically generated with medium confidence">
            <a:extLst>
              <a:ext uri="{FF2B5EF4-FFF2-40B4-BE49-F238E27FC236}">
                <a16:creationId xmlns:a16="http://schemas.microsoft.com/office/drawing/2014/main" id="{AAEC779D-B110-AB96-AEF2-57039592586C}"/>
              </a:ext>
            </a:extLst>
          </p:cNvPr>
          <p:cNvPicPr>
            <a:picLocks noChangeAspect="1"/>
          </p:cNvPicPr>
          <p:nvPr userDrawn="1"/>
        </p:nvPicPr>
        <p:blipFill rotWithShape="1">
          <a:blip r:embed="rId2"/>
          <a:srcRect l="9041" r="-1703"/>
          <a:stretch/>
        </p:blipFill>
        <p:spPr>
          <a:xfrm>
            <a:off x="0" y="-3136"/>
            <a:ext cx="6309360" cy="6898619"/>
          </a:xfrm>
          <a:prstGeom prst="rect">
            <a:avLst/>
          </a:prstGeom>
        </p:spPr>
      </p:pic>
      <p:sp>
        <p:nvSpPr>
          <p:cNvPr id="11" name="Rectangle 10">
            <a:extLst>
              <a:ext uri="{FF2B5EF4-FFF2-40B4-BE49-F238E27FC236}">
                <a16:creationId xmlns:a16="http://schemas.microsoft.com/office/drawing/2014/main" id="{735EC2F3-70AB-EBD0-7A7C-CE93E7B9AB98}"/>
              </a:ext>
            </a:extLst>
          </p:cNvPr>
          <p:cNvSpPr/>
          <p:nvPr userDrawn="1"/>
        </p:nvSpPr>
        <p:spPr>
          <a:xfrm>
            <a:off x="14617" y="0"/>
            <a:ext cx="5185458"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9">
            <a:extLst>
              <a:ext uri="{FF2B5EF4-FFF2-40B4-BE49-F238E27FC236}">
                <a16:creationId xmlns:a16="http://schemas.microsoft.com/office/drawing/2014/main" id="{16A41090-CF4B-3399-8387-B0B0EC44FF36}"/>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FEECFE"/>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5FB6CCD5-4251-9DD4-7054-96059EB6CD56}"/>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7000">
                <a:srgbClr val="FEECFE"/>
              </a:gs>
              <a:gs pos="80000">
                <a:srgbClr val="FEECFE"/>
              </a:gs>
              <a:gs pos="65000">
                <a:schemeClr val="bg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Title Placeholder 1">
            <a:extLst>
              <a:ext uri="{FF2B5EF4-FFF2-40B4-BE49-F238E27FC236}">
                <a16:creationId xmlns:a16="http://schemas.microsoft.com/office/drawing/2014/main" id="{15747F95-6E27-AC45-53A5-8074A401FB50}"/>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15" name="Text Placeholder 2">
            <a:extLst>
              <a:ext uri="{FF2B5EF4-FFF2-40B4-BE49-F238E27FC236}">
                <a16:creationId xmlns:a16="http://schemas.microsoft.com/office/drawing/2014/main" id="{6CB8D484-6001-01C6-0ED4-5684E9904BCA}"/>
              </a:ext>
            </a:extLst>
          </p:cNvPr>
          <p:cNvSpPr>
            <a:spLocks noGrp="1"/>
          </p:cNvSpPr>
          <p:nvPr>
            <p:ph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2" name="Slide Number Placeholder 5">
            <a:extLst>
              <a:ext uri="{FF2B5EF4-FFF2-40B4-BE49-F238E27FC236}">
                <a16:creationId xmlns:a16="http://schemas.microsoft.com/office/drawing/2014/main" id="{EE7C534B-6D55-9F4E-9A3A-392DB3E98CA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751728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31845"/>
            <a:ext cx="6169058"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41875027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732441"/>
            <a:ext cx="10515600" cy="590931"/>
          </a:xfrm>
        </p:spPr>
        <p:txBody>
          <a:bodyPr/>
          <a:lstStyle>
            <a:lvl1pPr>
              <a:defRPr>
                <a:solidFill>
                  <a:srgbClr val="4B345B"/>
                </a:solidFill>
              </a:defRPr>
            </a:lvl1p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45CF0D1-E087-5EDF-2FE0-B6F6BAE85C3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2883053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1078671"/>
            <a:ext cx="3932237" cy="978729"/>
          </a:xfrm>
        </p:spPr>
        <p:txBody>
          <a:bodyPr anchor="b"/>
          <a:lstStyle>
            <a:lvl1pPr>
              <a:defRPr sz="3200">
                <a:solidFill>
                  <a:srgbClr val="4B34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2115451"/>
          </a:xfrm>
        </p:spPr>
        <p:txBody>
          <a:bodyPr/>
          <a:lstStyle>
            <a:lvl1pPr>
              <a:defRPr sz="3200">
                <a:solidFill>
                  <a:srgbClr val="4B345B"/>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38554"/>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75623F2-7906-0307-84FF-328FCA29022A}"/>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3323534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1078671"/>
            <a:ext cx="3932237" cy="978729"/>
          </a:xfrm>
        </p:spPr>
        <p:txBody>
          <a:bodyPr anchor="b"/>
          <a:lstStyle>
            <a:lvl1pPr>
              <a:defRPr sz="3200">
                <a:solidFill>
                  <a:srgbClr val="4B345B"/>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584775"/>
          </a:xfrm>
        </p:spPr>
        <p:txBody>
          <a:bodyPr/>
          <a:lstStyle>
            <a:lvl1pPr marL="0" indent="0">
              <a:buNone/>
              <a:defRPr sz="3200">
                <a:solidFill>
                  <a:srgbClr val="4B34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38554"/>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BF73E7EF-5F18-8E8C-D97C-D4DD83FBDB20}"/>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1811133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lvl1pPr>
              <a:defRPr>
                <a:solidFill>
                  <a:srgbClr val="4B345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a:xfrm>
            <a:off x="-6380239" y="2677419"/>
            <a:ext cx="13688619" cy="369332"/>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BD14889-466E-477E-D598-0FF34BD19A6F}"/>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3999921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9441494" y="365125"/>
            <a:ext cx="1195712" cy="5811838"/>
          </a:xfrm>
        </p:spPr>
        <p:txBody>
          <a:bodyPr vert="eaVert"/>
          <a:lstStyle>
            <a:lvl1pPr>
              <a:defRPr>
                <a:solidFill>
                  <a:srgbClr val="4B345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915016-C7E4-13B9-533F-FB9C3F9152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a:solidFill>
                <a:schemeClr val="tx1"/>
              </a:solidFill>
            </a:endParaRPr>
          </a:p>
        </p:txBody>
      </p:sp>
    </p:spTree>
    <p:extLst>
      <p:ext uri="{BB962C8B-B14F-4D97-AF65-F5344CB8AC3E}">
        <p14:creationId xmlns:p14="http://schemas.microsoft.com/office/powerpoint/2010/main" val="174201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1E60-AA36-1A31-BE8B-249A7033D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9C9D3A-CFF7-6A2A-C1EA-36981DE21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863363-BC4A-2E61-A2F7-3BB0F5838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5A014F-4721-4A89-55E7-A344C881110C}"/>
              </a:ext>
            </a:extLst>
          </p:cNvPr>
          <p:cNvSpPr>
            <a:spLocks noGrp="1"/>
          </p:cNvSpPr>
          <p:nvPr>
            <p:ph type="dt" sz="half" idx="10"/>
          </p:nvPr>
        </p:nvSpPr>
        <p:spPr/>
        <p:txBody>
          <a:bodyPr/>
          <a:lstStyle/>
          <a:p>
            <a:fld id="{F9406A56-19C4-4B40-B9BD-183371FB90ED}" type="datetimeFigureOut">
              <a:rPr lang="en-US" smtClean="0"/>
              <a:t>7/24/2023</a:t>
            </a:fld>
            <a:endParaRPr lang="en-US"/>
          </a:p>
        </p:txBody>
      </p:sp>
      <p:sp>
        <p:nvSpPr>
          <p:cNvPr id="6" name="Footer Placeholder 5">
            <a:extLst>
              <a:ext uri="{FF2B5EF4-FFF2-40B4-BE49-F238E27FC236}">
                <a16:creationId xmlns:a16="http://schemas.microsoft.com/office/drawing/2014/main" id="{FD7A7CC4-3982-2F62-2551-BE88A39AC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66D40-8611-06A5-BD05-CDD4624AD8F4}"/>
              </a:ext>
            </a:extLst>
          </p:cNvPr>
          <p:cNvSpPr>
            <a:spLocks noGrp="1"/>
          </p:cNvSpPr>
          <p:nvPr>
            <p:ph type="sldNum" sz="quarter" idx="12"/>
          </p:nvPr>
        </p:nvSpPr>
        <p:spPr/>
        <p:txBody>
          <a:bodyPr/>
          <a:lstStyle/>
          <a:p>
            <a:fld id="{4857BE42-0EE4-CA41-8B2B-D0DE57347368}" type="slidenum">
              <a:rPr lang="en-US" smtClean="0"/>
              <a:t>‹#›</a:t>
            </a:fld>
            <a:endParaRPr lang="en-US"/>
          </a:p>
        </p:txBody>
      </p:sp>
    </p:spTree>
    <p:extLst>
      <p:ext uri="{BB962C8B-B14F-4D97-AF65-F5344CB8AC3E}">
        <p14:creationId xmlns:p14="http://schemas.microsoft.com/office/powerpoint/2010/main" val="3754539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r>
              <a:rPr lang="en-US"/>
              <a:t>12/1/2022</a:t>
            </a:r>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3810165"/>
      </p:ext>
    </p:extLst>
  </p:cSld>
  <p:clrMapOvr>
    <a:masterClrMapping/>
  </p:clrMapOvr>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DA51625-DA13-4738-88C8-B4DC86867C09}"/>
              </a:ext>
            </a:extLst>
          </p:cNvPr>
          <p:cNvSpPr>
            <a:spLocks noGrp="1"/>
          </p:cNvSpPr>
          <p:nvPr>
            <p:ph type="dt" sz="half" idx="10"/>
          </p:nvPr>
        </p:nvSpPr>
        <p:spPr/>
        <p:txBody>
          <a:bodyPr/>
          <a:lstStyle/>
          <a:p>
            <a:r>
              <a:rPr lang="en-US"/>
              <a:t>February 2023</a:t>
            </a:r>
          </a:p>
        </p:txBody>
      </p:sp>
      <p:sp>
        <p:nvSpPr>
          <p:cNvPr id="7" name="Footer Placeholder 6">
            <a:extLst>
              <a:ext uri="{FF2B5EF4-FFF2-40B4-BE49-F238E27FC236}">
                <a16:creationId xmlns:a16="http://schemas.microsoft.com/office/drawing/2014/main" id="{EA334DCA-CFDD-4B48-82B4-29469130D1C7}"/>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6AFFE308-C7A3-4178-9915-B2E31C573A68}"/>
              </a:ext>
            </a:extLst>
          </p:cNvPr>
          <p:cNvSpPr>
            <a:spLocks noGrp="1"/>
          </p:cNvSpPr>
          <p:nvPr>
            <p:ph type="sldNum" sz="quarter" idx="12"/>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428354174"/>
      </p:ext>
    </p:extLst>
  </p:cSld>
  <p:clrMapOvr>
    <a:masterClrMapping/>
  </p:clrMapOvr>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5.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2.jpe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image" Target="../media/image2.jpe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63F6A-3F98-E890-2B72-832D63A98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33E70A-78AB-45B8-EBC4-61777C60C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7A57-5912-E38B-AD99-DAA06F344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06A56-19C4-4B40-B9BD-183371FB90ED}" type="datetimeFigureOut">
              <a:rPr lang="en-US" smtClean="0"/>
              <a:t>7/24/2023</a:t>
            </a:fld>
            <a:endParaRPr lang="en-US"/>
          </a:p>
        </p:txBody>
      </p:sp>
      <p:sp>
        <p:nvSpPr>
          <p:cNvPr id="5" name="Footer Placeholder 4">
            <a:extLst>
              <a:ext uri="{FF2B5EF4-FFF2-40B4-BE49-F238E27FC236}">
                <a16:creationId xmlns:a16="http://schemas.microsoft.com/office/drawing/2014/main" id="{8BCBA006-362E-44B9-35E4-58E9A1234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7FC2-5DDA-A803-72D6-2CBFA472C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7BE42-0EE4-CA41-8B2B-D0DE57347368}" type="slidenum">
              <a:rPr lang="en-US" smtClean="0"/>
              <a:t>‹#›</a:t>
            </a:fld>
            <a:endParaRPr lang="en-US"/>
          </a:p>
        </p:txBody>
      </p:sp>
    </p:spTree>
    <p:extLst>
      <p:ext uri="{BB962C8B-B14F-4D97-AF65-F5344CB8AC3E}">
        <p14:creationId xmlns:p14="http://schemas.microsoft.com/office/powerpoint/2010/main" val="4075515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D4669-C533-EBD6-E116-6E477B9DEA61}"/>
              </a:ext>
            </a:extLst>
          </p:cNvPr>
          <p:cNvPicPr>
            <a:picLocks noChangeAspect="1"/>
          </p:cNvPicPr>
          <p:nvPr userDrawn="1"/>
        </p:nvPicPr>
        <p:blipFill>
          <a:blip r:embed="rId19"/>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7B193D4-5672-1E0E-1B0E-9A6E3E17B390}"/>
              </a:ext>
            </a:extLst>
          </p:cNvPr>
          <p:cNvSpPr/>
          <p:nvPr userDrawn="1"/>
        </p:nvSpPr>
        <p:spPr>
          <a:xfrm>
            <a:off x="0" y="-37213"/>
            <a:ext cx="12192000" cy="495760"/>
          </a:xfrm>
          <a:prstGeom prst="rect">
            <a:avLst/>
          </a:prstGeom>
          <a:solidFill>
            <a:srgbClr val="45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33993-9B89-FCFD-2961-2A092E8ABD15}"/>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630275" y="1521401"/>
            <a:ext cx="6816649" cy="5909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630276" y="2677419"/>
            <a:ext cx="6678104" cy="369332"/>
          </a:xfrm>
          <a:prstGeom prst="rect">
            <a:avLst/>
          </a:prstGeom>
        </p:spPr>
        <p:txBody>
          <a:bodyPr vert="horz" lIns="91440" tIns="45720" rIns="91440" bIns="45720" rtlCol="0">
            <a:spAutoFit/>
          </a:bodyPr>
          <a:lstStyle/>
          <a:p>
            <a:pPr lvl="0"/>
            <a:r>
              <a:rPr lang="en-US"/>
              <a:t>Edit Master text styles</a:t>
            </a:r>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
        <p:nvSpPr>
          <p:cNvPr id="18" name="Text Placeholder 2">
            <a:extLst>
              <a:ext uri="{FF2B5EF4-FFF2-40B4-BE49-F238E27FC236}">
                <a16:creationId xmlns:a16="http://schemas.microsoft.com/office/drawing/2014/main" id="{5FAB5796-9619-4BE1-F020-341AED4D1B68}"/>
              </a:ext>
            </a:extLst>
          </p:cNvPr>
          <p:cNvSpPr txBox="1">
            <a:spLocks/>
          </p:cNvSpPr>
          <p:nvPr userDrawn="1"/>
        </p:nvSpPr>
        <p:spPr>
          <a:xfrm>
            <a:off x="630276" y="74002"/>
            <a:ext cx="6678104" cy="338554"/>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35A6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a:solidFill>
                  <a:schemeClr val="bg1"/>
                </a:solidFill>
                <a:latin typeface="Arial Narrow" panose="020B0604020202020204" pitchFamily="34" charset="0"/>
                <a:cs typeface="Arial Narrow" panose="020B0604020202020204" pitchFamily="34" charset="0"/>
              </a:rPr>
              <a:t>SCIENCE MISSION DIRECTORATE</a:t>
            </a:r>
          </a:p>
        </p:txBody>
      </p:sp>
    </p:spTree>
    <p:extLst>
      <p:ext uri="{BB962C8B-B14F-4D97-AF65-F5344CB8AC3E}">
        <p14:creationId xmlns:p14="http://schemas.microsoft.com/office/powerpoint/2010/main" val="803318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714" r:id="rId15"/>
    <p:sldLayoutId id="2147483715" r:id="rId16"/>
    <p:sldLayoutId id="2147483717" r:id="rId17"/>
  </p:sldLayoutIdLst>
  <p:hf hdr="0" ftr="0" dt="0"/>
  <p:txStyles>
    <p:titleStyle>
      <a:lvl1pPr algn="l" defTabSz="914400" rtl="0" eaLnBrk="1" latinLnBrk="0" hangingPunct="1">
        <a:lnSpc>
          <a:spcPct val="90000"/>
        </a:lnSpc>
        <a:spcBef>
          <a:spcPct val="0"/>
        </a:spcBef>
        <a:buNone/>
        <a:defRPr sz="3600" b="0" kern="1200">
          <a:solidFill>
            <a:srgbClr val="452C5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0">
          <p15:clr>
            <a:srgbClr val="F26B43"/>
          </p15:clr>
        </p15:guide>
        <p15:guide id="2" pos="4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FBA87-B6DA-5C92-CA76-11CCB3CA82C9}"/>
              </a:ext>
            </a:extLst>
          </p:cNvPr>
          <p:cNvPicPr>
            <a:picLocks noChangeAspect="1"/>
          </p:cNvPicPr>
          <p:nvPr userDrawn="1"/>
        </p:nvPicPr>
        <p:blipFill>
          <a:blip r:embed="rId24"/>
          <a:srcRect/>
          <a:stretch/>
        </p:blipFill>
        <p:spPr>
          <a:xfrm>
            <a:off x="0" y="6146"/>
            <a:ext cx="12192000" cy="6858000"/>
          </a:xfrm>
          <a:prstGeom prst="rect">
            <a:avLst/>
          </a:prstGeom>
        </p:spPr>
      </p:pic>
      <p:sp>
        <p:nvSpPr>
          <p:cNvPr id="9" name="Rectangle 8">
            <a:extLst>
              <a:ext uri="{FF2B5EF4-FFF2-40B4-BE49-F238E27FC236}">
                <a16:creationId xmlns:a16="http://schemas.microsoft.com/office/drawing/2014/main" id="{C7B193D4-5672-1E0E-1B0E-9A6E3E17B390}"/>
              </a:ext>
            </a:extLst>
          </p:cNvPr>
          <p:cNvSpPr/>
          <p:nvPr userDrawn="1"/>
        </p:nvSpPr>
        <p:spPr>
          <a:xfrm>
            <a:off x="0" y="-37213"/>
            <a:ext cx="12192000" cy="495760"/>
          </a:xfrm>
          <a:prstGeom prst="rect">
            <a:avLst/>
          </a:prstGeom>
          <a:solidFill>
            <a:srgbClr val="45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33993-9B89-FCFD-2961-2A092E8ABD15}"/>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630275" y="1521401"/>
            <a:ext cx="6816649" cy="5909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630276" y="2677419"/>
            <a:ext cx="6678104" cy="369332"/>
          </a:xfrm>
          <a:prstGeom prst="rect">
            <a:avLst/>
          </a:prstGeom>
        </p:spPr>
        <p:txBody>
          <a:bodyPr vert="horz" lIns="91440" tIns="45720" rIns="91440" bIns="45720" rtlCol="0">
            <a:spAutoFit/>
          </a:bodyPr>
          <a:lstStyle/>
          <a:p>
            <a:pPr lvl="0"/>
            <a:r>
              <a:rPr lang="en-US"/>
              <a:t>Edit Master text styles</a:t>
            </a:r>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
        <p:nvSpPr>
          <p:cNvPr id="18" name="Text Placeholder 2">
            <a:extLst>
              <a:ext uri="{FF2B5EF4-FFF2-40B4-BE49-F238E27FC236}">
                <a16:creationId xmlns:a16="http://schemas.microsoft.com/office/drawing/2014/main" id="{5FAB5796-9619-4BE1-F020-341AED4D1B68}"/>
              </a:ext>
            </a:extLst>
          </p:cNvPr>
          <p:cNvSpPr txBox="1">
            <a:spLocks/>
          </p:cNvSpPr>
          <p:nvPr userDrawn="1"/>
        </p:nvSpPr>
        <p:spPr>
          <a:xfrm>
            <a:off x="630276" y="74002"/>
            <a:ext cx="6678104" cy="338554"/>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35A6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a:solidFill>
                  <a:schemeClr val="bg1"/>
                </a:solidFill>
                <a:latin typeface="Arial Narrow" panose="020B0604020202020204" pitchFamily="34" charset="0"/>
                <a:cs typeface="Arial Narrow" panose="020B0604020202020204" pitchFamily="34" charset="0"/>
              </a:rPr>
              <a:t>SCIENCE MISSION DIRECTORATE</a:t>
            </a:r>
          </a:p>
        </p:txBody>
      </p:sp>
    </p:spTree>
    <p:extLst>
      <p:ext uri="{BB962C8B-B14F-4D97-AF65-F5344CB8AC3E}">
        <p14:creationId xmlns:p14="http://schemas.microsoft.com/office/powerpoint/2010/main" val="299688766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718" r:id="rId16"/>
    <p:sldLayoutId id="2147483722" r:id="rId17"/>
    <p:sldLayoutId id="2147483723" r:id="rId18"/>
    <p:sldLayoutId id="2147484456" r:id="rId19"/>
    <p:sldLayoutId id="2147484457" r:id="rId20"/>
    <p:sldLayoutId id="2147484458" r:id="rId21"/>
    <p:sldLayoutId id="2147484459" r:id="rId22"/>
  </p:sldLayoutIdLst>
  <p:hf hdr="0" ftr="0" dt="0"/>
  <p:txStyles>
    <p:titleStyle>
      <a:lvl1pPr algn="l" defTabSz="914400" rtl="0" eaLnBrk="1" latinLnBrk="0" hangingPunct="1">
        <a:lnSpc>
          <a:spcPct val="90000"/>
        </a:lnSpc>
        <a:spcBef>
          <a:spcPct val="0"/>
        </a:spcBef>
        <a:buNone/>
        <a:defRPr sz="3600" b="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0">
          <p15:clr>
            <a:srgbClr val="F26B43"/>
          </p15:clr>
        </p15:guide>
        <p15:guide id="2" pos="4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D4669-C533-EBD6-E116-6E477B9DEA61}"/>
              </a:ext>
            </a:extLst>
          </p:cNvPr>
          <p:cNvPicPr>
            <a:picLocks noChangeAspect="1"/>
          </p:cNvPicPr>
          <p:nvPr userDrawn="1"/>
        </p:nvPicPr>
        <p:blipFill>
          <a:blip r:embed="rId23"/>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7B193D4-5672-1E0E-1B0E-9A6E3E17B390}"/>
              </a:ext>
            </a:extLst>
          </p:cNvPr>
          <p:cNvSpPr/>
          <p:nvPr userDrawn="1"/>
        </p:nvSpPr>
        <p:spPr>
          <a:xfrm>
            <a:off x="0" y="-37213"/>
            <a:ext cx="12192000" cy="495760"/>
          </a:xfrm>
          <a:prstGeom prst="rect">
            <a:avLst/>
          </a:prstGeom>
          <a:solidFill>
            <a:srgbClr val="45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33993-9B89-FCFD-2961-2A092E8ABD15}"/>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630275" y="1521401"/>
            <a:ext cx="6816649" cy="5909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630276" y="2677419"/>
            <a:ext cx="6678104" cy="369332"/>
          </a:xfrm>
          <a:prstGeom prst="rect">
            <a:avLst/>
          </a:prstGeom>
        </p:spPr>
        <p:txBody>
          <a:bodyPr vert="horz" lIns="91440" tIns="45720" rIns="91440" bIns="45720" rtlCol="0">
            <a:spAutoFit/>
          </a:bodyPr>
          <a:lstStyle/>
          <a:p>
            <a:pPr lvl="0"/>
            <a:r>
              <a:rPr lang="en-US"/>
              <a:t>Edit Master text styles</a:t>
            </a:r>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
        <p:nvSpPr>
          <p:cNvPr id="18" name="Text Placeholder 2">
            <a:extLst>
              <a:ext uri="{FF2B5EF4-FFF2-40B4-BE49-F238E27FC236}">
                <a16:creationId xmlns:a16="http://schemas.microsoft.com/office/drawing/2014/main" id="{5FAB5796-9619-4BE1-F020-341AED4D1B68}"/>
              </a:ext>
            </a:extLst>
          </p:cNvPr>
          <p:cNvSpPr txBox="1">
            <a:spLocks/>
          </p:cNvSpPr>
          <p:nvPr userDrawn="1"/>
        </p:nvSpPr>
        <p:spPr>
          <a:xfrm>
            <a:off x="630276" y="74002"/>
            <a:ext cx="6678104" cy="338554"/>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35A6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a:solidFill>
                  <a:schemeClr val="bg1"/>
                </a:solidFill>
                <a:latin typeface="Arial Narrow" panose="020B0604020202020204" pitchFamily="34" charset="0"/>
                <a:cs typeface="Arial Narrow" panose="020B0604020202020204" pitchFamily="34" charset="0"/>
              </a:rPr>
              <a:t>SCIENCE MISSION DIRECTORATE</a:t>
            </a:r>
          </a:p>
        </p:txBody>
      </p:sp>
    </p:spTree>
    <p:extLst>
      <p:ext uri="{BB962C8B-B14F-4D97-AF65-F5344CB8AC3E}">
        <p14:creationId xmlns:p14="http://schemas.microsoft.com/office/powerpoint/2010/main" val="30232023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hdr="0" ftr="0" dt="0"/>
  <p:txStyles>
    <p:titleStyle>
      <a:lvl1pPr algn="l" defTabSz="914400" rtl="0" eaLnBrk="1" latinLnBrk="0" hangingPunct="1">
        <a:lnSpc>
          <a:spcPct val="90000"/>
        </a:lnSpc>
        <a:spcBef>
          <a:spcPct val="0"/>
        </a:spcBef>
        <a:buNone/>
        <a:defRPr sz="3600" b="0" kern="1200">
          <a:solidFill>
            <a:srgbClr val="452C5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0">
          <p15:clr>
            <a:srgbClr val="F26B43"/>
          </p15:clr>
        </p15:guide>
        <p15:guide id="2" pos="4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D4669-C533-EBD6-E116-6E477B9DEA61}"/>
              </a:ext>
            </a:extLst>
          </p:cNvPr>
          <p:cNvPicPr>
            <a:picLocks noChangeAspect="1"/>
          </p:cNvPicPr>
          <p:nvPr userDrawn="1"/>
        </p:nvPicPr>
        <p:blipFill>
          <a:blip r:embed="rId21"/>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7B193D4-5672-1E0E-1B0E-9A6E3E17B390}"/>
              </a:ext>
            </a:extLst>
          </p:cNvPr>
          <p:cNvSpPr/>
          <p:nvPr userDrawn="1"/>
        </p:nvSpPr>
        <p:spPr>
          <a:xfrm>
            <a:off x="0" y="-37213"/>
            <a:ext cx="12192000" cy="495760"/>
          </a:xfrm>
          <a:prstGeom prst="rect">
            <a:avLst/>
          </a:prstGeom>
          <a:solidFill>
            <a:srgbClr val="45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33993-9B89-FCFD-2961-2A092E8ABD15}"/>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630275" y="1521401"/>
            <a:ext cx="6816649" cy="5909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630276" y="2677419"/>
            <a:ext cx="6678104" cy="369332"/>
          </a:xfrm>
          <a:prstGeom prst="rect">
            <a:avLst/>
          </a:prstGeom>
        </p:spPr>
        <p:txBody>
          <a:bodyPr vert="horz" lIns="91440" tIns="45720" rIns="91440" bIns="45720" rtlCol="0">
            <a:spAutoFit/>
          </a:bodyPr>
          <a:lstStyle/>
          <a:p>
            <a:pPr lvl="0"/>
            <a:r>
              <a:rPr lang="en-US"/>
              <a:t>Edit Master text styles</a:t>
            </a:r>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
        <p:nvSpPr>
          <p:cNvPr id="18" name="Text Placeholder 2">
            <a:extLst>
              <a:ext uri="{FF2B5EF4-FFF2-40B4-BE49-F238E27FC236}">
                <a16:creationId xmlns:a16="http://schemas.microsoft.com/office/drawing/2014/main" id="{5FAB5796-9619-4BE1-F020-341AED4D1B68}"/>
              </a:ext>
            </a:extLst>
          </p:cNvPr>
          <p:cNvSpPr txBox="1">
            <a:spLocks/>
          </p:cNvSpPr>
          <p:nvPr userDrawn="1"/>
        </p:nvSpPr>
        <p:spPr>
          <a:xfrm>
            <a:off x="630276" y="74002"/>
            <a:ext cx="6678104" cy="338554"/>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35A6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a:solidFill>
                  <a:schemeClr val="bg1"/>
                </a:solidFill>
                <a:latin typeface="Arial Narrow" panose="020B0604020202020204" pitchFamily="34" charset="0"/>
                <a:cs typeface="Arial Narrow" panose="020B0604020202020204" pitchFamily="34" charset="0"/>
              </a:rPr>
              <a:t>SCIENCE MISSION DIRECTORATE</a:t>
            </a:r>
          </a:p>
        </p:txBody>
      </p:sp>
    </p:spTree>
    <p:extLst>
      <p:ext uri="{BB962C8B-B14F-4D97-AF65-F5344CB8AC3E}">
        <p14:creationId xmlns:p14="http://schemas.microsoft.com/office/powerpoint/2010/main" val="48962941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81"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410" r:id="rId18"/>
    <p:sldLayoutId id="2147484453" r:id="rId19"/>
  </p:sldLayoutIdLst>
  <p:hf hdr="0" ftr="0" dt="0"/>
  <p:txStyles>
    <p:titleStyle>
      <a:lvl1pPr algn="l" defTabSz="914400" rtl="0" eaLnBrk="1" latinLnBrk="0" hangingPunct="1">
        <a:lnSpc>
          <a:spcPct val="90000"/>
        </a:lnSpc>
        <a:spcBef>
          <a:spcPct val="0"/>
        </a:spcBef>
        <a:buNone/>
        <a:defRPr sz="3600" b="0" kern="1200">
          <a:solidFill>
            <a:srgbClr val="452C5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0">
          <p15:clr>
            <a:srgbClr val="F26B43"/>
          </p15:clr>
        </p15:guide>
        <p15:guide id="2" pos="4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509AC-42E6-B97A-3E5D-438CBC36CC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488" y="236386"/>
            <a:ext cx="1815747" cy="671276"/>
          </a:xfrm>
          <a:prstGeom prst="rect">
            <a:avLst/>
          </a:prstGeom>
        </p:spPr>
      </p:pic>
      <p:sp>
        <p:nvSpPr>
          <p:cNvPr id="3" name="TextBox 2">
            <a:extLst>
              <a:ext uri="{FF2B5EF4-FFF2-40B4-BE49-F238E27FC236}">
                <a16:creationId xmlns:a16="http://schemas.microsoft.com/office/drawing/2014/main" id="{5605B3AF-8206-2374-7CC4-2D0778143F69}"/>
              </a:ext>
            </a:extLst>
          </p:cNvPr>
          <p:cNvSpPr txBox="1"/>
          <p:nvPr/>
        </p:nvSpPr>
        <p:spPr>
          <a:xfrm>
            <a:off x="641219" y="4431172"/>
            <a:ext cx="3081696" cy="1359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00"/>
              </a:spcBef>
            </a:pPr>
            <a:r>
              <a:rPr lang="en-US" sz="2000" b="1">
                <a:solidFill>
                  <a:schemeClr val="bg1"/>
                </a:solidFill>
                <a:latin typeface="Arial" panose="020B0604020202020204" pitchFamily="34" charset="0"/>
                <a:cs typeface="Arial" panose="020B0604020202020204" pitchFamily="34" charset="0"/>
              </a:rPr>
              <a:t>Dr. Nicola Fox</a:t>
            </a:r>
          </a:p>
          <a:p>
            <a:pPr>
              <a:spcAft>
                <a:spcPts val="600"/>
              </a:spcAft>
            </a:pPr>
            <a:r>
              <a:rPr lang="en-US">
                <a:solidFill>
                  <a:schemeClr val="bg1"/>
                </a:solidFill>
                <a:latin typeface="Arial"/>
                <a:cs typeface="Arial"/>
              </a:rPr>
              <a:t>Associate Administrator, Science Mission Directorate</a:t>
            </a:r>
          </a:p>
          <a:p>
            <a:pPr>
              <a:spcBef>
                <a:spcPts val="400"/>
              </a:spcBef>
            </a:pPr>
            <a:r>
              <a:rPr lang="en-US">
                <a:solidFill>
                  <a:schemeClr val="bg1"/>
                </a:solidFill>
                <a:latin typeface="Arial" panose="020B0604020202020204" pitchFamily="34" charset="0"/>
                <a:cs typeface="Arial" panose="020B0604020202020204" pitchFamily="34" charset="0"/>
              </a:rPr>
              <a:t>July 24, 2023</a:t>
            </a:r>
          </a:p>
        </p:txBody>
      </p:sp>
      <p:sp>
        <p:nvSpPr>
          <p:cNvPr id="6" name="TextBox 5">
            <a:extLst>
              <a:ext uri="{FF2B5EF4-FFF2-40B4-BE49-F238E27FC236}">
                <a16:creationId xmlns:a16="http://schemas.microsoft.com/office/drawing/2014/main" id="{5CB2ED24-EF63-405F-AF1E-E640F70AF638}"/>
              </a:ext>
            </a:extLst>
          </p:cNvPr>
          <p:cNvSpPr txBox="1"/>
          <p:nvPr/>
        </p:nvSpPr>
        <p:spPr>
          <a:xfrm>
            <a:off x="641218" y="2478564"/>
            <a:ext cx="4072296" cy="1077218"/>
          </a:xfrm>
          <a:prstGeom prst="rect">
            <a:avLst/>
          </a:prstGeom>
          <a:noFill/>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Inspired Science:</a:t>
            </a:r>
          </a:p>
          <a:p>
            <a:r>
              <a:rPr lang="en-US" sz="3200" b="1">
                <a:solidFill>
                  <a:schemeClr val="bg1"/>
                </a:solidFill>
                <a:latin typeface="Arial" panose="020B0604020202020204" pitchFamily="34" charset="0"/>
                <a:cs typeface="Arial" panose="020B0604020202020204" pitchFamily="34" charset="0"/>
              </a:rPr>
              <a:t>Powered by NASA</a:t>
            </a:r>
          </a:p>
        </p:txBody>
      </p:sp>
    </p:spTree>
    <p:extLst>
      <p:ext uri="{BB962C8B-B14F-4D97-AF65-F5344CB8AC3E}">
        <p14:creationId xmlns:p14="http://schemas.microsoft.com/office/powerpoint/2010/main" val="3225863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3600"/>
              <a:t>What is an Effective Leader?</a:t>
            </a:r>
          </a:p>
        </p:txBody>
      </p:sp>
      <p:sp>
        <p:nvSpPr>
          <p:cNvPr id="11" name="Content Placeholder 2"/>
          <p:cNvSpPr>
            <a:spLocks noGrp="1"/>
          </p:cNvSpPr>
          <p:nvPr>
            <p:ph idx="1"/>
          </p:nvPr>
        </p:nvSpPr>
        <p:spPr>
          <a:xfrm>
            <a:off x="640080" y="1463040"/>
            <a:ext cx="10619923" cy="3662541"/>
          </a:xfrm>
        </p:spPr>
        <p:txBody>
          <a:bodyPr/>
          <a:lstStyle/>
          <a:p>
            <a:pPr marL="228600" indent="-228600">
              <a:spcBef>
                <a:spcPts val="0"/>
              </a:spcBef>
              <a:spcAft>
                <a:spcPts val="1200"/>
              </a:spcAft>
              <a:buFont typeface="Arial" panose="020B0604020202020204" pitchFamily="34" charset="0"/>
              <a:buChar char="•"/>
            </a:pPr>
            <a:r>
              <a:rPr lang="en-US"/>
              <a:t>Trustworthy – NASA and community depend on PI</a:t>
            </a:r>
          </a:p>
          <a:p>
            <a:pPr marL="228600" indent="-228600">
              <a:spcBef>
                <a:spcPts val="0"/>
              </a:spcBef>
              <a:spcAft>
                <a:spcPts val="1200"/>
              </a:spcAft>
              <a:buFont typeface="Arial" panose="020B0604020202020204" pitchFamily="34" charset="0"/>
              <a:buChar char="•"/>
            </a:pPr>
            <a:r>
              <a:rPr lang="en-US"/>
              <a:t>Shares NASA’s values and sets consistent culture – excellence, leadership, integrity, teamwork, safety</a:t>
            </a:r>
          </a:p>
          <a:p>
            <a:pPr marL="228600" indent="-228600">
              <a:spcBef>
                <a:spcPts val="0"/>
              </a:spcBef>
              <a:spcAft>
                <a:spcPts val="1200"/>
              </a:spcAft>
              <a:buFont typeface="Arial" panose="020B0604020202020204" pitchFamily="34" charset="0"/>
              <a:buChar char="•"/>
            </a:pPr>
            <a:r>
              <a:rPr lang="en-US"/>
              <a:t>Scientifically credible – spokesperson to science community and beyond</a:t>
            </a:r>
          </a:p>
          <a:p>
            <a:pPr marL="228600" indent="-228600">
              <a:spcBef>
                <a:spcPts val="0"/>
              </a:spcBef>
              <a:spcAft>
                <a:spcPts val="1200"/>
              </a:spcAft>
              <a:buFont typeface="Arial" panose="020B0604020202020204" pitchFamily="34" charset="0"/>
              <a:buChar char="•"/>
            </a:pPr>
            <a:r>
              <a:rPr lang="en-US"/>
              <a:t>Know what you don’t know, and be willing to learn – excellence comes from your team</a:t>
            </a:r>
          </a:p>
          <a:p>
            <a:pPr marL="228600" indent="-228600">
              <a:spcBef>
                <a:spcPts val="0"/>
              </a:spcBef>
              <a:spcAft>
                <a:spcPts val="1200"/>
              </a:spcAft>
              <a:buFont typeface="Arial" panose="020B0604020202020204" pitchFamily="34" charset="0"/>
              <a:buChar char="•"/>
            </a:pPr>
            <a:r>
              <a:rPr lang="en-US"/>
              <a:t>Listen first and then be decisive – make informed decisions and stick to them</a:t>
            </a:r>
          </a:p>
          <a:p>
            <a:pPr marL="228600" indent="-228600">
              <a:spcBef>
                <a:spcPts val="0"/>
              </a:spcBef>
              <a:spcAft>
                <a:spcPts val="1200"/>
              </a:spcAft>
              <a:buFont typeface="Arial" panose="020B0604020202020204" pitchFamily="34" charset="0"/>
              <a:buChar char="•"/>
            </a:pPr>
            <a:r>
              <a:rPr lang="en-US"/>
              <a:t>Able to make hard decisions that may trade science to maintain integrity of overall mission</a:t>
            </a:r>
          </a:p>
          <a:p>
            <a:pPr marL="228600" indent="-228600">
              <a:spcBef>
                <a:spcPts val="0"/>
              </a:spcBef>
              <a:spcAft>
                <a:spcPts val="1200"/>
              </a:spcAft>
              <a:buFont typeface="Arial" panose="020B0604020202020204" pitchFamily="34" charset="0"/>
              <a:buChar char="•"/>
            </a:pPr>
            <a:r>
              <a:rPr lang="en-US"/>
              <a:t>Know how to lose and persevere – without perseverance, you will never succeed</a:t>
            </a:r>
          </a:p>
          <a:p>
            <a:pPr marL="228600" indent="-228600">
              <a:spcBef>
                <a:spcPts val="0"/>
              </a:spcBef>
              <a:spcAft>
                <a:spcPts val="1200"/>
              </a:spcAft>
              <a:buFont typeface="Arial" panose="020B0604020202020204" pitchFamily="34" charset="0"/>
              <a:buChar char="•"/>
            </a:pPr>
            <a:r>
              <a:rPr lang="en-US"/>
              <a:t>Be aware that you are spending taxpayer’s money</a:t>
            </a:r>
          </a:p>
        </p:txBody>
      </p:sp>
      <p:sp>
        <p:nvSpPr>
          <p:cNvPr id="2" name="Text Placeholder 1">
            <a:extLst>
              <a:ext uri="{FF2B5EF4-FFF2-40B4-BE49-F238E27FC236}">
                <a16:creationId xmlns:a16="http://schemas.microsoft.com/office/drawing/2014/main" id="{80577EE8-2453-3548-5F91-8B7BF468AA28}"/>
              </a:ext>
            </a:extLst>
          </p:cNvPr>
          <p:cNvSpPr>
            <a:spLocks noGrp="1"/>
          </p:cNvSpPr>
          <p:nvPr>
            <p:ph type="body" sz="quarter" idx="15"/>
          </p:nvPr>
        </p:nvSpPr>
        <p:spPr/>
        <p:txBody>
          <a:bodyPr/>
          <a:lstStyle/>
          <a:p>
            <a:r>
              <a:rPr lang="en-US"/>
              <a:t>EFFECTIVE LEADERS</a:t>
            </a:r>
          </a:p>
        </p:txBody>
      </p:sp>
    </p:spTree>
    <p:extLst>
      <p:ext uri="{BB962C8B-B14F-4D97-AF65-F5344CB8AC3E}">
        <p14:creationId xmlns:p14="http://schemas.microsoft.com/office/powerpoint/2010/main" val="2233021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3600"/>
              <a:t>Skills and Experiences that Make You Effective</a:t>
            </a:r>
          </a:p>
        </p:txBody>
      </p:sp>
      <p:sp>
        <p:nvSpPr>
          <p:cNvPr id="6" name="Text Placeholder 5">
            <a:extLst>
              <a:ext uri="{FF2B5EF4-FFF2-40B4-BE49-F238E27FC236}">
                <a16:creationId xmlns:a16="http://schemas.microsoft.com/office/drawing/2014/main" id="{B9FE4636-5E2B-6796-B138-21F72CE690D0}"/>
              </a:ext>
            </a:extLst>
          </p:cNvPr>
          <p:cNvSpPr>
            <a:spLocks noGrp="1"/>
          </p:cNvSpPr>
          <p:nvPr>
            <p:ph type="body" sz="quarter" idx="15"/>
          </p:nvPr>
        </p:nvSpPr>
        <p:spPr/>
        <p:txBody>
          <a:bodyPr/>
          <a:lstStyle/>
          <a:p>
            <a:r>
              <a:rPr lang="en-US"/>
              <a:t>EFFECTIVE LEADERS</a:t>
            </a:r>
          </a:p>
        </p:txBody>
      </p:sp>
      <p:sp>
        <p:nvSpPr>
          <p:cNvPr id="7" name="Content Placeholder 2">
            <a:extLst>
              <a:ext uri="{FF2B5EF4-FFF2-40B4-BE49-F238E27FC236}">
                <a16:creationId xmlns:a16="http://schemas.microsoft.com/office/drawing/2014/main" id="{4CC07CB0-0E9F-D0C0-4162-86FD9B82C781}"/>
              </a:ext>
            </a:extLst>
          </p:cNvPr>
          <p:cNvSpPr txBox="1">
            <a:spLocks/>
          </p:cNvSpPr>
          <p:nvPr/>
        </p:nvSpPr>
        <p:spPr>
          <a:xfrm>
            <a:off x="640080" y="1463040"/>
            <a:ext cx="11468100" cy="3662541"/>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0"/>
              </a:spcBef>
              <a:spcAft>
                <a:spcPts val="1200"/>
              </a:spcAft>
              <a:buFont typeface="Arial" panose="020B0604020202020204" pitchFamily="34" charset="0"/>
              <a:buChar char="•"/>
            </a:pPr>
            <a:r>
              <a:rPr lang="en-US">
                <a:latin typeface="Arial"/>
                <a:cs typeface="Arial"/>
              </a:rPr>
              <a:t>Demonstrated leadership </a:t>
            </a:r>
            <a:endParaRPr lang="en-US"/>
          </a:p>
          <a:p>
            <a:pPr marL="228600" indent="-228600">
              <a:spcBef>
                <a:spcPts val="0"/>
              </a:spcBef>
              <a:spcAft>
                <a:spcPts val="1200"/>
              </a:spcAft>
              <a:buFont typeface="Arial" panose="020B0604020202020204" pitchFamily="34" charset="0"/>
              <a:buChar char="•"/>
            </a:pPr>
            <a:r>
              <a:rPr lang="en-US">
                <a:latin typeface="Arial"/>
                <a:cs typeface="Arial"/>
              </a:rPr>
              <a:t>Understands and has worked with NASA missions in formulation, development, and operations</a:t>
            </a:r>
          </a:p>
          <a:p>
            <a:pPr marL="228600" indent="-228600">
              <a:spcBef>
                <a:spcPts val="0"/>
              </a:spcBef>
              <a:spcAft>
                <a:spcPts val="1200"/>
              </a:spcAft>
              <a:buFont typeface="Arial" panose="020B0604020202020204" pitchFamily="34" charset="0"/>
              <a:buChar char="•"/>
            </a:pPr>
            <a:r>
              <a:rPr lang="en-US">
                <a:latin typeface="Arial"/>
                <a:cs typeface="Arial"/>
              </a:rPr>
              <a:t>May have developed space instruments</a:t>
            </a:r>
          </a:p>
          <a:p>
            <a:pPr marL="228600" indent="-228600">
              <a:spcBef>
                <a:spcPts val="0"/>
              </a:spcBef>
              <a:spcAft>
                <a:spcPts val="1200"/>
              </a:spcAft>
              <a:buFont typeface="Arial" panose="020B0604020202020204" pitchFamily="34" charset="0"/>
              <a:buChar char="•"/>
            </a:pPr>
            <a:r>
              <a:rPr lang="en-US">
                <a:latin typeface="Arial"/>
                <a:cs typeface="Arial"/>
              </a:rPr>
              <a:t>Basic bilingual capabilities in science and engineering, understands tenets of systems engineering</a:t>
            </a:r>
            <a:endParaRPr lang="en-US"/>
          </a:p>
          <a:p>
            <a:pPr marL="228600" indent="-228600">
              <a:spcBef>
                <a:spcPts val="0"/>
              </a:spcBef>
              <a:spcAft>
                <a:spcPts val="1200"/>
              </a:spcAft>
              <a:buFont typeface="Arial" panose="020B0604020202020204" pitchFamily="34" charset="0"/>
              <a:buChar char="•"/>
            </a:pPr>
            <a:r>
              <a:rPr lang="en-US">
                <a:latin typeface="Arial"/>
                <a:cs typeface="Arial"/>
              </a:rPr>
              <a:t>Ability to make science accessible for multiple audiences – without it, tough to motivate own team or give Step 2 presentation</a:t>
            </a:r>
          </a:p>
          <a:p>
            <a:pPr marL="228600" indent="-228600">
              <a:spcBef>
                <a:spcPts val="0"/>
              </a:spcBef>
              <a:spcAft>
                <a:spcPts val="1200"/>
              </a:spcAft>
              <a:buFont typeface="Arial" panose="020B0604020202020204" pitchFamily="34" charset="0"/>
              <a:buChar char="•"/>
            </a:pPr>
            <a:r>
              <a:rPr lang="en-US">
                <a:latin typeface="Arial"/>
                <a:cs typeface="Arial"/>
              </a:rPr>
              <a:t>Know how to work within NASA's culture; focus on successes, not obstacles</a:t>
            </a:r>
          </a:p>
          <a:p>
            <a:pPr marL="228600" indent="-228600">
              <a:spcBef>
                <a:spcPts val="0"/>
              </a:spcBef>
              <a:spcAft>
                <a:spcPts val="1200"/>
              </a:spcAft>
              <a:buFont typeface="Arial" panose="020B0604020202020204" pitchFamily="34" charset="0"/>
              <a:buChar char="•"/>
            </a:pPr>
            <a:r>
              <a:rPr lang="en-US">
                <a:latin typeface="Arial"/>
                <a:cs typeface="Arial"/>
              </a:rPr>
              <a:t>A 'glass-half-full' attitude – difficult for a pessimist to inspire</a:t>
            </a:r>
          </a:p>
          <a:p>
            <a:pPr marL="228600" indent="-228600">
              <a:spcBef>
                <a:spcPts val="0"/>
              </a:spcBef>
              <a:spcAft>
                <a:spcPts val="1200"/>
              </a:spcAft>
              <a:buFont typeface="Arial" panose="020B0604020202020204" pitchFamily="34" charset="0"/>
              <a:buChar char="•"/>
            </a:pPr>
            <a:r>
              <a:rPr lang="en-US">
                <a:latin typeface="Arial"/>
                <a:cs typeface="Arial"/>
              </a:rPr>
              <a:t>Is perfectly ok to ask for help, and knows when to ask! </a:t>
            </a:r>
            <a:endParaRPr lang="en-US"/>
          </a:p>
        </p:txBody>
      </p:sp>
    </p:spTree>
    <p:extLst>
      <p:ext uri="{BB962C8B-B14F-4D97-AF65-F5344CB8AC3E}">
        <p14:creationId xmlns:p14="http://schemas.microsoft.com/office/powerpoint/2010/main" val="2530851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3600"/>
              <a:t>Key Takeaways on Effective Leadership </a:t>
            </a:r>
          </a:p>
        </p:txBody>
      </p:sp>
      <p:sp>
        <p:nvSpPr>
          <p:cNvPr id="11" name="Content Placeholder 2"/>
          <p:cNvSpPr>
            <a:spLocks noGrp="1"/>
          </p:cNvSpPr>
          <p:nvPr>
            <p:ph idx="1"/>
          </p:nvPr>
        </p:nvSpPr>
        <p:spPr>
          <a:xfrm>
            <a:off x="640080" y="1463040"/>
            <a:ext cx="10619923" cy="3477875"/>
          </a:xfrm>
        </p:spPr>
        <p:txBody>
          <a:bodyPr/>
          <a:lstStyle/>
          <a:p>
            <a:pPr marL="228600" indent="-228600">
              <a:spcBef>
                <a:spcPts val="0"/>
              </a:spcBef>
              <a:spcAft>
                <a:spcPts val="1200"/>
              </a:spcAft>
              <a:buFont typeface="Arial" panose="020B0604020202020204" pitchFamily="34" charset="0"/>
              <a:buChar char="•"/>
            </a:pPr>
            <a:r>
              <a:rPr lang="en-US"/>
              <a:t>Best predictor of PI’s leadership ability is by how they bring their team together to write a proposal and to make tough decisions; NASA Science notices this during proposal process and Phase A, particularly at site visits </a:t>
            </a:r>
          </a:p>
          <a:p>
            <a:pPr marL="228600" indent="-228600">
              <a:spcBef>
                <a:spcPts val="0"/>
              </a:spcBef>
              <a:spcAft>
                <a:spcPts val="1200"/>
              </a:spcAft>
              <a:buFont typeface="Arial" panose="020B0604020202020204" pitchFamily="34" charset="0"/>
              <a:buChar char="•"/>
            </a:pPr>
            <a:r>
              <a:rPr lang="en-US"/>
              <a:t>Team members cannot compensate for significant character weaknesses of PIs, such as arrogance, inability to listen, and inability to make decisions; in Step 2, NASA Science evaluates how teams have evolved</a:t>
            </a:r>
          </a:p>
          <a:p>
            <a:pPr marL="228600" indent="-228600">
              <a:spcBef>
                <a:spcPts val="0"/>
              </a:spcBef>
              <a:spcAft>
                <a:spcPts val="1200"/>
              </a:spcAft>
              <a:buFont typeface="Arial" panose="020B0604020202020204" pitchFamily="34" charset="0"/>
              <a:buChar char="•"/>
            </a:pPr>
            <a:r>
              <a:rPr lang="en-US"/>
              <a:t>Proposal writing is a fundamentally innovation-based activity; diversity of PIs and teams will make proposals stronger </a:t>
            </a:r>
          </a:p>
          <a:p>
            <a:pPr marL="228600" indent="-228600">
              <a:spcBef>
                <a:spcPts val="0"/>
              </a:spcBef>
              <a:spcAft>
                <a:spcPts val="1200"/>
              </a:spcAft>
              <a:buFont typeface="Arial" panose="020B0604020202020204" pitchFamily="34" charset="0"/>
              <a:buChar char="•"/>
            </a:pPr>
            <a:r>
              <a:rPr lang="en-US"/>
              <a:t>NASA Science is actively discussing how to do a better job developing PIs </a:t>
            </a:r>
          </a:p>
          <a:p>
            <a:pPr marL="228600" indent="-228600">
              <a:spcBef>
                <a:spcPts val="0"/>
              </a:spcBef>
              <a:spcAft>
                <a:spcPts val="1200"/>
              </a:spcAft>
              <a:buFont typeface="Arial" panose="020B0604020202020204" pitchFamily="34" charset="0"/>
              <a:buChar char="•"/>
            </a:pPr>
            <a:endParaRPr lang="en-US"/>
          </a:p>
        </p:txBody>
      </p:sp>
      <p:sp>
        <p:nvSpPr>
          <p:cNvPr id="3" name="Text Placeholder 2">
            <a:extLst>
              <a:ext uri="{FF2B5EF4-FFF2-40B4-BE49-F238E27FC236}">
                <a16:creationId xmlns:a16="http://schemas.microsoft.com/office/drawing/2014/main" id="{F0A3BFD0-7763-4A64-529E-CA3013952F9B}"/>
              </a:ext>
            </a:extLst>
          </p:cNvPr>
          <p:cNvSpPr>
            <a:spLocks noGrp="1"/>
          </p:cNvSpPr>
          <p:nvPr>
            <p:ph type="body" sz="quarter" idx="15"/>
          </p:nvPr>
        </p:nvSpPr>
        <p:spPr/>
        <p:txBody>
          <a:bodyPr/>
          <a:lstStyle/>
          <a:p>
            <a:r>
              <a:rPr lang="en-US"/>
              <a:t>EFFECTIVE LEADERS</a:t>
            </a:r>
          </a:p>
        </p:txBody>
      </p:sp>
    </p:spTree>
    <p:extLst>
      <p:ext uri="{BB962C8B-B14F-4D97-AF65-F5344CB8AC3E}">
        <p14:creationId xmlns:p14="http://schemas.microsoft.com/office/powerpoint/2010/main" val="1803022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E55B79-9FCD-3BA2-FE48-786C9D3AD533}"/>
              </a:ext>
            </a:extLst>
          </p:cNvPr>
          <p:cNvSpPr/>
          <p:nvPr/>
        </p:nvSpPr>
        <p:spPr>
          <a:xfrm>
            <a:off x="0" y="2428393"/>
            <a:ext cx="6411686" cy="1554431"/>
          </a:xfrm>
          <a:prstGeom prst="rect">
            <a:avLst/>
          </a:prstGeom>
          <a:gradFill flip="none" rotWithShape="1">
            <a:gsLst>
              <a:gs pos="71000">
                <a:srgbClr val="452679">
                  <a:alpha val="49891"/>
                </a:srgbClr>
              </a:gs>
              <a:gs pos="0">
                <a:schemeClr val="accent1">
                  <a:lumMod val="45000"/>
                  <a:lumOff val="5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EC234-0E38-4C0F-A486-859D60A2D968}"/>
              </a:ext>
            </a:extLst>
          </p:cNvPr>
          <p:cNvSpPr>
            <a:spLocks noGrp="1"/>
          </p:cNvSpPr>
          <p:nvPr>
            <p:ph type="title"/>
          </p:nvPr>
        </p:nvSpPr>
        <p:spPr>
          <a:xfrm>
            <a:off x="621792" y="2937842"/>
            <a:ext cx="5418080" cy="535531"/>
          </a:xfrm>
        </p:spPr>
        <p:txBody>
          <a:bodyPr/>
          <a:lstStyle/>
          <a:p>
            <a:r>
              <a:rPr lang="en-US" sz="3200">
                <a:latin typeface="Arial Narrow" panose="020B0604020202020204" pitchFamily="34" charset="0"/>
                <a:cs typeface="Arial Narrow" panose="020B0604020202020204" pitchFamily="34" charset="0"/>
              </a:rPr>
              <a:t>EXCELLENT TEAMS</a:t>
            </a:r>
          </a:p>
        </p:txBody>
      </p:sp>
    </p:spTree>
    <p:extLst>
      <p:ext uri="{BB962C8B-B14F-4D97-AF65-F5344CB8AC3E}">
        <p14:creationId xmlns:p14="http://schemas.microsoft.com/office/powerpoint/2010/main" val="430365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3600"/>
              <a:t>What Makes An Excellent Team?</a:t>
            </a:r>
          </a:p>
        </p:txBody>
      </p:sp>
      <p:sp>
        <p:nvSpPr>
          <p:cNvPr id="11" name="Content Placeholder 2"/>
          <p:cNvSpPr>
            <a:spLocks noGrp="1"/>
          </p:cNvSpPr>
          <p:nvPr>
            <p:ph idx="1"/>
          </p:nvPr>
        </p:nvSpPr>
        <p:spPr>
          <a:xfrm>
            <a:off x="640080" y="1463040"/>
            <a:ext cx="10619923" cy="2523768"/>
          </a:xfrm>
        </p:spPr>
        <p:txBody>
          <a:bodyPr/>
          <a:lstStyle/>
          <a:p>
            <a:pPr marL="228600" indent="-228600">
              <a:spcBef>
                <a:spcPts val="0"/>
              </a:spcBef>
              <a:spcAft>
                <a:spcPts val="1200"/>
              </a:spcAft>
              <a:buFont typeface="Arial" panose="020B0604020202020204" pitchFamily="34" charset="0"/>
              <a:buChar char="•"/>
            </a:pPr>
            <a:r>
              <a:rPr lang="en-US"/>
              <a:t>Industrious individuals exhibiting quality work able to come together with one objective </a:t>
            </a:r>
          </a:p>
          <a:p>
            <a:pPr marL="228600" indent="-228600">
              <a:spcBef>
                <a:spcPts val="0"/>
              </a:spcBef>
              <a:spcAft>
                <a:spcPts val="1200"/>
              </a:spcAft>
              <a:buFont typeface="Arial" panose="020B0604020202020204" pitchFamily="34" charset="0"/>
              <a:buChar char="•"/>
            </a:pPr>
            <a:r>
              <a:rPr lang="en-US"/>
              <a:t>Reflect multiple dimensions of diversity to avoid group-think</a:t>
            </a:r>
            <a:endParaRPr lang="en-US" strike="sngStrike"/>
          </a:p>
          <a:p>
            <a:pPr marL="228600" indent="-228600">
              <a:spcBef>
                <a:spcPts val="0"/>
              </a:spcBef>
              <a:spcAft>
                <a:spcPts val="1200"/>
              </a:spcAft>
              <a:buFont typeface="Arial" panose="020B0604020202020204" pitchFamily="34" charset="0"/>
              <a:buChar char="•"/>
            </a:pPr>
            <a:r>
              <a:rPr lang="en-US"/>
              <a:t>Inclusive - team members have a voice and struggle to find best solutions</a:t>
            </a:r>
          </a:p>
          <a:p>
            <a:pPr marL="228600" indent="-228600">
              <a:spcBef>
                <a:spcPts val="0"/>
              </a:spcBef>
              <a:spcAft>
                <a:spcPts val="1200"/>
              </a:spcAft>
              <a:buFont typeface="Arial" panose="020B0604020202020204" pitchFamily="34" charset="0"/>
              <a:buChar char="•"/>
            </a:pPr>
            <a:r>
              <a:rPr lang="en-US"/>
              <a:t>Structured for duration of mission - consider succession planning at the start</a:t>
            </a:r>
          </a:p>
          <a:p>
            <a:pPr marL="228600" indent="-228600">
              <a:spcBef>
                <a:spcPts val="0"/>
              </a:spcBef>
              <a:spcAft>
                <a:spcPts val="1200"/>
              </a:spcAft>
              <a:buFont typeface="Arial" panose="020B0604020202020204" pitchFamily="34" charset="0"/>
              <a:buChar char="•"/>
            </a:pPr>
            <a:r>
              <a:rPr lang="en-US"/>
              <a:t>Complementary and cross-functional skills</a:t>
            </a:r>
          </a:p>
          <a:p>
            <a:pPr marL="228600" indent="-228600">
              <a:spcBef>
                <a:spcPts val="0"/>
              </a:spcBef>
              <a:spcAft>
                <a:spcPts val="1200"/>
              </a:spcAft>
              <a:buFont typeface="Arial" panose="020B0604020202020204" pitchFamily="34" charset="0"/>
              <a:buChar char="•"/>
            </a:pPr>
            <a:r>
              <a:rPr lang="en-US"/>
              <a:t>Right-sized for mission, thinking of all Phases</a:t>
            </a:r>
          </a:p>
        </p:txBody>
      </p:sp>
      <p:sp>
        <p:nvSpPr>
          <p:cNvPr id="4" name="Text Placeholder 3">
            <a:extLst>
              <a:ext uri="{FF2B5EF4-FFF2-40B4-BE49-F238E27FC236}">
                <a16:creationId xmlns:a16="http://schemas.microsoft.com/office/drawing/2014/main" id="{F71A91DC-7F0C-E771-C087-63A3D0E26199}"/>
              </a:ext>
            </a:extLst>
          </p:cNvPr>
          <p:cNvSpPr>
            <a:spLocks noGrp="1"/>
          </p:cNvSpPr>
          <p:nvPr>
            <p:ph type="body" sz="quarter" idx="15"/>
          </p:nvPr>
        </p:nvSpPr>
        <p:spPr/>
        <p:txBody>
          <a:bodyPr/>
          <a:lstStyle/>
          <a:p>
            <a:r>
              <a:rPr lang="en-US"/>
              <a:t>EXCELLENT TEAMS</a:t>
            </a:r>
          </a:p>
        </p:txBody>
      </p:sp>
    </p:spTree>
    <p:extLst>
      <p:ext uri="{BB962C8B-B14F-4D97-AF65-F5344CB8AC3E}">
        <p14:creationId xmlns:p14="http://schemas.microsoft.com/office/powerpoint/2010/main" val="339778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z="3600"/>
              <a:t>Key Takeaways on Excellent Teams</a:t>
            </a:r>
          </a:p>
        </p:txBody>
      </p:sp>
      <p:sp>
        <p:nvSpPr>
          <p:cNvPr id="13" name="Content Placeholder 2"/>
          <p:cNvSpPr>
            <a:spLocks noGrp="1"/>
          </p:cNvSpPr>
          <p:nvPr>
            <p:ph idx="1"/>
          </p:nvPr>
        </p:nvSpPr>
        <p:spPr>
          <a:xfrm>
            <a:off x="640080" y="1463040"/>
            <a:ext cx="10828020" cy="2923877"/>
          </a:xfrm>
        </p:spPr>
        <p:txBody>
          <a:bodyPr/>
          <a:lstStyle/>
          <a:p>
            <a:pPr marL="228600" indent="-228600">
              <a:lnSpc>
                <a:spcPct val="100000"/>
              </a:lnSpc>
              <a:spcBef>
                <a:spcPts val="0"/>
              </a:spcBef>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NASA Science considers team composition from the perspective of excellence and vitality for each proposal received</a:t>
            </a:r>
          </a:p>
          <a:p>
            <a:pPr marL="228600" indent="-228600">
              <a:spcBef>
                <a:spcPts val="0"/>
              </a:spcBef>
              <a:spcAft>
                <a:spcPts val="1200"/>
              </a:spcAft>
              <a:buFont typeface="Arial" panose="020B0604020202020204" pitchFamily="34" charset="0"/>
              <a:buChar char="•"/>
            </a:pPr>
            <a:r>
              <a:rPr lang="en-US"/>
              <a:t>Lead and manage your teams – welcome well-motivated changes to team composition</a:t>
            </a:r>
          </a:p>
          <a:p>
            <a:pPr marL="228600" indent="-228600">
              <a:lnSpc>
                <a:spcPct val="100000"/>
              </a:lnSpc>
              <a:spcBef>
                <a:spcPts val="0"/>
              </a:spcBef>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Selected teams should have a strong code of conduct that prohibits instances of inappropriate behavior; e.g., harassment, suppression of opinions, etc.</a:t>
            </a:r>
          </a:p>
          <a:p>
            <a:pPr marL="228600" indent="-228600">
              <a:lnSpc>
                <a:spcPct val="100000"/>
              </a:lnSpc>
              <a:spcBef>
                <a:spcPts val="0"/>
              </a:spcBef>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NASA Science welcomes mission teams purposeful about growing talent as part of their mission and is considering new models to include apprenticeship opportunities into mission teams</a:t>
            </a:r>
          </a:p>
          <a:p>
            <a:pPr marL="228600" indent="-228600">
              <a:lnSpc>
                <a:spcPct val="100000"/>
              </a:lnSpc>
              <a:spcBef>
                <a:spcPts val="0"/>
              </a:spcBef>
              <a:spcAft>
                <a:spcPts val="1200"/>
              </a:spcAft>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9F60C14B-AA8C-E892-13F9-6A8DAE32BC59}"/>
              </a:ext>
            </a:extLst>
          </p:cNvPr>
          <p:cNvSpPr>
            <a:spLocks noGrp="1"/>
          </p:cNvSpPr>
          <p:nvPr>
            <p:ph type="body" sz="quarter" idx="15"/>
          </p:nvPr>
        </p:nvSpPr>
        <p:spPr/>
        <p:txBody>
          <a:bodyPr/>
          <a:lstStyle/>
          <a:p>
            <a:r>
              <a:rPr lang="en-US"/>
              <a:t>EXCELLENT TEAMS</a:t>
            </a:r>
          </a:p>
        </p:txBody>
      </p:sp>
    </p:spTree>
    <p:extLst>
      <p:ext uri="{BB962C8B-B14F-4D97-AF65-F5344CB8AC3E}">
        <p14:creationId xmlns:p14="http://schemas.microsoft.com/office/powerpoint/2010/main" val="149190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8A002F-0B4C-8A55-CFC7-EC5133B8C151}"/>
              </a:ext>
            </a:extLst>
          </p:cNvPr>
          <p:cNvSpPr/>
          <p:nvPr/>
        </p:nvSpPr>
        <p:spPr>
          <a:xfrm>
            <a:off x="0" y="2428393"/>
            <a:ext cx="6411686" cy="1554431"/>
          </a:xfrm>
          <a:prstGeom prst="rect">
            <a:avLst/>
          </a:prstGeom>
          <a:gradFill flip="none" rotWithShape="1">
            <a:gsLst>
              <a:gs pos="71000">
                <a:srgbClr val="452679">
                  <a:alpha val="49891"/>
                </a:srgbClr>
              </a:gs>
              <a:gs pos="0">
                <a:schemeClr val="accent1">
                  <a:lumMod val="45000"/>
                  <a:lumOff val="5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3BC1775-4CC6-A7FE-7ED9-5F1F6E1EC548}"/>
              </a:ext>
            </a:extLst>
          </p:cNvPr>
          <p:cNvSpPr txBox="1">
            <a:spLocks/>
          </p:cNvSpPr>
          <p:nvPr/>
        </p:nvSpPr>
        <p:spPr>
          <a:xfrm>
            <a:off x="621792" y="2937842"/>
            <a:ext cx="5418080"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chemeClr val="bg1"/>
                </a:solidFill>
                <a:latin typeface="Arial" panose="020B0604020202020204" pitchFamily="34" charset="0"/>
                <a:ea typeface="+mj-ea"/>
                <a:cs typeface="Arial" panose="020B0604020202020204" pitchFamily="34" charset="0"/>
              </a:defRPr>
            </a:lvl1pPr>
          </a:lstStyle>
          <a:p>
            <a:r>
              <a:rPr lang="en-US" sz="3200" dirty="0">
                <a:latin typeface="Arial Narrow"/>
                <a:cs typeface="Arial"/>
              </a:rPr>
              <a:t>GETTING TO SPACE</a:t>
            </a:r>
            <a:endParaRPr lang="en-US" dirty="0"/>
          </a:p>
        </p:txBody>
      </p:sp>
    </p:spTree>
    <p:extLst>
      <p:ext uri="{BB962C8B-B14F-4D97-AF65-F5344CB8AC3E}">
        <p14:creationId xmlns:p14="http://schemas.microsoft.com/office/powerpoint/2010/main" val="79132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1"/>
          <p:cNvSpPr txBox="1">
            <a:spLocks/>
          </p:cNvSpPr>
          <p:nvPr/>
        </p:nvSpPr>
        <p:spPr>
          <a:xfrm>
            <a:off x="5129852" y="547518"/>
            <a:ext cx="6001054" cy="1308578"/>
          </a:xfrm>
          <a:prstGeom prst="rect">
            <a:avLst/>
          </a:prstGeom>
        </p:spPr>
        <p:txBody>
          <a:bodyPr/>
          <a:lstStyle>
            <a:lvl1pPr algn="l" defTabSz="914400" rtl="0" eaLnBrk="1" latinLnBrk="0" hangingPunct="1">
              <a:lnSpc>
                <a:spcPct val="90000"/>
              </a:lnSpc>
              <a:spcBef>
                <a:spcPct val="0"/>
              </a:spcBef>
              <a:buNone/>
              <a:defRPr sz="4000" b="1" i="0" kern="1200">
                <a:solidFill>
                  <a:srgbClr val="244D60"/>
                </a:solidFill>
                <a:latin typeface="Arial Narrow" charset="0"/>
                <a:ea typeface="Arial Narrow" charset="0"/>
                <a:cs typeface="Arial Narrow" charset="0"/>
              </a:defRPr>
            </a:lvl1pPr>
          </a:lstStyle>
          <a:p>
            <a:endParaRPr lang="en-US" sz="3200" b="0"/>
          </a:p>
        </p:txBody>
      </p:sp>
      <p:sp>
        <p:nvSpPr>
          <p:cNvPr id="26" name="Rectangle 25"/>
          <p:cNvSpPr/>
          <p:nvPr/>
        </p:nvSpPr>
        <p:spPr>
          <a:xfrm>
            <a:off x="640080" y="1645920"/>
            <a:ext cx="10808708" cy="2400657"/>
          </a:xfrm>
          <a:prstGeom prst="rect">
            <a:avLst/>
          </a:prstGeom>
        </p:spPr>
        <p:txBody>
          <a:bodyPr wrap="square">
            <a:spAutoFit/>
          </a:bodyPr>
          <a:lstStyle/>
          <a:p>
            <a:pPr marL="228600" indent="-228600">
              <a:spcBef>
                <a:spcPts val="600"/>
              </a:spcBef>
              <a:spcAft>
                <a:spcPts val="600"/>
              </a:spcAft>
              <a:buClr>
                <a:schemeClr val="bg1"/>
              </a:buClr>
              <a:buFont typeface="Arial" panose="020B0604020202020204" pitchFamily="34" charset="0"/>
              <a:buChar char="•"/>
            </a:pPr>
            <a:r>
              <a:rPr lang="en-US" sz="2000" b="1">
                <a:solidFill>
                  <a:srgbClr val="8FA0D0"/>
                </a:solidFill>
                <a:latin typeface="Arial" panose="020B0604020202020204" pitchFamily="34" charset="0"/>
                <a:cs typeface="Arial" panose="020B0604020202020204" pitchFamily="34" charset="0"/>
              </a:rPr>
              <a:t>Expand</a:t>
            </a:r>
            <a:r>
              <a:rPr lang="en-US" sz="2000">
                <a:solidFill>
                  <a:schemeClr val="bg1"/>
                </a:solidFill>
                <a:latin typeface="Arial" panose="020B0604020202020204" pitchFamily="34" charset="0"/>
                <a:cs typeface="Arial" panose="020B0604020202020204" pitchFamily="34" charset="0"/>
              </a:rPr>
              <a:t> science programs to take advantage of small satellite rapid innovation to achieve breakthrough science</a:t>
            </a:r>
          </a:p>
          <a:p>
            <a:pPr marL="228600" indent="-228600">
              <a:spcBef>
                <a:spcPts val="600"/>
              </a:spcBef>
              <a:spcAft>
                <a:spcPts val="600"/>
              </a:spcAft>
              <a:buClr>
                <a:schemeClr val="bg1"/>
              </a:buClr>
              <a:buFont typeface="Arial" panose="020B0604020202020204" pitchFamily="34" charset="0"/>
              <a:buChar char="•"/>
            </a:pPr>
            <a:r>
              <a:rPr lang="en-US" sz="2000" b="1">
                <a:solidFill>
                  <a:srgbClr val="8FA0D0"/>
                </a:solidFill>
                <a:latin typeface="Arial" panose="020B0604020202020204" pitchFamily="34" charset="0"/>
                <a:cs typeface="Arial" panose="020B0604020202020204" pitchFamily="34" charset="0"/>
              </a:rPr>
              <a:t>Enable</a:t>
            </a:r>
            <a:r>
              <a:rPr lang="en-US" sz="2000">
                <a:solidFill>
                  <a:schemeClr val="bg1"/>
                </a:solidFill>
                <a:latin typeface="Arial" panose="020B0604020202020204" pitchFamily="34" charset="0"/>
                <a:cs typeface="Arial" panose="020B0604020202020204" pitchFamily="34" charset="0"/>
              </a:rPr>
              <a:t> fast access to space with focused science measurements to fill a critical gap between large flight projects </a:t>
            </a:r>
          </a:p>
          <a:p>
            <a:pPr marL="228600" indent="-228600">
              <a:spcBef>
                <a:spcPts val="600"/>
              </a:spcBef>
              <a:spcAft>
                <a:spcPts val="600"/>
              </a:spcAft>
              <a:buClr>
                <a:schemeClr val="bg1"/>
              </a:buClr>
              <a:buFont typeface="Arial" panose="020B0604020202020204" pitchFamily="34" charset="0"/>
              <a:buChar char="•"/>
            </a:pPr>
            <a:r>
              <a:rPr lang="en-US" sz="2000" b="1">
                <a:solidFill>
                  <a:srgbClr val="8FA0D0"/>
                </a:solidFill>
                <a:latin typeface="Arial" panose="020B0604020202020204" pitchFamily="34" charset="0"/>
                <a:cs typeface="Arial" panose="020B0604020202020204" pitchFamily="34" charset="0"/>
              </a:rPr>
              <a:t>Leverage</a:t>
            </a:r>
            <a:r>
              <a:rPr lang="en-US" sz="2000">
                <a:solidFill>
                  <a:schemeClr val="bg1"/>
                </a:solidFill>
                <a:latin typeface="Arial" panose="020B0604020202020204" pitchFamily="34" charset="0"/>
                <a:cs typeface="Arial" panose="020B0604020202020204" pitchFamily="34" charset="0"/>
              </a:rPr>
              <a:t> technology investments to further improve potential of science instruments</a:t>
            </a:r>
          </a:p>
          <a:p>
            <a:pPr marL="228600" indent="-228600">
              <a:spcBef>
                <a:spcPts val="600"/>
              </a:spcBef>
              <a:spcAft>
                <a:spcPts val="600"/>
              </a:spcAft>
              <a:buClr>
                <a:schemeClr val="bg1"/>
              </a:buClr>
              <a:buFont typeface="Arial" panose="020B0604020202020204" pitchFamily="34" charset="0"/>
              <a:buChar char="•"/>
            </a:pPr>
            <a:r>
              <a:rPr lang="en-US" sz="2000" b="1">
                <a:solidFill>
                  <a:srgbClr val="8FA0D0"/>
                </a:solidFill>
                <a:latin typeface="Arial" panose="020B0604020202020204" pitchFamily="34" charset="0"/>
                <a:cs typeface="Arial" panose="020B0604020202020204" pitchFamily="34" charset="0"/>
              </a:rPr>
              <a:t>Partner</a:t>
            </a:r>
            <a:r>
              <a:rPr lang="en-US" sz="2000">
                <a:solidFill>
                  <a:schemeClr val="bg1"/>
                </a:solidFill>
                <a:latin typeface="Arial" panose="020B0604020202020204" pitchFamily="34" charset="0"/>
                <a:cs typeface="Arial" panose="020B0604020202020204" pitchFamily="34" charset="0"/>
              </a:rPr>
              <a:t> with commercial entities to acquire new capabilities of small satellite platforms </a:t>
            </a:r>
          </a:p>
        </p:txBody>
      </p:sp>
      <p:sp>
        <p:nvSpPr>
          <p:cNvPr id="2" name="Title 1"/>
          <p:cNvSpPr>
            <a:spLocks noGrp="1"/>
          </p:cNvSpPr>
          <p:nvPr>
            <p:ph type="title"/>
          </p:nvPr>
        </p:nvSpPr>
        <p:spPr/>
        <p:txBody>
          <a:bodyPr/>
          <a:lstStyle/>
          <a:p>
            <a:r>
              <a:rPr lang="en-US">
                <a:solidFill>
                  <a:srgbClr val="B096CB"/>
                </a:solidFill>
              </a:rPr>
              <a:t>Importance of Small, Innovative Missions</a:t>
            </a:r>
          </a:p>
        </p:txBody>
      </p:sp>
      <p:sp>
        <p:nvSpPr>
          <p:cNvPr id="7" name="Text Placeholder 3">
            <a:extLst>
              <a:ext uri="{FF2B5EF4-FFF2-40B4-BE49-F238E27FC236}">
                <a16:creationId xmlns:a16="http://schemas.microsoft.com/office/drawing/2014/main" id="{C7930E86-1EB3-7D81-8AAD-18E63F94A92F}"/>
              </a:ext>
            </a:extLst>
          </p:cNvPr>
          <p:cNvSpPr>
            <a:spLocks noGrp="1"/>
          </p:cNvSpPr>
          <p:nvPr>
            <p:ph type="body" sz="quarter" idx="15"/>
          </p:nvPr>
        </p:nvSpPr>
        <p:spPr/>
        <p:txBody>
          <a:bodyPr vert="horz" lIns="91440" tIns="45720" rIns="91440" bIns="45720" rtlCol="0" anchor="t">
            <a:spAutoFit/>
          </a:bodyPr>
          <a:lstStyle/>
          <a:p>
            <a:endParaRPr lang="en-US"/>
          </a:p>
        </p:txBody>
      </p:sp>
    </p:spTree>
    <p:extLst>
      <p:ext uri="{BB962C8B-B14F-4D97-AF65-F5344CB8AC3E}">
        <p14:creationId xmlns:p14="http://schemas.microsoft.com/office/powerpoint/2010/main" val="351824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p:txBody>
          <a:bodyPr/>
          <a:lstStyle/>
          <a:p>
            <a:r>
              <a:rPr lang="en-US" sz="3600"/>
              <a:t>Missions of Opportunity, Small Complete Missions</a:t>
            </a:r>
          </a:p>
        </p:txBody>
      </p:sp>
      <p:sp>
        <p:nvSpPr>
          <p:cNvPr id="10" name="Content Placeholder 5"/>
          <p:cNvSpPr>
            <a:spLocks noGrp="1"/>
          </p:cNvSpPr>
          <p:nvPr>
            <p:ph idx="1"/>
          </p:nvPr>
        </p:nvSpPr>
        <p:spPr>
          <a:xfrm>
            <a:off x="640080" y="1463040"/>
            <a:ext cx="10828020" cy="3588675"/>
          </a:xfrm>
        </p:spPr>
        <p:txBody>
          <a:bodyPr vert="horz" wrap="square" lIns="91440" tIns="45720" rIns="91440" bIns="45720" rtlCol="0" anchor="t">
            <a:spAutoFit/>
          </a:bodyPr>
          <a:lstStyle/>
          <a:p>
            <a:pPr marL="228600" indent="-228600">
              <a:spcBef>
                <a:spcPts val="0"/>
              </a:spcBef>
              <a:spcAft>
                <a:spcPts val="600"/>
              </a:spcAft>
              <a:buChar char="•"/>
            </a:pPr>
            <a:r>
              <a:rPr lang="en-US" dirty="0">
                <a:latin typeface="Arial"/>
                <a:cs typeface="Arial"/>
              </a:rPr>
              <a:t>Solicited by all Divisions </a:t>
            </a:r>
          </a:p>
          <a:p>
            <a:pPr marL="685800" lvl="1" indent="-228600">
              <a:spcBef>
                <a:spcPts val="0"/>
              </a:spcBef>
              <a:spcAft>
                <a:spcPts val="600"/>
              </a:spcAft>
              <a:buChar char="•"/>
            </a:pPr>
            <a:r>
              <a:rPr lang="en-US" dirty="0">
                <a:latin typeface="Arial"/>
                <a:cs typeface="Arial"/>
              </a:rPr>
              <a:t>Typically cost-capped at $70M and below</a:t>
            </a:r>
          </a:p>
          <a:p>
            <a:pPr marL="228600" indent="-228600">
              <a:spcBef>
                <a:spcPts val="0"/>
              </a:spcBef>
              <a:spcAft>
                <a:spcPts val="600"/>
              </a:spcAft>
              <a:buChar char="•"/>
            </a:pPr>
            <a:r>
              <a:rPr lang="en-US" dirty="0">
                <a:latin typeface="Arial"/>
                <a:cs typeface="Arial"/>
              </a:rPr>
              <a:t>These are the smallest PI-led spaceflight investigations</a:t>
            </a:r>
          </a:p>
          <a:p>
            <a:pPr marL="685800" lvl="1" indent="-228600">
              <a:spcBef>
                <a:spcPts val="0"/>
              </a:spcBef>
              <a:spcAft>
                <a:spcPts val="600"/>
              </a:spcAft>
              <a:buChar char="•"/>
            </a:pPr>
            <a:r>
              <a:rPr lang="en-US" dirty="0" err="1">
                <a:latin typeface="Arial"/>
                <a:cs typeface="Arial"/>
              </a:rPr>
              <a:t>SmallSats</a:t>
            </a:r>
            <a:r>
              <a:rPr lang="en-US" dirty="0">
                <a:latin typeface="Arial"/>
                <a:cs typeface="Arial"/>
              </a:rPr>
              <a:t>/CubeSats to be co-manifested with other missions or launched on their own on Venture-class launch vehicles</a:t>
            </a:r>
          </a:p>
          <a:p>
            <a:pPr marL="685800" lvl="1" indent="-228600">
              <a:spcBef>
                <a:spcPts val="0"/>
              </a:spcBef>
              <a:spcAft>
                <a:spcPts val="600"/>
              </a:spcAft>
              <a:buChar char="•"/>
            </a:pPr>
            <a:r>
              <a:rPr lang="en-US" dirty="0">
                <a:latin typeface="Arial"/>
                <a:cs typeface="Arial"/>
              </a:rPr>
              <a:t>Investigations to be mounted on the ISS, Gateway, commercial or non-NASA satellites</a:t>
            </a:r>
          </a:p>
          <a:p>
            <a:pPr marL="228600" indent="-228600">
              <a:spcBef>
                <a:spcPts val="0"/>
              </a:spcBef>
              <a:spcAft>
                <a:spcPts val="600"/>
              </a:spcAft>
              <a:buChar char="•"/>
            </a:pPr>
            <a:r>
              <a:rPr lang="en-US" dirty="0">
                <a:latin typeface="Arial"/>
                <a:cs typeface="Arial"/>
              </a:rPr>
              <a:t>Hardware contributions to international missions</a:t>
            </a:r>
          </a:p>
          <a:p>
            <a:pPr marL="228600" indent="-228600">
              <a:spcBef>
                <a:spcPts val="0"/>
              </a:spcBef>
              <a:spcAft>
                <a:spcPts val="600"/>
              </a:spcAft>
              <a:buChar char="•"/>
            </a:pPr>
            <a:r>
              <a:rPr lang="en-US" dirty="0">
                <a:latin typeface="Arial"/>
                <a:cs typeface="Arial"/>
              </a:rPr>
              <a:t>These are the perfect scope for very targeted investigations</a:t>
            </a:r>
          </a:p>
          <a:p>
            <a:pPr marL="228600" indent="-228600">
              <a:spcBef>
                <a:spcPts val="0"/>
              </a:spcBef>
              <a:spcAft>
                <a:spcPts val="600"/>
              </a:spcAft>
              <a:buChar char="•"/>
            </a:pPr>
            <a:r>
              <a:rPr lang="en-US" dirty="0">
                <a:latin typeface="Arial"/>
                <a:cs typeface="Arial"/>
              </a:rPr>
              <a:t>Many more organizations should be able to manage these than even the smallest full mission</a:t>
            </a:r>
          </a:p>
          <a:p>
            <a:pPr marL="685800" lvl="1" indent="-228600">
              <a:spcBef>
                <a:spcPts val="0"/>
              </a:spcBef>
              <a:spcAft>
                <a:spcPts val="600"/>
              </a:spcAft>
              <a:buChar char="•"/>
            </a:pPr>
            <a:r>
              <a:rPr lang="en-US" dirty="0">
                <a:latin typeface="Arial"/>
                <a:cs typeface="Arial"/>
              </a:rPr>
              <a:t>BUT: smaller missions are not easier to do - there are often fewer ways to get out of trouble than in a larger mission</a:t>
            </a:r>
          </a:p>
        </p:txBody>
      </p:sp>
      <p:sp>
        <p:nvSpPr>
          <p:cNvPr id="3" name="Text Placeholder 2">
            <a:extLst>
              <a:ext uri="{FF2B5EF4-FFF2-40B4-BE49-F238E27FC236}">
                <a16:creationId xmlns:a16="http://schemas.microsoft.com/office/drawing/2014/main" id="{4D0195EB-587E-5949-31BF-F6BDF84BA7A8}"/>
              </a:ext>
            </a:extLst>
          </p:cNvPr>
          <p:cNvSpPr>
            <a:spLocks noGrp="1"/>
          </p:cNvSpPr>
          <p:nvPr>
            <p:ph type="body" sz="quarter" idx="15"/>
          </p:nvPr>
        </p:nvSpPr>
        <p:spPr/>
        <p:txBody>
          <a:bodyPr/>
          <a:lstStyle/>
          <a:p>
            <a:r>
              <a:rPr lang="en-US"/>
              <a:t>MISSIONS OF OPPORTUNITY</a:t>
            </a:r>
          </a:p>
        </p:txBody>
      </p:sp>
    </p:spTree>
    <p:extLst>
      <p:ext uri="{BB962C8B-B14F-4D97-AF65-F5344CB8AC3E}">
        <p14:creationId xmlns:p14="http://schemas.microsoft.com/office/powerpoint/2010/main" val="187470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0DA9-68BF-C249-801E-2168616140DB}"/>
              </a:ext>
            </a:extLst>
          </p:cNvPr>
          <p:cNvSpPr>
            <a:spLocks noGrp="1"/>
          </p:cNvSpPr>
          <p:nvPr>
            <p:ph type="title"/>
          </p:nvPr>
        </p:nvSpPr>
        <p:spPr/>
        <p:txBody>
          <a:bodyPr>
            <a:normAutofit fontScale="90000"/>
          </a:bodyPr>
          <a:lstStyle/>
          <a:p>
            <a:r>
              <a:rPr lang="en-US" sz="4000"/>
              <a:t>Other Ways to Get to Space</a:t>
            </a:r>
          </a:p>
        </p:txBody>
      </p:sp>
      <p:sp>
        <p:nvSpPr>
          <p:cNvPr id="3" name="Content Placeholder 2">
            <a:extLst>
              <a:ext uri="{FF2B5EF4-FFF2-40B4-BE49-F238E27FC236}">
                <a16:creationId xmlns:a16="http://schemas.microsoft.com/office/drawing/2014/main" id="{65EDD226-2961-A24A-8396-EB51A27971C7}"/>
              </a:ext>
            </a:extLst>
          </p:cNvPr>
          <p:cNvSpPr>
            <a:spLocks noGrp="1"/>
          </p:cNvSpPr>
          <p:nvPr>
            <p:ph idx="1"/>
          </p:nvPr>
        </p:nvSpPr>
        <p:spPr/>
        <p:txBody>
          <a:bodyPr>
            <a:noAutofit/>
          </a:bodyPr>
          <a:lstStyle/>
          <a:p>
            <a:pPr marL="228600" indent="-228600">
              <a:lnSpc>
                <a:spcPct val="120000"/>
              </a:lnSpc>
              <a:spcBef>
                <a:spcPts val="0"/>
              </a:spcBef>
              <a:spcAft>
                <a:spcPts val="600"/>
              </a:spcAft>
              <a:buFont typeface="Arial" panose="020B0604020202020204" pitchFamily="34" charset="0"/>
              <a:buChar char="•"/>
            </a:pPr>
            <a:r>
              <a:rPr lang="en-US"/>
              <a:t>Three divisions offer opportunities for </a:t>
            </a:r>
            <a:r>
              <a:rPr lang="en-US" err="1"/>
              <a:t>SmallSat</a:t>
            </a:r>
            <a:r>
              <a:rPr lang="en-US"/>
              <a:t> or CubeSat missions through “Research Opportunities and Space and Earth Science (ROSES)”</a:t>
            </a:r>
          </a:p>
          <a:p>
            <a:pPr marL="685800" lvl="2" indent="-228600">
              <a:lnSpc>
                <a:spcPct val="120000"/>
              </a:lnSpc>
              <a:spcBef>
                <a:spcPts val="0"/>
              </a:spcBef>
              <a:spcAft>
                <a:spcPts val="600"/>
              </a:spcAft>
              <a:buFont typeface="Arial" panose="020B0604020202020204" pitchFamily="34" charset="0"/>
              <a:buChar char="•"/>
            </a:pPr>
            <a:r>
              <a:rPr lang="en-US"/>
              <a:t>Astrophysics solicits science investigations and/or technology development utilizing payloads flown on CubeSats ” through  “Astrophysics Research and Analysis (APRA)” program</a:t>
            </a:r>
          </a:p>
          <a:p>
            <a:pPr marL="685800" lvl="2" indent="-228600">
              <a:lnSpc>
                <a:spcPct val="120000"/>
              </a:lnSpc>
              <a:spcBef>
                <a:spcPts val="0"/>
              </a:spcBef>
              <a:spcAft>
                <a:spcPts val="600"/>
              </a:spcAft>
              <a:buFont typeface="Arial" panose="020B0604020202020204" pitchFamily="34" charset="0"/>
              <a:buChar char="•"/>
            </a:pPr>
            <a:r>
              <a:rPr lang="en-US"/>
              <a:t>Earth Science solicits for the demonstration of new technologies and/or Earth science measurements from CubeSats through the “In-Space Validation of Earth Science Technologies (</a:t>
            </a:r>
            <a:r>
              <a:rPr lang="en-US" err="1"/>
              <a:t>InVEST</a:t>
            </a:r>
            <a:r>
              <a:rPr lang="en-US"/>
              <a:t>)” program</a:t>
            </a:r>
          </a:p>
          <a:p>
            <a:pPr marL="685800" lvl="2" indent="-228600">
              <a:lnSpc>
                <a:spcPct val="120000"/>
              </a:lnSpc>
              <a:spcBef>
                <a:spcPts val="0"/>
              </a:spcBef>
              <a:spcAft>
                <a:spcPts val="600"/>
              </a:spcAft>
              <a:buFont typeface="Arial" panose="020B0604020202020204" pitchFamily="34" charset="0"/>
              <a:buChar char="•"/>
            </a:pPr>
            <a:r>
              <a:rPr lang="en-US"/>
              <a:t>Heliophysics solicits  technology and associated science investigations with instruments flown on SmallSats or payloads on the International Space Station (ISS), or other rideshare opportunities through the “Heliophysics Flight Opportunities for Research and Technology (H-FORT)” program</a:t>
            </a:r>
          </a:p>
        </p:txBody>
      </p:sp>
    </p:spTree>
    <p:extLst>
      <p:ext uri="{BB962C8B-B14F-4D97-AF65-F5344CB8AC3E}">
        <p14:creationId xmlns:p14="http://schemas.microsoft.com/office/powerpoint/2010/main" val="311417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9BA2D-7F47-E86A-AD30-085E53A0D604}"/>
              </a:ext>
            </a:extLst>
          </p:cNvPr>
          <p:cNvSpPr>
            <a:spLocks noGrp="1"/>
          </p:cNvSpPr>
          <p:nvPr>
            <p:ph type="body" sz="quarter" idx="15"/>
          </p:nvPr>
        </p:nvSpPr>
        <p:spPr>
          <a:xfrm>
            <a:off x="6930390" y="3538095"/>
            <a:ext cx="2067686" cy="584775"/>
          </a:xfrm>
        </p:spPr>
        <p:txBody>
          <a:bodyPr vert="horz" wrap="square" lIns="91440" tIns="45720" rIns="91440" bIns="45720" rtlCol="0" anchor="ctr" anchorCtr="0">
            <a:spAutoFit/>
          </a:bodyPr>
          <a:lstStyle/>
          <a:p>
            <a:pPr>
              <a:spcBef>
                <a:spcPts val="0"/>
              </a:spcBef>
              <a:spcAft>
                <a:spcPts val="600"/>
              </a:spcAft>
            </a:pPr>
            <a:r>
              <a:rPr lang="en-US" dirty="0">
                <a:latin typeface="Arial"/>
                <a:cs typeface="Arial"/>
              </a:rPr>
              <a:t>EFFECTIVE LEADERSHIP</a:t>
            </a:r>
          </a:p>
        </p:txBody>
      </p:sp>
      <p:sp>
        <p:nvSpPr>
          <p:cNvPr id="5" name="Text Placeholder 4">
            <a:extLst>
              <a:ext uri="{FF2B5EF4-FFF2-40B4-BE49-F238E27FC236}">
                <a16:creationId xmlns:a16="http://schemas.microsoft.com/office/drawing/2014/main" id="{6DB27CB9-6122-B5DE-AA26-F51AAF2F8F02}"/>
              </a:ext>
            </a:extLst>
          </p:cNvPr>
          <p:cNvSpPr>
            <a:spLocks noGrp="1"/>
          </p:cNvSpPr>
          <p:nvPr>
            <p:ph type="body" sz="quarter" idx="18"/>
          </p:nvPr>
        </p:nvSpPr>
        <p:spPr>
          <a:xfrm>
            <a:off x="6930390" y="1672347"/>
            <a:ext cx="2341676" cy="357604"/>
          </a:xfrm>
        </p:spPr>
        <p:txBody>
          <a:bodyPr anchor="ctr" anchorCtr="0"/>
          <a:lstStyle/>
          <a:p>
            <a:pPr>
              <a:spcBef>
                <a:spcPts val="0"/>
              </a:spcBef>
            </a:pPr>
            <a:r>
              <a:rPr lang="en-US"/>
              <a:t>INTRODUCTION</a:t>
            </a:r>
          </a:p>
        </p:txBody>
      </p:sp>
      <p:sp>
        <p:nvSpPr>
          <p:cNvPr id="8" name="Text Placeholder 7">
            <a:extLst>
              <a:ext uri="{FF2B5EF4-FFF2-40B4-BE49-F238E27FC236}">
                <a16:creationId xmlns:a16="http://schemas.microsoft.com/office/drawing/2014/main" id="{4B9A1360-34DB-E978-760B-AF5B364522DD}"/>
              </a:ext>
            </a:extLst>
          </p:cNvPr>
          <p:cNvSpPr>
            <a:spLocks noGrp="1"/>
          </p:cNvSpPr>
          <p:nvPr>
            <p:ph type="body" sz="quarter" idx="21"/>
          </p:nvPr>
        </p:nvSpPr>
        <p:spPr>
          <a:xfrm>
            <a:off x="6949440" y="2582672"/>
            <a:ext cx="1905726" cy="584775"/>
          </a:xfrm>
        </p:spPr>
        <p:txBody>
          <a:bodyPr anchor="ctr" anchorCtr="0"/>
          <a:lstStyle/>
          <a:p>
            <a:pPr>
              <a:spcBef>
                <a:spcPts val="0"/>
              </a:spcBef>
            </a:pPr>
            <a:r>
              <a:rPr lang="en-US"/>
              <a:t>SO YOU WANT TO BE A PI?</a:t>
            </a:r>
          </a:p>
        </p:txBody>
      </p:sp>
      <p:sp>
        <p:nvSpPr>
          <p:cNvPr id="17" name="Text Placeholder 16">
            <a:extLst>
              <a:ext uri="{FF2B5EF4-FFF2-40B4-BE49-F238E27FC236}">
                <a16:creationId xmlns:a16="http://schemas.microsoft.com/office/drawing/2014/main" id="{99C55583-1F20-E4C2-9FE2-D7C6DF2F1433}"/>
              </a:ext>
            </a:extLst>
          </p:cNvPr>
          <p:cNvSpPr>
            <a:spLocks noGrp="1"/>
          </p:cNvSpPr>
          <p:nvPr>
            <p:ph type="body" sz="quarter" idx="30"/>
          </p:nvPr>
        </p:nvSpPr>
        <p:spPr>
          <a:xfrm>
            <a:off x="9966960" y="1557318"/>
            <a:ext cx="1691672" cy="584775"/>
          </a:xfrm>
        </p:spPr>
        <p:txBody>
          <a:bodyPr vert="horz" wrap="square" lIns="91440" tIns="45720" rIns="91440" bIns="45720" rtlCol="0" anchor="t">
            <a:spAutoFit/>
          </a:bodyPr>
          <a:lstStyle/>
          <a:p>
            <a:r>
              <a:rPr lang="en-US" dirty="0">
                <a:solidFill>
                  <a:srgbClr val="FFFFFF"/>
                </a:solidFill>
                <a:latin typeface="Arial"/>
                <a:cs typeface="Arial"/>
              </a:rPr>
              <a:t>GETTING TO SPACE</a:t>
            </a:r>
            <a:endParaRPr lang="en-US" dirty="0"/>
          </a:p>
        </p:txBody>
      </p:sp>
      <p:sp>
        <p:nvSpPr>
          <p:cNvPr id="19" name="Text Placeholder 18">
            <a:extLst>
              <a:ext uri="{FF2B5EF4-FFF2-40B4-BE49-F238E27FC236}">
                <a16:creationId xmlns:a16="http://schemas.microsoft.com/office/drawing/2014/main" id="{40E3E77A-3377-9C7F-6978-04160967ADC3}"/>
              </a:ext>
            </a:extLst>
          </p:cNvPr>
          <p:cNvSpPr>
            <a:spLocks noGrp="1"/>
          </p:cNvSpPr>
          <p:nvPr>
            <p:ph type="body" sz="quarter" idx="32"/>
          </p:nvPr>
        </p:nvSpPr>
        <p:spPr>
          <a:xfrm>
            <a:off x="9052560" y="1526541"/>
            <a:ext cx="830131" cy="646331"/>
          </a:xfrm>
        </p:spPr>
        <p:txBody>
          <a:bodyPr anchor="ctr" anchorCtr="0"/>
          <a:lstStyle/>
          <a:p>
            <a:r>
              <a:rPr lang="en-US" sz="3600">
                <a:latin typeface="Arial"/>
                <a:cs typeface="Arial"/>
              </a:rPr>
              <a:t>04</a:t>
            </a:r>
            <a:endParaRPr lang="en-US" sz="3600"/>
          </a:p>
        </p:txBody>
      </p:sp>
      <p:sp>
        <p:nvSpPr>
          <p:cNvPr id="20" name="Text Placeholder 19">
            <a:extLst>
              <a:ext uri="{FF2B5EF4-FFF2-40B4-BE49-F238E27FC236}">
                <a16:creationId xmlns:a16="http://schemas.microsoft.com/office/drawing/2014/main" id="{EA230888-219E-A830-DED7-F0D8DC5D5051}"/>
              </a:ext>
            </a:extLst>
          </p:cNvPr>
          <p:cNvSpPr>
            <a:spLocks noGrp="1"/>
          </p:cNvSpPr>
          <p:nvPr>
            <p:ph type="body" sz="quarter" idx="14"/>
          </p:nvPr>
        </p:nvSpPr>
        <p:spPr>
          <a:xfrm>
            <a:off x="6094596" y="626688"/>
            <a:ext cx="5412227" cy="584775"/>
          </a:xfrm>
        </p:spPr>
        <p:txBody>
          <a:bodyPr/>
          <a:lstStyle/>
          <a:p>
            <a:pPr algn="ctr"/>
            <a:r>
              <a:rPr lang="en-US" sz="3200" spc="80">
                <a:latin typeface="Arial Narrow" panose="020B0604020202020204" pitchFamily="34" charset="0"/>
                <a:cs typeface="Arial Narrow" panose="020B0604020202020204" pitchFamily="34" charset="0"/>
              </a:rPr>
              <a:t>AGENDA</a:t>
            </a:r>
          </a:p>
        </p:txBody>
      </p:sp>
      <p:sp>
        <p:nvSpPr>
          <p:cNvPr id="26" name="Text Placeholder 7">
            <a:extLst>
              <a:ext uri="{FF2B5EF4-FFF2-40B4-BE49-F238E27FC236}">
                <a16:creationId xmlns:a16="http://schemas.microsoft.com/office/drawing/2014/main" id="{32E674C7-E2AE-1F29-48DE-00E244A4AFA4}"/>
              </a:ext>
            </a:extLst>
          </p:cNvPr>
          <p:cNvSpPr txBox="1">
            <a:spLocks/>
          </p:cNvSpPr>
          <p:nvPr/>
        </p:nvSpPr>
        <p:spPr>
          <a:xfrm>
            <a:off x="9970908" y="2656660"/>
            <a:ext cx="2080076" cy="338554"/>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8" name="Text Placeholder 9">
            <a:extLst>
              <a:ext uri="{FF2B5EF4-FFF2-40B4-BE49-F238E27FC236}">
                <a16:creationId xmlns:a16="http://schemas.microsoft.com/office/drawing/2014/main" id="{3976BB76-C2D5-C46E-3120-F4A7716B54C2}"/>
              </a:ext>
            </a:extLst>
          </p:cNvPr>
          <p:cNvSpPr txBox="1">
            <a:spLocks/>
          </p:cNvSpPr>
          <p:nvPr/>
        </p:nvSpPr>
        <p:spPr>
          <a:xfrm>
            <a:off x="9052560" y="2534825"/>
            <a:ext cx="830131" cy="646331"/>
          </a:xfrm>
          <a:prstGeom prst="rect">
            <a:avLst/>
          </a:prstGeom>
        </p:spPr>
        <p:txBody>
          <a:bodyPr vert="horz" lIns="91440" tIns="45720" rIns="91440" bIns="45720" rtlCol="0" anchor="ctr" anchorCtr="0">
            <a:spAutoFit/>
          </a:bodyPr>
          <a:lstStyle>
            <a:lvl1pPr marL="0" indent="0" algn="r" defTabSz="914400" rtl="0" eaLnBrk="1" latinLnBrk="0" hangingPunct="1">
              <a:lnSpc>
                <a:spcPct val="100000"/>
              </a:lnSpc>
              <a:spcBef>
                <a:spcPts val="1000"/>
              </a:spcBef>
              <a:buFont typeface="Arial" panose="020B0604020202020204" pitchFamily="34" charset="0"/>
              <a:buNone/>
              <a:defRPr sz="44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latin typeface="Arial"/>
                <a:cs typeface="Arial"/>
              </a:rPr>
              <a:t>05</a:t>
            </a:r>
            <a:endParaRPr lang="en-US" sz="3600"/>
          </a:p>
        </p:txBody>
      </p:sp>
      <p:sp>
        <p:nvSpPr>
          <p:cNvPr id="34" name="TextBox 33">
            <a:extLst>
              <a:ext uri="{FF2B5EF4-FFF2-40B4-BE49-F238E27FC236}">
                <a16:creationId xmlns:a16="http://schemas.microsoft.com/office/drawing/2014/main" id="{20CDD96F-E878-2626-5A57-9B66112E2C33}"/>
              </a:ext>
            </a:extLst>
          </p:cNvPr>
          <p:cNvSpPr txBox="1"/>
          <p:nvPr/>
        </p:nvSpPr>
        <p:spPr>
          <a:xfrm>
            <a:off x="9966960" y="2555631"/>
            <a:ext cx="1613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Arial"/>
                <a:cs typeface="Arial"/>
              </a:rPr>
              <a:t>FINAL THOUGHTS</a:t>
            </a:r>
            <a:endParaRPr lang="en-US" sz="1600" b="1" dirty="0">
              <a:solidFill>
                <a:schemeClr val="bg1"/>
              </a:solidFill>
              <a:latin typeface="Arial" panose="020B0604020202020204" pitchFamily="34" charset="0"/>
              <a:cs typeface="Arial" panose="020B0604020202020204" pitchFamily="34" charset="0"/>
            </a:endParaRPr>
          </a:p>
        </p:txBody>
      </p:sp>
      <p:sp>
        <p:nvSpPr>
          <p:cNvPr id="14" name="Text Placeholder 9">
            <a:extLst>
              <a:ext uri="{FF2B5EF4-FFF2-40B4-BE49-F238E27FC236}">
                <a16:creationId xmlns:a16="http://schemas.microsoft.com/office/drawing/2014/main" id="{22C7F0C7-F44C-B445-AA10-E264EFC442C0}"/>
              </a:ext>
            </a:extLst>
          </p:cNvPr>
          <p:cNvSpPr txBox="1">
            <a:spLocks/>
          </p:cNvSpPr>
          <p:nvPr/>
        </p:nvSpPr>
        <p:spPr>
          <a:xfrm>
            <a:off x="6133956" y="1557164"/>
            <a:ext cx="830131" cy="646331"/>
          </a:xfrm>
          <a:prstGeom prst="rect">
            <a:avLst/>
          </a:prstGeom>
        </p:spPr>
        <p:txBody>
          <a:bodyPr vert="horz" lIns="91440" tIns="45720" rIns="91440" bIns="45720" rtlCol="0" anchor="ctr" anchorCtr="0">
            <a:spAutoFit/>
          </a:bodyPr>
          <a:lstStyle>
            <a:lvl1pPr marL="0" indent="0" algn="r" defTabSz="914400" rtl="0" eaLnBrk="1" latinLnBrk="0" hangingPunct="1">
              <a:lnSpc>
                <a:spcPct val="100000"/>
              </a:lnSpc>
              <a:spcBef>
                <a:spcPts val="1000"/>
              </a:spcBef>
              <a:buFont typeface="Arial" panose="020B0604020202020204" pitchFamily="34" charset="0"/>
              <a:buNone/>
              <a:defRPr sz="44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latin typeface="Arial"/>
                <a:cs typeface="Arial"/>
              </a:rPr>
              <a:t>01</a:t>
            </a:r>
            <a:endParaRPr lang="en-US" sz="3600"/>
          </a:p>
        </p:txBody>
      </p:sp>
      <p:sp>
        <p:nvSpPr>
          <p:cNvPr id="15" name="Text Placeholder 9">
            <a:extLst>
              <a:ext uri="{FF2B5EF4-FFF2-40B4-BE49-F238E27FC236}">
                <a16:creationId xmlns:a16="http://schemas.microsoft.com/office/drawing/2014/main" id="{D0F42749-23A6-D31C-82BF-65131BB98AD8}"/>
              </a:ext>
            </a:extLst>
          </p:cNvPr>
          <p:cNvSpPr txBox="1">
            <a:spLocks/>
          </p:cNvSpPr>
          <p:nvPr/>
        </p:nvSpPr>
        <p:spPr>
          <a:xfrm>
            <a:off x="6090823" y="2577956"/>
            <a:ext cx="830131" cy="646331"/>
          </a:xfrm>
          <a:prstGeom prst="rect">
            <a:avLst/>
          </a:prstGeom>
        </p:spPr>
        <p:txBody>
          <a:bodyPr vert="horz" lIns="91440" tIns="45720" rIns="91440" bIns="45720" rtlCol="0" anchor="ctr" anchorCtr="0">
            <a:spAutoFit/>
          </a:bodyPr>
          <a:lstStyle>
            <a:lvl1pPr marL="0" indent="0" algn="r" defTabSz="914400" rtl="0" eaLnBrk="1" latinLnBrk="0" hangingPunct="1">
              <a:lnSpc>
                <a:spcPct val="100000"/>
              </a:lnSpc>
              <a:spcBef>
                <a:spcPts val="1000"/>
              </a:spcBef>
              <a:buFont typeface="Arial" panose="020B0604020202020204" pitchFamily="34" charset="0"/>
              <a:buNone/>
              <a:defRPr sz="44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latin typeface="Arial"/>
                <a:cs typeface="Arial"/>
              </a:rPr>
              <a:t>02</a:t>
            </a:r>
            <a:endParaRPr lang="en-US" sz="3600"/>
          </a:p>
        </p:txBody>
      </p:sp>
      <p:sp>
        <p:nvSpPr>
          <p:cNvPr id="16" name="Text Placeholder 9">
            <a:extLst>
              <a:ext uri="{FF2B5EF4-FFF2-40B4-BE49-F238E27FC236}">
                <a16:creationId xmlns:a16="http://schemas.microsoft.com/office/drawing/2014/main" id="{C519ABB9-AB35-1D42-46B1-37CC582621F3}"/>
              </a:ext>
            </a:extLst>
          </p:cNvPr>
          <p:cNvSpPr txBox="1">
            <a:spLocks/>
          </p:cNvSpPr>
          <p:nvPr/>
        </p:nvSpPr>
        <p:spPr>
          <a:xfrm>
            <a:off x="6090823" y="3541238"/>
            <a:ext cx="830131" cy="646331"/>
          </a:xfrm>
          <a:prstGeom prst="rect">
            <a:avLst/>
          </a:prstGeom>
        </p:spPr>
        <p:txBody>
          <a:bodyPr vert="horz" lIns="91440" tIns="45720" rIns="91440" bIns="45720" rtlCol="0" anchor="ctr" anchorCtr="0">
            <a:spAutoFit/>
          </a:bodyPr>
          <a:lstStyle>
            <a:lvl1pPr marL="0" indent="0" algn="r" defTabSz="914400" rtl="0" eaLnBrk="1" latinLnBrk="0" hangingPunct="1">
              <a:lnSpc>
                <a:spcPct val="100000"/>
              </a:lnSpc>
              <a:spcBef>
                <a:spcPts val="1000"/>
              </a:spcBef>
              <a:buFont typeface="Arial" panose="020B0604020202020204" pitchFamily="34" charset="0"/>
              <a:buNone/>
              <a:defRPr sz="44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latin typeface="Arial"/>
                <a:cs typeface="Arial"/>
              </a:rPr>
              <a:t>03</a:t>
            </a:r>
            <a:endParaRPr lang="en-US" sz="3600"/>
          </a:p>
        </p:txBody>
      </p:sp>
    </p:spTree>
    <p:extLst>
      <p:ext uri="{BB962C8B-B14F-4D97-AF65-F5344CB8AC3E}">
        <p14:creationId xmlns:p14="http://schemas.microsoft.com/office/powerpoint/2010/main" val="2375176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6494-6245-D9A0-6163-E60CAF69AE75}"/>
              </a:ext>
            </a:extLst>
          </p:cNvPr>
          <p:cNvSpPr>
            <a:spLocks noGrp="1"/>
          </p:cNvSpPr>
          <p:nvPr>
            <p:ph type="title"/>
          </p:nvPr>
        </p:nvSpPr>
        <p:spPr/>
        <p:txBody>
          <a:bodyPr/>
          <a:lstStyle/>
          <a:p>
            <a:r>
              <a:rPr lang="en-US"/>
              <a:t>Sounding Rockets</a:t>
            </a:r>
          </a:p>
        </p:txBody>
      </p:sp>
      <p:pic>
        <p:nvPicPr>
          <p:cNvPr id="12" name="Picture 11" descr="A green aurora borealis in the sky&#10;&#10;Description automatically generated">
            <a:extLst>
              <a:ext uri="{FF2B5EF4-FFF2-40B4-BE49-F238E27FC236}">
                <a16:creationId xmlns:a16="http://schemas.microsoft.com/office/drawing/2014/main" id="{E0C87030-B00A-065E-EB9E-AC61FC37894E}"/>
              </a:ext>
            </a:extLst>
          </p:cNvPr>
          <p:cNvPicPr>
            <a:picLocks noChangeAspect="1"/>
          </p:cNvPicPr>
          <p:nvPr/>
        </p:nvPicPr>
        <p:blipFill rotWithShape="1">
          <a:blip r:embed="rId2"/>
          <a:srcRect t="8333"/>
          <a:stretch/>
        </p:blipFill>
        <p:spPr>
          <a:xfrm>
            <a:off x="2126089" y="1460403"/>
            <a:ext cx="7351321" cy="4492500"/>
          </a:xfrm>
          <a:prstGeom prst="rect">
            <a:avLst/>
          </a:prstGeom>
          <a:ln w="3175">
            <a:solidFill>
              <a:schemeClr val="bg1"/>
            </a:solidFill>
          </a:ln>
        </p:spPr>
      </p:pic>
      <p:sp>
        <p:nvSpPr>
          <p:cNvPr id="16" name="TextBox 15">
            <a:extLst>
              <a:ext uri="{FF2B5EF4-FFF2-40B4-BE49-F238E27FC236}">
                <a16:creationId xmlns:a16="http://schemas.microsoft.com/office/drawing/2014/main" id="{7F37FFCF-0ED9-BFB1-4EA6-BBAA5C472015}"/>
              </a:ext>
            </a:extLst>
          </p:cNvPr>
          <p:cNvSpPr txBox="1"/>
          <p:nvPr/>
        </p:nvSpPr>
        <p:spPr>
          <a:xfrm>
            <a:off x="2019214" y="5976653"/>
            <a:ext cx="6758309" cy="461665"/>
          </a:xfrm>
          <a:prstGeom prst="rect">
            <a:avLst/>
          </a:prstGeom>
          <a:noFill/>
        </p:spPr>
        <p:txBody>
          <a:bodyPr wrap="square">
            <a:spAutoFit/>
          </a:bodyPr>
          <a:lstStyle/>
          <a:p>
            <a:r>
              <a:rPr lang="en-US" sz="1200" b="0" i="0">
                <a:solidFill>
                  <a:schemeClr val="bg1"/>
                </a:solidFill>
                <a:effectLst/>
                <a:latin typeface="Arial" panose="020B0604020202020204" pitchFamily="34" charset="0"/>
                <a:cs typeface="Arial" panose="020B0604020202020204" pitchFamily="34" charset="0"/>
              </a:rPr>
              <a:t>The Ground-to-Rocket Electrodynamics – Electron Correlative Experiment (GREECE</a:t>
            </a:r>
            <a:r>
              <a:rPr lang="en-US" sz="1200">
                <a:solidFill>
                  <a:schemeClr val="bg1"/>
                </a:solidFill>
                <a:latin typeface="Arial" panose="020B0604020202020204" pitchFamily="34" charset="0"/>
                <a:cs typeface="Arial" panose="020B0604020202020204" pitchFamily="34" charset="0"/>
              </a:rPr>
              <a:t>)</a:t>
            </a:r>
            <a:r>
              <a:rPr lang="en-US" sz="1200" b="0" i="0">
                <a:solidFill>
                  <a:schemeClr val="bg1"/>
                </a:solidFill>
                <a:effectLst/>
                <a:latin typeface="Arial" panose="020B0604020202020204" pitchFamily="34" charset="0"/>
                <a:cs typeface="Arial" panose="020B0604020202020204" pitchFamily="34" charset="0"/>
              </a:rPr>
              <a:t> sounding rocket mission </a:t>
            </a:r>
            <a:r>
              <a:rPr lang="en-US" sz="1200" b="0" i="1">
                <a:solidFill>
                  <a:schemeClr val="bg1"/>
                </a:solidFill>
                <a:effectLst/>
                <a:latin typeface="Arial" panose="020B0604020202020204" pitchFamily="34" charset="0"/>
                <a:cs typeface="Arial" panose="020B0604020202020204" pitchFamily="34" charset="0"/>
              </a:rPr>
              <a:t>studies how certain structures form in the aurora</a:t>
            </a:r>
            <a:endParaRPr lang="en-US" sz="1200" i="1">
              <a:solidFill>
                <a:schemeClr val="bg1"/>
              </a:solidFill>
              <a:latin typeface="Arial" panose="020B0604020202020204" pitchFamily="34" charset="0"/>
              <a:cs typeface="Arial" panose="020B0604020202020204" pitchFamily="34" charset="0"/>
            </a:endParaRPr>
          </a:p>
        </p:txBody>
      </p:sp>
      <p:sp>
        <p:nvSpPr>
          <p:cNvPr id="17" name="Text Placeholder 3">
            <a:extLst>
              <a:ext uri="{FF2B5EF4-FFF2-40B4-BE49-F238E27FC236}">
                <a16:creationId xmlns:a16="http://schemas.microsoft.com/office/drawing/2014/main" id="{6F45336A-355B-53BA-CFEC-DBCC8496FC13}"/>
              </a:ext>
            </a:extLst>
          </p:cNvPr>
          <p:cNvSpPr>
            <a:spLocks noGrp="1"/>
          </p:cNvSpPr>
          <p:nvPr>
            <p:ph type="body" sz="quarter" idx="15"/>
          </p:nvPr>
        </p:nvSpPr>
        <p:spPr>
          <a:xfrm>
            <a:off x="630275" y="77285"/>
            <a:ext cx="3207174" cy="338554"/>
          </a:xfrm>
        </p:spPr>
        <p:txBody>
          <a:bodyPr vert="horz" lIns="91440" tIns="45720" rIns="91440" bIns="45720" rtlCol="0" anchor="t">
            <a:spAutoFit/>
          </a:bodyPr>
          <a:lstStyle/>
          <a:p>
            <a:endParaRPr lang="en-US"/>
          </a:p>
        </p:txBody>
      </p:sp>
    </p:spTree>
    <p:extLst>
      <p:ext uri="{BB962C8B-B14F-4D97-AF65-F5344CB8AC3E}">
        <p14:creationId xmlns:p14="http://schemas.microsoft.com/office/powerpoint/2010/main" val="352673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0926-0633-B06B-CCB6-737088943D76}"/>
              </a:ext>
            </a:extLst>
          </p:cNvPr>
          <p:cNvSpPr>
            <a:spLocks noGrp="1"/>
          </p:cNvSpPr>
          <p:nvPr>
            <p:ph type="title"/>
          </p:nvPr>
        </p:nvSpPr>
        <p:spPr/>
        <p:txBody>
          <a:bodyPr/>
          <a:lstStyle/>
          <a:p>
            <a:r>
              <a:rPr lang="en-US"/>
              <a:t>Scientific Balloons</a:t>
            </a:r>
          </a:p>
        </p:txBody>
      </p:sp>
      <p:pic>
        <p:nvPicPr>
          <p:cNvPr id="5" name="Picture 4" descr="A pink and purple nebula in space&#10;&#10;Description automatically generated">
            <a:extLst>
              <a:ext uri="{FF2B5EF4-FFF2-40B4-BE49-F238E27FC236}">
                <a16:creationId xmlns:a16="http://schemas.microsoft.com/office/drawing/2014/main" id="{6135798D-B52E-3DBC-1421-8994D9DE57B4}"/>
              </a:ext>
            </a:extLst>
          </p:cNvPr>
          <p:cNvPicPr>
            <a:picLocks noChangeAspect="1"/>
          </p:cNvPicPr>
          <p:nvPr/>
        </p:nvPicPr>
        <p:blipFill rotWithShape="1">
          <a:blip r:embed="rId2"/>
          <a:srcRect l="6857" t="3286" r="3065"/>
          <a:stretch/>
        </p:blipFill>
        <p:spPr>
          <a:xfrm>
            <a:off x="723901" y="1376875"/>
            <a:ext cx="6246916" cy="4485379"/>
          </a:xfrm>
          <a:prstGeom prst="rect">
            <a:avLst/>
          </a:prstGeom>
          <a:ln w="3175">
            <a:solidFill>
              <a:schemeClr val="bg1"/>
            </a:solidFill>
          </a:ln>
        </p:spPr>
      </p:pic>
      <p:sp>
        <p:nvSpPr>
          <p:cNvPr id="6" name="TextBox 5">
            <a:extLst>
              <a:ext uri="{FF2B5EF4-FFF2-40B4-BE49-F238E27FC236}">
                <a16:creationId xmlns:a16="http://schemas.microsoft.com/office/drawing/2014/main" id="{17F5818C-2FE2-C6CC-62E9-C1A68D2156A2}"/>
              </a:ext>
            </a:extLst>
          </p:cNvPr>
          <p:cNvSpPr txBox="1"/>
          <p:nvPr/>
        </p:nvSpPr>
        <p:spPr>
          <a:xfrm>
            <a:off x="654025" y="5892977"/>
            <a:ext cx="3537965" cy="430887"/>
          </a:xfrm>
          <a:prstGeom prst="rect">
            <a:avLst/>
          </a:prstGeom>
          <a:noFill/>
        </p:spPr>
        <p:txBody>
          <a:bodyPr wrap="square" rtlCol="0">
            <a:spAutoFit/>
          </a:bodyPr>
          <a:lstStyle/>
          <a:p>
            <a:r>
              <a:rPr lang="en-US" sz="1100" i="1">
                <a:solidFill>
                  <a:schemeClr val="bg1"/>
                </a:solidFill>
                <a:latin typeface="Arial" panose="020B0604020202020204" pitchFamily="34" charset="0"/>
                <a:cs typeface="Arial" panose="020B0604020202020204" pitchFamily="34" charset="0"/>
              </a:rPr>
              <a:t>An image of the Tarantula Nebula taken by </a:t>
            </a:r>
            <a:r>
              <a:rPr lang="en-US" sz="1100" i="1" err="1">
                <a:solidFill>
                  <a:schemeClr val="bg1"/>
                </a:solidFill>
                <a:latin typeface="Arial" panose="020B0604020202020204" pitchFamily="34" charset="0"/>
                <a:cs typeface="Arial" panose="020B0604020202020204" pitchFamily="34" charset="0"/>
              </a:rPr>
              <a:t>SuperBIT</a:t>
            </a:r>
            <a:r>
              <a:rPr lang="en-US" sz="1100" i="1">
                <a:solidFill>
                  <a:schemeClr val="bg1"/>
                </a:solidFill>
                <a:latin typeface="Arial" panose="020B0604020202020204" pitchFamily="34" charset="0"/>
                <a:cs typeface="Arial" panose="020B0604020202020204" pitchFamily="34" charset="0"/>
              </a:rPr>
              <a:t>, a balloon-borne telescope</a:t>
            </a:r>
          </a:p>
        </p:txBody>
      </p:sp>
      <p:pic>
        <p:nvPicPr>
          <p:cNvPr id="7" name="Picture 6" descr="A hot air balloon in the snow&#10;&#10;Description automatically generated">
            <a:extLst>
              <a:ext uri="{FF2B5EF4-FFF2-40B4-BE49-F238E27FC236}">
                <a16:creationId xmlns:a16="http://schemas.microsoft.com/office/drawing/2014/main" id="{F486B8EC-0E12-533B-224E-916AA2173139}"/>
              </a:ext>
            </a:extLst>
          </p:cNvPr>
          <p:cNvPicPr>
            <a:picLocks noChangeAspect="1"/>
          </p:cNvPicPr>
          <p:nvPr/>
        </p:nvPicPr>
        <p:blipFill rotWithShape="1">
          <a:blip r:embed="rId3"/>
          <a:srcRect l="8652" t="3286" r="20100"/>
          <a:stretch/>
        </p:blipFill>
        <p:spPr>
          <a:xfrm>
            <a:off x="7062356" y="1376875"/>
            <a:ext cx="4405743" cy="4485379"/>
          </a:xfrm>
          <a:prstGeom prst="rect">
            <a:avLst/>
          </a:prstGeom>
          <a:ln w="3175">
            <a:solidFill>
              <a:schemeClr val="bg1"/>
            </a:solidFill>
          </a:ln>
        </p:spPr>
      </p:pic>
      <p:sp>
        <p:nvSpPr>
          <p:cNvPr id="8" name="TextBox 7">
            <a:extLst>
              <a:ext uri="{FF2B5EF4-FFF2-40B4-BE49-F238E27FC236}">
                <a16:creationId xmlns:a16="http://schemas.microsoft.com/office/drawing/2014/main" id="{1AAB5366-49A1-6E98-5A07-2A73A76433AF}"/>
              </a:ext>
            </a:extLst>
          </p:cNvPr>
          <p:cNvSpPr txBox="1"/>
          <p:nvPr/>
        </p:nvSpPr>
        <p:spPr>
          <a:xfrm>
            <a:off x="6959825" y="5887039"/>
            <a:ext cx="4689869" cy="600164"/>
          </a:xfrm>
          <a:prstGeom prst="rect">
            <a:avLst/>
          </a:prstGeom>
          <a:noFill/>
        </p:spPr>
        <p:txBody>
          <a:bodyPr wrap="square" rtlCol="0">
            <a:spAutoFit/>
          </a:bodyPr>
          <a:lstStyle/>
          <a:p>
            <a:r>
              <a:rPr lang="en-US" sz="1100" i="1">
                <a:solidFill>
                  <a:schemeClr val="bg1"/>
                </a:solidFill>
                <a:effectLst/>
                <a:latin typeface="Arial" panose="020B0604020202020204" pitchFamily="34" charset="0"/>
                <a:cs typeface="Arial" panose="020B0604020202020204" pitchFamily="34" charset="0"/>
              </a:rPr>
              <a:t>The Galactic/Extragalactic ULDB Spectroscopic Terahertz Observatory (GUSTO) mission will fly an Ultralong-Duration Balloon (ULDB) to study the Milky Way</a:t>
            </a:r>
          </a:p>
        </p:txBody>
      </p:sp>
      <p:sp>
        <p:nvSpPr>
          <p:cNvPr id="9" name="Text Placeholder 3">
            <a:extLst>
              <a:ext uri="{FF2B5EF4-FFF2-40B4-BE49-F238E27FC236}">
                <a16:creationId xmlns:a16="http://schemas.microsoft.com/office/drawing/2014/main" id="{2B68DDFE-2A1F-2A4E-EB87-D7EC643AB69B}"/>
              </a:ext>
            </a:extLst>
          </p:cNvPr>
          <p:cNvSpPr>
            <a:spLocks noGrp="1"/>
          </p:cNvSpPr>
          <p:nvPr>
            <p:ph type="body" sz="quarter" idx="15"/>
          </p:nvPr>
        </p:nvSpPr>
        <p:spPr>
          <a:xfrm>
            <a:off x="630275" y="77285"/>
            <a:ext cx="3207174" cy="338554"/>
          </a:xfrm>
        </p:spPr>
        <p:txBody>
          <a:bodyPr vert="horz" lIns="91440" tIns="45720" rIns="91440" bIns="45720" rtlCol="0" anchor="t">
            <a:spAutoFit/>
          </a:bodyPr>
          <a:lstStyle/>
          <a:p>
            <a:endParaRPr lang="en-US"/>
          </a:p>
        </p:txBody>
      </p:sp>
    </p:spTree>
    <p:extLst>
      <p:ext uri="{BB962C8B-B14F-4D97-AF65-F5344CB8AC3E}">
        <p14:creationId xmlns:p14="http://schemas.microsoft.com/office/powerpoint/2010/main" val="191390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7CF4-A277-9EEF-D10E-44E5A384FAC1}"/>
              </a:ext>
            </a:extLst>
          </p:cNvPr>
          <p:cNvSpPr>
            <a:spLocks noGrp="1"/>
          </p:cNvSpPr>
          <p:nvPr>
            <p:ph type="title"/>
          </p:nvPr>
        </p:nvSpPr>
        <p:spPr/>
        <p:txBody>
          <a:bodyPr/>
          <a:lstStyle/>
          <a:p>
            <a:r>
              <a:rPr lang="en-US">
                <a:latin typeface="Arial"/>
                <a:cs typeface="Arial"/>
              </a:rPr>
              <a:t>CubeSats</a:t>
            </a:r>
            <a:endParaRPr lang="en-US"/>
          </a:p>
        </p:txBody>
      </p:sp>
      <p:pic>
        <p:nvPicPr>
          <p:cNvPr id="5" name="Picture 2" descr="The Low-Latitude Ionosphere/Thermosphere Enhancements in Density (LLITED) mission will measure and study two features of the upper atmosphere: the equatorial temperature and wind anomaly (ETWA) that occurs in the neutral atmosphere, and the equatorial ionization anomaly (EIA) that occurs in the region containing charged particles. ">
            <a:extLst>
              <a:ext uri="{FF2B5EF4-FFF2-40B4-BE49-F238E27FC236}">
                <a16:creationId xmlns:a16="http://schemas.microsoft.com/office/drawing/2014/main" id="{83FDE1F1-9D5F-899B-C77F-737CA746B75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768" b="3549"/>
          <a:stretch/>
        </p:blipFill>
        <p:spPr bwMode="auto">
          <a:xfrm>
            <a:off x="723900" y="1638132"/>
            <a:ext cx="6202815" cy="3380421"/>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507DC1-96EC-8185-29F3-7181C8EBAF3A}"/>
              </a:ext>
            </a:extLst>
          </p:cNvPr>
          <p:cNvSpPr txBox="1"/>
          <p:nvPr/>
        </p:nvSpPr>
        <p:spPr>
          <a:xfrm>
            <a:off x="604909" y="5040109"/>
            <a:ext cx="586714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T</a:t>
            </a:r>
            <a:r>
              <a:rPr lang="en-US" sz="1200" i="1">
                <a:solidFill>
                  <a:schemeClr val="bg1"/>
                </a:solidFill>
                <a:effectLst/>
                <a:latin typeface="Arial" panose="020B0604020202020204" pitchFamily="34" charset="0"/>
                <a:cs typeface="Arial" panose="020B0604020202020204" pitchFamily="34" charset="0"/>
              </a:rPr>
              <a:t>he Low-Latitude Ionosphere/Thermosphere Enhancements in Density (LLITED)</a:t>
            </a:r>
            <a:endParaRPr lang="en-US" sz="1200">
              <a:solidFill>
                <a:schemeClr val="bg1"/>
              </a:solidFill>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C216F64C-DDB1-5F61-371B-F450C99787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56"/>
          <a:stretch/>
        </p:blipFill>
        <p:spPr bwMode="auto">
          <a:xfrm>
            <a:off x="7007926" y="1638132"/>
            <a:ext cx="4460174" cy="3380422"/>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0D7FCD-DDBA-C806-8922-96F2B07BD561}"/>
              </a:ext>
            </a:extLst>
          </p:cNvPr>
          <p:cNvSpPr txBox="1"/>
          <p:nvPr/>
        </p:nvSpPr>
        <p:spPr>
          <a:xfrm>
            <a:off x="6926715" y="5040109"/>
            <a:ext cx="4660376" cy="276999"/>
          </a:xfrm>
          <a:prstGeom prst="rect">
            <a:avLst/>
          </a:prstGeom>
          <a:noFill/>
        </p:spPr>
        <p:txBody>
          <a:bodyPr wrap="square">
            <a:spAutoFit/>
          </a:bodyPr>
          <a:lstStyle/>
          <a:p>
            <a:r>
              <a:rPr lang="en-US" sz="1200" i="1">
                <a:solidFill>
                  <a:schemeClr val="bg1"/>
                </a:solidFill>
                <a:effectLst/>
                <a:latin typeface="Arial" panose="020B0604020202020204" pitchFamily="34" charset="0"/>
                <a:cs typeface="Arial" panose="020B0604020202020204" pitchFamily="34" charset="0"/>
              </a:rPr>
              <a:t>The Scintillation Prediction Observations Research Task</a:t>
            </a:r>
            <a:r>
              <a:rPr lang="en-US" sz="1200" i="1">
                <a:solidFill>
                  <a:schemeClr val="bg1"/>
                </a:solidFill>
                <a:latin typeface="Arial" panose="020B0604020202020204" pitchFamily="34" charset="0"/>
                <a:cs typeface="Arial" panose="020B0604020202020204" pitchFamily="34" charset="0"/>
              </a:rPr>
              <a:t> (</a:t>
            </a:r>
            <a:r>
              <a:rPr lang="en-US" sz="1200" i="1">
                <a:solidFill>
                  <a:schemeClr val="bg1"/>
                </a:solidFill>
                <a:effectLst/>
                <a:latin typeface="Arial" panose="020B0604020202020204" pitchFamily="34" charset="0"/>
                <a:cs typeface="Arial" panose="020B0604020202020204" pitchFamily="34" charset="0"/>
              </a:rPr>
              <a:t>SPORT</a:t>
            </a:r>
            <a:r>
              <a:rPr lang="en-US" sz="1200" i="1">
                <a:solidFill>
                  <a:schemeClr val="bg1"/>
                </a:solidFill>
                <a:latin typeface="Arial" panose="020B0604020202020204" pitchFamily="34" charset="0"/>
                <a:cs typeface="Arial" panose="020B0604020202020204" pitchFamily="34" charset="0"/>
              </a:rPr>
              <a:t>)</a:t>
            </a:r>
          </a:p>
        </p:txBody>
      </p:sp>
      <p:sp>
        <p:nvSpPr>
          <p:cNvPr id="7" name="Left-Right Arrow 22">
            <a:extLst>
              <a:ext uri="{FF2B5EF4-FFF2-40B4-BE49-F238E27FC236}">
                <a16:creationId xmlns:a16="http://schemas.microsoft.com/office/drawing/2014/main" id="{69645392-6E5C-7000-A12A-21C5D1D59303}"/>
              </a:ext>
            </a:extLst>
          </p:cNvPr>
          <p:cNvSpPr/>
          <p:nvPr/>
        </p:nvSpPr>
        <p:spPr>
          <a:xfrm>
            <a:off x="702807" y="5557834"/>
            <a:ext cx="10824534" cy="1139343"/>
          </a:xfrm>
          <a:prstGeom prst="leftRightArrow">
            <a:avLst>
              <a:gd name="adj1" fmla="val 50000"/>
              <a:gd name="adj2" fmla="val 46795"/>
            </a:avLst>
          </a:prstGeom>
          <a:solidFill>
            <a:srgbClr val="B096CB">
              <a:alpha val="78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A14DC0-B1B6-A73E-38E8-492DCF375E97}"/>
              </a:ext>
            </a:extLst>
          </p:cNvPr>
          <p:cNvSpPr/>
          <p:nvPr/>
        </p:nvSpPr>
        <p:spPr>
          <a:xfrm>
            <a:off x="1285875" y="5829297"/>
            <a:ext cx="9712715" cy="584775"/>
          </a:xfrm>
          <a:prstGeom prst="rect">
            <a:avLst/>
          </a:prstGeom>
        </p:spPr>
        <p:txBody>
          <a:bodyPr wrap="square">
            <a:spAutoFit/>
          </a:bodyPr>
          <a:lstStyle/>
          <a:p>
            <a:pPr algn="ctr"/>
            <a:r>
              <a:rPr lang="en-US" sz="1600" i="1" err="1">
                <a:solidFill>
                  <a:schemeClr val="bg1"/>
                </a:solidFill>
                <a:latin typeface="Arial" panose="020B0604020202020204" pitchFamily="34" charset="0"/>
                <a:cs typeface="Arial" panose="020B0604020202020204" pitchFamily="34" charset="0"/>
              </a:rPr>
              <a:t>SmallSat</a:t>
            </a:r>
            <a:r>
              <a:rPr lang="en-US" sz="1600" i="1">
                <a:solidFill>
                  <a:schemeClr val="bg1"/>
                </a:solidFill>
                <a:latin typeface="Arial" panose="020B0604020202020204" pitchFamily="34" charset="0"/>
                <a:cs typeface="Arial" panose="020B0604020202020204" pitchFamily="34" charset="0"/>
              </a:rPr>
              <a:t>/CubeSat commercial engagement opportunities are essential to </a:t>
            </a:r>
          </a:p>
          <a:p>
            <a:pPr algn="ctr"/>
            <a:r>
              <a:rPr lang="en-US" sz="1600" i="1">
                <a:solidFill>
                  <a:schemeClr val="bg1"/>
                </a:solidFill>
                <a:latin typeface="Arial" panose="020B0604020202020204" pitchFamily="34" charset="0"/>
                <a:cs typeface="Arial" panose="020B0604020202020204" pitchFamily="34" charset="0"/>
              </a:rPr>
              <a:t>NASA Science’s balanced portfolio, achieving distinct science objectives</a:t>
            </a:r>
          </a:p>
        </p:txBody>
      </p:sp>
      <p:sp>
        <p:nvSpPr>
          <p:cNvPr id="12" name="Text Placeholder 3">
            <a:extLst>
              <a:ext uri="{FF2B5EF4-FFF2-40B4-BE49-F238E27FC236}">
                <a16:creationId xmlns:a16="http://schemas.microsoft.com/office/drawing/2014/main" id="{1DB034B0-EBC0-FDBF-5CDD-1FA5E07FD723}"/>
              </a:ext>
            </a:extLst>
          </p:cNvPr>
          <p:cNvSpPr>
            <a:spLocks noGrp="1"/>
          </p:cNvSpPr>
          <p:nvPr>
            <p:ph type="body" sz="quarter" idx="15"/>
          </p:nvPr>
        </p:nvSpPr>
        <p:spPr>
          <a:xfrm>
            <a:off x="630275" y="77285"/>
            <a:ext cx="3207174" cy="338554"/>
          </a:xfrm>
        </p:spPr>
        <p:txBody>
          <a:bodyPr/>
          <a:lstStyle/>
          <a:p>
            <a:r>
              <a:rPr lang="en-US"/>
              <a:t>MISSIONS OF OPPORTUNITY</a:t>
            </a:r>
          </a:p>
        </p:txBody>
      </p:sp>
    </p:spTree>
    <p:extLst>
      <p:ext uri="{BB962C8B-B14F-4D97-AF65-F5344CB8AC3E}">
        <p14:creationId xmlns:p14="http://schemas.microsoft.com/office/powerpoint/2010/main" val="234741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727D18-0787-6BE7-EF81-EF5ACBAFEA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512" y="-18288"/>
            <a:ext cx="12257024" cy="6894576"/>
          </a:xfrm>
          <a:prstGeom prst="rect">
            <a:avLst/>
          </a:prstGeom>
        </p:spPr>
      </p:pic>
      <p:grpSp>
        <p:nvGrpSpPr>
          <p:cNvPr id="5" name="Group 4">
            <a:extLst>
              <a:ext uri="{FF2B5EF4-FFF2-40B4-BE49-F238E27FC236}">
                <a16:creationId xmlns:a16="http://schemas.microsoft.com/office/drawing/2014/main" id="{D043ED61-32DC-117A-4E8F-C3CBE8E6A549}"/>
              </a:ext>
            </a:extLst>
          </p:cNvPr>
          <p:cNvGrpSpPr/>
          <p:nvPr/>
        </p:nvGrpSpPr>
        <p:grpSpPr>
          <a:xfrm>
            <a:off x="514349" y="2773321"/>
            <a:ext cx="3818546" cy="1525358"/>
            <a:chOff x="514349" y="3057527"/>
            <a:chExt cx="3818546" cy="1525358"/>
          </a:xfrm>
        </p:grpSpPr>
        <p:sp>
          <p:nvSpPr>
            <p:cNvPr id="6" name="TextBox 5">
              <a:extLst>
                <a:ext uri="{FF2B5EF4-FFF2-40B4-BE49-F238E27FC236}">
                  <a16:creationId xmlns:a16="http://schemas.microsoft.com/office/drawing/2014/main" id="{12E6AF96-F027-99D4-321E-A37FE6FB946B}"/>
                </a:ext>
              </a:extLst>
            </p:cNvPr>
            <p:cNvSpPr txBox="1"/>
            <p:nvPr/>
          </p:nvSpPr>
          <p:spPr>
            <a:xfrm>
              <a:off x="514349" y="3936554"/>
              <a:ext cx="3293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 Us</a:t>
              </a:r>
            </a:p>
          </p:txBody>
        </p:sp>
        <p:grpSp>
          <p:nvGrpSpPr>
            <p:cNvPr id="7" name="Group 6">
              <a:extLst>
                <a:ext uri="{FF2B5EF4-FFF2-40B4-BE49-F238E27FC236}">
                  <a16:creationId xmlns:a16="http://schemas.microsoft.com/office/drawing/2014/main" id="{13BF6585-BC06-23DC-B262-D48E78783ECC}"/>
                </a:ext>
              </a:extLst>
            </p:cNvPr>
            <p:cNvGrpSpPr/>
            <p:nvPr/>
          </p:nvGrpSpPr>
          <p:grpSpPr>
            <a:xfrm>
              <a:off x="607856" y="3057527"/>
              <a:ext cx="3725039" cy="803967"/>
              <a:chOff x="339725" y="371475"/>
              <a:chExt cx="2647951" cy="571500"/>
            </a:xfrm>
            <a:solidFill>
              <a:srgbClr val="5FFAC9"/>
            </a:solidFill>
            <a:effectLst>
              <a:outerShdw blurRad="266700" algn="ctr" rotWithShape="0">
                <a:srgbClr val="292E4A"/>
              </a:outerShdw>
            </a:effectLst>
          </p:grpSpPr>
          <p:sp>
            <p:nvSpPr>
              <p:cNvPr id="8" name="Freeform 55">
                <a:extLst>
                  <a:ext uri="{FF2B5EF4-FFF2-40B4-BE49-F238E27FC236}">
                    <a16:creationId xmlns:a16="http://schemas.microsoft.com/office/drawing/2014/main" id="{157B92C9-08C7-0C63-B916-B6A96CE6FB4C}"/>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sp>
            <p:nvSpPr>
              <p:cNvPr id="9" name="Freeform 56">
                <a:extLst>
                  <a:ext uri="{FF2B5EF4-FFF2-40B4-BE49-F238E27FC236}">
                    <a16:creationId xmlns:a16="http://schemas.microsoft.com/office/drawing/2014/main" id="{D07E05CF-520E-1E18-FA22-E83B1CBE651F}"/>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sp>
            <p:nvSpPr>
              <p:cNvPr id="10" name="Freeform 57">
                <a:extLst>
                  <a:ext uri="{FF2B5EF4-FFF2-40B4-BE49-F238E27FC236}">
                    <a16:creationId xmlns:a16="http://schemas.microsoft.com/office/drawing/2014/main" id="{A1399F06-F9FD-DC14-BF5A-758065D0FA28}"/>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sp>
            <p:nvSpPr>
              <p:cNvPr id="11" name="Freeform 58">
                <a:extLst>
                  <a:ext uri="{FF2B5EF4-FFF2-40B4-BE49-F238E27FC236}">
                    <a16:creationId xmlns:a16="http://schemas.microsoft.com/office/drawing/2014/main" id="{319DF4FD-EB1B-D714-9E70-9C922E7D5857}"/>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sp>
            <p:nvSpPr>
              <p:cNvPr id="12" name="Freeform 59">
                <a:extLst>
                  <a:ext uri="{FF2B5EF4-FFF2-40B4-BE49-F238E27FC236}">
                    <a16:creationId xmlns:a16="http://schemas.microsoft.com/office/drawing/2014/main" id="{2C319F47-3B78-A46A-D809-0241E76B12CE}"/>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sp>
            <p:nvSpPr>
              <p:cNvPr id="13" name="Freeform 60">
                <a:extLst>
                  <a:ext uri="{FF2B5EF4-FFF2-40B4-BE49-F238E27FC236}">
                    <a16:creationId xmlns:a16="http://schemas.microsoft.com/office/drawing/2014/main" id="{3C42E858-B5F2-096B-093C-189CA2B1129D}"/>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sp>
            <p:nvSpPr>
              <p:cNvPr id="14" name="Freeform 61">
                <a:extLst>
                  <a:ext uri="{FF2B5EF4-FFF2-40B4-BE49-F238E27FC236}">
                    <a16:creationId xmlns:a16="http://schemas.microsoft.com/office/drawing/2014/main" id="{26C456B8-D75C-EE87-520B-CED7106140EA}"/>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FAB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2025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CC6100-2DE8-8031-0E26-AEB385491003}"/>
              </a:ext>
            </a:extLst>
          </p:cNvPr>
          <p:cNvSpPr>
            <a:spLocks noGrp="1"/>
          </p:cNvSpPr>
          <p:nvPr>
            <p:ph type="title"/>
          </p:nvPr>
        </p:nvSpPr>
        <p:spPr>
          <a:xfrm>
            <a:off x="604910" y="731520"/>
            <a:ext cx="10393680" cy="590931"/>
          </a:xfrm>
        </p:spPr>
        <p:txBody>
          <a:bodyPr/>
          <a:lstStyle/>
          <a:p>
            <a:r>
              <a:rPr lang="en-US" sz="3600">
                <a:solidFill>
                  <a:srgbClr val="B096CB"/>
                </a:solidFill>
              </a:rPr>
              <a:t>Should You Aspire to Be a PI?</a:t>
            </a:r>
          </a:p>
        </p:txBody>
      </p:sp>
      <p:sp>
        <p:nvSpPr>
          <p:cNvPr id="6" name="Content Placeholder 2">
            <a:extLst>
              <a:ext uri="{FF2B5EF4-FFF2-40B4-BE49-F238E27FC236}">
                <a16:creationId xmlns:a16="http://schemas.microsoft.com/office/drawing/2014/main" id="{7262E6F0-7227-B7F4-7243-10BE2E89129B}"/>
              </a:ext>
            </a:extLst>
          </p:cNvPr>
          <p:cNvSpPr>
            <a:spLocks noGrp="1"/>
          </p:cNvSpPr>
          <p:nvPr>
            <p:ph idx="1"/>
          </p:nvPr>
        </p:nvSpPr>
        <p:spPr>
          <a:xfrm>
            <a:off x="650630" y="1463040"/>
            <a:ext cx="10817470" cy="3354765"/>
          </a:xfrm>
        </p:spPr>
        <p:txBody>
          <a:bodyPr/>
          <a:lstStyle/>
          <a:p>
            <a:pPr marL="228600" indent="-228600">
              <a:spcBef>
                <a:spcPts val="0"/>
              </a:spcBef>
              <a:spcAft>
                <a:spcPts val="1200"/>
              </a:spcAft>
              <a:buFont typeface="Arial" panose="020B0604020202020204" pitchFamily="34" charset="0"/>
              <a:buChar char="•"/>
            </a:pPr>
            <a:r>
              <a:rPr lang="en-US">
                <a:solidFill>
                  <a:schemeClr val="bg1"/>
                </a:solidFill>
              </a:rPr>
              <a:t>Being a PI is not for everyone - you can be a successful scientist without ever leading a mission and it typically takes more than two proposals to win</a:t>
            </a:r>
          </a:p>
          <a:p>
            <a:pPr marL="228600" indent="-228600">
              <a:spcBef>
                <a:spcPts val="0"/>
              </a:spcBef>
              <a:spcAft>
                <a:spcPts val="1200"/>
              </a:spcAft>
              <a:buFont typeface="Arial" panose="020B0604020202020204" pitchFamily="34" charset="0"/>
              <a:buChar char="•"/>
            </a:pPr>
            <a:r>
              <a:rPr lang="en-US">
                <a:solidFill>
                  <a:schemeClr val="bg1"/>
                </a:solidFill>
              </a:rPr>
              <a:t>Most organizations are not equipped to support a PI-class proposal</a:t>
            </a:r>
            <a:endParaRPr lang="en-US" strike="sngStrike">
              <a:solidFill>
                <a:schemeClr val="bg1"/>
              </a:solidFill>
            </a:endParaRPr>
          </a:p>
          <a:p>
            <a:pPr marL="228600" indent="-228600">
              <a:spcBef>
                <a:spcPts val="0"/>
              </a:spcBef>
              <a:spcAft>
                <a:spcPts val="1200"/>
              </a:spcAft>
              <a:buFont typeface="Arial" panose="020B0604020202020204" pitchFamily="34" charset="0"/>
              <a:buChar char="•"/>
            </a:pPr>
            <a:r>
              <a:rPr lang="en-US">
                <a:solidFill>
                  <a:schemeClr val="bg1"/>
                </a:solidFill>
              </a:rPr>
              <a:t>Being a PI will keep you constantly busy for four or more years, delaying other options and decreasing your publication rate</a:t>
            </a:r>
          </a:p>
          <a:p>
            <a:pPr marL="228600" indent="-228600">
              <a:spcBef>
                <a:spcPts val="0"/>
              </a:spcBef>
              <a:spcAft>
                <a:spcPts val="1200"/>
              </a:spcAft>
              <a:buFont typeface="Arial" panose="020B0604020202020204" pitchFamily="34" charset="0"/>
              <a:buChar char="•"/>
            </a:pPr>
            <a:r>
              <a:rPr lang="en-US">
                <a:solidFill>
                  <a:schemeClr val="bg1"/>
                </a:solidFill>
              </a:rPr>
              <a:t>Your life will be taken over, including evenings and holidays </a:t>
            </a:r>
          </a:p>
          <a:p>
            <a:pPr marL="228600" indent="-228600">
              <a:spcBef>
                <a:spcPts val="0"/>
              </a:spcBef>
              <a:spcAft>
                <a:spcPts val="1200"/>
              </a:spcAft>
              <a:buFont typeface="Arial" panose="020B0604020202020204" pitchFamily="34" charset="0"/>
              <a:buChar char="•"/>
            </a:pPr>
            <a:r>
              <a:rPr lang="en-US">
                <a:solidFill>
                  <a:schemeClr val="bg1"/>
                </a:solidFill>
              </a:rPr>
              <a:t>You do it because you truly desire it; it is the most important thing you want to do</a:t>
            </a:r>
          </a:p>
          <a:p>
            <a:pPr marL="228600" indent="-228600">
              <a:spcBef>
                <a:spcPts val="0"/>
              </a:spcBef>
              <a:spcAft>
                <a:spcPts val="1200"/>
              </a:spcAft>
              <a:buFont typeface="Arial" panose="020B0604020202020204" pitchFamily="34" charset="0"/>
              <a:buChar char="•"/>
            </a:pPr>
            <a:r>
              <a:rPr lang="en-US">
                <a:solidFill>
                  <a:schemeClr val="bg1"/>
                </a:solidFill>
              </a:rPr>
              <a:t>NASA is always in the market for great PIs, including people with great ideas who have not proposed in the past</a:t>
            </a:r>
            <a:endParaRPr lang="en-US" strike="sngStrike">
              <a:solidFill>
                <a:schemeClr val="bg1"/>
              </a:solidFill>
            </a:endParaRPr>
          </a:p>
        </p:txBody>
      </p:sp>
      <p:sp>
        <p:nvSpPr>
          <p:cNvPr id="4" name="Slide Number Placeholder 3">
            <a:extLst>
              <a:ext uri="{FF2B5EF4-FFF2-40B4-BE49-F238E27FC236}">
                <a16:creationId xmlns:a16="http://schemas.microsoft.com/office/drawing/2014/main" id="{3C118D80-8294-FF6F-84A9-23488FB1B134}"/>
              </a:ext>
            </a:extLst>
          </p:cNvPr>
          <p:cNvSpPr>
            <a:spLocks noGrp="1"/>
          </p:cNvSpPr>
          <p:nvPr>
            <p:ph type="sldNum" sz="quarter" idx="4294967295"/>
          </p:nvPr>
        </p:nvSpPr>
        <p:spPr>
          <a:xfrm>
            <a:off x="9448800" y="6423025"/>
            <a:ext cx="2743200" cy="365125"/>
          </a:xfrm>
        </p:spPr>
        <p:txBody>
          <a:bodyPr/>
          <a:lstStyle/>
          <a:p>
            <a:fld id="{2E8C51FE-49D9-314D-9957-ABBF7DDE8782}" type="slidenum">
              <a:rPr lang="en-US" smtClean="0"/>
              <a:pPr/>
              <a:t>3</a:t>
            </a:fld>
            <a:endParaRPr lang="en-US"/>
          </a:p>
        </p:txBody>
      </p:sp>
      <p:pic>
        <p:nvPicPr>
          <p:cNvPr id="7" name="Picture 6" descr="A collage of different images&#10;&#10;Description automatically generated">
            <a:extLst>
              <a:ext uri="{FF2B5EF4-FFF2-40B4-BE49-F238E27FC236}">
                <a16:creationId xmlns:a16="http://schemas.microsoft.com/office/drawing/2014/main" id="{D280FF2C-BEFD-B7E4-7D9D-301E1B7BEA60}"/>
              </a:ext>
            </a:extLst>
          </p:cNvPr>
          <p:cNvPicPr>
            <a:picLocks noChangeAspect="1"/>
          </p:cNvPicPr>
          <p:nvPr/>
        </p:nvPicPr>
        <p:blipFill rotWithShape="1">
          <a:blip r:embed="rId2"/>
          <a:srcRect l="1471" r="2509" b="62195"/>
          <a:stretch/>
        </p:blipFill>
        <p:spPr>
          <a:xfrm>
            <a:off x="0" y="5433917"/>
            <a:ext cx="6316394" cy="1424083"/>
          </a:xfrm>
          <a:prstGeom prst="rect">
            <a:avLst/>
          </a:prstGeom>
        </p:spPr>
      </p:pic>
      <p:pic>
        <p:nvPicPr>
          <p:cNvPr id="8" name="Picture 7" descr="A collage of different images&#10;&#10;Description automatically generated">
            <a:extLst>
              <a:ext uri="{FF2B5EF4-FFF2-40B4-BE49-F238E27FC236}">
                <a16:creationId xmlns:a16="http://schemas.microsoft.com/office/drawing/2014/main" id="{712559A7-55AF-C521-0750-8C2C274B747F}"/>
              </a:ext>
            </a:extLst>
          </p:cNvPr>
          <p:cNvPicPr>
            <a:picLocks noChangeAspect="1"/>
          </p:cNvPicPr>
          <p:nvPr/>
        </p:nvPicPr>
        <p:blipFill rotWithShape="1">
          <a:blip r:embed="rId2"/>
          <a:srcRect t="57349" r="1461" b="146"/>
          <a:stretch/>
        </p:blipFill>
        <p:spPr>
          <a:xfrm>
            <a:off x="6316394" y="5423948"/>
            <a:ext cx="5875606" cy="1425625"/>
          </a:xfrm>
          <a:prstGeom prst="rect">
            <a:avLst/>
          </a:prstGeom>
        </p:spPr>
      </p:pic>
    </p:spTree>
    <p:extLst>
      <p:ext uri="{BB962C8B-B14F-4D97-AF65-F5344CB8AC3E}">
        <p14:creationId xmlns:p14="http://schemas.microsoft.com/office/powerpoint/2010/main" val="2962592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F4A5-8D29-CF45-8149-2E85A53D4D9A}"/>
              </a:ext>
            </a:extLst>
          </p:cNvPr>
          <p:cNvSpPr>
            <a:spLocks noGrp="1"/>
          </p:cNvSpPr>
          <p:nvPr>
            <p:ph type="title"/>
          </p:nvPr>
        </p:nvSpPr>
        <p:spPr>
          <a:xfrm>
            <a:off x="6492240" y="731520"/>
            <a:ext cx="5524500" cy="1057093"/>
          </a:xfrm>
        </p:spPr>
        <p:txBody>
          <a:bodyPr>
            <a:noAutofit/>
          </a:bodyPr>
          <a:lstStyle/>
          <a:p>
            <a:r>
              <a:rPr lang="en-US">
                <a:solidFill>
                  <a:srgbClr val="B096CB"/>
                </a:solidFill>
              </a:rPr>
              <a:t>PIs Come from a Variety of Organization Types</a:t>
            </a:r>
          </a:p>
        </p:txBody>
      </p:sp>
      <p:sp>
        <p:nvSpPr>
          <p:cNvPr id="5" name="Rectangle 4">
            <a:extLst>
              <a:ext uri="{FF2B5EF4-FFF2-40B4-BE49-F238E27FC236}">
                <a16:creationId xmlns:a16="http://schemas.microsoft.com/office/drawing/2014/main" id="{5FDD1907-FCCE-C843-C4FA-5BED410BDCA3}"/>
              </a:ext>
            </a:extLst>
          </p:cNvPr>
          <p:cNvSpPr/>
          <p:nvPr/>
        </p:nvSpPr>
        <p:spPr>
          <a:xfrm>
            <a:off x="6492240" y="1920240"/>
            <a:ext cx="4608358" cy="1785104"/>
          </a:xfrm>
          <a:prstGeom prst="rect">
            <a:avLst/>
          </a:prstGeom>
        </p:spPr>
        <p:txBody>
          <a:bodyPr wrap="square" lIns="91440" tIns="45720" rIns="91440" bIns="45720" anchor="t">
            <a:spAutoFit/>
          </a:bodyPr>
          <a:lstStyle/>
          <a:p>
            <a:pPr marL="228600" indent="-228600">
              <a:spcBef>
                <a:spcPts val="600"/>
              </a:spcBef>
              <a:spcAft>
                <a:spcPts val="600"/>
              </a:spcAft>
              <a:buClr>
                <a:schemeClr val="bg1"/>
              </a:buClr>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Universities</a:t>
            </a:r>
            <a:endParaRPr lang="en-US" b="1">
              <a:solidFill>
                <a:schemeClr val="bg1"/>
              </a:solidFill>
              <a:latin typeface="Arial" panose="020B0604020202020204" pitchFamily="34" charset="0"/>
              <a:cs typeface="Arial" panose="020B0604020202020204" pitchFamily="34" charset="0"/>
            </a:endParaRPr>
          </a:p>
          <a:p>
            <a:pPr marL="228600" indent="-228600">
              <a:spcBef>
                <a:spcPts val="600"/>
              </a:spcBef>
              <a:spcAft>
                <a:spcPts val="600"/>
              </a:spcAft>
              <a:buClr>
                <a:schemeClr val="bg1"/>
              </a:buClr>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Non-Profits </a:t>
            </a:r>
          </a:p>
          <a:p>
            <a:pPr marL="228600" indent="-228600">
              <a:spcBef>
                <a:spcPts val="600"/>
              </a:spcBef>
              <a:spcAft>
                <a:spcPts val="600"/>
              </a:spcAft>
              <a:buClr>
                <a:schemeClr val="bg1"/>
              </a:buClr>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For Profits NASA Centers + JPL</a:t>
            </a:r>
          </a:p>
          <a:p>
            <a:pPr marL="228600" indent="-228600">
              <a:spcBef>
                <a:spcPts val="600"/>
              </a:spcBef>
              <a:spcAft>
                <a:spcPts val="600"/>
              </a:spcAft>
              <a:buClr>
                <a:schemeClr val="bg1"/>
              </a:buClr>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Other Government Agencies</a:t>
            </a:r>
          </a:p>
        </p:txBody>
      </p:sp>
      <p:pic>
        <p:nvPicPr>
          <p:cNvPr id="6" name="Picture 6">
            <a:extLst>
              <a:ext uri="{FF2B5EF4-FFF2-40B4-BE49-F238E27FC236}">
                <a16:creationId xmlns:a16="http://schemas.microsoft.com/office/drawing/2014/main" id="{CE5A3C67-5A7F-73E7-3413-B250B93EFF61}"/>
              </a:ext>
            </a:extLst>
          </p:cNvPr>
          <p:cNvPicPr>
            <a:picLocks noChangeAspect="1"/>
          </p:cNvPicPr>
          <p:nvPr/>
        </p:nvPicPr>
        <p:blipFill rotWithShape="1">
          <a:blip r:embed="rId3"/>
          <a:srcRect l="2719" t="4944" r="50550" b="4468"/>
          <a:stretch/>
        </p:blipFill>
        <p:spPr>
          <a:xfrm>
            <a:off x="723900" y="865217"/>
            <a:ext cx="2644605" cy="2701475"/>
          </a:xfrm>
          <a:prstGeom prst="rect">
            <a:avLst/>
          </a:prstGeom>
          <a:ln w="3175">
            <a:solidFill>
              <a:schemeClr val="bg1"/>
            </a:solidFill>
          </a:ln>
        </p:spPr>
      </p:pic>
      <p:sp>
        <p:nvSpPr>
          <p:cNvPr id="4" name="TextBox 3">
            <a:extLst>
              <a:ext uri="{FF2B5EF4-FFF2-40B4-BE49-F238E27FC236}">
                <a16:creationId xmlns:a16="http://schemas.microsoft.com/office/drawing/2014/main" id="{BF1AD00F-DC64-03AC-B182-6AA66B6FA419}"/>
              </a:ext>
            </a:extLst>
          </p:cNvPr>
          <p:cNvSpPr txBox="1"/>
          <p:nvPr/>
        </p:nvSpPr>
        <p:spPr>
          <a:xfrm>
            <a:off x="648360" y="3705344"/>
            <a:ext cx="5465725" cy="1815882"/>
          </a:xfrm>
          <a:prstGeom prst="rect">
            <a:avLst/>
          </a:prstGeom>
          <a:noFill/>
        </p:spPr>
        <p:txBody>
          <a:bodyPr wrap="square">
            <a:spAutoFit/>
          </a:bodyPr>
          <a:lstStyle/>
          <a:p>
            <a:pPr algn="just"/>
            <a:r>
              <a:rPr lang="en-US" sz="1400" b="0" i="0">
                <a:solidFill>
                  <a:schemeClr val="bg1"/>
                </a:solidFill>
                <a:effectLst/>
                <a:latin typeface="Arial" panose="020B0604020202020204" pitchFamily="34" charset="0"/>
                <a:cs typeface="Arial" panose="020B0604020202020204" pitchFamily="34" charset="0"/>
              </a:rPr>
              <a:t>The CIRBE (Colorado Inner Radiation Belt Experiment) satellite is a 3U (10cm x 10cm x 30cm) CubeSat with the mission of allowing scientists to gain a better understanding of the formation of the inner radiation belt electrons as well as determine where these particles come from and how they behave. The proposed goal of the CIRBE mission is to provide state-of-the-art measurements of .3-3.5 MeV electrons (and 6-35 MeV protons) in the Earth’s radiation belt in a highly inclined Low Earth Orbit.</a:t>
            </a:r>
            <a:endParaRPr lang="en-US" sz="1400">
              <a:solidFill>
                <a:schemeClr val="bg1"/>
              </a:solidFill>
              <a:latin typeface="Arial" panose="020B060402020202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7368C905-B3D2-674A-E353-8E6ADD7D2C15}"/>
              </a:ext>
            </a:extLst>
          </p:cNvPr>
          <p:cNvPicPr>
            <a:picLocks noChangeAspect="1"/>
          </p:cNvPicPr>
          <p:nvPr/>
        </p:nvPicPr>
        <p:blipFill rotWithShape="1">
          <a:blip r:embed="rId3"/>
          <a:srcRect l="50389" t="4849" r="2879" b="4563"/>
          <a:stretch/>
        </p:blipFill>
        <p:spPr>
          <a:xfrm>
            <a:off x="3469480" y="865217"/>
            <a:ext cx="2644605" cy="2701475"/>
          </a:xfrm>
          <a:prstGeom prst="rect">
            <a:avLst/>
          </a:prstGeom>
          <a:ln w="3175">
            <a:solidFill>
              <a:schemeClr val="bg1"/>
            </a:solidFill>
          </a:ln>
        </p:spPr>
      </p:pic>
      <p:sp>
        <p:nvSpPr>
          <p:cNvPr id="12" name="Text Placeholder 3">
            <a:extLst>
              <a:ext uri="{FF2B5EF4-FFF2-40B4-BE49-F238E27FC236}">
                <a16:creationId xmlns:a16="http://schemas.microsoft.com/office/drawing/2014/main" id="{69CAE41C-4272-A339-091B-80BA6A9A1616}"/>
              </a:ext>
            </a:extLst>
          </p:cNvPr>
          <p:cNvSpPr>
            <a:spLocks noGrp="1"/>
          </p:cNvSpPr>
          <p:nvPr>
            <p:ph type="body" sz="quarter" idx="15"/>
          </p:nvPr>
        </p:nvSpPr>
        <p:spPr>
          <a:xfrm>
            <a:off x="630275" y="77285"/>
            <a:ext cx="3207174" cy="338554"/>
          </a:xfrm>
        </p:spPr>
        <p:txBody>
          <a:bodyPr vert="horz" lIns="91440" tIns="45720" rIns="91440" bIns="45720" rtlCol="0" anchor="t">
            <a:spAutoFit/>
          </a:bodyPr>
          <a:lstStyle/>
          <a:p>
            <a:endParaRPr lang="en-US"/>
          </a:p>
        </p:txBody>
      </p:sp>
    </p:spTree>
    <p:extLst>
      <p:ext uri="{BB962C8B-B14F-4D97-AF65-F5344CB8AC3E}">
        <p14:creationId xmlns:p14="http://schemas.microsoft.com/office/powerpoint/2010/main" val="759692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E32BA-D87A-C624-EFCA-50610320BF3D}"/>
              </a:ext>
            </a:extLst>
          </p:cNvPr>
          <p:cNvSpPr txBox="1">
            <a:spLocks/>
          </p:cNvSpPr>
          <p:nvPr/>
        </p:nvSpPr>
        <p:spPr>
          <a:xfrm>
            <a:off x="603504" y="731520"/>
            <a:ext cx="10781840"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0" kern="1200">
                <a:solidFill>
                  <a:srgbClr val="4B345B"/>
                </a:solidFill>
                <a:latin typeface="Arial" panose="020B0604020202020204" pitchFamily="34" charset="0"/>
                <a:ea typeface="+mj-ea"/>
                <a:cs typeface="Arial" panose="020B0604020202020204" pitchFamily="34" charset="0"/>
              </a:defRPr>
            </a:lvl1pPr>
          </a:lstStyle>
          <a:p>
            <a:r>
              <a:rPr lang="en-US">
                <a:solidFill>
                  <a:srgbClr val="B096CB"/>
                </a:solidFill>
              </a:rPr>
              <a:t>Imagine Being a PI…</a:t>
            </a:r>
          </a:p>
        </p:txBody>
      </p:sp>
      <p:sp>
        <p:nvSpPr>
          <p:cNvPr id="5" name="Content Placeholder 2">
            <a:extLst>
              <a:ext uri="{FF2B5EF4-FFF2-40B4-BE49-F238E27FC236}">
                <a16:creationId xmlns:a16="http://schemas.microsoft.com/office/drawing/2014/main" id="{9BD76389-87EA-D693-80A6-BD255762EB7B}"/>
              </a:ext>
            </a:extLst>
          </p:cNvPr>
          <p:cNvSpPr txBox="1">
            <a:spLocks/>
          </p:cNvSpPr>
          <p:nvPr/>
        </p:nvSpPr>
        <p:spPr>
          <a:xfrm>
            <a:off x="640080" y="1463040"/>
            <a:ext cx="10828020" cy="487482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0"/>
              </a:spcBef>
              <a:spcAft>
                <a:spcPts val="1200"/>
              </a:spcAft>
              <a:buFont typeface="Arial" panose="020B0604020202020204" pitchFamily="34" charset="0"/>
              <a:buChar char="•"/>
            </a:pPr>
            <a:r>
              <a:rPr lang="en-US" sz="1600">
                <a:solidFill>
                  <a:schemeClr val="bg1"/>
                </a:solidFill>
              </a:rPr>
              <a:t>You receive a call informing you that your mission was selected for development</a:t>
            </a:r>
          </a:p>
          <a:p>
            <a:pPr marL="228600" indent="-228600">
              <a:spcBef>
                <a:spcPts val="0"/>
              </a:spcBef>
              <a:spcAft>
                <a:spcPts val="1200"/>
              </a:spcAft>
              <a:buFont typeface="Arial" panose="020B0604020202020204" pitchFamily="34" charset="0"/>
              <a:buChar char="•"/>
            </a:pPr>
            <a:r>
              <a:rPr lang="en-US" sz="1600">
                <a:solidFill>
                  <a:schemeClr val="bg1"/>
                </a:solidFill>
              </a:rPr>
              <a:t>Your life changes in a heartbeat; you have already invested a significant fraction of at least two years with your project, and know strengths and weaknesses of your partners and team</a:t>
            </a:r>
          </a:p>
          <a:p>
            <a:pPr marL="228600" indent="-228600">
              <a:spcBef>
                <a:spcPts val="0"/>
              </a:spcBef>
              <a:spcAft>
                <a:spcPts val="1200"/>
              </a:spcAft>
              <a:buFont typeface="Arial" panose="020B0604020202020204" pitchFamily="34" charset="0"/>
              <a:buChar char="•"/>
            </a:pPr>
            <a:r>
              <a:rPr lang="en-US" sz="1600">
                <a:solidFill>
                  <a:schemeClr val="bg1"/>
                </a:solidFill>
              </a:rPr>
              <a:t>You have survived two major down-selects; you have managed to raise support measured in millions of dollars and in work-years from your team</a:t>
            </a:r>
          </a:p>
          <a:p>
            <a:pPr marL="228600" indent="-228600">
              <a:spcBef>
                <a:spcPts val="0"/>
              </a:spcBef>
              <a:spcAft>
                <a:spcPts val="1200"/>
              </a:spcAft>
              <a:buFont typeface="Arial" panose="020B0604020202020204" pitchFamily="34" charset="0"/>
              <a:buChar char="•"/>
            </a:pPr>
            <a:r>
              <a:rPr lang="en-US" sz="1600">
                <a:solidFill>
                  <a:schemeClr val="bg1"/>
                </a:solidFill>
              </a:rPr>
              <a:t>You know you have lots of autonomy, but you have lots of responsibility as well; you will represent your mission, NASA, and an entire science discipline</a:t>
            </a:r>
          </a:p>
          <a:p>
            <a:pPr marL="228600" indent="-228600">
              <a:spcBef>
                <a:spcPts val="0"/>
              </a:spcBef>
              <a:spcAft>
                <a:spcPts val="1200"/>
              </a:spcAft>
              <a:buFont typeface="Arial" panose="020B0604020202020204" pitchFamily="34" charset="0"/>
              <a:buChar char="•"/>
            </a:pPr>
            <a:r>
              <a:rPr lang="en-US" sz="1600">
                <a:solidFill>
                  <a:schemeClr val="bg1"/>
                </a:solidFill>
              </a:rPr>
              <a:t>You know that you need to keep your mission within the cost cap or NASA can cancel it; this is how NASA controls risk</a:t>
            </a:r>
          </a:p>
          <a:p>
            <a:pPr marL="228600" indent="-228600">
              <a:spcBef>
                <a:spcPts val="0"/>
              </a:spcBef>
              <a:spcAft>
                <a:spcPts val="1200"/>
              </a:spcAft>
              <a:buFont typeface="Arial" panose="020B0604020202020204" pitchFamily="34" charset="0"/>
              <a:buChar char="•"/>
            </a:pPr>
            <a:r>
              <a:rPr lang="en-US" sz="1600">
                <a:solidFill>
                  <a:schemeClr val="bg1"/>
                </a:solidFill>
              </a:rPr>
              <a:t>You know this will be one of the toughest things you will ever do; you WILL have problems and the team and your community are depending on you to succeed</a:t>
            </a:r>
          </a:p>
        </p:txBody>
      </p:sp>
    </p:spTree>
    <p:extLst>
      <p:ext uri="{BB962C8B-B14F-4D97-AF65-F5344CB8AC3E}">
        <p14:creationId xmlns:p14="http://schemas.microsoft.com/office/powerpoint/2010/main" val="18647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D13AF5-9E54-AC75-87A6-3D6346A65DB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5849" b="16981"/>
          <a:stretch/>
        </p:blipFill>
        <p:spPr>
          <a:xfrm>
            <a:off x="4737" y="1255115"/>
            <a:ext cx="12187263" cy="4606506"/>
          </a:xfrm>
          <a:prstGeom prst="rect">
            <a:avLst/>
          </a:prstGeom>
        </p:spPr>
      </p:pic>
      <p:sp>
        <p:nvSpPr>
          <p:cNvPr id="6" name="Title 3">
            <a:extLst>
              <a:ext uri="{FF2B5EF4-FFF2-40B4-BE49-F238E27FC236}">
                <a16:creationId xmlns:a16="http://schemas.microsoft.com/office/drawing/2014/main" id="{C4BE1B25-B7CF-8DD3-99D6-3DBBB7D8A767}"/>
              </a:ext>
            </a:extLst>
          </p:cNvPr>
          <p:cNvSpPr>
            <a:spLocks noGrp="1"/>
          </p:cNvSpPr>
          <p:nvPr>
            <p:ph type="title"/>
          </p:nvPr>
        </p:nvSpPr>
        <p:spPr>
          <a:xfrm>
            <a:off x="0" y="570434"/>
            <a:ext cx="12192000" cy="535531"/>
          </a:xfrm>
        </p:spPr>
        <p:txBody>
          <a:bodyPr/>
          <a:lstStyle/>
          <a:p>
            <a:pPr algn="ctr"/>
            <a:r>
              <a:rPr lang="en-US" sz="3200" b="1"/>
              <a:t>Balanced Mission Portfolio</a:t>
            </a:r>
          </a:p>
        </p:txBody>
      </p:sp>
      <p:sp>
        <p:nvSpPr>
          <p:cNvPr id="7" name="Title 3">
            <a:extLst>
              <a:ext uri="{FF2B5EF4-FFF2-40B4-BE49-F238E27FC236}">
                <a16:creationId xmlns:a16="http://schemas.microsoft.com/office/drawing/2014/main" id="{4167F24D-8A59-415B-07D8-3ECF3AB66D9B}"/>
              </a:ext>
            </a:extLst>
          </p:cNvPr>
          <p:cNvSpPr txBox="1">
            <a:spLocks/>
          </p:cNvSpPr>
          <p:nvPr/>
        </p:nvSpPr>
        <p:spPr>
          <a:xfrm>
            <a:off x="0" y="6010771"/>
            <a:ext cx="12192000" cy="5355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000" b="0" kern="1200">
                <a:solidFill>
                  <a:srgbClr val="8FA0D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8FA0D0"/>
                </a:solidFill>
                <a:effectLst/>
                <a:uLnTx/>
                <a:uFillTx/>
                <a:latin typeface="Arial" panose="020B0604020202020204" pitchFamily="34" charset="0"/>
                <a:ea typeface="+mj-ea"/>
                <a:cs typeface="Arial" panose="020B0604020202020204" pitchFamily="34" charset="0"/>
              </a:rPr>
              <a:t>Great Science</a:t>
            </a:r>
          </a:p>
        </p:txBody>
      </p:sp>
    </p:spTree>
    <p:extLst>
      <p:ext uri="{BB962C8B-B14F-4D97-AF65-F5344CB8AC3E}">
        <p14:creationId xmlns:p14="http://schemas.microsoft.com/office/powerpoint/2010/main" val="344344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4BE1B25-B7CF-8DD3-99D6-3DBBB7D8A767}"/>
              </a:ext>
            </a:extLst>
          </p:cNvPr>
          <p:cNvSpPr>
            <a:spLocks noGrp="1"/>
          </p:cNvSpPr>
          <p:nvPr>
            <p:ph type="title"/>
          </p:nvPr>
        </p:nvSpPr>
        <p:spPr>
          <a:xfrm>
            <a:off x="0" y="570434"/>
            <a:ext cx="12192000" cy="535531"/>
          </a:xfrm>
        </p:spPr>
        <p:txBody>
          <a:bodyPr/>
          <a:lstStyle/>
          <a:p>
            <a:pPr algn="ctr"/>
            <a:r>
              <a:rPr lang="en-US" sz="3200" b="1"/>
              <a:t>Balanced Mission Portfolio</a:t>
            </a:r>
          </a:p>
        </p:txBody>
      </p:sp>
      <p:sp>
        <p:nvSpPr>
          <p:cNvPr id="7" name="Title 3">
            <a:extLst>
              <a:ext uri="{FF2B5EF4-FFF2-40B4-BE49-F238E27FC236}">
                <a16:creationId xmlns:a16="http://schemas.microsoft.com/office/drawing/2014/main" id="{4167F24D-8A59-415B-07D8-3ECF3AB66D9B}"/>
              </a:ext>
            </a:extLst>
          </p:cNvPr>
          <p:cNvSpPr txBox="1">
            <a:spLocks/>
          </p:cNvSpPr>
          <p:nvPr/>
        </p:nvSpPr>
        <p:spPr>
          <a:xfrm>
            <a:off x="0" y="6010771"/>
            <a:ext cx="12192000" cy="5355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000" b="0" kern="1200">
                <a:solidFill>
                  <a:srgbClr val="8FA0D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8FA0D0"/>
                </a:solidFill>
                <a:effectLst/>
                <a:uLnTx/>
                <a:uFillTx/>
                <a:latin typeface="Arial" panose="020B0604020202020204" pitchFamily="34" charset="0"/>
                <a:ea typeface="+mj-ea"/>
                <a:cs typeface="Arial" panose="020B0604020202020204" pitchFamily="34" charset="0"/>
              </a:rPr>
              <a:t>Great Science</a:t>
            </a:r>
          </a:p>
        </p:txBody>
      </p:sp>
      <p:pic>
        <p:nvPicPr>
          <p:cNvPr id="2" name="Picture 1">
            <a:extLst>
              <a:ext uri="{FF2B5EF4-FFF2-40B4-BE49-F238E27FC236}">
                <a16:creationId xmlns:a16="http://schemas.microsoft.com/office/drawing/2014/main" id="{3EE78796-DAC1-79D2-57B4-F37C39891C5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5598" b="16981"/>
          <a:stretch/>
        </p:blipFill>
        <p:spPr>
          <a:xfrm>
            <a:off x="4737" y="1246488"/>
            <a:ext cx="12187263" cy="4623760"/>
          </a:xfrm>
          <a:prstGeom prst="rect">
            <a:avLst/>
          </a:prstGeom>
        </p:spPr>
      </p:pic>
    </p:spTree>
    <p:extLst>
      <p:ext uri="{BB962C8B-B14F-4D97-AF65-F5344CB8AC3E}">
        <p14:creationId xmlns:p14="http://schemas.microsoft.com/office/powerpoint/2010/main" val="2756165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1EEE9-527E-5501-845F-0DFEBA13728C}"/>
              </a:ext>
            </a:extLst>
          </p:cNvPr>
          <p:cNvPicPr>
            <a:picLocks noChangeAspect="1"/>
          </p:cNvPicPr>
          <p:nvPr/>
        </p:nvPicPr>
        <p:blipFill>
          <a:blip r:embed="rId3"/>
          <a:stretch>
            <a:fillRect/>
          </a:stretch>
        </p:blipFill>
        <p:spPr>
          <a:xfrm>
            <a:off x="1524" y="6809"/>
            <a:ext cx="12190476" cy="6845237"/>
          </a:xfrm>
          <a:prstGeom prst="rect">
            <a:avLst/>
          </a:prstGeom>
        </p:spPr>
      </p:pic>
    </p:spTree>
    <p:extLst>
      <p:ext uri="{BB962C8B-B14F-4D97-AF65-F5344CB8AC3E}">
        <p14:creationId xmlns:p14="http://schemas.microsoft.com/office/powerpoint/2010/main" val="256472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E55B79-9FCD-3BA2-FE48-786C9D3AD533}"/>
              </a:ext>
            </a:extLst>
          </p:cNvPr>
          <p:cNvSpPr/>
          <p:nvPr/>
        </p:nvSpPr>
        <p:spPr>
          <a:xfrm>
            <a:off x="0" y="2428393"/>
            <a:ext cx="6411686" cy="1554431"/>
          </a:xfrm>
          <a:prstGeom prst="rect">
            <a:avLst/>
          </a:prstGeom>
          <a:gradFill flip="none" rotWithShape="1">
            <a:gsLst>
              <a:gs pos="71000">
                <a:srgbClr val="452679">
                  <a:alpha val="49891"/>
                </a:srgbClr>
              </a:gs>
              <a:gs pos="0">
                <a:schemeClr val="accent1">
                  <a:lumMod val="45000"/>
                  <a:lumOff val="5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EC234-0E38-4C0F-A486-859D60A2D968}"/>
              </a:ext>
            </a:extLst>
          </p:cNvPr>
          <p:cNvSpPr>
            <a:spLocks noGrp="1"/>
          </p:cNvSpPr>
          <p:nvPr>
            <p:ph type="title"/>
          </p:nvPr>
        </p:nvSpPr>
        <p:spPr>
          <a:xfrm>
            <a:off x="621792" y="2937842"/>
            <a:ext cx="5418080" cy="535531"/>
          </a:xfrm>
        </p:spPr>
        <p:txBody>
          <a:bodyPr/>
          <a:lstStyle/>
          <a:p>
            <a:r>
              <a:rPr lang="en-US" sz="3200">
                <a:latin typeface="Arial Narrow" panose="020B0604020202020204" pitchFamily="34" charset="0"/>
                <a:cs typeface="Arial Narrow" panose="020B0604020202020204" pitchFamily="34" charset="0"/>
              </a:rPr>
              <a:t>EFFECTIVE LEADERS</a:t>
            </a:r>
          </a:p>
        </p:txBody>
      </p:sp>
    </p:spTree>
    <p:extLst>
      <p:ext uri="{BB962C8B-B14F-4D97-AF65-F5344CB8AC3E}">
        <p14:creationId xmlns:p14="http://schemas.microsoft.com/office/powerpoint/2010/main" val="1005909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4BDE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4BDE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4BDE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4BDE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22b00fe5-cd52-4b39-b775-307f5cf8444a">
      <Terms xmlns="http://schemas.microsoft.com/office/infopath/2007/PartnerControls"/>
    </lcf76f155ced4ddcb4097134ff3c332f>
    <SharedWithUsers xmlns="a22a2a12-085b-4351-8a19-a57a6b40a2ba">
      <UserInfo>
        <DisplayName>Lockwood, Alexandra (HQ-DO000)[NASA IPA]</DisplayName>
        <AccountId>29</AccountId>
        <AccountType/>
      </UserInfo>
      <UserInfo>
        <DisplayName>Callahan, Jason W. (HQ-DA040)</DisplayName>
        <AccountId>90</AccountId>
        <AccountType/>
      </UserInfo>
      <UserInfo>
        <DisplayName>Petree, Kirsten D. (HQ-DA030)</DisplayName>
        <AccountId>15</AccountId>
        <AccountType/>
      </UserInfo>
      <UserInfo>
        <DisplayName>Caisse, Chris {he, him} (HQ-DA030)[BOOZ ALLEN HAMILTON]</DisplayName>
        <AccountId>35</AccountId>
        <AccountType/>
      </UserInfo>
      <UserInfo>
        <DisplayName>Collins, Molly (HQ-DA000)[BOOZ ALLEN HAMILTON]</DisplayName>
        <AccountId>75</AccountId>
        <AccountType/>
      </UserInfo>
      <UserInfo>
        <DisplayName>Hautaluoma, Grey (HQ-NA020)</DisplayName>
        <AccountId>94</AccountId>
        <AccountType/>
      </UserInfo>
      <UserInfo>
        <DisplayName>Jenkins, Zoe E. (HQ-DA000)[ASRC FEDERAL SYSTEM SOLUTIONS]</DisplayName>
        <AccountId>22</AccountId>
        <AccountType/>
      </UserInfo>
      <UserInfo>
        <DisplayName>Fox, Nicola J. (HQ-DA000)</DisplayName>
        <AccountId>40</AccountId>
        <AccountType/>
      </UserInfo>
      <UserInfo>
        <DisplayName>Connelly, Sandra (HQ-DA000)</DisplayName>
        <AccountId>71</AccountId>
        <AccountType/>
      </UserInfo>
      <UserInfo>
        <DisplayName>Pugel, Betsy (GSFC-5460)</DisplayName>
        <AccountId>127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9578F93361734D9890F15F121DE712" ma:contentTypeVersion="14" ma:contentTypeDescription="Create a new document." ma:contentTypeScope="" ma:versionID="b940b2ca1e33be76272b97fb2b864dad">
  <xsd:schema xmlns:xsd="http://www.w3.org/2001/XMLSchema" xmlns:xs="http://www.w3.org/2001/XMLSchema" xmlns:p="http://schemas.microsoft.com/office/2006/metadata/properties" xmlns:ns2="22b00fe5-cd52-4b39-b775-307f5cf8444a" xmlns:ns3="d900e117-17a0-4b24-9e47-511ef1d02c43" xmlns:ns4="a22a2a12-085b-4351-8a19-a57a6b40a2ba" targetNamespace="http://schemas.microsoft.com/office/2006/metadata/properties" ma:root="true" ma:fieldsID="c431d7421eb974175d0e60f61db9b91f" ns2:_="" ns3:_="" ns4:_="">
    <xsd:import namespace="22b00fe5-cd52-4b39-b775-307f5cf8444a"/>
    <xsd:import namespace="d900e117-17a0-4b24-9e47-511ef1d02c43"/>
    <xsd:import namespace="a22a2a12-085b-4351-8a19-a57a6b40a2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b00fe5-cd52-4b39-b775-307f5cf84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f77a92e-be0e-4b13-af1c-6b5724bfa6d8}" ma:internalName="TaxCatchAll" ma:showField="CatchAllData" ma:web="a22a2a12-085b-4351-8a19-a57a6b40a2b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22a2a12-085b-4351-8a19-a57a6b40a2b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2ABF7F-BF73-4153-BDCC-2E57BBCB92A5}">
  <ds:schemaRefs>
    <ds:schemaRef ds:uri="http://purl.org/dc/elements/1.1/"/>
    <ds:schemaRef ds:uri="http://purl.org/dc/dcmitype/"/>
    <ds:schemaRef ds:uri="http://schemas.microsoft.com/office/infopath/2007/PartnerControls"/>
    <ds:schemaRef ds:uri="http://schemas.microsoft.com/office/2006/documentManagement/types"/>
    <ds:schemaRef ds:uri="d900e117-17a0-4b24-9e47-511ef1d02c43"/>
    <ds:schemaRef ds:uri="http://purl.org/dc/terms/"/>
    <ds:schemaRef ds:uri="http://schemas.openxmlformats.org/package/2006/metadata/core-properties"/>
    <ds:schemaRef ds:uri="a22a2a12-085b-4351-8a19-a57a6b40a2ba"/>
    <ds:schemaRef ds:uri="22b00fe5-cd52-4b39-b775-307f5cf8444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4EE7BBC-45D2-4A82-BE86-0917D0E46732}">
  <ds:schemaRefs>
    <ds:schemaRef ds:uri="http://schemas.microsoft.com/sharepoint/v3/contenttype/forms"/>
  </ds:schemaRefs>
</ds:datastoreItem>
</file>

<file path=customXml/itemProps3.xml><?xml version="1.0" encoding="utf-8"?>
<ds:datastoreItem xmlns:ds="http://schemas.openxmlformats.org/officeDocument/2006/customXml" ds:itemID="{1778AB54-A097-49D8-96A3-5B2375B9CC14}">
  <ds:schemaRefs>
    <ds:schemaRef ds:uri="22b00fe5-cd52-4b39-b775-307f5cf8444a"/>
    <ds:schemaRef ds:uri="a22a2a12-085b-4351-8a19-a57a6b40a2ba"/>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Widescreen</PresentationFormat>
  <Paragraphs>137</Paragraphs>
  <Slides>23</Slides>
  <Notes>16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23</vt:i4>
      </vt:variant>
    </vt:vector>
  </HeadingPairs>
  <TitlesOfParts>
    <vt:vector size="32" baseType="lpstr">
      <vt:lpstr>Arial</vt:lpstr>
      <vt:lpstr>Arial Narrow</vt:lpstr>
      <vt:lpstr>Calibri</vt:lpstr>
      <vt:lpstr>Calibri Light</vt:lpstr>
      <vt:lpstr>Office Theme</vt:lpstr>
      <vt:lpstr>3_Office Theme</vt:lpstr>
      <vt:lpstr>2_Office Theme</vt:lpstr>
      <vt:lpstr>5_Office Theme</vt:lpstr>
      <vt:lpstr>3_Office Theme</vt:lpstr>
      <vt:lpstr>PowerPoint Presentation</vt:lpstr>
      <vt:lpstr>PowerPoint Presentation</vt:lpstr>
      <vt:lpstr>Should You Aspire to Be a PI?</vt:lpstr>
      <vt:lpstr>PIs Come from a Variety of Organization Types</vt:lpstr>
      <vt:lpstr>PowerPoint Presentation</vt:lpstr>
      <vt:lpstr>Balanced Mission Portfolio</vt:lpstr>
      <vt:lpstr>Balanced Mission Portfolio</vt:lpstr>
      <vt:lpstr>PowerPoint Presentation</vt:lpstr>
      <vt:lpstr>EFFECTIVE LEADERS</vt:lpstr>
      <vt:lpstr>What is an Effective Leader?</vt:lpstr>
      <vt:lpstr>Skills and Experiences that Make You Effective</vt:lpstr>
      <vt:lpstr>Key Takeaways on Effective Leadership </vt:lpstr>
      <vt:lpstr>EXCELLENT TEAMS</vt:lpstr>
      <vt:lpstr>What Makes An Excellent Team?</vt:lpstr>
      <vt:lpstr>Key Takeaways on Excellent Teams</vt:lpstr>
      <vt:lpstr>PowerPoint Presentation</vt:lpstr>
      <vt:lpstr>Importance of Small, Innovative Missions</vt:lpstr>
      <vt:lpstr>Missions of Opportunity, Small Complete Missions</vt:lpstr>
      <vt:lpstr>Other Ways to Get to Space</vt:lpstr>
      <vt:lpstr>Sounding Rockets</vt:lpstr>
      <vt:lpstr>Scientific Balloons</vt:lpstr>
      <vt:lpstr>CubeSats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 Zoe E. (HQ-DA000)[ASRC FEDERAL SYSTEM SOLUTIONS]</dc:creator>
  <cp:lastModifiedBy>Collins, Molly (HQ-DA000)[BOOZ ALLEN HAMILTON]</cp:lastModifiedBy>
  <cp:revision>4</cp:revision>
  <cp:lastPrinted>2023-07-20T21:05:06Z</cp:lastPrinted>
  <dcterms:created xsi:type="dcterms:W3CDTF">2023-03-27T15:28:36Z</dcterms:created>
  <dcterms:modified xsi:type="dcterms:W3CDTF">2023-07-24T12:57:52Z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0x010100539578F93361734D9890F15F121DE712</vt:lpwstr>
  </property>
  <property fmtid="{D5CDD505-2E9C-101B-9397-08002B2CF9AE}" pid="3" name="MediaServiceImageTags">
    <vt:lpwstr/>
  </property>
</Properties>
</file>