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2" r:id="rId4"/>
    <p:sldId id="264" r:id="rId5"/>
    <p:sldId id="260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82" d="100"/>
          <a:sy n="82" d="100"/>
        </p:scale>
        <p:origin x="1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aunchPadDesignSticker2021.png" descr="LaunchPadDesignSticker2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37" y="283912"/>
            <a:ext cx="1466892" cy="145542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Title"/>
          <p:cNvSpPr txBox="1">
            <a:spLocks noGrp="1"/>
          </p:cNvSpPr>
          <p:nvPr>
            <p:ph type="title" hasCustomPrompt="1"/>
          </p:nvPr>
        </p:nvSpPr>
        <p:spPr>
          <a:xfrm>
            <a:off x="566056" y="5914409"/>
            <a:ext cx="10014857" cy="156432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15289" y="7478728"/>
            <a:ext cx="8116391" cy="6783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500"/>
            </a:lvl1pPr>
            <a:lvl2pPr marL="0" indent="487694" algn="ctr">
              <a:buSzTx/>
              <a:buFontTx/>
              <a:buNone/>
              <a:defRPr sz="2500"/>
            </a:lvl2pPr>
            <a:lvl3pPr marL="0" indent="975389" algn="ctr">
              <a:buSzTx/>
              <a:buFontTx/>
              <a:buNone/>
              <a:defRPr sz="2500"/>
            </a:lvl3pPr>
            <a:lvl4pPr marL="0" indent="1463085" algn="ctr">
              <a:buSzTx/>
              <a:buFontTx/>
              <a:buNone/>
              <a:defRPr sz="2500"/>
            </a:lvl4pPr>
            <a:lvl5pPr marL="0" indent="1950780" algn="ctr">
              <a:buSzTx/>
              <a:buFontTx/>
              <a:buNone/>
              <a:defRPr sz="2500"/>
            </a:lvl5pPr>
          </a:lstStyle>
          <a:p>
            <a:r>
              <a:t>Presenter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" name="Power Point.png" descr="Power Poi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" y="0"/>
            <a:ext cx="1300389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023 Badge.png" descr="2023 Bad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7" y="12386"/>
            <a:ext cx="1947674" cy="194767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80" y="2596444"/>
            <a:ext cx="11216641" cy="618857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87306" y="2431627"/>
            <a:ext cx="11216642" cy="4057227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7306" y="6527237"/>
            <a:ext cx="11216642" cy="2133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888888"/>
                </a:solidFill>
              </a:defRPr>
            </a:lvl1pPr>
            <a:lvl2pPr marL="0" indent="487694">
              <a:buSzTx/>
              <a:buFontTx/>
              <a:buNone/>
              <a:defRPr sz="2500">
                <a:solidFill>
                  <a:srgbClr val="888888"/>
                </a:solidFill>
              </a:defRPr>
            </a:lvl2pPr>
            <a:lvl3pPr marL="0" indent="975389">
              <a:buSzTx/>
              <a:buFontTx/>
              <a:buNone/>
              <a:defRPr sz="2500">
                <a:solidFill>
                  <a:srgbClr val="888888"/>
                </a:solidFill>
              </a:defRPr>
            </a:lvl3pPr>
            <a:lvl4pPr marL="0" indent="1463085">
              <a:buSzTx/>
              <a:buFontTx/>
              <a:buNone/>
              <a:defRPr sz="2500">
                <a:solidFill>
                  <a:srgbClr val="888888"/>
                </a:solidFill>
              </a:defRPr>
            </a:lvl4pPr>
            <a:lvl5pPr marL="0" indent="1950780">
              <a:buSzTx/>
              <a:buFontTx/>
              <a:buNone/>
              <a:defRPr sz="25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4080" y="2596444"/>
            <a:ext cx="5527041" cy="618857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144002" y="87731"/>
            <a:ext cx="11216641" cy="18852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774" y="2390987"/>
            <a:ext cx="5501640" cy="117178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500" b="1"/>
            </a:lvl1pPr>
            <a:lvl2pPr marL="0" indent="487694">
              <a:buSzTx/>
              <a:buFontTx/>
              <a:buNone/>
              <a:defRPr sz="2500" b="1"/>
            </a:lvl2pPr>
            <a:lvl3pPr marL="0" indent="975389">
              <a:buSzTx/>
              <a:buFontTx/>
              <a:buNone/>
              <a:defRPr sz="2500" b="1"/>
            </a:lvl3pPr>
            <a:lvl4pPr marL="0" indent="1463085">
              <a:buSzTx/>
              <a:buFontTx/>
              <a:buNone/>
              <a:defRPr sz="2500" b="1"/>
            </a:lvl4pPr>
            <a:lvl5pPr marL="0" indent="1950780">
              <a:buSzTx/>
              <a:buFontTx/>
              <a:buNone/>
              <a:defRPr sz="2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583680" y="2390986"/>
            <a:ext cx="5528735" cy="1171788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5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/>
            </a:lvl1pPr>
            <a:lvl2pPr marL="741296" indent="-253601">
              <a:buFontTx/>
              <a:defRPr sz="2600"/>
            </a:lvl2pPr>
            <a:lvl3pPr marL="1277297" indent="-301907">
              <a:buFontTx/>
              <a:defRPr sz="2600"/>
            </a:lvl3pPr>
            <a:lvl4pPr marL="1796771" indent="-333686">
              <a:buFontTx/>
              <a:defRPr sz="2600"/>
            </a:lvl4pPr>
            <a:lvl5pPr marL="2284467" indent="-333686">
              <a:buFontTx/>
              <a:defRPr sz="2600"/>
            </a:lvl5pPr>
          </a:lstStyle>
          <a:p>
            <a:r>
              <a:t>Subheader if needed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Blank Power Point.png" descr="Blank Power Poi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"/>
            <a:ext cx="13004801" cy="9751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LaunchPadDesignSticker2021.png" descr="LaunchPadDesignSticker20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7" y="283912"/>
            <a:ext cx="1466892" cy="145542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Questions?"/>
          <p:cNvSpPr txBox="1">
            <a:spLocks noGrp="1"/>
          </p:cNvSpPr>
          <p:nvPr>
            <p:ph type="title" hasCustomPrompt="1"/>
          </p:nvPr>
        </p:nvSpPr>
        <p:spPr>
          <a:xfrm>
            <a:off x="1049799" y="3552907"/>
            <a:ext cx="4886543" cy="990197"/>
          </a:xfrm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9799" y="4833465"/>
            <a:ext cx="4064001" cy="754064"/>
          </a:xfrm>
          <a:prstGeom prst="rect">
            <a:avLst/>
          </a:prstGeom>
        </p:spPr>
        <p:txBody>
          <a:bodyPr/>
          <a:lstStyle>
            <a:lvl2pPr marL="0" indent="487694">
              <a:buSzTx/>
              <a:buNone/>
            </a:lvl2pPr>
          </a:lstStyle>
          <a:p>
            <a:r>
              <a:t>Presenter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0162" y="9146117"/>
            <a:ext cx="330559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2023 Badge.png" descr="2023 Bad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17" y="12386"/>
            <a:ext cx="1947674" cy="194767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50240" y="130951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40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243848" marR="0" indent="-24384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770558" marR="0" indent="-282863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1312132" marR="0" indent="-336742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1835274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2322970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2810665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3298359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3786054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4273751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8"/>
          <p:cNvSpPr txBox="1">
            <a:spLocks noGrp="1"/>
          </p:cNvSpPr>
          <p:nvPr>
            <p:ph type="ctrTitle"/>
          </p:nvPr>
        </p:nvSpPr>
        <p:spPr>
          <a:xfrm>
            <a:off x="566056" y="5914409"/>
            <a:ext cx="10014857" cy="156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Day 2</a:t>
            </a:r>
            <a:endParaRPr dirty="0"/>
          </a:p>
        </p:txBody>
      </p:sp>
      <p:sp>
        <p:nvSpPr>
          <p:cNvPr id="98" name="Subtitle 9"/>
          <p:cNvSpPr txBox="1">
            <a:spLocks noGrp="1"/>
          </p:cNvSpPr>
          <p:nvPr>
            <p:ph type="subTitle" sz="quarter" idx="1"/>
          </p:nvPr>
        </p:nvSpPr>
        <p:spPr>
          <a:xfrm>
            <a:off x="1515289" y="7478728"/>
            <a:ext cx="8116391" cy="67830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9" name="Date Placeholder 3"/>
          <p:cNvSpPr txBox="1"/>
          <p:nvPr/>
        </p:nvSpPr>
        <p:spPr>
          <a:xfrm>
            <a:off x="939799" y="9146117"/>
            <a:ext cx="283464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7/25</a:t>
            </a:r>
            <a:r>
              <a:rPr dirty="0"/>
              <a:t>/2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100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893371" y="9146117"/>
            <a:ext cx="217350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ooter Placeholder 3"/>
          <p:cNvSpPr txBox="1"/>
          <p:nvPr/>
        </p:nvSpPr>
        <p:spPr>
          <a:xfrm>
            <a:off x="4353560" y="9146117"/>
            <a:ext cx="429768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Day 2</a:t>
            </a:r>
            <a:endParaRPr dirty="0"/>
          </a:p>
        </p:txBody>
      </p:sp>
      <p:sp>
        <p:nvSpPr>
          <p:cNvPr id="103" name="Date Placeholder 1"/>
          <p:cNvSpPr txBox="1"/>
          <p:nvPr/>
        </p:nvSpPr>
        <p:spPr>
          <a:xfrm>
            <a:off x="939799" y="9145899"/>
            <a:ext cx="283464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7/25/23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94ECA-CC26-A30F-C89F-D0104DD5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 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D67C4-1C25-30CD-87D3-887584FB2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Mostly introductions</a:t>
            </a:r>
          </a:p>
          <a:p>
            <a:r>
              <a:rPr lang="en-US" dirty="0"/>
              <a:t>Introductions to each other</a:t>
            </a:r>
          </a:p>
          <a:p>
            <a:r>
              <a:rPr lang="en-US" dirty="0"/>
              <a:t>Introduction to being a PI, PI opportunities, and what NASA is looking for</a:t>
            </a:r>
          </a:p>
          <a:p>
            <a:r>
              <a:rPr lang="en-US" dirty="0"/>
              <a:t>Introduction to Telling a science story</a:t>
            </a:r>
          </a:p>
          <a:p>
            <a:r>
              <a:rPr lang="en-US" dirty="0"/>
              <a:t>Introduction to the STM</a:t>
            </a:r>
          </a:p>
          <a:p>
            <a:r>
              <a:rPr lang="en-US" dirty="0"/>
              <a:t>Introduction to Pixar and Lego!</a:t>
            </a:r>
          </a:p>
          <a:p>
            <a:endParaRPr lang="en-US" dirty="0"/>
          </a:p>
        </p:txBody>
      </p:sp>
      <p:sp>
        <p:nvSpPr>
          <p:cNvPr id="104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B7E40-A132-B85D-E940-68EA3F1D22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E6CC12-1059-47F4-7C42-4E96F772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71710-3518-C58A-AE18-2E3F793AC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Talks at 11 and 11:30 have flipped</a:t>
            </a:r>
          </a:p>
          <a:p>
            <a:pPr lvl="1"/>
            <a:r>
              <a:rPr lang="en-US" dirty="0"/>
              <a:t>11:00- The Evaluation Process, Jared Leisner, NASA HQ</a:t>
            </a:r>
          </a:p>
          <a:p>
            <a:pPr lvl="1"/>
            <a:r>
              <a:rPr lang="en-US" dirty="0"/>
              <a:t>11:30- The Role of Soma, </a:t>
            </a:r>
            <a:r>
              <a:rPr lang="en-US" dirty="0" err="1"/>
              <a:t>Washito</a:t>
            </a:r>
            <a:r>
              <a:rPr lang="en-US" dirty="0"/>
              <a:t> </a:t>
            </a:r>
            <a:r>
              <a:rPr lang="en-US" dirty="0" err="1"/>
              <a:t>Sasamoto</a:t>
            </a:r>
            <a:r>
              <a:rPr lang="en-US" dirty="0"/>
              <a:t>, </a:t>
            </a:r>
            <a:r>
              <a:rPr lang="en-US" dirty="0" err="1"/>
              <a:t>LaRC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E2165-8F28-A8AD-386B-9B4CEE6B92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Some changes from the Printed Schedule</a:t>
            </a:r>
          </a:p>
        </p:txBody>
      </p:sp>
    </p:spTree>
    <p:extLst>
      <p:ext uri="{BB962C8B-B14F-4D97-AF65-F5344CB8AC3E}">
        <p14:creationId xmlns:p14="http://schemas.microsoft.com/office/powerpoint/2010/main" val="41406705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1310-406E-C39C-262F-DEFE4424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Lunch trip to North Campus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90BD6-5EA6-43D0-FD3B-D3BB495FB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Lunch will be here at noon</a:t>
            </a:r>
          </a:p>
          <a:p>
            <a:r>
              <a:rPr lang="en-US" dirty="0"/>
              <a:t>Busses will take us to North Campus after lunch</a:t>
            </a:r>
          </a:p>
          <a:p>
            <a:pPr lvl="1"/>
            <a:r>
              <a:rPr lang="en-US" dirty="0"/>
              <a:t>Lab tours and a Panel with Michigan PIs</a:t>
            </a:r>
          </a:p>
          <a:p>
            <a:r>
              <a:rPr lang="en-US" dirty="0"/>
              <a:t>There is no organized dinner, but Heavy Appetizers will be available during the Happy Hour</a:t>
            </a:r>
          </a:p>
          <a:p>
            <a:r>
              <a:rPr lang="en-US" dirty="0"/>
              <a:t>Busses will take us back to the hotels after the Happy Hour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0D6C1-758E-9102-0523-2760156784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665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43E8-CC38-55D1-7DE2-B750BC76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925E2-7C76-AFFE-1B2F-638C680143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41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142</Words>
  <Application>Microsoft Macintosh PowerPoint</Application>
  <PresentationFormat>Custom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Helvetica Neue</vt:lpstr>
      <vt:lpstr>Tahoma</vt:lpstr>
      <vt:lpstr>Office Theme</vt:lpstr>
      <vt:lpstr>Day 2</vt:lpstr>
      <vt:lpstr>Day 1 Recap</vt:lpstr>
      <vt:lpstr>Day 2</vt:lpstr>
      <vt:lpstr>Post Lunch trip to North Campus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Hamden, Erika - (hamden)</cp:lastModifiedBy>
  <cp:revision>8</cp:revision>
  <dcterms:modified xsi:type="dcterms:W3CDTF">2023-07-25T12:15:01Z</dcterms:modified>
</cp:coreProperties>
</file>