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67" r:id="rId5"/>
    <p:sldId id="266" r:id="rId6"/>
    <p:sldId id="260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8"/>
  </p:normalViewPr>
  <p:slideViewPr>
    <p:cSldViewPr snapToGrid="0">
      <p:cViewPr varScale="1">
        <p:scale>
          <a:sx n="73" d="100"/>
          <a:sy n="73" d="100"/>
        </p:scale>
        <p:origin x="18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LaunchPadDesignSticker2021.png" descr="LaunchPadDesignSticker20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Title"/>
          <p:cNvSpPr txBox="1">
            <a:spLocks noGrp="1"/>
          </p:cNvSpPr>
          <p:nvPr>
            <p:ph type="title" hasCustomPrompt="1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500"/>
            </a:lvl1pPr>
            <a:lvl2pPr marL="0" indent="487694" algn="ctr">
              <a:buSzTx/>
              <a:buFontTx/>
              <a:buNone/>
              <a:defRPr sz="2500"/>
            </a:lvl2pPr>
            <a:lvl3pPr marL="0" indent="975389" algn="ctr">
              <a:buSzTx/>
              <a:buFontTx/>
              <a:buNone/>
              <a:defRPr sz="2500"/>
            </a:lvl3pPr>
            <a:lvl4pPr marL="0" indent="1463085" algn="ctr">
              <a:buSzTx/>
              <a:buFontTx/>
              <a:buNone/>
              <a:defRPr sz="2500"/>
            </a:lvl4pPr>
            <a:lvl5pPr marL="0" indent="1950780" algn="ctr">
              <a:buSzTx/>
              <a:buFontTx/>
              <a:buNone/>
              <a:defRPr sz="2500"/>
            </a:lvl5pPr>
          </a:lstStyle>
          <a:p>
            <a:r>
              <a:t>Presenter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8" name="Power Point.png" descr="Power Poi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" y="0"/>
            <a:ext cx="1300389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023 Badge.png" descr="2023 Bad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894080" y="2596444"/>
            <a:ext cx="112166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87306" y="2431627"/>
            <a:ext cx="11216642" cy="4057227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7306" y="6527237"/>
            <a:ext cx="11216642" cy="213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500">
                <a:solidFill>
                  <a:srgbClr val="888888"/>
                </a:solidFill>
              </a:defRPr>
            </a:lvl1pPr>
            <a:lvl2pPr marL="0" indent="487694">
              <a:buSzTx/>
              <a:buFontTx/>
              <a:buNone/>
              <a:defRPr sz="2500">
                <a:solidFill>
                  <a:srgbClr val="888888"/>
                </a:solidFill>
              </a:defRPr>
            </a:lvl2pPr>
            <a:lvl3pPr marL="0" indent="975389">
              <a:buSzTx/>
              <a:buFontTx/>
              <a:buNone/>
              <a:defRPr sz="2500">
                <a:solidFill>
                  <a:srgbClr val="888888"/>
                </a:solidFill>
              </a:defRPr>
            </a:lvl3pPr>
            <a:lvl4pPr marL="0" indent="1463085">
              <a:buSzTx/>
              <a:buFontTx/>
              <a:buNone/>
              <a:defRPr sz="2500">
                <a:solidFill>
                  <a:srgbClr val="888888"/>
                </a:solidFill>
              </a:defRPr>
            </a:lvl4pPr>
            <a:lvl5pPr marL="0" indent="1950780">
              <a:buSzTx/>
              <a:buFontTx/>
              <a:buNone/>
              <a:defRPr sz="2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080" y="2596444"/>
            <a:ext cx="5527041" cy="618857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44002" y="87731"/>
            <a:ext cx="11216641" cy="18852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5774" y="2390987"/>
            <a:ext cx="5501640" cy="117178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500" b="1"/>
            </a:lvl1pPr>
            <a:lvl2pPr marL="0" indent="487694">
              <a:buSzTx/>
              <a:buFontTx/>
              <a:buNone/>
              <a:defRPr sz="2500" b="1"/>
            </a:lvl2pPr>
            <a:lvl3pPr marL="0" indent="975389">
              <a:buSzTx/>
              <a:buFontTx/>
              <a:buNone/>
              <a:defRPr sz="2500" b="1"/>
            </a:lvl3pPr>
            <a:lvl4pPr marL="0" indent="1463085">
              <a:buSzTx/>
              <a:buFontTx/>
              <a:buNone/>
              <a:defRPr sz="2500" b="1"/>
            </a:lvl4pPr>
            <a:lvl5pPr marL="0" indent="1950780">
              <a:buSzTx/>
              <a:buFontTx/>
              <a:buNone/>
              <a:defRPr sz="25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583680" y="2390986"/>
            <a:ext cx="5528735" cy="1171788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500" b="1"/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 defTabSz="838835">
              <a:spcBef>
                <a:spcPts val="800"/>
              </a:spcBef>
              <a:buSzTx/>
              <a:buFontTx/>
              <a:buNone/>
              <a:defRPr sz="2236"/>
            </a:lvl1pPr>
          </a:lstStyle>
          <a:p>
            <a:r>
              <a:t>Subheader if needed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2138371" y="352577"/>
            <a:ext cx="9826361" cy="99019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38371" y="1476577"/>
            <a:ext cx="9826361" cy="43497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600"/>
            </a:lvl1pPr>
            <a:lvl2pPr marL="741296" indent="-253601">
              <a:buFontTx/>
              <a:defRPr sz="2600"/>
            </a:lvl2pPr>
            <a:lvl3pPr marL="1277297" indent="-301907">
              <a:buFontTx/>
              <a:defRPr sz="2600"/>
            </a:lvl3pPr>
            <a:lvl4pPr marL="1796771" indent="-333686">
              <a:buFontTx/>
              <a:defRPr sz="2600"/>
            </a:lvl4pPr>
            <a:lvl5pPr marL="2284467" indent="-333686">
              <a:buFontTx/>
              <a:defRPr sz="2600"/>
            </a:lvl5pPr>
          </a:lstStyle>
          <a:p>
            <a:r>
              <a:t>Subheader if needed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Blank Power Point.png" descr="Blank Power Poi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5"/>
            <a:ext cx="13004801" cy="9751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LaunchPadDesignSticker2021.png" descr="LaunchPadDesignSticker202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7" y="283912"/>
            <a:ext cx="1466892" cy="1455423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6" name="Questions?"/>
          <p:cNvSpPr txBox="1">
            <a:spLocks noGrp="1"/>
          </p:cNvSpPr>
          <p:nvPr>
            <p:ph type="title" hasCustomPrompt="1"/>
          </p:nvPr>
        </p:nvSpPr>
        <p:spPr>
          <a:xfrm>
            <a:off x="1049799" y="3552907"/>
            <a:ext cx="4886543" cy="990197"/>
          </a:xfrm>
          <a:prstGeom prst="rect">
            <a:avLst/>
          </a:prstGeom>
        </p:spPr>
        <p:txBody>
          <a:bodyPr/>
          <a:lstStyle/>
          <a:p>
            <a:r>
              <a:t>Questions?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49799" y="4833465"/>
            <a:ext cx="4064001" cy="754064"/>
          </a:xfrm>
          <a:prstGeom prst="rect">
            <a:avLst/>
          </a:prstGeom>
        </p:spPr>
        <p:txBody>
          <a:bodyPr/>
          <a:lstStyle>
            <a:lvl2pPr marL="0" indent="487694">
              <a:buSzTx/>
              <a:buNone/>
            </a:lvl2pPr>
          </a:lstStyle>
          <a:p>
            <a:r>
              <a:t>Presenter 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H="1" flipV="1">
            <a:off x="2200052" y="1384300"/>
            <a:ext cx="9724764" cy="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0162" y="9146117"/>
            <a:ext cx="330559" cy="307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" name="2023 Badge.png" descr="2023 Bad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17" y="12386"/>
            <a:ext cx="1947674" cy="194767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50240" y="130951"/>
            <a:ext cx="11704320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275840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0" marR="0" indent="0" algn="l" defTabSz="97538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titleStyle>
    <p:bodyStyle>
      <a:lvl1pPr marL="243848" marR="0" indent="-24384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1pPr>
      <a:lvl2pPr marL="770558" marR="0" indent="-282863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2pPr>
      <a:lvl3pPr marL="1312132" marR="0" indent="-336742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3pPr>
      <a:lvl4pPr marL="1835274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4pPr>
      <a:lvl5pPr marL="2322970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5pPr>
      <a:lvl6pPr marL="2810665" marR="0" indent="-372189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6pPr>
      <a:lvl7pPr marL="3298359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7pPr>
      <a:lvl8pPr marL="3786054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8pPr>
      <a:lvl9pPr marL="4273751" marR="0" indent="-372188" algn="l" defTabSz="975389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900" b="0" i="0" u="none" strike="noStrike" cap="none" spc="0" baseline="0">
          <a:solidFill>
            <a:srgbClr val="000000"/>
          </a:solidFill>
          <a:uFillTx/>
          <a:latin typeface="Tahoma"/>
          <a:ea typeface="Tahoma"/>
          <a:cs typeface="Tahoma"/>
          <a:sym typeface="Tahom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ahom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8"/>
          <p:cNvSpPr txBox="1">
            <a:spLocks noGrp="1"/>
          </p:cNvSpPr>
          <p:nvPr>
            <p:ph type="ctrTitle"/>
          </p:nvPr>
        </p:nvSpPr>
        <p:spPr>
          <a:xfrm>
            <a:off x="566056" y="5914409"/>
            <a:ext cx="10014857" cy="156432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Day 4</a:t>
            </a:r>
            <a:endParaRPr dirty="0"/>
          </a:p>
        </p:txBody>
      </p:sp>
      <p:sp>
        <p:nvSpPr>
          <p:cNvPr id="98" name="Subtitle 9"/>
          <p:cNvSpPr txBox="1">
            <a:spLocks noGrp="1"/>
          </p:cNvSpPr>
          <p:nvPr>
            <p:ph type="subTitle" sz="quarter" idx="1"/>
          </p:nvPr>
        </p:nvSpPr>
        <p:spPr>
          <a:xfrm>
            <a:off x="1515289" y="7478728"/>
            <a:ext cx="8116391" cy="678301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9" name="Date Placeholder 3"/>
          <p:cNvSpPr txBox="1"/>
          <p:nvPr/>
        </p:nvSpPr>
        <p:spPr>
          <a:xfrm>
            <a:off x="939799" y="9146117"/>
            <a:ext cx="2834642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7/26</a:t>
            </a:r>
            <a:r>
              <a:rPr dirty="0"/>
              <a:t>/2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100" name="Slide Number Placeholder 4"/>
          <p:cNvSpPr txBox="1">
            <a:spLocks noGrp="1"/>
          </p:cNvSpPr>
          <p:nvPr>
            <p:ph type="sldNum" sz="quarter" idx="2"/>
          </p:nvPr>
        </p:nvSpPr>
        <p:spPr>
          <a:xfrm>
            <a:off x="11893371" y="9146117"/>
            <a:ext cx="217350" cy="3073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ooter Placeholder 3"/>
          <p:cNvSpPr txBox="1"/>
          <p:nvPr/>
        </p:nvSpPr>
        <p:spPr>
          <a:xfrm>
            <a:off x="4353560" y="9146117"/>
            <a:ext cx="4297681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Day 2</a:t>
            </a:r>
            <a:endParaRPr dirty="0"/>
          </a:p>
        </p:txBody>
      </p:sp>
      <p:sp>
        <p:nvSpPr>
          <p:cNvPr id="103" name="Date Placeholder 1"/>
          <p:cNvSpPr txBox="1"/>
          <p:nvPr/>
        </p:nvSpPr>
        <p:spPr>
          <a:xfrm>
            <a:off x="939799" y="9145899"/>
            <a:ext cx="283464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>
              <a:defRPr sz="14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dirty="0"/>
              <a:t>7/26/23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C94ECA-CC26-A30F-C89F-D0104DD5A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 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D67C4-1C25-30CD-87D3-887584FB21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Roles</a:t>
            </a:r>
          </a:p>
          <a:p>
            <a:r>
              <a:rPr lang="en-US" dirty="0"/>
              <a:t>NASA Centers</a:t>
            </a:r>
          </a:p>
          <a:p>
            <a:r>
              <a:rPr lang="en-US" dirty="0"/>
              <a:t>Communicating Visually</a:t>
            </a:r>
          </a:p>
          <a:p>
            <a:r>
              <a:rPr lang="en-US" dirty="0"/>
              <a:t>Finding an Industry Partner</a:t>
            </a:r>
          </a:p>
          <a:p>
            <a:r>
              <a:rPr lang="en-US" dirty="0"/>
              <a:t>NASA Innovation Corps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4" name="Slide Number Placeholder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B7E40-A132-B85D-E940-68EA3F1D22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E6CC12-1059-47F4-7C42-4E96F7726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Day 4- Inclusion and Networking: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71710-3518-C58A-AE18-2E3F793AC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Building a Diverse Science Team</a:t>
            </a:r>
          </a:p>
          <a:p>
            <a:pPr marL="0" indent="0">
              <a:buNone/>
            </a:pPr>
            <a:r>
              <a:rPr lang="en-US" dirty="0"/>
              <a:t>Inclusion in Teams</a:t>
            </a:r>
          </a:p>
          <a:p>
            <a:pPr marL="0" indent="0">
              <a:buNone/>
            </a:pPr>
            <a:r>
              <a:rPr lang="en-US" dirty="0"/>
              <a:t>Networking</a:t>
            </a:r>
          </a:p>
          <a:p>
            <a:pPr marL="0" indent="0">
              <a:buNone/>
            </a:pPr>
            <a:r>
              <a:rPr lang="en-US" dirty="0"/>
              <a:t>Resilience and Wrap up!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E2165-8F28-A8AD-386B-9B4CEE6B929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No changes from the Printed Schedule</a:t>
            </a:r>
          </a:p>
        </p:txBody>
      </p:sp>
    </p:spTree>
    <p:extLst>
      <p:ext uri="{BB962C8B-B14F-4D97-AF65-F5344CB8AC3E}">
        <p14:creationId xmlns:p14="http://schemas.microsoft.com/office/powerpoint/2010/main" val="41406705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79EA-E177-8644-F700-22363499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Schedule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50881-6E87-6AF6-C187-444A38C86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Participants are in a Lettered Group</a:t>
            </a:r>
          </a:p>
          <a:p>
            <a:r>
              <a:rPr lang="en-US" dirty="0"/>
              <a:t>There are 10 groups of (mostly) 3</a:t>
            </a:r>
          </a:p>
          <a:p>
            <a:r>
              <a:rPr lang="en-US" dirty="0"/>
              <a:t>There are 10 Industry partners/NASA</a:t>
            </a:r>
            <a:br>
              <a:rPr lang="en-US" dirty="0"/>
            </a:br>
            <a:r>
              <a:rPr lang="en-US" dirty="0"/>
              <a:t>centers to meet with </a:t>
            </a:r>
          </a:p>
          <a:p>
            <a:pPr lvl="1"/>
            <a:r>
              <a:rPr lang="en-US" dirty="0"/>
              <a:t>Come get your sign from me!!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260F4-BD18-F61B-4625-59B5C73B68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6B2F0C-B959-ADCF-5680-9674897D08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861271"/>
              </p:ext>
            </p:extLst>
          </p:nvPr>
        </p:nvGraphicFramePr>
        <p:xfrm>
          <a:off x="8343411" y="1716505"/>
          <a:ext cx="3035300" cy="75914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93088">
                  <a:extLst>
                    <a:ext uri="{9D8B030D-6E8A-4147-A177-3AD203B41FA5}">
                      <a16:colId xmlns:a16="http://schemas.microsoft.com/office/drawing/2014/main" val="1370950504"/>
                    </a:ext>
                  </a:extLst>
                </a:gridCol>
                <a:gridCol w="1115267">
                  <a:extLst>
                    <a:ext uri="{9D8B030D-6E8A-4147-A177-3AD203B41FA5}">
                      <a16:colId xmlns:a16="http://schemas.microsoft.com/office/drawing/2014/main" val="3781338087"/>
                    </a:ext>
                  </a:extLst>
                </a:gridCol>
                <a:gridCol w="826945">
                  <a:extLst>
                    <a:ext uri="{9D8B030D-6E8A-4147-A177-3AD203B41FA5}">
                      <a16:colId xmlns:a16="http://schemas.microsoft.com/office/drawing/2014/main" val="99063901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PI First name</a:t>
                      </a:r>
                      <a:endParaRPr lang="en-US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PI Last name</a:t>
                      </a:r>
                      <a:endParaRPr lang="en-US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Group</a:t>
                      </a:r>
                      <a:endParaRPr lang="en-US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923803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Lucas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Anderson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08913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Jeffrey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Balcerski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73304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Kimberly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Bott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90635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Tansu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Daylan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53416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Gian Luca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Delzanno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29544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Jessica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Fayne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480219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Sean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Freeman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37148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Patrick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Gatlin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D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75475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Jian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Gong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01383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Gretchen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Keppel-Aleks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33586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Miriam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Keppler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863865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err="1">
                          <a:effectLst/>
                        </a:rPr>
                        <a:t>Solene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Lejosne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45753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 err="1">
                          <a:effectLst/>
                        </a:rPr>
                        <a:t>Yuguang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Liu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4364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Devon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Lundine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B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75295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Prajkta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Mane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G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3002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Angela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Marusiak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78587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Rebecca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Mickol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58414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Drew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Miles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95542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Raheleh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Miralami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C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22753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Rachael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Roettenbacher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09223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Micah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Schaible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07733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Martin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Schlecker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31316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Sunanda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Sharma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9087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Skylar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Shaver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28361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Christina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Viviano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I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94913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Catherine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Walker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77594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Shaosui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Xu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J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5999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Anastasia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>
                          <a:effectLst/>
                        </a:rPr>
                        <a:t>Yanchilina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dirty="0">
                          <a:effectLst/>
                        </a:rPr>
                        <a:t>J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89889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0108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CBD2A-4A60-93B6-8E80-ECF9451B3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Photo!!!!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93AD7-5DBE-691D-4FE6-478DFD619F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Networking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19E06-F5CB-135E-FF36-F41CF9D46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40C0E-B311-6AC0-9194-4922006AD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800"/>
            <a:ext cx="13004800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433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43E8-CC38-55D1-7DE2-B750BC76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Networking Instruction to Come!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925E2-7C76-AFFE-1B2F-638C6801433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41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192</Words>
  <Application>Microsoft Macintosh PowerPoint</Application>
  <PresentationFormat>Custom</PresentationFormat>
  <Paragraphs>115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Helvetica Neue</vt:lpstr>
      <vt:lpstr>Tahoma</vt:lpstr>
      <vt:lpstr>Office Theme</vt:lpstr>
      <vt:lpstr>Day 4</vt:lpstr>
      <vt:lpstr>Day 3 Recap</vt:lpstr>
      <vt:lpstr>Day 4- Inclusion and Networking:</vt:lpstr>
      <vt:lpstr>Networking Schedule</vt:lpstr>
      <vt:lpstr>Group Photo!!!!</vt:lpstr>
      <vt:lpstr>More Networking Instruction to Come!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Hamden, Erika - (hamden)</cp:lastModifiedBy>
  <cp:revision>14</cp:revision>
  <dcterms:modified xsi:type="dcterms:W3CDTF">2023-07-27T12:11:10Z</dcterms:modified>
</cp:coreProperties>
</file>