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 id="2147483719" r:id="rId3"/>
    <p:sldMasterId id="2147483730" r:id="rId4"/>
    <p:sldMasterId id="2147483745" r:id="rId5"/>
    <p:sldMasterId id="2147483766" r:id="rId6"/>
  </p:sldMasterIdLst>
  <p:notesMasterIdLst>
    <p:notesMasterId r:id="rId12"/>
  </p:notesMasterIdLst>
  <p:handoutMasterIdLst>
    <p:handoutMasterId r:id="rId13"/>
  </p:handoutMasterIdLst>
  <p:sldIdLst>
    <p:sldId id="2145706022" r:id="rId7"/>
    <p:sldId id="2145709782" r:id="rId8"/>
    <p:sldId id="395" r:id="rId9"/>
    <p:sldId id="2145706023" r:id="rId10"/>
    <p:sldId id="2145709783" r:id="rId11"/>
  </p:sldIdLst>
  <p:sldSz cx="12192000" cy="6858000"/>
  <p:notesSz cx="6985000" cy="9283700"/>
  <p:defaultTextStyle>
    <a:defPPr>
      <a:defRPr lang="da-DK"/>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19"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66"/>
    <a:srgbClr val="FFFF99"/>
    <a:srgbClr val="080808"/>
    <a:srgbClr val="1C1C1C"/>
    <a:srgbClr val="A5D9E9"/>
    <a:srgbClr val="999999"/>
    <a:srgbClr val="046D86"/>
    <a:srgbClr val="00A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37" autoAdjust="0"/>
    <p:restoredTop sz="92545" autoAdjust="0"/>
  </p:normalViewPr>
  <p:slideViewPr>
    <p:cSldViewPr snapToGrid="0">
      <p:cViewPr varScale="1">
        <p:scale>
          <a:sx n="58" d="100"/>
          <a:sy n="58" d="100"/>
        </p:scale>
        <p:origin x="1276" y="56"/>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atin typeface="Arial" charset="0"/>
              </a:defRPr>
            </a:lvl1pPr>
          </a:lstStyle>
          <a:p>
            <a:pPr>
              <a:defRPr/>
            </a:pPr>
            <a:fld id="{CA3BDA6C-D1E1-435B-9FC5-55641C916B86}" type="datetimeFigureOut">
              <a:rPr lang="en-US"/>
              <a:pPr>
                <a:defRPr/>
              </a:pPr>
              <a:t>7/26/2023</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7B94D69-F027-4067-A5C2-525BBAE5D884}" type="slidenum">
              <a:rPr lang="en-US" altLang="en-US"/>
              <a:pPr/>
              <a:t>‹#›</a:t>
            </a:fld>
            <a:endParaRPr lang="en-US" altLang="en-US"/>
          </a:p>
        </p:txBody>
      </p:sp>
    </p:spTree>
    <p:extLst>
      <p:ext uri="{BB962C8B-B14F-4D97-AF65-F5344CB8AC3E}">
        <p14:creationId xmlns:p14="http://schemas.microsoft.com/office/powerpoint/2010/main" val="241442622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27363" cy="463550"/>
          </a:xfrm>
          <a:prstGeom prst="rect">
            <a:avLst/>
          </a:prstGeom>
        </p:spPr>
        <p:txBody>
          <a:bodyPr vert="horz" wrap="square" lIns="92958" tIns="46479" rIns="92958" bIns="46479" numCol="1" anchor="t" anchorCtr="0" compatLnSpc="1">
            <a:prstTxWarp prst="textNoShape">
              <a:avLst/>
            </a:prstTxWarp>
          </a:bodyPr>
          <a:lstStyle>
            <a:lvl1pPr>
              <a:defRPr sz="1200">
                <a:latin typeface="Arial" charset="0"/>
                <a:ea typeface="ＭＳ Ｐゴシック" pitchFamily="-109" charset="-128"/>
              </a:defRPr>
            </a:lvl1pPr>
          </a:lstStyle>
          <a:p>
            <a:pPr>
              <a:defRPr/>
            </a:pPr>
            <a:endParaRPr lang="en-US"/>
          </a:p>
        </p:txBody>
      </p:sp>
      <p:sp>
        <p:nvSpPr>
          <p:cNvPr id="3" name="Pladsholder til dato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atin typeface="Arial" charset="0"/>
                <a:ea typeface="ＭＳ Ｐゴシック" pitchFamily="-109" charset="-128"/>
              </a:defRPr>
            </a:lvl1pPr>
          </a:lstStyle>
          <a:p>
            <a:pPr>
              <a:defRPr/>
            </a:pPr>
            <a:fld id="{161E15C8-B3E5-4C73-89F9-26AE7F7A6ED6}" type="datetime1">
              <a:rPr lang="da-DK"/>
              <a:pPr>
                <a:defRPr/>
              </a:pPr>
              <a:t>26-07-2023</a:t>
            </a:fld>
            <a:endParaRPr lang="da-DK"/>
          </a:p>
        </p:txBody>
      </p:sp>
      <p:sp>
        <p:nvSpPr>
          <p:cNvPr id="4" name="Pladsholder til diasbillede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wrap="square" lIns="92958" tIns="46479" rIns="92958" bIns="46479" numCol="1" anchor="ctr" anchorCtr="0" compatLnSpc="1">
            <a:prstTxWarp prst="textNoShape">
              <a:avLst/>
            </a:prstTxWarp>
          </a:bodyPr>
          <a:lstStyle/>
          <a:p>
            <a:pPr lvl="0"/>
            <a:endParaRPr lang="en-US" noProof="0"/>
          </a:p>
        </p:txBody>
      </p:sp>
      <p:sp>
        <p:nvSpPr>
          <p:cNvPr id="5" name="Pladsholder til noter 4"/>
          <p:cNvSpPr>
            <a:spLocks noGrp="1"/>
          </p:cNvSpPr>
          <p:nvPr>
            <p:ph type="body" sz="quarter" idx="3"/>
          </p:nvPr>
        </p:nvSpPr>
        <p:spPr>
          <a:xfrm>
            <a:off x="698500" y="4410075"/>
            <a:ext cx="5588000" cy="4176713"/>
          </a:xfrm>
          <a:prstGeom prst="rect">
            <a:avLst/>
          </a:prstGeom>
        </p:spPr>
        <p:txBody>
          <a:bodyPr vert="horz" wrap="square" lIns="92958" tIns="46479" rIns="92958" bIns="46479" numCol="1" anchor="t" anchorCtr="0" compatLnSpc="1">
            <a:prstTxWarp prst="textNoShape">
              <a:avLst/>
            </a:prstTxWarp>
            <a:normAutofit/>
          </a:bodyPr>
          <a:lstStyle/>
          <a:p>
            <a:pPr lvl="0"/>
            <a:r>
              <a:rPr lang="da-DK" noProof="0"/>
              <a:t>Klik for at redigere typografi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8818563"/>
            <a:ext cx="3027363" cy="463550"/>
          </a:xfrm>
          <a:prstGeom prst="rect">
            <a:avLst/>
          </a:prstGeom>
        </p:spPr>
        <p:txBody>
          <a:bodyPr vert="horz" wrap="square" lIns="92958" tIns="46479" rIns="92958" bIns="46479" numCol="1" anchor="b" anchorCtr="0" compatLnSpc="1">
            <a:prstTxWarp prst="textNoShape">
              <a:avLst/>
            </a:prstTxWarp>
          </a:bodyPr>
          <a:lstStyle>
            <a:lvl1pPr>
              <a:defRPr sz="1200">
                <a:latin typeface="Arial" charset="0"/>
                <a:ea typeface="ＭＳ Ｐゴシック" pitchFamily="-109" charset="-128"/>
              </a:defRPr>
            </a:lvl1pPr>
          </a:lstStyle>
          <a:p>
            <a:pPr>
              <a:defRPr/>
            </a:pPr>
            <a:endParaRPr lang="en-US"/>
          </a:p>
        </p:txBody>
      </p:sp>
      <p:sp>
        <p:nvSpPr>
          <p:cNvPr id="7" name="Pladsholder til diasnumm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ABDFDB55-2811-40BC-9B90-3C81878239BB}" type="slidenum">
              <a:rPr lang="da-DK" altLang="en-US"/>
              <a:pPr/>
              <a:t>‹#›</a:t>
            </a:fld>
            <a:endParaRPr lang="da-DK" altLang="en-US"/>
          </a:p>
        </p:txBody>
      </p:sp>
    </p:spTree>
    <p:extLst>
      <p:ext uri="{BB962C8B-B14F-4D97-AF65-F5344CB8AC3E}">
        <p14:creationId xmlns:p14="http://schemas.microsoft.com/office/powerpoint/2010/main" val="152784305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3/22/23: Received direction from Scott Hovarter and Tim Linn to remove </a:t>
            </a:r>
            <a:r>
              <a:rPr lang="en-US" dirty="0" err="1"/>
              <a:t>LunIR</a:t>
            </a:r>
            <a:r>
              <a:rPr lang="en-US" dirty="0"/>
              <a:t>. (Note: we do not list Mars ’98/Polar Lander failed mission on this chart)</a:t>
            </a:r>
          </a:p>
          <a:p>
            <a:r>
              <a:rPr lang="en-US" dirty="0"/>
              <a:t>Updated: VERITAS Launch Date and mission order.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Lockheed Martin Proprietary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Lockheed Martin Proprietary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Lockheed Martin Proprietary Information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5F514-E216-4B0B-9B33-6FEA2EC08AD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022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da-DK"/>
          </a:p>
        </p:txBody>
      </p:sp>
      <p:sp>
        <p:nvSpPr>
          <p:cNvPr id="3" name="Undertitel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a-DK"/>
          </a:p>
        </p:txBody>
      </p:sp>
      <p:sp>
        <p:nvSpPr>
          <p:cNvPr id="4" name="Pladsholder til dato 3"/>
          <p:cNvSpPr>
            <a:spLocks noGrp="1"/>
          </p:cNvSpPr>
          <p:nvPr>
            <p:ph type="dt" sz="half" idx="10"/>
          </p:nvPr>
        </p:nvSpPr>
        <p:spPr/>
        <p:txBody>
          <a:bodyPr/>
          <a:lstStyle>
            <a:lvl1pPr>
              <a:defRPr/>
            </a:lvl1pPr>
          </a:lstStyle>
          <a:p>
            <a:pPr>
              <a:defRPr/>
            </a:pPr>
            <a:fld id="{4BCB33A6-28C1-4781-82F0-B2824FE3E051}" type="datetime1">
              <a:rPr lang="en-US"/>
              <a:pPr>
                <a:defRPr/>
              </a:pPr>
              <a:t>7/26/2023</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en-US"/>
              <a:t>S. Reza 7-5426</a:t>
            </a:r>
          </a:p>
        </p:txBody>
      </p:sp>
      <p:sp>
        <p:nvSpPr>
          <p:cNvPr id="6" name="Pladsholder til diasnummer 5"/>
          <p:cNvSpPr>
            <a:spLocks noGrp="1"/>
          </p:cNvSpPr>
          <p:nvPr>
            <p:ph type="sldNum" sz="quarter" idx="12"/>
          </p:nvPr>
        </p:nvSpPr>
        <p:spPr/>
        <p:txBody>
          <a:bodyPr/>
          <a:lstStyle>
            <a:lvl1pPr>
              <a:defRPr/>
            </a:lvl1pPr>
          </a:lstStyle>
          <a:p>
            <a:fld id="{C32766B9-4E71-4AE6-8688-EE7460D4875B}" type="slidenum">
              <a:rPr lang="da-DK" altLang="en-US"/>
              <a:pPr/>
              <a:t>‹#›</a:t>
            </a:fld>
            <a:endParaRPr lang="da-DK" altLang="en-US"/>
          </a:p>
        </p:txBody>
      </p:sp>
    </p:spTree>
    <p:extLst>
      <p:ext uri="{BB962C8B-B14F-4D97-AF65-F5344CB8AC3E}">
        <p14:creationId xmlns:p14="http://schemas.microsoft.com/office/powerpoint/2010/main" val="324199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da-DK"/>
          </a:p>
        </p:txBody>
      </p:sp>
      <p:sp>
        <p:nvSpPr>
          <p:cNvPr id="3" name="Pladsholder til lodret titel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A8B31AC0-1551-49CC-A963-8138DFF45FCB}" type="datetime1">
              <a:rPr lang="en-US"/>
              <a:pPr>
                <a:defRPr/>
              </a:pPr>
              <a:t>7/26/2023</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en-US"/>
              <a:t>S. Reza 7-5426</a:t>
            </a:r>
          </a:p>
        </p:txBody>
      </p:sp>
      <p:sp>
        <p:nvSpPr>
          <p:cNvPr id="6" name="Pladsholder til diasnummer 5"/>
          <p:cNvSpPr>
            <a:spLocks noGrp="1"/>
          </p:cNvSpPr>
          <p:nvPr>
            <p:ph type="sldNum" sz="quarter" idx="12"/>
          </p:nvPr>
        </p:nvSpPr>
        <p:spPr/>
        <p:txBody>
          <a:bodyPr/>
          <a:lstStyle>
            <a:lvl1pPr>
              <a:defRPr/>
            </a:lvl1pPr>
          </a:lstStyle>
          <a:p>
            <a:fld id="{78DFA0A7-1D98-4E58-8D4E-AD094DE507FA}" type="slidenum">
              <a:rPr lang="da-DK" altLang="en-US"/>
              <a:pPr/>
              <a:t>‹#›</a:t>
            </a:fld>
            <a:endParaRPr lang="da-DK" altLang="en-US"/>
          </a:p>
        </p:txBody>
      </p:sp>
    </p:spTree>
    <p:extLst>
      <p:ext uri="{BB962C8B-B14F-4D97-AF65-F5344CB8AC3E}">
        <p14:creationId xmlns:p14="http://schemas.microsoft.com/office/powerpoint/2010/main" val="31289002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6" name="Text Box 74"/>
          <p:cNvSpPr txBox="1">
            <a:spLocks noChangeArrowheads="1"/>
          </p:cNvSpPr>
          <p:nvPr userDrawn="1"/>
        </p:nvSpPr>
        <p:spPr bwMode="auto">
          <a:xfrm>
            <a:off x="9484206" y="415926"/>
            <a:ext cx="1513417"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457200" eaLnBrk="0" fontAlgn="base" hangingPunct="0">
              <a:spcBef>
                <a:spcPct val="50000"/>
              </a:spcBef>
              <a:spcAft>
                <a:spcPct val="0"/>
              </a:spcAft>
              <a:defRPr/>
            </a:pPr>
            <a:r>
              <a:rPr lang="en-US" sz="600" dirty="0">
                <a:solidFill>
                  <a:srgbClr val="FFFFFF"/>
                </a:solidFill>
                <a:latin typeface="Arial" charset="0"/>
                <a:ea typeface="ヒラギノ角ゴ Pro W3" charset="0"/>
              </a:rPr>
              <a:t>National Aeronautics and</a:t>
            </a:r>
            <a:br>
              <a:rPr lang="en-US" sz="600" dirty="0">
                <a:solidFill>
                  <a:srgbClr val="FFFFFF"/>
                </a:solidFill>
                <a:latin typeface="Arial" charset="0"/>
                <a:ea typeface="ヒラギノ角ゴ Pro W3" charset="0"/>
              </a:rPr>
            </a:br>
            <a:r>
              <a:rPr lang="en-US" sz="600" dirty="0">
                <a:solidFill>
                  <a:srgbClr val="FFFFFF"/>
                </a:solidFill>
                <a:latin typeface="Arial" charset="0"/>
                <a:ea typeface="ヒラギノ角ゴ Pro W3" charset="0"/>
              </a:rPr>
              <a:t>Space Administration</a:t>
            </a:r>
          </a:p>
        </p:txBody>
      </p:sp>
      <p:cxnSp>
        <p:nvCxnSpPr>
          <p:cNvPr id="8" name="Straight Connector 7"/>
          <p:cNvCxnSpPr>
            <a:cxnSpLocks noChangeShapeType="1"/>
          </p:cNvCxnSpPr>
          <p:nvPr userDrawn="1"/>
        </p:nvCxnSpPr>
        <p:spPr bwMode="auto">
          <a:xfrm flipV="1">
            <a:off x="11025139" y="165100"/>
            <a:ext cx="0" cy="731838"/>
          </a:xfrm>
          <a:prstGeom prst="line">
            <a:avLst/>
          </a:prstGeom>
          <a:noFill/>
          <a:ln w="12700">
            <a:solidFill>
              <a:schemeClr val="bg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 name="Rectangle 162"/>
          <p:cNvSpPr>
            <a:spLocks noGrp="1" noChangeArrowheads="1"/>
          </p:cNvSpPr>
          <p:nvPr>
            <p:ph type="ctrTitle"/>
          </p:nvPr>
        </p:nvSpPr>
        <p:spPr>
          <a:xfrm>
            <a:off x="611718" y="1511991"/>
            <a:ext cx="6489700" cy="1046973"/>
          </a:xfrm>
          <a:prstGeom prst="rect">
            <a:avLst/>
          </a:prstGeom>
          <a:ln>
            <a:noFill/>
          </a:ln>
        </p:spPr>
        <p:txBody>
          <a:bodyPr/>
          <a:lstStyle>
            <a:lvl1pPr>
              <a:defRPr sz="3200" b="1">
                <a:solidFill>
                  <a:schemeClr val="bg1"/>
                </a:solidFill>
                <a:latin typeface="Arial" charset="0"/>
                <a:ea typeface="Arial" charset="0"/>
                <a:cs typeface="Arial" charset="0"/>
              </a:defRPr>
            </a:lvl1pPr>
          </a:lstStyle>
          <a:p>
            <a:r>
              <a:rPr lang="en-US" dirty="0"/>
              <a:t>Click to edit Master title style</a:t>
            </a:r>
          </a:p>
        </p:txBody>
      </p:sp>
      <p:sp>
        <p:nvSpPr>
          <p:cNvPr id="9" name="Rectangle 163"/>
          <p:cNvSpPr>
            <a:spLocks noGrp="1" noChangeArrowheads="1"/>
          </p:cNvSpPr>
          <p:nvPr>
            <p:ph type="subTitle" idx="1"/>
          </p:nvPr>
        </p:nvSpPr>
        <p:spPr>
          <a:xfrm>
            <a:off x="611718" y="2558964"/>
            <a:ext cx="6489700" cy="616036"/>
          </a:xfrm>
          <a:prstGeom prst="rect">
            <a:avLst/>
          </a:prstGeom>
          <a:ln>
            <a:noFill/>
          </a:ln>
        </p:spPr>
        <p:txBody>
          <a:bodyPr anchor="ctr"/>
          <a:lstStyle>
            <a:lvl1pPr>
              <a:buNone/>
              <a:defRPr sz="1600" b="0" baseline="0">
                <a:solidFill>
                  <a:schemeClr val="bg1"/>
                </a:solidFill>
                <a:latin typeface="Arial" charset="0"/>
                <a:ea typeface="Arial" charset="0"/>
                <a:cs typeface="Arial" charset="0"/>
              </a:defRPr>
            </a:lvl1pPr>
          </a:lstStyle>
          <a:p>
            <a:r>
              <a:rPr lang="en-US" dirty="0"/>
              <a:t>Click to edit Master subtitle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3105" y="247655"/>
            <a:ext cx="715837" cy="592854"/>
          </a:xfrm>
          <a:prstGeom prst="rect">
            <a:avLst/>
          </a:prstGeom>
        </p:spPr>
      </p:pic>
    </p:spTree>
    <p:extLst>
      <p:ext uri="{BB962C8B-B14F-4D97-AF65-F5344CB8AC3E}">
        <p14:creationId xmlns:p14="http://schemas.microsoft.com/office/powerpoint/2010/main" val="38810366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2752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2774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10515600" cy="48053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19AD93-5331-4681-81C3-51905F4FEEBE}" type="slidenum">
              <a:rPr lang="en-US" smtClean="0"/>
              <a:t>‹#›</a:t>
            </a:fld>
            <a:endParaRPr lang="en-US"/>
          </a:p>
        </p:txBody>
      </p:sp>
      <p:sp>
        <p:nvSpPr>
          <p:cNvPr id="7" name="Title Placeholder 1"/>
          <p:cNvSpPr>
            <a:spLocks noGrp="1"/>
          </p:cNvSpPr>
          <p:nvPr>
            <p:ph type="title"/>
          </p:nvPr>
        </p:nvSpPr>
        <p:spPr>
          <a:xfrm>
            <a:off x="-1" y="1"/>
            <a:ext cx="10916529" cy="910539"/>
          </a:xfrm>
          <a:prstGeom prst="rect">
            <a:avLst/>
          </a:prstGeom>
        </p:spPr>
        <p:txBody>
          <a:bodyPr vert="horz" lIns="91440" tIns="45720" rIns="91440" bIns="45720" rtlCol="0" anchor="ct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0488567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tx1"/>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3ACE8F8-D79F-8646-A581-EF0756E46100}"/>
              </a:ext>
            </a:extLst>
          </p:cNvPr>
          <p:cNvSpPr>
            <a:spLocks noGrp="1"/>
          </p:cNvSpPr>
          <p:nvPr>
            <p:ph type="body" sz="quarter" idx="10"/>
          </p:nvPr>
        </p:nvSpPr>
        <p:spPr>
          <a:xfrm>
            <a:off x="395748" y="395748"/>
            <a:ext cx="4205749" cy="1610033"/>
          </a:xfrm>
          <a:prstGeom prst="rect">
            <a:avLst/>
          </a:prstGeom>
        </p:spPr>
        <p:txBody>
          <a:bodyPr>
            <a:normAutofit/>
          </a:bodyPr>
          <a:lstStyle>
            <a:lvl1pPr marL="0" indent="0" algn="l">
              <a:spcBef>
                <a:spcPts val="0"/>
              </a:spcBef>
              <a:spcAft>
                <a:spcPts val="600"/>
              </a:spcAft>
              <a:buNone/>
              <a:defRPr sz="2800" b="1">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96084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F1EA405-FEFD-5246-8E76-DC2040FCB789}"/>
              </a:ext>
            </a:extLst>
          </p:cNvPr>
          <p:cNvSpPr>
            <a:spLocks noGrp="1"/>
          </p:cNvSpPr>
          <p:nvPr>
            <p:ph type="pic" sz="quarter" idx="10"/>
          </p:nvPr>
        </p:nvSpPr>
        <p:spPr>
          <a:xfrm>
            <a:off x="0" y="-12700"/>
            <a:ext cx="5054600" cy="6880225"/>
          </a:xfrm>
          <a:custGeom>
            <a:avLst/>
            <a:gdLst>
              <a:gd name="connsiteX0" fmla="*/ 0 w 5054600"/>
              <a:gd name="connsiteY0" fmla="*/ 0 h 6880225"/>
              <a:gd name="connsiteX1" fmla="*/ 5054600 w 5054600"/>
              <a:gd name="connsiteY1" fmla="*/ 0 h 6880225"/>
              <a:gd name="connsiteX2" fmla="*/ 5054600 w 5054600"/>
              <a:gd name="connsiteY2" fmla="*/ 6880225 h 6880225"/>
              <a:gd name="connsiteX3" fmla="*/ 0 w 5054600"/>
              <a:gd name="connsiteY3" fmla="*/ 6880225 h 6880225"/>
              <a:gd name="connsiteX4" fmla="*/ 0 w 5054600"/>
              <a:gd name="connsiteY4" fmla="*/ 0 h 6880225"/>
              <a:gd name="connsiteX0" fmla="*/ 0 w 5054600"/>
              <a:gd name="connsiteY0" fmla="*/ 0 h 6880225"/>
              <a:gd name="connsiteX1" fmla="*/ 1112520 w 5054600"/>
              <a:gd name="connsiteY1" fmla="*/ 0 h 6880225"/>
              <a:gd name="connsiteX2" fmla="*/ 5054600 w 5054600"/>
              <a:gd name="connsiteY2" fmla="*/ 6880225 h 6880225"/>
              <a:gd name="connsiteX3" fmla="*/ 0 w 5054600"/>
              <a:gd name="connsiteY3" fmla="*/ 6880225 h 6880225"/>
              <a:gd name="connsiteX4" fmla="*/ 0 w 5054600"/>
              <a:gd name="connsiteY4" fmla="*/ 0 h 688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600" h="6880225">
                <a:moveTo>
                  <a:pt x="0" y="0"/>
                </a:moveTo>
                <a:lnTo>
                  <a:pt x="1112520" y="0"/>
                </a:lnTo>
                <a:lnTo>
                  <a:pt x="5054600" y="6880225"/>
                </a:lnTo>
                <a:lnTo>
                  <a:pt x="0" y="6880225"/>
                </a:lnTo>
                <a:lnTo>
                  <a:pt x="0" y="0"/>
                </a:lnTo>
                <a:close/>
              </a:path>
            </a:pathLst>
          </a:custGeom>
        </p:spPr>
        <p:txBody>
          <a:bodyPr/>
          <a:lstStyle/>
          <a:p>
            <a:endParaRPr lang="en-US"/>
          </a:p>
        </p:txBody>
      </p:sp>
      <p:sp>
        <p:nvSpPr>
          <p:cNvPr id="5" name="Text Placeholder 6">
            <a:extLst>
              <a:ext uri="{FF2B5EF4-FFF2-40B4-BE49-F238E27FC236}">
                <a16:creationId xmlns:a16="http://schemas.microsoft.com/office/drawing/2014/main" id="{00F14A4C-1741-FE43-BFED-BC8D31098178}"/>
              </a:ext>
            </a:extLst>
          </p:cNvPr>
          <p:cNvSpPr>
            <a:spLocks noGrp="1"/>
          </p:cNvSpPr>
          <p:nvPr>
            <p:ph type="body" sz="quarter" idx="11"/>
          </p:nvPr>
        </p:nvSpPr>
        <p:spPr>
          <a:xfrm>
            <a:off x="3696806" y="3093807"/>
            <a:ext cx="8114194" cy="656558"/>
          </a:xfrm>
          <a:prstGeom prst="rect">
            <a:avLst/>
          </a:prstGeom>
        </p:spPr>
        <p:txBody>
          <a:bodyPr anchor="ctr"/>
          <a:lstStyle>
            <a:lvl1pPr marL="0" indent="0" algn="l">
              <a:lnSpc>
                <a:spcPct val="100000"/>
              </a:lnSpc>
              <a:buNone/>
              <a:defRPr sz="3600" b="1">
                <a:solidFill>
                  <a:schemeClr val="tx1"/>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660936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15:guide id="1" pos="192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SCaN 2_Title and Content">
    <p:spTree>
      <p:nvGrpSpPr>
        <p:cNvPr id="1" name=""/>
        <p:cNvGrpSpPr/>
        <p:nvPr/>
      </p:nvGrpSpPr>
      <p:grpSpPr>
        <a:xfrm>
          <a:off x="0" y="0"/>
          <a:ext cx="0" cy="0"/>
          <a:chOff x="0" y="0"/>
          <a:chExt cx="0" cy="0"/>
        </a:xfrm>
      </p:grpSpPr>
      <p:sp>
        <p:nvSpPr>
          <p:cNvPr id="8" name="Slide Number Placeholder 79">
            <a:extLst>
              <a:ext uri="{FF2B5EF4-FFF2-40B4-BE49-F238E27FC236}">
                <a16:creationId xmlns:a16="http://schemas.microsoft.com/office/drawing/2014/main" id="{B94DDB41-69C6-46EB-B5D3-2495638A87F1}"/>
              </a:ext>
            </a:extLst>
          </p:cNvPr>
          <p:cNvSpPr txBox="1">
            <a:spLocks/>
          </p:cNvSpPr>
          <p:nvPr userDrawn="1"/>
        </p:nvSpPr>
        <p:spPr>
          <a:xfrm>
            <a:off x="9352646" y="6332237"/>
            <a:ext cx="2742595" cy="364629"/>
          </a:xfrm>
          <a:prstGeom prst="rect">
            <a:avLst/>
          </a:prstGeom>
        </p:spPr>
        <p:txBody>
          <a:bodyPr/>
          <a:lstStyle>
            <a:defPPr>
              <a:defRPr lang="ru-RU"/>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r"/>
            <a:fld id="{EFF71948-E2E2-6041-95DB-4C03EE5F2F12}" type="slidenum">
              <a:rPr lang="en-US" sz="1273" smtClean="0">
                <a:solidFill>
                  <a:schemeClr val="bg1"/>
                </a:solidFill>
              </a:rPr>
              <a:pPr algn="r"/>
              <a:t>‹#›</a:t>
            </a:fld>
            <a:endParaRPr lang="en-US" sz="1273" dirty="0">
              <a:solidFill>
                <a:schemeClr val="bg1"/>
              </a:solidFill>
            </a:endParaRPr>
          </a:p>
        </p:txBody>
      </p:sp>
    </p:spTree>
    <p:extLst>
      <p:ext uri="{BB962C8B-B14F-4D97-AF65-F5344CB8AC3E}">
        <p14:creationId xmlns:p14="http://schemas.microsoft.com/office/powerpoint/2010/main" val="3886305893"/>
      </p:ext>
    </p:extLst>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da-DK"/>
          </a:p>
        </p:txBody>
      </p:sp>
      <p:sp>
        <p:nvSpPr>
          <p:cNvPr id="3" name="Pladsholder til lodret titel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82784DA8-5DFB-4372-932D-20767D143129}" type="datetime1">
              <a:rPr lang="en-US"/>
              <a:pPr>
                <a:defRPr/>
              </a:pPr>
              <a:t>7/26/2023</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en-US"/>
              <a:t>S. Reza 7-5426</a:t>
            </a:r>
          </a:p>
        </p:txBody>
      </p:sp>
      <p:sp>
        <p:nvSpPr>
          <p:cNvPr id="6" name="Pladsholder til diasnummer 5"/>
          <p:cNvSpPr>
            <a:spLocks noGrp="1"/>
          </p:cNvSpPr>
          <p:nvPr>
            <p:ph type="sldNum" sz="quarter" idx="12"/>
          </p:nvPr>
        </p:nvSpPr>
        <p:spPr/>
        <p:txBody>
          <a:bodyPr/>
          <a:lstStyle>
            <a:lvl1pPr>
              <a:defRPr/>
            </a:lvl1pPr>
          </a:lstStyle>
          <a:p>
            <a:fld id="{C52EBA0F-7810-4325-BD08-AA277861D74E}" type="slidenum">
              <a:rPr lang="da-DK" altLang="en-US"/>
              <a:pPr/>
              <a:t>‹#›</a:t>
            </a:fld>
            <a:endParaRPr lang="da-DK" altLang="en-US"/>
          </a:p>
        </p:txBody>
      </p:sp>
    </p:spTree>
    <p:extLst>
      <p:ext uri="{BB962C8B-B14F-4D97-AF65-F5344CB8AC3E}">
        <p14:creationId xmlns:p14="http://schemas.microsoft.com/office/powerpoint/2010/main" val="58842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a:t>Klik for at redigere titeltypografi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lvl1pPr>
              <a:defRPr/>
            </a:lvl1pPr>
          </a:lstStyle>
          <a:p>
            <a:pPr>
              <a:defRPr/>
            </a:pPr>
            <a:fld id="{9BDFBD7F-8291-4C9B-A883-B98FCA1CCE3E}" type="datetime1">
              <a:rPr lang="en-US"/>
              <a:pPr>
                <a:defRPr/>
              </a:pPr>
              <a:t>7/26/2023</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en-US"/>
              <a:t>S. Reza 7-5426</a:t>
            </a:r>
          </a:p>
        </p:txBody>
      </p:sp>
      <p:sp>
        <p:nvSpPr>
          <p:cNvPr id="6" name="Pladsholder til diasnummer 5"/>
          <p:cNvSpPr>
            <a:spLocks noGrp="1"/>
          </p:cNvSpPr>
          <p:nvPr>
            <p:ph type="sldNum" sz="quarter" idx="12"/>
          </p:nvPr>
        </p:nvSpPr>
        <p:spPr/>
        <p:txBody>
          <a:bodyPr/>
          <a:lstStyle>
            <a:lvl1pPr>
              <a:defRPr/>
            </a:lvl1pPr>
          </a:lstStyle>
          <a:p>
            <a:fld id="{18E81083-B7C2-4B2E-B675-8B9A925E6C36}" type="slidenum">
              <a:rPr lang="da-DK" altLang="en-US"/>
              <a:pPr/>
              <a:t>‹#›</a:t>
            </a:fld>
            <a:endParaRPr lang="da-DK" altLang="en-US"/>
          </a:p>
        </p:txBody>
      </p:sp>
    </p:spTree>
    <p:extLst>
      <p:ext uri="{BB962C8B-B14F-4D97-AF65-F5344CB8AC3E}">
        <p14:creationId xmlns:p14="http://schemas.microsoft.com/office/powerpoint/2010/main" val="348207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D3C0F111-03DE-4C7E-A5A4-4D0B11E219FA}" type="datetime1">
              <a:rPr lang="en-US"/>
              <a:pPr>
                <a:defRPr/>
              </a:pPr>
              <a:t>7/26/2023</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en-US"/>
              <a:t>S. Reza 7-5426</a:t>
            </a:r>
          </a:p>
        </p:txBody>
      </p:sp>
      <p:sp>
        <p:nvSpPr>
          <p:cNvPr id="6" name="Pladsholder til diasnummer 5"/>
          <p:cNvSpPr>
            <a:spLocks noGrp="1"/>
          </p:cNvSpPr>
          <p:nvPr>
            <p:ph type="sldNum" sz="quarter" idx="12"/>
          </p:nvPr>
        </p:nvSpPr>
        <p:spPr/>
        <p:txBody>
          <a:bodyPr/>
          <a:lstStyle>
            <a:lvl1pPr>
              <a:defRPr/>
            </a:lvl1pPr>
          </a:lstStyle>
          <a:p>
            <a:fld id="{51DB4C02-A020-4C57-B0F0-4D8EF0D81094}" type="slidenum">
              <a:rPr lang="da-DK" altLang="en-US"/>
              <a:pPr/>
              <a:t>‹#›</a:t>
            </a:fld>
            <a:endParaRPr lang="da-DK" altLang="en-US"/>
          </a:p>
        </p:txBody>
      </p:sp>
    </p:spTree>
    <p:extLst>
      <p:ext uri="{BB962C8B-B14F-4D97-AF65-F5344CB8AC3E}">
        <p14:creationId xmlns:p14="http://schemas.microsoft.com/office/powerpoint/2010/main" val="5930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74334072-E0B7-4247-8AD2-91C5B849029F}" type="datetime1">
              <a:rPr lang="en-US"/>
              <a:pPr>
                <a:defRPr/>
              </a:pPr>
              <a:t>7/26/2023</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en-US"/>
              <a:t>S. Reza 7-5426</a:t>
            </a:r>
          </a:p>
        </p:txBody>
      </p:sp>
      <p:sp>
        <p:nvSpPr>
          <p:cNvPr id="6" name="Pladsholder til diasnummer 5"/>
          <p:cNvSpPr>
            <a:spLocks noGrp="1"/>
          </p:cNvSpPr>
          <p:nvPr>
            <p:ph type="sldNum" sz="quarter" idx="12"/>
          </p:nvPr>
        </p:nvSpPr>
        <p:spPr/>
        <p:txBody>
          <a:bodyPr/>
          <a:lstStyle>
            <a:lvl1pPr>
              <a:defRPr/>
            </a:lvl1pPr>
          </a:lstStyle>
          <a:p>
            <a:fld id="{26EAA214-F2C7-45D4-906F-73EC9FABD55A}" type="slidenum">
              <a:rPr lang="da-DK" altLang="en-US"/>
              <a:pPr/>
              <a:t>‹#›</a:t>
            </a:fld>
            <a:endParaRPr lang="da-DK" altLang="en-US"/>
          </a:p>
        </p:txBody>
      </p:sp>
    </p:spTree>
    <p:extLst>
      <p:ext uri="{BB962C8B-B14F-4D97-AF65-F5344CB8AC3E}">
        <p14:creationId xmlns:p14="http://schemas.microsoft.com/office/powerpoint/2010/main" val="732790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p:cNvSpPr>
            <a:spLocks noGrp="1"/>
          </p:cNvSpPr>
          <p:nvPr>
            <p:ph type="dt" sz="half" idx="10"/>
          </p:nvPr>
        </p:nvSpPr>
        <p:spPr/>
        <p:txBody>
          <a:bodyPr/>
          <a:lstStyle>
            <a:lvl1pPr>
              <a:defRPr/>
            </a:lvl1pPr>
          </a:lstStyle>
          <a:p>
            <a:pPr>
              <a:defRPr/>
            </a:pPr>
            <a:fld id="{EBC4A26C-0899-4E7F-B8C2-2958F6E4E353}" type="datetime1">
              <a:rPr lang="en-US"/>
              <a:pPr>
                <a:defRPr/>
              </a:pPr>
              <a:t>7/26/2023</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en-US"/>
              <a:t>S. Reza 7-5426</a:t>
            </a:r>
          </a:p>
        </p:txBody>
      </p:sp>
      <p:sp>
        <p:nvSpPr>
          <p:cNvPr id="7" name="Pladsholder til diasnummer 5"/>
          <p:cNvSpPr>
            <a:spLocks noGrp="1"/>
          </p:cNvSpPr>
          <p:nvPr>
            <p:ph type="sldNum" sz="quarter" idx="12"/>
          </p:nvPr>
        </p:nvSpPr>
        <p:spPr/>
        <p:txBody>
          <a:bodyPr/>
          <a:lstStyle>
            <a:lvl1pPr>
              <a:defRPr/>
            </a:lvl1pPr>
          </a:lstStyle>
          <a:p>
            <a:fld id="{6D64DC0A-D310-4F4E-B0F1-0FA62FA19CF8}" type="slidenum">
              <a:rPr lang="da-DK" altLang="en-US"/>
              <a:pPr/>
              <a:t>‹#›</a:t>
            </a:fld>
            <a:endParaRPr lang="da-DK" altLang="en-US"/>
          </a:p>
        </p:txBody>
      </p:sp>
    </p:spTree>
    <p:extLst>
      <p:ext uri="{BB962C8B-B14F-4D97-AF65-F5344CB8AC3E}">
        <p14:creationId xmlns:p14="http://schemas.microsoft.com/office/powerpoint/2010/main" val="1952975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p:cNvSpPr>
            <a:spLocks noGrp="1"/>
          </p:cNvSpPr>
          <p:nvPr>
            <p:ph type="dt" sz="half" idx="10"/>
          </p:nvPr>
        </p:nvSpPr>
        <p:spPr/>
        <p:txBody>
          <a:bodyPr/>
          <a:lstStyle>
            <a:lvl1pPr>
              <a:defRPr/>
            </a:lvl1pPr>
          </a:lstStyle>
          <a:p>
            <a:pPr>
              <a:defRPr/>
            </a:pPr>
            <a:fld id="{E15F053C-0387-4DFF-806E-31796E01617E}" type="datetime1">
              <a:rPr lang="en-US"/>
              <a:pPr>
                <a:defRPr/>
              </a:pPr>
              <a:t>7/26/2023</a:t>
            </a:fld>
            <a:endParaRPr lang="da-DK"/>
          </a:p>
        </p:txBody>
      </p:sp>
      <p:sp>
        <p:nvSpPr>
          <p:cNvPr id="8" name="Pladsholder til sidefod 4"/>
          <p:cNvSpPr>
            <a:spLocks noGrp="1"/>
          </p:cNvSpPr>
          <p:nvPr>
            <p:ph type="ftr" sz="quarter" idx="11"/>
          </p:nvPr>
        </p:nvSpPr>
        <p:spPr/>
        <p:txBody>
          <a:bodyPr/>
          <a:lstStyle>
            <a:lvl1pPr>
              <a:defRPr/>
            </a:lvl1pPr>
          </a:lstStyle>
          <a:p>
            <a:pPr>
              <a:defRPr/>
            </a:pPr>
            <a:r>
              <a:rPr lang="en-US"/>
              <a:t>S. Reza 7-5426</a:t>
            </a:r>
          </a:p>
        </p:txBody>
      </p:sp>
      <p:sp>
        <p:nvSpPr>
          <p:cNvPr id="9" name="Pladsholder til diasnummer 5"/>
          <p:cNvSpPr>
            <a:spLocks noGrp="1"/>
          </p:cNvSpPr>
          <p:nvPr>
            <p:ph type="sldNum" sz="quarter" idx="12"/>
          </p:nvPr>
        </p:nvSpPr>
        <p:spPr/>
        <p:txBody>
          <a:bodyPr/>
          <a:lstStyle>
            <a:lvl1pPr>
              <a:defRPr/>
            </a:lvl1pPr>
          </a:lstStyle>
          <a:p>
            <a:fld id="{136F2416-B480-46F5-9A38-5D8819EC9AA7}" type="slidenum">
              <a:rPr lang="da-DK" altLang="en-US"/>
              <a:pPr/>
              <a:t>‹#›</a:t>
            </a:fld>
            <a:endParaRPr lang="da-DK" altLang="en-US"/>
          </a:p>
        </p:txBody>
      </p:sp>
    </p:spTree>
    <p:extLst>
      <p:ext uri="{BB962C8B-B14F-4D97-AF65-F5344CB8AC3E}">
        <p14:creationId xmlns:p14="http://schemas.microsoft.com/office/powerpoint/2010/main" val="1736260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p:cNvSpPr>
            <a:spLocks noGrp="1"/>
          </p:cNvSpPr>
          <p:nvPr>
            <p:ph type="dt" sz="half" idx="10"/>
          </p:nvPr>
        </p:nvSpPr>
        <p:spPr/>
        <p:txBody>
          <a:bodyPr/>
          <a:lstStyle>
            <a:lvl1pPr>
              <a:defRPr/>
            </a:lvl1pPr>
          </a:lstStyle>
          <a:p>
            <a:pPr>
              <a:defRPr/>
            </a:pPr>
            <a:fld id="{04DC6CB1-C9D2-4F88-BB53-A10D37C40083}" type="datetime1">
              <a:rPr lang="en-US"/>
              <a:pPr>
                <a:defRPr/>
              </a:pPr>
              <a:t>7/26/2023</a:t>
            </a:fld>
            <a:endParaRPr lang="da-DK"/>
          </a:p>
        </p:txBody>
      </p:sp>
      <p:sp>
        <p:nvSpPr>
          <p:cNvPr id="4" name="Pladsholder til sidefod 4"/>
          <p:cNvSpPr>
            <a:spLocks noGrp="1"/>
          </p:cNvSpPr>
          <p:nvPr>
            <p:ph type="ftr" sz="quarter" idx="11"/>
          </p:nvPr>
        </p:nvSpPr>
        <p:spPr/>
        <p:txBody>
          <a:bodyPr/>
          <a:lstStyle>
            <a:lvl1pPr>
              <a:defRPr/>
            </a:lvl1pPr>
          </a:lstStyle>
          <a:p>
            <a:pPr>
              <a:defRPr/>
            </a:pPr>
            <a:r>
              <a:rPr lang="en-US"/>
              <a:t>S. Reza 7-5426</a:t>
            </a:r>
          </a:p>
        </p:txBody>
      </p:sp>
      <p:sp>
        <p:nvSpPr>
          <p:cNvPr id="5" name="Pladsholder til diasnummer 5"/>
          <p:cNvSpPr>
            <a:spLocks noGrp="1"/>
          </p:cNvSpPr>
          <p:nvPr>
            <p:ph type="sldNum" sz="quarter" idx="12"/>
          </p:nvPr>
        </p:nvSpPr>
        <p:spPr/>
        <p:txBody>
          <a:bodyPr/>
          <a:lstStyle>
            <a:lvl1pPr>
              <a:defRPr/>
            </a:lvl1pPr>
          </a:lstStyle>
          <a:p>
            <a:fld id="{40D48025-E628-4B8D-B585-4D02E7A9C25B}" type="slidenum">
              <a:rPr lang="da-DK" altLang="en-US"/>
              <a:pPr/>
              <a:t>‹#›</a:t>
            </a:fld>
            <a:endParaRPr lang="da-DK" altLang="en-US"/>
          </a:p>
        </p:txBody>
      </p:sp>
    </p:spTree>
    <p:extLst>
      <p:ext uri="{BB962C8B-B14F-4D97-AF65-F5344CB8AC3E}">
        <p14:creationId xmlns:p14="http://schemas.microsoft.com/office/powerpoint/2010/main" val="1354473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4D76FE2D-46A3-49C3-8858-F7380E86E146}" type="datetime1">
              <a:rPr lang="en-US"/>
              <a:pPr>
                <a:defRPr/>
              </a:pPr>
              <a:t>7/26/2023</a:t>
            </a:fld>
            <a:endParaRPr lang="da-DK"/>
          </a:p>
        </p:txBody>
      </p:sp>
      <p:sp>
        <p:nvSpPr>
          <p:cNvPr id="3" name="Pladsholder til sidefod 4"/>
          <p:cNvSpPr>
            <a:spLocks noGrp="1"/>
          </p:cNvSpPr>
          <p:nvPr>
            <p:ph type="ftr" sz="quarter" idx="11"/>
          </p:nvPr>
        </p:nvSpPr>
        <p:spPr/>
        <p:txBody>
          <a:bodyPr/>
          <a:lstStyle>
            <a:lvl1pPr>
              <a:defRPr/>
            </a:lvl1pPr>
          </a:lstStyle>
          <a:p>
            <a:pPr>
              <a:defRPr/>
            </a:pPr>
            <a:r>
              <a:rPr lang="en-US"/>
              <a:t>S. Reza 7-5426</a:t>
            </a:r>
          </a:p>
        </p:txBody>
      </p:sp>
      <p:sp>
        <p:nvSpPr>
          <p:cNvPr id="4" name="Pladsholder til diasnummer 5"/>
          <p:cNvSpPr>
            <a:spLocks noGrp="1"/>
          </p:cNvSpPr>
          <p:nvPr>
            <p:ph type="sldNum" sz="quarter" idx="12"/>
          </p:nvPr>
        </p:nvSpPr>
        <p:spPr/>
        <p:txBody>
          <a:bodyPr/>
          <a:lstStyle>
            <a:lvl1pPr>
              <a:defRPr/>
            </a:lvl1pPr>
          </a:lstStyle>
          <a:p>
            <a:fld id="{5B8AB5FE-C2FA-4489-8D23-7FB720C4EEE0}" type="slidenum">
              <a:rPr lang="da-DK" altLang="en-US"/>
              <a:pPr/>
              <a:t>‹#›</a:t>
            </a:fld>
            <a:endParaRPr lang="da-DK" altLang="en-US"/>
          </a:p>
        </p:txBody>
      </p:sp>
    </p:spTree>
    <p:extLst>
      <p:ext uri="{BB962C8B-B14F-4D97-AF65-F5344CB8AC3E}">
        <p14:creationId xmlns:p14="http://schemas.microsoft.com/office/powerpoint/2010/main" val="747119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D92B1774-E709-47BF-8824-B922BF07B7FD}" type="datetime1">
              <a:rPr lang="en-US"/>
              <a:pPr>
                <a:defRPr/>
              </a:pPr>
              <a:t>7/26/2023</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en-US"/>
              <a:t>S. Reza 7-5426</a:t>
            </a:r>
          </a:p>
        </p:txBody>
      </p:sp>
      <p:sp>
        <p:nvSpPr>
          <p:cNvPr id="7" name="Pladsholder til diasnummer 5"/>
          <p:cNvSpPr>
            <a:spLocks noGrp="1"/>
          </p:cNvSpPr>
          <p:nvPr>
            <p:ph type="sldNum" sz="quarter" idx="12"/>
          </p:nvPr>
        </p:nvSpPr>
        <p:spPr/>
        <p:txBody>
          <a:bodyPr/>
          <a:lstStyle>
            <a:lvl1pPr>
              <a:defRPr/>
            </a:lvl1pPr>
          </a:lstStyle>
          <a:p>
            <a:fld id="{127E7562-96F1-4988-86B9-A23452DAE5C1}" type="slidenum">
              <a:rPr lang="da-DK" altLang="en-US"/>
              <a:pPr/>
              <a:t>‹#›</a:t>
            </a:fld>
            <a:endParaRPr lang="da-DK" altLang="en-US"/>
          </a:p>
        </p:txBody>
      </p:sp>
    </p:spTree>
    <p:extLst>
      <p:ext uri="{BB962C8B-B14F-4D97-AF65-F5344CB8AC3E}">
        <p14:creationId xmlns:p14="http://schemas.microsoft.com/office/powerpoint/2010/main" val="98431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da-DK"/>
          </a:p>
        </p:txBody>
      </p:sp>
      <p:sp>
        <p:nvSpPr>
          <p:cNvPr id="3" name="Pladsholder til indhold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6C751F78-EB11-4B5A-85A3-751CEE541383}" type="datetime1">
              <a:rPr lang="en-US"/>
              <a:pPr>
                <a:defRPr/>
              </a:pPr>
              <a:t>7/26/2023</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en-US"/>
              <a:t>S. Reza 7-5426</a:t>
            </a:r>
          </a:p>
        </p:txBody>
      </p:sp>
      <p:sp>
        <p:nvSpPr>
          <p:cNvPr id="6" name="Pladsholder til diasnummer 5"/>
          <p:cNvSpPr>
            <a:spLocks noGrp="1"/>
          </p:cNvSpPr>
          <p:nvPr>
            <p:ph type="sldNum" sz="quarter" idx="12"/>
          </p:nvPr>
        </p:nvSpPr>
        <p:spPr/>
        <p:txBody>
          <a:bodyPr/>
          <a:lstStyle>
            <a:lvl1pPr>
              <a:defRPr/>
            </a:lvl1pPr>
          </a:lstStyle>
          <a:p>
            <a:fld id="{69EC646D-14BA-4413-AF53-F606783FDB23}" type="slidenum">
              <a:rPr lang="da-DK" altLang="en-US"/>
              <a:pPr/>
              <a:t>‹#›</a:t>
            </a:fld>
            <a:endParaRPr lang="da-DK" altLang="en-US"/>
          </a:p>
        </p:txBody>
      </p:sp>
    </p:spTree>
    <p:extLst>
      <p:ext uri="{BB962C8B-B14F-4D97-AF65-F5344CB8AC3E}">
        <p14:creationId xmlns:p14="http://schemas.microsoft.com/office/powerpoint/2010/main" val="1656210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A7D037A2-CE78-49E9-8EFF-70B95353D61D}" type="datetime1">
              <a:rPr lang="en-US"/>
              <a:pPr>
                <a:defRPr/>
              </a:pPr>
              <a:t>7/26/2023</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en-US"/>
              <a:t>S. Reza 7-5426</a:t>
            </a:r>
          </a:p>
        </p:txBody>
      </p:sp>
      <p:sp>
        <p:nvSpPr>
          <p:cNvPr id="7" name="Pladsholder til diasnummer 5"/>
          <p:cNvSpPr>
            <a:spLocks noGrp="1"/>
          </p:cNvSpPr>
          <p:nvPr>
            <p:ph type="sldNum" sz="quarter" idx="12"/>
          </p:nvPr>
        </p:nvSpPr>
        <p:spPr/>
        <p:txBody>
          <a:bodyPr/>
          <a:lstStyle>
            <a:lvl1pPr>
              <a:defRPr/>
            </a:lvl1pPr>
          </a:lstStyle>
          <a:p>
            <a:fld id="{A16863A7-723F-4198-B287-AE347373F8AD}" type="slidenum">
              <a:rPr lang="da-DK" altLang="en-US"/>
              <a:pPr/>
              <a:t>‹#›</a:t>
            </a:fld>
            <a:endParaRPr lang="da-DK" altLang="en-US"/>
          </a:p>
        </p:txBody>
      </p:sp>
    </p:spTree>
    <p:extLst>
      <p:ext uri="{BB962C8B-B14F-4D97-AF65-F5344CB8AC3E}">
        <p14:creationId xmlns:p14="http://schemas.microsoft.com/office/powerpoint/2010/main" val="3913569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28847895-2F42-45D0-91B7-F2542F149EBF}" type="datetime1">
              <a:rPr lang="en-US"/>
              <a:pPr>
                <a:defRPr/>
              </a:pPr>
              <a:t>7/26/2023</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en-US"/>
              <a:t>S. Reza 7-5426</a:t>
            </a:r>
          </a:p>
        </p:txBody>
      </p:sp>
      <p:sp>
        <p:nvSpPr>
          <p:cNvPr id="6" name="Pladsholder til diasnummer 5"/>
          <p:cNvSpPr>
            <a:spLocks noGrp="1"/>
          </p:cNvSpPr>
          <p:nvPr>
            <p:ph type="sldNum" sz="quarter" idx="12"/>
          </p:nvPr>
        </p:nvSpPr>
        <p:spPr/>
        <p:txBody>
          <a:bodyPr/>
          <a:lstStyle>
            <a:lvl1pPr>
              <a:defRPr/>
            </a:lvl1pPr>
          </a:lstStyle>
          <a:p>
            <a:fld id="{B253C344-1EC0-4DDB-9D2D-5906CD80525D}" type="slidenum">
              <a:rPr lang="da-DK" altLang="en-US"/>
              <a:pPr/>
              <a:t>‹#›</a:t>
            </a:fld>
            <a:endParaRPr lang="da-DK" altLang="en-US"/>
          </a:p>
        </p:txBody>
      </p:sp>
    </p:spTree>
    <p:extLst>
      <p:ext uri="{BB962C8B-B14F-4D97-AF65-F5344CB8AC3E}">
        <p14:creationId xmlns:p14="http://schemas.microsoft.com/office/powerpoint/2010/main" val="3348487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9"/>
            <a:ext cx="27432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609600" y="274639"/>
            <a:ext cx="80264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7C14461F-A0FE-4EAB-83BC-3529FA031F22}" type="datetime1">
              <a:rPr lang="en-US"/>
              <a:pPr>
                <a:defRPr/>
              </a:pPr>
              <a:t>7/26/2023</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en-US"/>
              <a:t>S. Reza 7-5426</a:t>
            </a:r>
          </a:p>
        </p:txBody>
      </p:sp>
      <p:sp>
        <p:nvSpPr>
          <p:cNvPr id="6" name="Pladsholder til diasnummer 5"/>
          <p:cNvSpPr>
            <a:spLocks noGrp="1"/>
          </p:cNvSpPr>
          <p:nvPr>
            <p:ph type="sldNum" sz="quarter" idx="12"/>
          </p:nvPr>
        </p:nvSpPr>
        <p:spPr/>
        <p:txBody>
          <a:bodyPr/>
          <a:lstStyle>
            <a:lvl1pPr>
              <a:defRPr/>
            </a:lvl1pPr>
          </a:lstStyle>
          <a:p>
            <a:fld id="{E673FABA-280E-4C2B-8131-D3FA04C72AF7}" type="slidenum">
              <a:rPr lang="da-DK" altLang="en-US"/>
              <a:pPr/>
              <a:t>‹#›</a:t>
            </a:fld>
            <a:endParaRPr lang="da-DK" altLang="en-US"/>
          </a:p>
        </p:txBody>
      </p:sp>
    </p:spTree>
    <p:extLst>
      <p:ext uri="{BB962C8B-B14F-4D97-AF65-F5344CB8AC3E}">
        <p14:creationId xmlns:p14="http://schemas.microsoft.com/office/powerpoint/2010/main" val="2871420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911463" y="1500188"/>
            <a:ext cx="10356372" cy="1143000"/>
          </a:xfrm>
        </p:spPr>
        <p:txBody>
          <a:bodyPr anchor="b"/>
          <a:lstStyle>
            <a:lvl1pPr algn="ctr" defTabSz="877734">
              <a:lnSpc>
                <a:spcPct val="100000"/>
              </a:lnSpc>
              <a:defRPr sz="3300">
                <a:solidFill>
                  <a:srgbClr val="002F6C"/>
                </a:solidFill>
                <a:latin typeface="Arial"/>
                <a:cs typeface="Arial"/>
              </a:defRPr>
            </a:lvl1pPr>
          </a:lstStyle>
          <a:p>
            <a:r>
              <a:rPr lang="en-US"/>
              <a:t>Click to edit Master title style</a:t>
            </a:r>
            <a:endParaRPr lang="en-US" dirty="0"/>
          </a:p>
        </p:txBody>
      </p:sp>
      <p:sp>
        <p:nvSpPr>
          <p:cNvPr id="7173" name="Rectangle 5"/>
          <p:cNvSpPr>
            <a:spLocks noGrp="1" noChangeArrowheads="1"/>
          </p:cNvSpPr>
          <p:nvPr>
            <p:ph type="subTitle" idx="1"/>
          </p:nvPr>
        </p:nvSpPr>
        <p:spPr>
          <a:xfrm>
            <a:off x="911463" y="3065723"/>
            <a:ext cx="10356372" cy="369332"/>
          </a:xfrm>
        </p:spPr>
        <p:txBody>
          <a:bodyPr anchor="ctr" anchorCtr="0"/>
          <a:lstStyle>
            <a:lvl1pPr marL="0" indent="0" algn="ctr">
              <a:spcBef>
                <a:spcPts val="0"/>
              </a:spcBef>
              <a:buFontTx/>
              <a:buNone/>
              <a:defRPr lang="en-US" sz="2400" b="1" dirty="0">
                <a:solidFill>
                  <a:schemeClr val="bg2"/>
                </a:solidFill>
                <a:effectLst/>
                <a:latin typeface="Arial"/>
                <a:ea typeface="ＭＳ Ｐゴシック" pitchFamily="-112" charset="-128"/>
                <a:cs typeface="Arial"/>
              </a:defRPr>
            </a:lvl1pPr>
          </a:lstStyle>
          <a:p>
            <a:r>
              <a:rPr lang="en-US"/>
              <a:t>Click to edit Master subtitle style</a:t>
            </a:r>
            <a:endParaRPr lang="en-US" dirty="0"/>
          </a:p>
        </p:txBody>
      </p:sp>
      <p:sp>
        <p:nvSpPr>
          <p:cNvPr id="22" name="Text Placeholder 21"/>
          <p:cNvSpPr>
            <a:spLocks noGrp="1"/>
          </p:cNvSpPr>
          <p:nvPr>
            <p:ph type="body" sz="quarter" idx="10"/>
          </p:nvPr>
        </p:nvSpPr>
        <p:spPr>
          <a:xfrm>
            <a:off x="7637955" y="5409692"/>
            <a:ext cx="3629880" cy="207749"/>
          </a:xfrm>
        </p:spPr>
        <p:txBody>
          <a:bodyPr/>
          <a:lstStyle>
            <a:lvl1pPr marL="0" indent="0">
              <a:buNone/>
              <a:defRPr sz="135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
        <p:nvSpPr>
          <p:cNvPr id="23" name="Text Placeholder 21"/>
          <p:cNvSpPr>
            <a:spLocks noGrp="1"/>
          </p:cNvSpPr>
          <p:nvPr>
            <p:ph type="body" sz="quarter" idx="11"/>
          </p:nvPr>
        </p:nvSpPr>
        <p:spPr>
          <a:xfrm>
            <a:off x="7637955" y="5690905"/>
            <a:ext cx="3629880" cy="184666"/>
          </a:xfrm>
        </p:spPr>
        <p:txBody>
          <a:bodyPr/>
          <a:lstStyle>
            <a:lvl1pPr marL="0" indent="0">
              <a:buNone/>
              <a:defRPr sz="12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
        <p:nvSpPr>
          <p:cNvPr id="24" name="Text Placeholder 21"/>
          <p:cNvSpPr>
            <a:spLocks noGrp="1"/>
          </p:cNvSpPr>
          <p:nvPr>
            <p:ph type="body" sz="quarter" idx="12"/>
          </p:nvPr>
        </p:nvSpPr>
        <p:spPr>
          <a:xfrm>
            <a:off x="911463" y="3911601"/>
            <a:ext cx="10356372" cy="276999"/>
          </a:xfrm>
        </p:spPr>
        <p:txBody>
          <a:bodyPr wrap="square">
            <a:spAutoFit/>
          </a:bodyPr>
          <a:lstStyle>
            <a:lvl1pPr marL="0" indent="0" algn="ctr">
              <a:spcBef>
                <a:spcPts val="0"/>
              </a:spcBef>
              <a:buNone/>
              <a:defRPr sz="1800"/>
            </a:lvl1pPr>
            <a:lvl2pPr marL="0" indent="0" algn="ctr">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
        <p:nvSpPr>
          <p:cNvPr id="9" name="Footer Placeholder 3"/>
          <p:cNvSpPr txBox="1">
            <a:spLocks/>
          </p:cNvSpPr>
          <p:nvPr/>
        </p:nvSpPr>
        <p:spPr>
          <a:xfrm>
            <a:off x="3190877" y="6546852"/>
            <a:ext cx="5831419" cy="247651"/>
          </a:xfrm>
          <a:prstGeom prst="rect">
            <a:avLst/>
          </a:prstGeom>
        </p:spPr>
        <p:txBody>
          <a:bodyPr lIns="91424" tIns="45712" rIns="91424" bIns="45712" anchor="ctr"/>
          <a:lstStyle>
            <a:defPPr>
              <a:defRPr lang="en-US"/>
            </a:defPPr>
            <a:lvl1pPr algn="ctr" rtl="0" eaLnBrk="0" fontAlgn="base" hangingPunct="0">
              <a:spcBef>
                <a:spcPct val="0"/>
              </a:spcBef>
              <a:spcAft>
                <a:spcPct val="0"/>
              </a:spcAft>
              <a:defRPr sz="800" b="0" kern="1200" cap="all">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2pPr>
            <a:lvl3pPr marL="9144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3pPr>
            <a:lvl4pPr marL="13716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4pPr>
            <a:lvl5pPr marL="18288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5pPr>
            <a:lvl6pPr marL="2286000" algn="l" defTabSz="914400" rtl="0" eaLnBrk="1" latinLnBrk="0" hangingPunct="1">
              <a:defRPr sz="2000" b="1" kern="1200">
                <a:solidFill>
                  <a:srgbClr val="FAFD00"/>
                </a:solidFill>
                <a:latin typeface="Arial" charset="0"/>
                <a:ea typeface="ＭＳ Ｐゴシック" pitchFamily="-112" charset="-128"/>
                <a:cs typeface="+mn-cs"/>
              </a:defRPr>
            </a:lvl6pPr>
            <a:lvl7pPr marL="2743200" algn="l" defTabSz="914400" rtl="0" eaLnBrk="1" latinLnBrk="0" hangingPunct="1">
              <a:defRPr sz="2000" b="1" kern="1200">
                <a:solidFill>
                  <a:srgbClr val="FAFD00"/>
                </a:solidFill>
                <a:latin typeface="Arial" charset="0"/>
                <a:ea typeface="ＭＳ Ｐゴシック" pitchFamily="-112" charset="-128"/>
                <a:cs typeface="+mn-cs"/>
              </a:defRPr>
            </a:lvl7pPr>
            <a:lvl8pPr marL="3200400" algn="l" defTabSz="914400" rtl="0" eaLnBrk="1" latinLnBrk="0" hangingPunct="1">
              <a:defRPr sz="2000" b="1" kern="1200">
                <a:solidFill>
                  <a:srgbClr val="FAFD00"/>
                </a:solidFill>
                <a:latin typeface="Arial" charset="0"/>
                <a:ea typeface="ＭＳ Ｐゴシック" pitchFamily="-112" charset="-128"/>
                <a:cs typeface="+mn-cs"/>
              </a:defRPr>
            </a:lvl8pPr>
            <a:lvl9pPr marL="3657600" algn="l" defTabSz="914400" rtl="0" eaLnBrk="1" latinLnBrk="0" hangingPunct="1">
              <a:defRPr sz="2000" b="1" kern="1200">
                <a:solidFill>
                  <a:srgbClr val="FAFD00"/>
                </a:solidFill>
                <a:latin typeface="Arial" charset="0"/>
                <a:ea typeface="ＭＳ Ｐゴシック" pitchFamily="-112" charset="-128"/>
                <a:cs typeface="+mn-cs"/>
              </a:defRPr>
            </a:lvl9pPr>
          </a:lstStyle>
          <a:p>
            <a:pPr algn="ctr">
              <a:defRPr/>
            </a:pPr>
            <a:r>
              <a:rPr lang="en-US" sz="600" i="0" dirty="0">
                <a:solidFill>
                  <a:srgbClr val="000000"/>
                </a:solidFill>
                <a:latin typeface="Arial" pitchFamily="34" charset="0"/>
              </a:rPr>
              <a:t>Lockheed Martin Proprietary Information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106" y="5460364"/>
            <a:ext cx="2590071" cy="521050"/>
          </a:xfrm>
          <a:prstGeom prst="rect">
            <a:avLst/>
          </a:prstGeom>
        </p:spPr>
      </p:pic>
      <p:pic>
        <p:nvPicPr>
          <p:cNvPr id="12" name="Picture 11"/>
          <p:cNvPicPr>
            <a:picLocks noChangeAspect="1"/>
          </p:cNvPicPr>
          <p:nvPr/>
        </p:nvPicPr>
        <p:blipFill>
          <a:blip r:embed="rId3"/>
          <a:stretch>
            <a:fillRect/>
          </a:stretch>
        </p:blipFill>
        <p:spPr>
          <a:xfrm>
            <a:off x="8438288" y="226270"/>
            <a:ext cx="2829547" cy="682322"/>
          </a:xfrm>
          <a:prstGeom prst="rect">
            <a:avLst/>
          </a:prstGeom>
        </p:spPr>
      </p:pic>
    </p:spTree>
    <p:extLst>
      <p:ext uri="{BB962C8B-B14F-4D97-AF65-F5344CB8AC3E}">
        <p14:creationId xmlns:p14="http://schemas.microsoft.com/office/powerpoint/2010/main" val="1317860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63" y="458991"/>
            <a:ext cx="8849451" cy="531812"/>
          </a:xfrm>
        </p:spPr>
        <p:txBody>
          <a:bodyPr/>
          <a:lstStyle>
            <a:lvl1pPr>
              <a:defRPr sz="2400">
                <a:solidFill>
                  <a:srgbClr val="002F6C"/>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911464" y="1354596"/>
            <a:ext cx="10356371" cy="1169551"/>
          </a:xfrm>
        </p:spPr>
        <p:txBody>
          <a:bodyPr/>
          <a:lstStyle>
            <a:lvl1pPr>
              <a:defRPr baseline="0">
                <a:solidFill>
                  <a:schemeClr val="tx1"/>
                </a:solidFill>
                <a:effectLst/>
              </a:defRPr>
            </a:lvl1pPr>
            <a:lvl2pPr>
              <a:defRPr baseline="0">
                <a:solidFill>
                  <a:schemeClr val="tx1"/>
                </a:solidFill>
                <a:effectLst/>
              </a:defRPr>
            </a:lvl2pPr>
            <a:lvl3pPr>
              <a:buSzPct val="80000"/>
              <a:defRPr baseline="0">
                <a:solidFill>
                  <a:schemeClr val="tx1"/>
                </a:solidFill>
                <a:effectLst/>
              </a:defRPr>
            </a:lvl3pPr>
            <a:lvl4pPr>
              <a:defRPr>
                <a:solidFill>
                  <a:schemeClr val="tx1"/>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87653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1465" y="458991"/>
            <a:ext cx="8849449" cy="531812"/>
          </a:xfrm>
        </p:spPr>
        <p:txBody>
          <a:bodyPr/>
          <a:lstStyle>
            <a:lvl1pPr>
              <a:defRPr sz="2400">
                <a:effectLst/>
              </a:defRPr>
            </a:lvl1pPr>
          </a:lstStyle>
          <a:p>
            <a:r>
              <a:rPr lang="en-US"/>
              <a:t>Click to edit Master title style</a:t>
            </a:r>
            <a:endParaRPr lang="en-US" dirty="0"/>
          </a:p>
        </p:txBody>
      </p:sp>
    </p:spTree>
    <p:extLst>
      <p:ext uri="{BB962C8B-B14F-4D97-AF65-F5344CB8AC3E}">
        <p14:creationId xmlns:p14="http://schemas.microsoft.com/office/powerpoint/2010/main" val="1125299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1463" y="2736107"/>
            <a:ext cx="10356372" cy="507831"/>
          </a:xfrm>
        </p:spPr>
        <p:txBody>
          <a:bodyPr wrap="square" anchor="ctr" anchorCtr="0">
            <a:spAutoFit/>
          </a:bodyPr>
          <a:lstStyle>
            <a:lvl1pPr algn="ctr">
              <a:defRPr sz="3300">
                <a:solidFill>
                  <a:srgbClr val="002F6C"/>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628720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367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tar">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92030" y="1857840"/>
            <a:ext cx="6623819" cy="3129620"/>
          </a:xfrm>
          <a:prstGeom prst="rect">
            <a:avLst/>
          </a:prstGeom>
        </p:spPr>
      </p:pic>
    </p:spTree>
    <p:extLst>
      <p:ext uri="{BB962C8B-B14F-4D97-AF65-F5344CB8AC3E}">
        <p14:creationId xmlns:p14="http://schemas.microsoft.com/office/powerpoint/2010/main" val="3952309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1"/>
            <a:ext cx="8534400" cy="276999"/>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26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da-DK"/>
          </a:p>
        </p:txBody>
      </p:sp>
      <p:sp>
        <p:nvSpPr>
          <p:cNvPr id="3" name="Pladsholder til teks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Pladsholder til dato 3"/>
          <p:cNvSpPr>
            <a:spLocks noGrp="1"/>
          </p:cNvSpPr>
          <p:nvPr>
            <p:ph type="dt" sz="half" idx="10"/>
          </p:nvPr>
        </p:nvSpPr>
        <p:spPr/>
        <p:txBody>
          <a:bodyPr/>
          <a:lstStyle>
            <a:lvl1pPr>
              <a:defRPr/>
            </a:lvl1pPr>
          </a:lstStyle>
          <a:p>
            <a:pPr>
              <a:defRPr/>
            </a:pPr>
            <a:fld id="{504D6581-A8D5-402D-A138-896B551B1B29}" type="datetime1">
              <a:rPr lang="en-US"/>
              <a:pPr>
                <a:defRPr/>
              </a:pPr>
              <a:t>7/26/2023</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en-US"/>
              <a:t>S. Reza 7-5426</a:t>
            </a:r>
          </a:p>
        </p:txBody>
      </p:sp>
      <p:sp>
        <p:nvSpPr>
          <p:cNvPr id="6" name="Pladsholder til diasnummer 5"/>
          <p:cNvSpPr>
            <a:spLocks noGrp="1"/>
          </p:cNvSpPr>
          <p:nvPr>
            <p:ph type="sldNum" sz="quarter" idx="12"/>
          </p:nvPr>
        </p:nvSpPr>
        <p:spPr/>
        <p:txBody>
          <a:bodyPr/>
          <a:lstStyle>
            <a:lvl1pPr>
              <a:defRPr/>
            </a:lvl1pPr>
          </a:lstStyle>
          <a:p>
            <a:fld id="{2104F6B8-9393-4EA2-A47F-C27B2083CE69}" type="slidenum">
              <a:rPr lang="da-DK" altLang="en-US"/>
              <a:pPr/>
              <a:t>‹#›</a:t>
            </a:fld>
            <a:endParaRPr lang="da-DK" altLang="en-US"/>
          </a:p>
        </p:txBody>
      </p:sp>
    </p:spTree>
    <p:extLst>
      <p:ext uri="{BB962C8B-B14F-4D97-AF65-F5344CB8AC3E}">
        <p14:creationId xmlns:p14="http://schemas.microsoft.com/office/powerpoint/2010/main" val="212464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941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2769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34999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56000" contrast="-40000"/>
                    </a14:imgEffect>
                  </a14:imgLayer>
                </a14:imgProps>
              </a:ext>
              <a:ext uri="{28A0092B-C50C-407E-A947-70E740481C1C}">
                <a14:useLocalDpi xmlns:a14="http://schemas.microsoft.com/office/drawing/2010/main"/>
              </a:ext>
            </a:extLst>
          </a:blip>
          <a:srcRect r="-73"/>
          <a:stretch/>
        </p:blipFill>
        <p:spPr>
          <a:xfrm>
            <a:off x="1" y="0"/>
            <a:ext cx="12192000" cy="6858000"/>
          </a:xfrm>
          <a:prstGeom prst="rect">
            <a:avLst/>
          </a:prstGeom>
        </p:spPr>
      </p:pic>
      <p:sp>
        <p:nvSpPr>
          <p:cNvPr id="7172" name="Rectangle 4"/>
          <p:cNvSpPr>
            <a:spLocks noGrp="1" noChangeArrowheads="1"/>
          </p:cNvSpPr>
          <p:nvPr>
            <p:ph type="ctrTitle"/>
          </p:nvPr>
        </p:nvSpPr>
        <p:spPr>
          <a:xfrm>
            <a:off x="911463" y="1500188"/>
            <a:ext cx="10356372" cy="1143000"/>
          </a:xfrm>
        </p:spPr>
        <p:txBody>
          <a:bodyPr anchor="b"/>
          <a:lstStyle>
            <a:lvl1pPr algn="ctr" defTabSz="1170312">
              <a:lnSpc>
                <a:spcPct val="100000"/>
              </a:lnSpc>
              <a:defRPr sz="4400">
                <a:solidFill>
                  <a:schemeClr val="tx2"/>
                </a:solidFill>
                <a:latin typeface="Arial"/>
                <a:cs typeface="Arial"/>
              </a:defRPr>
            </a:lvl1pPr>
          </a:lstStyle>
          <a:p>
            <a:r>
              <a:rPr lang="en-US"/>
              <a:t>Click to edit Master title style</a:t>
            </a:r>
            <a:endParaRPr lang="en-US" dirty="0"/>
          </a:p>
        </p:txBody>
      </p:sp>
      <p:sp>
        <p:nvSpPr>
          <p:cNvPr id="7173" name="Rectangle 5"/>
          <p:cNvSpPr>
            <a:spLocks noGrp="1" noChangeArrowheads="1"/>
          </p:cNvSpPr>
          <p:nvPr>
            <p:ph type="subTitle" idx="1"/>
          </p:nvPr>
        </p:nvSpPr>
        <p:spPr>
          <a:xfrm>
            <a:off x="911463" y="3004167"/>
            <a:ext cx="10356372" cy="492443"/>
          </a:xfrm>
        </p:spPr>
        <p:txBody>
          <a:bodyPr anchor="ctr" anchorCtr="0"/>
          <a:lstStyle>
            <a:lvl1pPr marL="0" indent="0" algn="ctr">
              <a:spcBef>
                <a:spcPts val="0"/>
              </a:spcBef>
              <a:buFontTx/>
              <a:buNone/>
              <a:defRPr lang="en-US" sz="3200" b="1" dirty="0">
                <a:solidFill>
                  <a:schemeClr val="tx2"/>
                </a:solidFill>
                <a:effectLst/>
                <a:latin typeface="Arial"/>
                <a:ea typeface="ＭＳ Ｐゴシック" pitchFamily="-112" charset="-128"/>
                <a:cs typeface="Arial"/>
              </a:defRPr>
            </a:lvl1pPr>
          </a:lstStyle>
          <a:p>
            <a:r>
              <a:rPr lang="en-US"/>
              <a:t>Click to edit Master subtitle style</a:t>
            </a:r>
            <a:endParaRPr lang="en-US" dirty="0"/>
          </a:p>
        </p:txBody>
      </p:sp>
      <p:sp>
        <p:nvSpPr>
          <p:cNvPr id="22" name="Text Placeholder 21"/>
          <p:cNvSpPr>
            <a:spLocks noGrp="1"/>
          </p:cNvSpPr>
          <p:nvPr>
            <p:ph type="body" sz="quarter" idx="10"/>
          </p:nvPr>
        </p:nvSpPr>
        <p:spPr>
          <a:xfrm>
            <a:off x="7637955" y="5409690"/>
            <a:ext cx="3629880" cy="276999"/>
          </a:xfrm>
        </p:spPr>
        <p:txBody>
          <a:bodyPr/>
          <a:lstStyle>
            <a:lvl1pPr marL="0" indent="0">
              <a:buNone/>
              <a:defRPr sz="1800">
                <a:solidFill>
                  <a:schemeClr val="tx2"/>
                </a:solidFill>
              </a:defRPr>
            </a:lvl1pPr>
            <a:lvl2pPr marL="0" indent="0">
              <a:buNone/>
              <a:defRPr sz="2400"/>
            </a:lvl2pPr>
            <a:lvl3pPr marL="0" indent="0">
              <a:buNone/>
              <a:defRPr sz="2400"/>
            </a:lvl3pPr>
            <a:lvl4pPr marL="0" indent="0">
              <a:buNone/>
              <a:defRPr sz="2400"/>
            </a:lvl4pPr>
            <a:lvl5pPr marL="0" indent="0">
              <a:buNone/>
              <a:defRPr sz="2400"/>
            </a:lvl5pPr>
          </a:lstStyle>
          <a:p>
            <a:pPr lvl="0"/>
            <a:r>
              <a:rPr lang="en-US"/>
              <a:t>Click to edit Master text styles</a:t>
            </a:r>
          </a:p>
        </p:txBody>
      </p:sp>
      <p:sp>
        <p:nvSpPr>
          <p:cNvPr id="23" name="Text Placeholder 21"/>
          <p:cNvSpPr>
            <a:spLocks noGrp="1"/>
          </p:cNvSpPr>
          <p:nvPr>
            <p:ph type="body" sz="quarter" idx="11"/>
          </p:nvPr>
        </p:nvSpPr>
        <p:spPr>
          <a:xfrm>
            <a:off x="7637955" y="5690904"/>
            <a:ext cx="3629880" cy="246221"/>
          </a:xfrm>
        </p:spPr>
        <p:txBody>
          <a:bodyPr/>
          <a:lstStyle>
            <a:lvl1pPr marL="0" indent="0">
              <a:buNone/>
              <a:defRPr sz="1600">
                <a:solidFill>
                  <a:schemeClr val="tx2"/>
                </a:solidFill>
              </a:defRPr>
            </a:lvl1pPr>
            <a:lvl2pPr marL="0" indent="0">
              <a:buNone/>
              <a:defRPr sz="2400"/>
            </a:lvl2pPr>
            <a:lvl3pPr marL="0" indent="0">
              <a:buNone/>
              <a:defRPr sz="2400"/>
            </a:lvl3pPr>
            <a:lvl4pPr marL="0" indent="0">
              <a:buNone/>
              <a:defRPr sz="2400"/>
            </a:lvl4pPr>
            <a:lvl5pPr marL="0" indent="0">
              <a:buNone/>
              <a:defRPr sz="2400"/>
            </a:lvl5pPr>
          </a:lstStyle>
          <a:p>
            <a:pPr lvl="0"/>
            <a:r>
              <a:rPr lang="en-US"/>
              <a:t>Click to edit Master text styles</a:t>
            </a:r>
          </a:p>
        </p:txBody>
      </p:sp>
      <p:sp>
        <p:nvSpPr>
          <p:cNvPr id="24" name="Text Placeholder 21"/>
          <p:cNvSpPr>
            <a:spLocks noGrp="1"/>
          </p:cNvSpPr>
          <p:nvPr>
            <p:ph type="body" sz="quarter" idx="12"/>
          </p:nvPr>
        </p:nvSpPr>
        <p:spPr>
          <a:xfrm>
            <a:off x="911463" y="3911600"/>
            <a:ext cx="10356372" cy="369332"/>
          </a:xfrm>
        </p:spPr>
        <p:txBody>
          <a:bodyPr wrap="square">
            <a:spAutoFit/>
          </a:bodyPr>
          <a:lstStyle>
            <a:lvl1pPr marL="0" indent="0" algn="ctr">
              <a:spcBef>
                <a:spcPts val="0"/>
              </a:spcBef>
              <a:buNone/>
              <a:defRPr sz="2400">
                <a:solidFill>
                  <a:schemeClr val="tx2"/>
                </a:solidFill>
              </a:defRPr>
            </a:lvl1pPr>
            <a:lvl2pPr marL="0" indent="0" algn="ctr">
              <a:buNone/>
              <a:defRPr sz="2400"/>
            </a:lvl2pPr>
            <a:lvl3pPr marL="0" indent="0">
              <a:buNone/>
              <a:defRPr sz="2400"/>
            </a:lvl3pPr>
            <a:lvl4pPr marL="0" indent="0">
              <a:buNone/>
              <a:defRPr sz="2400"/>
            </a:lvl4pPr>
            <a:lvl5pPr marL="0" indent="0">
              <a:buNone/>
              <a:defRPr sz="2400"/>
            </a:lvl5pPr>
          </a:lstStyle>
          <a:p>
            <a:pPr lvl="0"/>
            <a:r>
              <a:rPr lang="en-US"/>
              <a:t>Click to edit Master text styles</a:t>
            </a:r>
          </a:p>
        </p:txBody>
      </p:sp>
      <p:sp>
        <p:nvSpPr>
          <p:cNvPr id="9" name="Footer Placeholder 3"/>
          <p:cNvSpPr txBox="1">
            <a:spLocks/>
          </p:cNvSpPr>
          <p:nvPr userDrawn="1"/>
        </p:nvSpPr>
        <p:spPr>
          <a:xfrm>
            <a:off x="3190877" y="6602266"/>
            <a:ext cx="5831418" cy="247651"/>
          </a:xfrm>
          <a:prstGeom prst="rect">
            <a:avLst/>
          </a:prstGeom>
        </p:spPr>
        <p:txBody>
          <a:bodyPr lIns="121899" tIns="60949" rIns="121899" bIns="60949" anchor="ctr"/>
          <a:lstStyle>
            <a:defPPr>
              <a:defRPr lang="en-US"/>
            </a:defPPr>
            <a:lvl1pPr algn="ctr" rtl="0" eaLnBrk="0" fontAlgn="base" hangingPunct="0">
              <a:spcBef>
                <a:spcPct val="0"/>
              </a:spcBef>
              <a:spcAft>
                <a:spcPct val="0"/>
              </a:spcAft>
              <a:defRPr sz="800" b="0" kern="1200" cap="all">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2pPr>
            <a:lvl3pPr marL="9144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3pPr>
            <a:lvl4pPr marL="13716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4pPr>
            <a:lvl5pPr marL="18288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5pPr>
            <a:lvl6pPr marL="2286000" algn="l" defTabSz="914400" rtl="0" eaLnBrk="1" latinLnBrk="0" hangingPunct="1">
              <a:defRPr sz="2000" b="1" kern="1200">
                <a:solidFill>
                  <a:srgbClr val="FAFD00"/>
                </a:solidFill>
                <a:latin typeface="Arial" charset="0"/>
                <a:ea typeface="ＭＳ Ｐゴシック" pitchFamily="-112" charset="-128"/>
                <a:cs typeface="+mn-cs"/>
              </a:defRPr>
            </a:lvl6pPr>
            <a:lvl7pPr marL="2743200" algn="l" defTabSz="914400" rtl="0" eaLnBrk="1" latinLnBrk="0" hangingPunct="1">
              <a:defRPr sz="2000" b="1" kern="1200">
                <a:solidFill>
                  <a:srgbClr val="FAFD00"/>
                </a:solidFill>
                <a:latin typeface="Arial" charset="0"/>
                <a:ea typeface="ＭＳ Ｐゴシック" pitchFamily="-112" charset="-128"/>
                <a:cs typeface="+mn-cs"/>
              </a:defRPr>
            </a:lvl7pPr>
            <a:lvl8pPr marL="3200400" algn="l" defTabSz="914400" rtl="0" eaLnBrk="1" latinLnBrk="0" hangingPunct="1">
              <a:defRPr sz="2000" b="1" kern="1200">
                <a:solidFill>
                  <a:srgbClr val="FAFD00"/>
                </a:solidFill>
                <a:latin typeface="Arial" charset="0"/>
                <a:ea typeface="ＭＳ Ｐゴシック" pitchFamily="-112" charset="-128"/>
                <a:cs typeface="+mn-cs"/>
              </a:defRPr>
            </a:lvl8pPr>
            <a:lvl9pPr marL="3657600" algn="l" defTabSz="914400" rtl="0" eaLnBrk="1" latinLnBrk="0" hangingPunct="1">
              <a:defRPr sz="2000" b="1" kern="1200">
                <a:solidFill>
                  <a:srgbClr val="FAFD00"/>
                </a:solidFill>
                <a:latin typeface="Arial" charset="0"/>
                <a:ea typeface="ＭＳ Ｐゴシック" pitchFamily="-112" charset="-128"/>
                <a:cs typeface="+mn-cs"/>
              </a:defRPr>
            </a:lvl9pPr>
          </a:lstStyle>
          <a:p>
            <a:r>
              <a:rPr lang="en-US" sz="800" dirty="0">
                <a:solidFill>
                  <a:srgbClr val="000000"/>
                </a:solidFill>
                <a:latin typeface="Arial"/>
                <a:cs typeface="Arial"/>
              </a:rPr>
              <a:t>Lockheed Martin Proprietary information</a:t>
            </a:r>
          </a:p>
        </p:txBody>
      </p:sp>
      <p:pic>
        <p:nvPicPr>
          <p:cNvPr id="30" name="Picture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1462" y="5186478"/>
            <a:ext cx="3658553" cy="876300"/>
          </a:xfrm>
          <a:prstGeom prst="rect">
            <a:avLst/>
          </a:prstGeom>
        </p:spPr>
      </p:pic>
    </p:spTree>
    <p:extLst>
      <p:ext uri="{BB962C8B-B14F-4D97-AF65-F5344CB8AC3E}">
        <p14:creationId xmlns:p14="http://schemas.microsoft.com/office/powerpoint/2010/main" val="379196991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62" y="320451"/>
            <a:ext cx="8849451" cy="531812"/>
          </a:xfrm>
        </p:spPr>
        <p:txBody>
          <a:bodyPr/>
          <a:lstStyle>
            <a:lvl1pPr>
              <a:defRPr sz="3200">
                <a:solidFill>
                  <a:srgbClr val="002F6C"/>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911463" y="1354594"/>
            <a:ext cx="10356371" cy="1559401"/>
          </a:xfrm>
        </p:spPr>
        <p:txBody>
          <a:bodyPr/>
          <a:lstStyle>
            <a:lvl1pPr>
              <a:defRPr baseline="0">
                <a:solidFill>
                  <a:schemeClr val="tx1"/>
                </a:solidFill>
                <a:effectLst/>
              </a:defRPr>
            </a:lvl1pPr>
            <a:lvl2pPr>
              <a:defRPr baseline="0">
                <a:solidFill>
                  <a:schemeClr val="tx1"/>
                </a:solidFill>
                <a:effectLst/>
              </a:defRPr>
            </a:lvl2pPr>
            <a:lvl3pPr>
              <a:buSzPct val="80000"/>
              <a:defRPr baseline="0">
                <a:solidFill>
                  <a:schemeClr val="tx1"/>
                </a:solidFill>
                <a:effectLst/>
              </a:defRPr>
            </a:lvl3pPr>
            <a:lvl4pPr>
              <a:defRPr>
                <a:solidFill>
                  <a:schemeClr val="tx1"/>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3797991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911462" y="320451"/>
            <a:ext cx="8849451" cy="531812"/>
          </a:xfrm>
        </p:spPr>
        <p:txBody>
          <a:bodyPr/>
          <a:lstStyle>
            <a:lvl1pPr>
              <a:defRPr sz="3200">
                <a:solidFill>
                  <a:srgbClr val="002F6C"/>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36156766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1463" y="2651468"/>
            <a:ext cx="10356372" cy="677108"/>
          </a:xfrm>
        </p:spPr>
        <p:txBody>
          <a:bodyPr wrap="square" anchor="ctr" anchorCtr="0">
            <a:spAutoFit/>
          </a:bodyPr>
          <a:lstStyle>
            <a:lvl1pPr algn="ctr">
              <a:defRPr sz="4400">
                <a:solidFill>
                  <a:srgbClr val="002F6C"/>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19618603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2213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5"/>
            <a:ext cx="12192000" cy="6857837"/>
          </a:xfrm>
          <a:prstGeom prst="rect">
            <a:avLst/>
          </a:prstGeom>
        </p:spPr>
      </p:pic>
    </p:spTree>
    <p:extLst>
      <p:ext uri="{BB962C8B-B14F-4D97-AF65-F5344CB8AC3E}">
        <p14:creationId xmlns:p14="http://schemas.microsoft.com/office/powerpoint/2010/main" val="337675222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56000" contrast="-40000"/>
                    </a14:imgEffect>
                  </a14:imgLayer>
                </a14:imgProps>
              </a:ext>
              <a:ext uri="{28A0092B-C50C-407E-A947-70E740481C1C}">
                <a14:useLocalDpi xmlns:a14="http://schemas.microsoft.com/office/drawing/2010/main"/>
              </a:ext>
            </a:extLst>
          </a:blip>
          <a:srcRect r="-73"/>
          <a:stretch/>
        </p:blipFill>
        <p:spPr>
          <a:xfrm>
            <a:off x="1" y="0"/>
            <a:ext cx="12192000" cy="6858000"/>
          </a:xfrm>
          <a:prstGeom prst="rect">
            <a:avLst/>
          </a:prstGeom>
        </p:spPr>
      </p:pic>
    </p:spTree>
    <p:extLst>
      <p:ext uri="{BB962C8B-B14F-4D97-AF65-F5344CB8AC3E}">
        <p14:creationId xmlns:p14="http://schemas.microsoft.com/office/powerpoint/2010/main" val="417683490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56000" contrast="-40000"/>
                    </a14:imgEffect>
                  </a14:imgLayer>
                </a14:imgProps>
              </a:ext>
              <a:ext uri="{28A0092B-C50C-407E-A947-70E740481C1C}">
                <a14:useLocalDpi xmlns:a14="http://schemas.microsoft.com/office/drawing/2010/main"/>
              </a:ext>
            </a:extLst>
          </a:blip>
          <a:srcRect l="8522" r="46"/>
          <a:stretch/>
        </p:blipFill>
        <p:spPr>
          <a:xfrm>
            <a:off x="1" y="0"/>
            <a:ext cx="12192000" cy="6858000"/>
          </a:xfrm>
          <a:prstGeom prst="rect">
            <a:avLst/>
          </a:prstGeom>
        </p:spPr>
      </p:pic>
    </p:spTree>
    <p:extLst>
      <p:ext uri="{BB962C8B-B14F-4D97-AF65-F5344CB8AC3E}">
        <p14:creationId xmlns:p14="http://schemas.microsoft.com/office/powerpoint/2010/main" val="13496303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da-DK"/>
          </a:p>
        </p:txBody>
      </p:sp>
      <p:sp>
        <p:nvSpPr>
          <p:cNvPr id="3" name="Pladsholder til indhold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indhold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Pladsholder til dato 3"/>
          <p:cNvSpPr>
            <a:spLocks noGrp="1"/>
          </p:cNvSpPr>
          <p:nvPr>
            <p:ph type="dt" sz="half" idx="10"/>
          </p:nvPr>
        </p:nvSpPr>
        <p:spPr/>
        <p:txBody>
          <a:bodyPr/>
          <a:lstStyle>
            <a:lvl1pPr>
              <a:defRPr/>
            </a:lvl1pPr>
          </a:lstStyle>
          <a:p>
            <a:pPr>
              <a:defRPr/>
            </a:pPr>
            <a:fld id="{47E05091-65F7-4816-BA6B-73CE52FFE12B}" type="datetime1">
              <a:rPr lang="en-US"/>
              <a:pPr>
                <a:defRPr/>
              </a:pPr>
              <a:t>7/26/2023</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en-US"/>
              <a:t>S. Reza 7-5426</a:t>
            </a:r>
          </a:p>
        </p:txBody>
      </p:sp>
      <p:sp>
        <p:nvSpPr>
          <p:cNvPr id="7" name="Pladsholder til diasnummer 5"/>
          <p:cNvSpPr>
            <a:spLocks noGrp="1"/>
          </p:cNvSpPr>
          <p:nvPr>
            <p:ph type="sldNum" sz="quarter" idx="12"/>
          </p:nvPr>
        </p:nvSpPr>
        <p:spPr/>
        <p:txBody>
          <a:bodyPr/>
          <a:lstStyle>
            <a:lvl1pPr>
              <a:defRPr/>
            </a:lvl1pPr>
          </a:lstStyle>
          <a:p>
            <a:fld id="{F20CEBF1-44A2-4724-9BA8-503482F9D39D}" type="slidenum">
              <a:rPr lang="da-DK" altLang="en-US"/>
              <a:pPr/>
              <a:t>‹#›</a:t>
            </a:fld>
            <a:endParaRPr lang="da-DK" altLang="en-US"/>
          </a:p>
        </p:txBody>
      </p:sp>
    </p:spTree>
    <p:extLst>
      <p:ext uri="{BB962C8B-B14F-4D97-AF65-F5344CB8AC3E}">
        <p14:creationId xmlns:p14="http://schemas.microsoft.com/office/powerpoint/2010/main" val="2437385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 y="0"/>
            <a:ext cx="12191998" cy="6858000"/>
          </a:xfrm>
          <a:prstGeom prst="rect">
            <a:avLst/>
          </a:prstGeom>
        </p:spPr>
      </p:pic>
    </p:spTree>
    <p:extLst>
      <p:ext uri="{BB962C8B-B14F-4D97-AF65-F5344CB8AC3E}">
        <p14:creationId xmlns:p14="http://schemas.microsoft.com/office/powerpoint/2010/main" val="343401022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r="-135"/>
          <a:stretch/>
        </p:blipFill>
        <p:spPr>
          <a:xfrm>
            <a:off x="12706" y="0"/>
            <a:ext cx="12191998" cy="6858000"/>
          </a:xfrm>
          <a:prstGeom prst="rect">
            <a:avLst/>
          </a:prstGeom>
        </p:spPr>
      </p:pic>
    </p:spTree>
    <p:extLst>
      <p:ext uri="{BB962C8B-B14F-4D97-AF65-F5344CB8AC3E}">
        <p14:creationId xmlns:p14="http://schemas.microsoft.com/office/powerpoint/2010/main" val="257352218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t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2030" y="1857840"/>
            <a:ext cx="6623819" cy="3129620"/>
          </a:xfrm>
          <a:prstGeom prst="rect">
            <a:avLst/>
          </a:prstGeom>
        </p:spPr>
      </p:pic>
    </p:spTree>
    <p:extLst>
      <p:ext uri="{BB962C8B-B14F-4D97-AF65-F5344CB8AC3E}">
        <p14:creationId xmlns:p14="http://schemas.microsoft.com/office/powerpoint/2010/main" val="64502399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1066801"/>
            <a:ext cx="5689600" cy="1928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1"/>
            <a:ext cx="5689600" cy="1928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911462" y="320451"/>
            <a:ext cx="8849451" cy="531812"/>
          </a:xfrm>
        </p:spPr>
        <p:txBody>
          <a:bodyPr/>
          <a:lstStyle>
            <a:lvl1pPr>
              <a:defRPr sz="3200">
                <a:solidFill>
                  <a:srgbClr val="002F6C"/>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26108131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2135871"/>
            <a:ext cx="5157787" cy="369204"/>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1928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35871"/>
            <a:ext cx="5183188" cy="369204"/>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1928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911462" y="320451"/>
            <a:ext cx="8849451" cy="531812"/>
          </a:xfrm>
        </p:spPr>
        <p:txBody>
          <a:bodyPr/>
          <a:lstStyle>
            <a:lvl1pPr>
              <a:defRPr sz="3200">
                <a:solidFill>
                  <a:srgbClr val="002F6C"/>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363613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ue Title Slide">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91FA71E-0212-4DBE-A395-9FE7E0C98054}"/>
              </a:ext>
            </a:extLst>
          </p:cNvPr>
          <p:cNvSpPr/>
          <p:nvPr userDrawn="1"/>
        </p:nvSpPr>
        <p:spPr>
          <a:xfrm>
            <a:off x="-1" y="-54243"/>
            <a:ext cx="12192001" cy="4803982"/>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6617D5-B90F-45FD-B3DA-A0A816BE6062}"/>
              </a:ext>
            </a:extLst>
          </p:cNvPr>
          <p:cNvSpPr/>
          <p:nvPr userDrawn="1"/>
        </p:nvSpPr>
        <p:spPr>
          <a:xfrm>
            <a:off x="0" y="4661453"/>
            <a:ext cx="12191999" cy="2196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6" name="Text Placeholder 22">
            <a:extLst>
              <a:ext uri="{FF2B5EF4-FFF2-40B4-BE49-F238E27FC236}">
                <a16:creationId xmlns:a16="http://schemas.microsoft.com/office/drawing/2014/main" id="{EC51FD09-7A7E-68BC-55B2-2AA99FDC3AB4}"/>
              </a:ext>
            </a:extLst>
          </p:cNvPr>
          <p:cNvSpPr>
            <a:spLocks noGrp="1"/>
          </p:cNvSpPr>
          <p:nvPr>
            <p:ph type="body" sz="quarter" idx="20" hasCustomPrompt="1"/>
          </p:nvPr>
        </p:nvSpPr>
        <p:spPr>
          <a:xfrm>
            <a:off x="640079" y="2743200"/>
            <a:ext cx="8937553" cy="881137"/>
          </a:xfrm>
          <a:prstGeom prst="rect">
            <a:avLst/>
          </a:prstGeom>
        </p:spPr>
        <p:txBody>
          <a:bodyPr/>
          <a:lstStyle>
            <a:lvl1pPr marL="0" indent="0" algn="l">
              <a:lnSpc>
                <a:spcPct val="100000"/>
              </a:lnSpc>
              <a:spcBef>
                <a:spcPts val="0"/>
              </a:spcBef>
              <a:buNone/>
              <a:defRPr lang="en-US" sz="4000" b="1" kern="1200" dirty="0" smtClean="0">
                <a:solidFill>
                  <a:schemeClr val="bg1"/>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 Slide</a:t>
            </a:r>
          </a:p>
        </p:txBody>
      </p:sp>
      <p:pic>
        <p:nvPicPr>
          <p:cNvPr id="2" name="Picture 1">
            <a:extLst>
              <a:ext uri="{FF2B5EF4-FFF2-40B4-BE49-F238E27FC236}">
                <a16:creationId xmlns:a16="http://schemas.microsoft.com/office/drawing/2014/main" id="{D61AC76D-6CDF-4CA7-F62C-39F36B29F3C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887968" y="5349240"/>
            <a:ext cx="2761488" cy="417073"/>
          </a:xfrm>
          <a:prstGeom prst="rect">
            <a:avLst/>
          </a:prstGeom>
        </p:spPr>
      </p:pic>
    </p:spTree>
    <p:extLst>
      <p:ext uri="{BB962C8B-B14F-4D97-AF65-F5344CB8AC3E}">
        <p14:creationId xmlns:p14="http://schemas.microsoft.com/office/powerpoint/2010/main" val="27504802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hite Title Slide">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91FA71E-0212-4DBE-A395-9FE7E0C98054}"/>
              </a:ext>
            </a:extLst>
          </p:cNvPr>
          <p:cNvSpPr/>
          <p:nvPr userDrawn="1"/>
        </p:nvSpPr>
        <p:spPr>
          <a:xfrm>
            <a:off x="-1" y="-54243"/>
            <a:ext cx="12192001" cy="4803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6617D5-B90F-45FD-B3DA-A0A816BE6062}"/>
              </a:ext>
            </a:extLst>
          </p:cNvPr>
          <p:cNvSpPr/>
          <p:nvPr userDrawn="1"/>
        </p:nvSpPr>
        <p:spPr>
          <a:xfrm>
            <a:off x="0" y="4661453"/>
            <a:ext cx="12191999" cy="2196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6" name="Text Placeholder 22">
            <a:extLst>
              <a:ext uri="{FF2B5EF4-FFF2-40B4-BE49-F238E27FC236}">
                <a16:creationId xmlns:a16="http://schemas.microsoft.com/office/drawing/2014/main" id="{EC51FD09-7A7E-68BC-55B2-2AA99FDC3AB4}"/>
              </a:ext>
            </a:extLst>
          </p:cNvPr>
          <p:cNvSpPr>
            <a:spLocks noGrp="1"/>
          </p:cNvSpPr>
          <p:nvPr>
            <p:ph type="body" sz="quarter" idx="20" hasCustomPrompt="1"/>
          </p:nvPr>
        </p:nvSpPr>
        <p:spPr>
          <a:xfrm>
            <a:off x="640079" y="2743200"/>
            <a:ext cx="8937553" cy="881137"/>
          </a:xfrm>
          <a:prstGeom prst="rect">
            <a:avLst/>
          </a:prstGeom>
        </p:spPr>
        <p:txBody>
          <a:bodyPr/>
          <a:lstStyle>
            <a:lvl1pPr marL="0" indent="0" algn="l">
              <a:lnSpc>
                <a:spcPct val="100000"/>
              </a:lnSpc>
              <a:spcBef>
                <a:spcPts val="0"/>
              </a:spcBef>
              <a:buNone/>
              <a:defRPr lang="en-US" sz="40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 Slide</a:t>
            </a:r>
          </a:p>
        </p:txBody>
      </p:sp>
      <p:pic>
        <p:nvPicPr>
          <p:cNvPr id="2" name="Picture 1">
            <a:extLst>
              <a:ext uri="{FF2B5EF4-FFF2-40B4-BE49-F238E27FC236}">
                <a16:creationId xmlns:a16="http://schemas.microsoft.com/office/drawing/2014/main" id="{D61AC76D-6CDF-4CA7-F62C-39F36B29F3C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887968" y="5349240"/>
            <a:ext cx="2761488" cy="417073"/>
          </a:xfrm>
          <a:prstGeom prst="rect">
            <a:avLst/>
          </a:prstGeom>
        </p:spPr>
      </p:pic>
    </p:spTree>
    <p:extLst>
      <p:ext uri="{BB962C8B-B14F-4D97-AF65-F5344CB8AC3E}">
        <p14:creationId xmlns:p14="http://schemas.microsoft.com/office/powerpoint/2010/main" val="5401600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lt Title Slide Three Images">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6617D5-B90F-45FD-B3DA-A0A816BE6062}"/>
              </a:ext>
            </a:extLst>
          </p:cNvPr>
          <p:cNvSpPr/>
          <p:nvPr userDrawn="1"/>
        </p:nvSpPr>
        <p:spPr>
          <a:xfrm>
            <a:off x="0" y="4661453"/>
            <a:ext cx="12191999" cy="2196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
            <a:extLst>
              <a:ext uri="{FF2B5EF4-FFF2-40B4-BE49-F238E27FC236}">
                <a16:creationId xmlns:a16="http://schemas.microsoft.com/office/drawing/2014/main" id="{DDB7EFD5-F946-484D-A6C2-5B2D6182EA91}"/>
              </a:ext>
            </a:extLst>
          </p:cNvPr>
          <p:cNvSpPr>
            <a:spLocks noGrp="1"/>
          </p:cNvSpPr>
          <p:nvPr>
            <p:ph type="pic" sz="quarter" idx="26"/>
          </p:nvPr>
        </p:nvSpPr>
        <p:spPr>
          <a:xfrm>
            <a:off x="0" y="-28"/>
            <a:ext cx="4052888" cy="4661481"/>
          </a:xfrm>
          <a:prstGeom prst="rect">
            <a:avLst/>
          </a:prstGeom>
        </p:spPr>
        <p:txBody>
          <a:bodyPr anchor="ctr"/>
          <a:lstStyle>
            <a:lvl1pPr marL="0" indent="0" algn="ctr">
              <a:buNone/>
              <a:defRPr/>
            </a:lvl1pPr>
          </a:lstStyle>
          <a:p>
            <a:endParaRPr lang="en-US" dirty="0"/>
          </a:p>
        </p:txBody>
      </p:sp>
      <p:sp>
        <p:nvSpPr>
          <p:cNvPr id="12" name="Picture Placeholder 3">
            <a:extLst>
              <a:ext uri="{FF2B5EF4-FFF2-40B4-BE49-F238E27FC236}">
                <a16:creationId xmlns:a16="http://schemas.microsoft.com/office/drawing/2014/main" id="{2E7EBE47-C42F-463E-A18D-5FA034BA22CD}"/>
              </a:ext>
            </a:extLst>
          </p:cNvPr>
          <p:cNvSpPr>
            <a:spLocks noGrp="1"/>
          </p:cNvSpPr>
          <p:nvPr>
            <p:ph type="pic" sz="quarter" idx="27"/>
          </p:nvPr>
        </p:nvSpPr>
        <p:spPr>
          <a:xfrm>
            <a:off x="4069556" y="-28"/>
            <a:ext cx="4052888" cy="4661481"/>
          </a:xfrm>
          <a:prstGeom prst="rect">
            <a:avLst/>
          </a:prstGeom>
        </p:spPr>
        <p:txBody>
          <a:bodyPr anchor="ctr"/>
          <a:lstStyle>
            <a:lvl1pPr marL="0" indent="0" algn="ctr">
              <a:buNone/>
              <a:defRPr/>
            </a:lvl1pPr>
          </a:lstStyle>
          <a:p>
            <a:endParaRPr lang="en-US"/>
          </a:p>
        </p:txBody>
      </p:sp>
      <p:sp>
        <p:nvSpPr>
          <p:cNvPr id="13" name="Picture Placeholder 3">
            <a:extLst>
              <a:ext uri="{FF2B5EF4-FFF2-40B4-BE49-F238E27FC236}">
                <a16:creationId xmlns:a16="http://schemas.microsoft.com/office/drawing/2014/main" id="{8328F9AF-62EA-4F6E-BF8B-65716F02AC8D}"/>
              </a:ext>
            </a:extLst>
          </p:cNvPr>
          <p:cNvSpPr>
            <a:spLocks noGrp="1"/>
          </p:cNvSpPr>
          <p:nvPr>
            <p:ph type="pic" sz="quarter" idx="28"/>
          </p:nvPr>
        </p:nvSpPr>
        <p:spPr>
          <a:xfrm>
            <a:off x="8139112" y="-28"/>
            <a:ext cx="4052888" cy="4661481"/>
          </a:xfrm>
          <a:prstGeom prst="rect">
            <a:avLst/>
          </a:prstGeom>
        </p:spPr>
        <p:txBody>
          <a:bodyPr anchor="ctr"/>
          <a:lstStyle>
            <a:lvl1pPr marL="0" indent="0" algn="ctr">
              <a:buNone/>
              <a:defRPr/>
            </a:lvl1pPr>
          </a:lstStyle>
          <a:p>
            <a:endParaRPr lang="en-US"/>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17" name="Rectangle 16">
            <a:extLst>
              <a:ext uri="{FF2B5EF4-FFF2-40B4-BE49-F238E27FC236}">
                <a16:creationId xmlns:a16="http://schemas.microsoft.com/office/drawing/2014/main" id="{891FA71E-0212-4DBE-A395-9FE7E0C98054}"/>
              </a:ext>
            </a:extLst>
          </p:cNvPr>
          <p:cNvSpPr/>
          <p:nvPr userDrawn="1"/>
        </p:nvSpPr>
        <p:spPr>
          <a:xfrm>
            <a:off x="-1" y="4654799"/>
            <a:ext cx="12196259"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83DA93E-93EF-F094-1611-0270891435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887968" y="5349240"/>
            <a:ext cx="2761488" cy="417073"/>
          </a:xfrm>
          <a:prstGeom prst="rect">
            <a:avLst/>
          </a:prstGeom>
        </p:spPr>
      </p:pic>
    </p:spTree>
    <p:extLst>
      <p:ext uri="{BB962C8B-B14F-4D97-AF65-F5344CB8AC3E}">
        <p14:creationId xmlns:p14="http://schemas.microsoft.com/office/powerpoint/2010/main" val="12454956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tl Title Slide One Image">
    <p:bg>
      <p:bgRef idx="1001">
        <a:schemeClr val="bg1"/>
      </p:bgRef>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DDB7EFD5-F946-484D-A6C2-5B2D6182EA91}"/>
              </a:ext>
            </a:extLst>
          </p:cNvPr>
          <p:cNvSpPr>
            <a:spLocks noGrp="1"/>
          </p:cNvSpPr>
          <p:nvPr>
            <p:ph type="pic" sz="quarter" idx="26"/>
          </p:nvPr>
        </p:nvSpPr>
        <p:spPr>
          <a:xfrm>
            <a:off x="0" y="-28"/>
            <a:ext cx="12191998" cy="4661481"/>
          </a:xfrm>
          <a:prstGeom prst="rect">
            <a:avLst/>
          </a:prstGeom>
        </p:spPr>
        <p:txBody>
          <a:bodyPr anchor="ctr"/>
          <a:lstStyle>
            <a:lvl1pPr marL="0" indent="0" algn="ctr">
              <a:buNone/>
              <a:defRPr/>
            </a:lvl1pPr>
          </a:lstStyle>
          <a:p>
            <a:endParaRPr lang="en-US" dirty="0"/>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17" name="Rectangle 16">
            <a:extLst>
              <a:ext uri="{FF2B5EF4-FFF2-40B4-BE49-F238E27FC236}">
                <a16:creationId xmlns:a16="http://schemas.microsoft.com/office/drawing/2014/main" id="{891FA71E-0212-4DBE-A395-9FE7E0C98054}"/>
              </a:ext>
            </a:extLst>
          </p:cNvPr>
          <p:cNvSpPr/>
          <p:nvPr userDrawn="1"/>
        </p:nvSpPr>
        <p:spPr>
          <a:xfrm>
            <a:off x="-1" y="4654799"/>
            <a:ext cx="12196259"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9DD66F-5F4F-A64F-AA49-73E46708F3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887968" y="5349240"/>
            <a:ext cx="2761488" cy="417073"/>
          </a:xfrm>
          <a:prstGeom prst="rect">
            <a:avLst/>
          </a:prstGeom>
        </p:spPr>
      </p:pic>
    </p:spTree>
    <p:extLst>
      <p:ext uri="{BB962C8B-B14F-4D97-AF65-F5344CB8AC3E}">
        <p14:creationId xmlns:p14="http://schemas.microsoft.com/office/powerpoint/2010/main" val="18145952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570CFE-0D40-4114-88B7-2BA43DB1FF3B}"/>
              </a:ext>
              <a:ext uri="{C183D7F6-B498-43B3-948B-1728B52AA6E4}">
                <adec:decorative xmlns:adec="http://schemas.microsoft.com/office/drawing/2017/decorative" val="1"/>
              </a:ext>
            </a:extLst>
          </p:cNvPr>
          <p:cNvSpPr/>
          <p:nvPr userDrawn="1"/>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ext Placeholder 3">
            <a:extLst>
              <a:ext uri="{FF2B5EF4-FFF2-40B4-BE49-F238E27FC236}">
                <a16:creationId xmlns:a16="http://schemas.microsoft.com/office/drawing/2014/main" id="{F41C60BF-CFA2-410A-B843-9CEAFCB519FD}"/>
              </a:ext>
            </a:extLst>
          </p:cNvPr>
          <p:cNvSpPr>
            <a:spLocks noGrp="1"/>
          </p:cNvSpPr>
          <p:nvPr>
            <p:ph type="body" sz="quarter" idx="26" hasCustomPrompt="1"/>
          </p:nvPr>
        </p:nvSpPr>
        <p:spPr>
          <a:xfrm>
            <a:off x="609600" y="1335024"/>
            <a:ext cx="7505700" cy="4205287"/>
          </a:xfrm>
          <a:prstGeom prst="rect">
            <a:avLst/>
          </a:prstGeom>
        </p:spPr>
        <p:txBody>
          <a:bodyPr/>
          <a:lstStyle>
            <a:lvl1pPr marL="0" indent="0">
              <a:lnSpc>
                <a:spcPct val="100000"/>
              </a:lnSpc>
              <a:spcBef>
                <a:spcPts val="600"/>
              </a:spcBef>
              <a:spcAft>
                <a:spcPts val="600"/>
              </a:spcAft>
              <a:buNone/>
              <a:defRPr sz="1800"/>
            </a:lvl1pPr>
            <a:lvl2pPr marL="457200" indent="0">
              <a:lnSpc>
                <a:spcPct val="100000"/>
              </a:lnSpc>
              <a:spcBef>
                <a:spcPts val="600"/>
              </a:spcBef>
              <a:spcAft>
                <a:spcPts val="600"/>
              </a:spcAft>
              <a:buFont typeface="Symbol" panose="05050102010706020507" pitchFamily="18" charset="2"/>
              <a:buNone/>
              <a:defRPr sz="1800"/>
            </a:lvl2pPr>
            <a:lvl3pPr marL="914400" indent="0">
              <a:lnSpc>
                <a:spcPct val="100000"/>
              </a:lnSpc>
              <a:spcBef>
                <a:spcPts val="600"/>
              </a:spcBef>
              <a:spcAft>
                <a:spcPts val="600"/>
              </a:spcAft>
              <a:buNone/>
              <a:defRPr sz="1600"/>
            </a:lvl3pPr>
            <a:lvl4pPr marL="1371600" indent="0">
              <a:lnSpc>
                <a:spcPct val="100000"/>
              </a:lnSpc>
              <a:spcBef>
                <a:spcPts val="600"/>
              </a:spcBef>
              <a:spcAft>
                <a:spcPts val="600"/>
              </a:spcAft>
              <a:buFont typeface="Symbol" panose="05050102010706020507" pitchFamily="18" charset="2"/>
              <a:buNone/>
              <a:defRPr sz="1400"/>
            </a:lvl4pPr>
            <a:lvl5pPr marL="1828800" indent="0">
              <a:lnSpc>
                <a:spcPct val="100000"/>
              </a:lnSpc>
              <a:spcBef>
                <a:spcPts val="600"/>
              </a:spcBef>
              <a:spcAft>
                <a:spcPts val="600"/>
              </a:spcAft>
              <a:buNone/>
              <a:defRPr sz="1400"/>
            </a:lvl5pPr>
            <a:lvl6pPr marL="2286000" indent="0">
              <a:lnSpc>
                <a:spcPct val="100000"/>
              </a:lnSpc>
              <a:spcBef>
                <a:spcPts val="600"/>
              </a:spcBef>
              <a:spcAft>
                <a:spcPts val="600"/>
              </a:spcAft>
              <a:buFont typeface="Symbol" panose="05050102010706020507" pitchFamily="18" charset="2"/>
              <a:buNone/>
              <a:defRPr sz="1400"/>
            </a:lvl6pPr>
          </a:lstStyle>
          <a:p>
            <a:pPr lvl="0"/>
            <a:r>
              <a:rPr lang="en-US" dirty="0"/>
              <a:t>Click to edit text</a:t>
            </a:r>
          </a:p>
          <a:p>
            <a:pPr lvl="0"/>
            <a:endParaRPr lang="en-US" dirty="0"/>
          </a:p>
        </p:txBody>
      </p:sp>
      <p:sp>
        <p:nvSpPr>
          <p:cNvPr id="8" name="Title 1">
            <a:extLst>
              <a:ext uri="{FF2B5EF4-FFF2-40B4-BE49-F238E27FC236}">
                <a16:creationId xmlns:a16="http://schemas.microsoft.com/office/drawing/2014/main" id="{EAF92B20-A5A6-4909-A73A-C6C85E980ED7}"/>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Text Placeholder 18">
            <a:extLst>
              <a:ext uri="{FF2B5EF4-FFF2-40B4-BE49-F238E27FC236}">
                <a16:creationId xmlns:a16="http://schemas.microsoft.com/office/drawing/2014/main" id="{2262C48F-4708-42DE-8E80-44A3B0CD34B0}"/>
              </a:ext>
            </a:extLst>
          </p:cNvPr>
          <p:cNvSpPr>
            <a:spLocks noGrp="1"/>
          </p:cNvSpPr>
          <p:nvPr>
            <p:ph type="body" sz="quarter" idx="25"/>
          </p:nvPr>
        </p:nvSpPr>
        <p:spPr>
          <a:xfrm>
            <a:off x="881705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 name="Text Placeholder 12">
            <a:extLst>
              <a:ext uri="{FF2B5EF4-FFF2-40B4-BE49-F238E27FC236}">
                <a16:creationId xmlns:a16="http://schemas.microsoft.com/office/drawing/2014/main" id="{10A8ED32-609D-7C19-DC91-94205136831A}"/>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grpSp>
        <p:nvGrpSpPr>
          <p:cNvPr id="14" name="Group 13">
            <a:extLst>
              <a:ext uri="{FF2B5EF4-FFF2-40B4-BE49-F238E27FC236}">
                <a16:creationId xmlns:a16="http://schemas.microsoft.com/office/drawing/2014/main" id="{2DFCAB81-8154-13EA-C04E-021F9D8F2C98}"/>
              </a:ext>
            </a:extLst>
          </p:cNvPr>
          <p:cNvGrpSpPr/>
          <p:nvPr userDrawn="1"/>
        </p:nvGrpSpPr>
        <p:grpSpPr>
          <a:xfrm>
            <a:off x="9133049" y="6372686"/>
            <a:ext cx="3058950" cy="485314"/>
            <a:chOff x="9133049" y="6372686"/>
            <a:chExt cx="3058950" cy="485314"/>
          </a:xfrm>
        </p:grpSpPr>
        <p:pic>
          <p:nvPicPr>
            <p:cNvPr id="4" name="Picture 3">
              <a:extLst>
                <a:ext uri="{FF2B5EF4-FFF2-40B4-BE49-F238E27FC236}">
                  <a16:creationId xmlns:a16="http://schemas.microsoft.com/office/drawing/2014/main" id="{397F3881-0CD4-BBC4-DE0D-7670831C26E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11" name="Picture 10">
              <a:extLst>
                <a:ext uri="{FF2B5EF4-FFF2-40B4-BE49-F238E27FC236}">
                  <a16:creationId xmlns:a16="http://schemas.microsoft.com/office/drawing/2014/main" id="{B78C58E0-9EB4-F7CA-5A9C-5B895CC67F6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23024743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da-DK"/>
          </a:p>
        </p:txBody>
      </p:sp>
      <p:sp>
        <p:nvSpPr>
          <p:cNvPr id="3" name="Pladsholder til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dsholder til indhol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Pladsholder til teks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dsholder til indhold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Pladsholder til dato 3"/>
          <p:cNvSpPr>
            <a:spLocks noGrp="1"/>
          </p:cNvSpPr>
          <p:nvPr>
            <p:ph type="dt" sz="half" idx="10"/>
          </p:nvPr>
        </p:nvSpPr>
        <p:spPr/>
        <p:txBody>
          <a:bodyPr/>
          <a:lstStyle>
            <a:lvl1pPr>
              <a:defRPr/>
            </a:lvl1pPr>
          </a:lstStyle>
          <a:p>
            <a:pPr>
              <a:defRPr/>
            </a:pPr>
            <a:fld id="{A3C98245-2703-4D2F-B5C7-8DFF4F691B5A}" type="datetime1">
              <a:rPr lang="en-US"/>
              <a:pPr>
                <a:defRPr/>
              </a:pPr>
              <a:t>7/26/2023</a:t>
            </a:fld>
            <a:endParaRPr lang="da-DK"/>
          </a:p>
        </p:txBody>
      </p:sp>
      <p:sp>
        <p:nvSpPr>
          <p:cNvPr id="8" name="Pladsholder til sidefod 4"/>
          <p:cNvSpPr>
            <a:spLocks noGrp="1"/>
          </p:cNvSpPr>
          <p:nvPr>
            <p:ph type="ftr" sz="quarter" idx="11"/>
          </p:nvPr>
        </p:nvSpPr>
        <p:spPr/>
        <p:txBody>
          <a:bodyPr/>
          <a:lstStyle>
            <a:lvl1pPr>
              <a:defRPr/>
            </a:lvl1pPr>
          </a:lstStyle>
          <a:p>
            <a:pPr>
              <a:defRPr/>
            </a:pPr>
            <a:r>
              <a:rPr lang="en-US"/>
              <a:t>S. Reza 7-5426</a:t>
            </a:r>
          </a:p>
        </p:txBody>
      </p:sp>
      <p:sp>
        <p:nvSpPr>
          <p:cNvPr id="9" name="Pladsholder til diasnummer 5"/>
          <p:cNvSpPr>
            <a:spLocks noGrp="1"/>
          </p:cNvSpPr>
          <p:nvPr>
            <p:ph type="sldNum" sz="quarter" idx="12"/>
          </p:nvPr>
        </p:nvSpPr>
        <p:spPr/>
        <p:txBody>
          <a:bodyPr/>
          <a:lstStyle>
            <a:lvl1pPr>
              <a:defRPr/>
            </a:lvl1pPr>
          </a:lstStyle>
          <a:p>
            <a:fld id="{82F17A70-BDCA-44B5-B7F8-DDBC81B2C91B}" type="slidenum">
              <a:rPr lang="da-DK" altLang="en-US"/>
              <a:pPr/>
              <a:t>‹#›</a:t>
            </a:fld>
            <a:endParaRPr lang="da-DK" altLang="en-US"/>
          </a:p>
        </p:txBody>
      </p:sp>
    </p:spTree>
    <p:extLst>
      <p:ext uri="{BB962C8B-B14F-4D97-AF65-F5344CB8AC3E}">
        <p14:creationId xmlns:p14="http://schemas.microsoft.com/office/powerpoint/2010/main" val="39287996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69F77-D9CE-43A9-9C6F-5AAA6A3F0E6C}"/>
              </a:ext>
              <a:ext uri="{C183D7F6-B498-43B3-948B-1728B52AA6E4}">
                <adec:decorative xmlns:adec="http://schemas.microsoft.com/office/drawing/2017/decorative" val="1"/>
              </a:ext>
            </a:extLst>
          </p:cNvPr>
          <p:cNvSpPr/>
          <p:nvPr userDrawn="1"/>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104720C3-3808-4215-B0DC-3782872EA28F}"/>
              </a:ext>
            </a:extLst>
          </p:cNvPr>
          <p:cNvSpPr>
            <a:spLocks noGrp="1"/>
          </p:cNvSpPr>
          <p:nvPr>
            <p:ph type="body" sz="quarter" idx="26" hasCustomPrompt="1"/>
          </p:nvPr>
        </p:nvSpPr>
        <p:spPr>
          <a:xfrm>
            <a:off x="609600" y="1335024"/>
            <a:ext cx="7505700" cy="4205287"/>
          </a:xfrm>
          <a:prstGeom prst="rect">
            <a:avLst/>
          </a:prstGeom>
        </p:spPr>
        <p:txBody>
          <a:bodyPr/>
          <a:lstStyle>
            <a:lvl1pPr>
              <a:lnSpc>
                <a:spcPct val="100000"/>
              </a:lnSpc>
              <a:spcBef>
                <a:spcPts val="600"/>
              </a:spcBef>
              <a:spcAft>
                <a:spcPts val="600"/>
              </a:spcAft>
              <a:defRPr sz="1800"/>
            </a:lvl1pPr>
            <a:lvl2pPr marL="685800" indent="-228600">
              <a:lnSpc>
                <a:spcPct val="100000"/>
              </a:lnSpc>
              <a:spcBef>
                <a:spcPts val="600"/>
              </a:spcBef>
              <a:spcAft>
                <a:spcPts val="600"/>
              </a:spcAft>
              <a:buFont typeface="Symbol" panose="05050102010706020507" pitchFamily="18" charset="2"/>
              <a:buChar char="-"/>
              <a:defRPr sz="1600"/>
            </a:lvl2pPr>
            <a:lvl3pPr>
              <a:lnSpc>
                <a:spcPct val="100000"/>
              </a:lnSpc>
              <a:spcBef>
                <a:spcPts val="600"/>
              </a:spcBef>
              <a:spcAft>
                <a:spcPts val="600"/>
              </a:spcAft>
              <a:defRPr sz="1400"/>
            </a:lvl3pPr>
            <a:lvl4pPr marL="1600200" indent="-228600">
              <a:lnSpc>
                <a:spcPct val="100000"/>
              </a:lnSpc>
              <a:spcBef>
                <a:spcPts val="600"/>
              </a:spcBef>
              <a:spcAft>
                <a:spcPts val="600"/>
              </a:spcAft>
              <a:buFont typeface="Symbol" panose="05050102010706020507" pitchFamily="18" charset="2"/>
              <a:buChar char="-"/>
              <a:defRPr sz="1200"/>
            </a:lvl4pPr>
            <a:lvl5pPr>
              <a:lnSpc>
                <a:spcPct val="100000"/>
              </a:lnSpc>
              <a:spcBef>
                <a:spcPts val="600"/>
              </a:spcBef>
              <a:spcAft>
                <a:spcPts val="600"/>
              </a:spcAft>
              <a:defRPr sz="1200"/>
            </a:lvl5pPr>
            <a:lvl6pPr marL="2514600" indent="-228600">
              <a:lnSpc>
                <a:spcPct val="100000"/>
              </a:lnSpc>
              <a:spcBef>
                <a:spcPts val="600"/>
              </a:spcBef>
              <a:spcAft>
                <a:spcPts val="600"/>
              </a:spcAft>
              <a:buFont typeface="Symbol" panose="05050102010706020507" pitchFamily="18" charset="2"/>
              <a:buChar char="-"/>
              <a:defRPr sz="120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2F6C"/>
                </a:solidFill>
                <a:latin typeface="+mn-lt"/>
                <a:cs typeface="Arial" panose="020B0604020202020204" pitchFamily="34" charset="0"/>
              </a:defRPr>
            </a:lvl1pPr>
          </a:lstStyle>
          <a:p>
            <a:r>
              <a:rPr lang="en-US" dirty="0"/>
              <a:t>Click to Edit Title Style</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81582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12">
            <a:extLst>
              <a:ext uri="{FF2B5EF4-FFF2-40B4-BE49-F238E27FC236}">
                <a16:creationId xmlns:a16="http://schemas.microsoft.com/office/drawing/2014/main" id="{572F4A05-4C17-6B0C-4237-3C99BA564937}"/>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10" name="TextBox 9">
            <a:extLst>
              <a:ext uri="{FF2B5EF4-FFF2-40B4-BE49-F238E27FC236}">
                <a16:creationId xmlns:a16="http://schemas.microsoft.com/office/drawing/2014/main" id="{8BFD7036-DFAC-C0D0-2B4F-9F5AB7319F21}"/>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5" name="Group 4">
            <a:extLst>
              <a:ext uri="{FF2B5EF4-FFF2-40B4-BE49-F238E27FC236}">
                <a16:creationId xmlns:a16="http://schemas.microsoft.com/office/drawing/2014/main" id="{BE2B4B07-ED07-4D34-9055-9EC94E13AC2F}"/>
              </a:ext>
            </a:extLst>
          </p:cNvPr>
          <p:cNvGrpSpPr/>
          <p:nvPr userDrawn="1"/>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AD3165D5-CC4A-79AC-0A77-539119C2046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AE6AB36C-0DDE-1319-20BE-D93E1A42FB8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36666743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ext with Support Image or 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162D26B-0852-410F-A36B-EAD531A8E2D7}"/>
              </a:ext>
            </a:extLst>
          </p:cNvPr>
          <p:cNvSpPr>
            <a:spLocks noGrp="1"/>
          </p:cNvSpPr>
          <p:nvPr>
            <p:ph type="title" hasCustomPrompt="1"/>
          </p:nvPr>
        </p:nvSpPr>
        <p:spPr>
          <a:xfrm>
            <a:off x="609600" y="504671"/>
            <a:ext cx="10983686"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3" name="Text Placeholder 12">
            <a:extLst>
              <a:ext uri="{FF2B5EF4-FFF2-40B4-BE49-F238E27FC236}">
                <a16:creationId xmlns:a16="http://schemas.microsoft.com/office/drawing/2014/main" id="{61D68753-5D2F-461F-AF48-50A66CC7DD8A}"/>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15" name="Text Placeholder 3">
            <a:extLst>
              <a:ext uri="{FF2B5EF4-FFF2-40B4-BE49-F238E27FC236}">
                <a16:creationId xmlns:a16="http://schemas.microsoft.com/office/drawing/2014/main" id="{3AC75BF9-3914-4E65-81BD-B09D23C768AF}"/>
              </a:ext>
            </a:extLst>
          </p:cNvPr>
          <p:cNvSpPr>
            <a:spLocks noGrp="1"/>
          </p:cNvSpPr>
          <p:nvPr>
            <p:ph type="body" sz="quarter" idx="26" hasCustomPrompt="1"/>
          </p:nvPr>
        </p:nvSpPr>
        <p:spPr>
          <a:xfrm>
            <a:off x="609600" y="1341438"/>
            <a:ext cx="5324061" cy="3970097"/>
          </a:xfrm>
          <a:prstGeom prst="rect">
            <a:avLst/>
          </a:prstGeom>
          <a:solidFill>
            <a:schemeClr val="bg1"/>
          </a:solidFill>
        </p:spPr>
        <p:txBody>
          <a:bodyPr/>
          <a:lstStyle>
            <a:lvl1pPr>
              <a:lnSpc>
                <a:spcPct val="100000"/>
              </a:lnSpc>
              <a:spcBef>
                <a:spcPts val="600"/>
              </a:spcBef>
              <a:defRPr sz="1600"/>
            </a:lvl1pPr>
            <a:lvl2pPr marL="685800" indent="-228600">
              <a:lnSpc>
                <a:spcPct val="100000"/>
              </a:lnSpc>
              <a:spcBef>
                <a:spcPts val="600"/>
              </a:spcBef>
              <a:buFont typeface="Symbol" panose="05050102010706020507" pitchFamily="18" charset="2"/>
              <a:buChar char="-"/>
              <a:defRPr sz="1400"/>
            </a:lvl2pPr>
            <a:lvl3pPr>
              <a:lnSpc>
                <a:spcPct val="100000"/>
              </a:lnSpc>
              <a:spcBef>
                <a:spcPts val="600"/>
              </a:spcBef>
              <a:defRPr sz="1200"/>
            </a:lvl3pPr>
            <a:lvl4pPr marL="1600200" indent="-228600">
              <a:lnSpc>
                <a:spcPct val="100000"/>
              </a:lnSpc>
              <a:spcBef>
                <a:spcPts val="600"/>
              </a:spcBef>
              <a:buFont typeface="Symbol" panose="05050102010706020507" pitchFamily="18" charset="2"/>
              <a:buChar char="-"/>
              <a:defRPr sz="1100"/>
            </a:lvl4pPr>
            <a:lvl5pPr>
              <a:lnSpc>
                <a:spcPct val="100000"/>
              </a:lnSpc>
              <a:spcBef>
                <a:spcPts val="600"/>
              </a:spcBef>
              <a:defRPr sz="1100"/>
            </a:lvl5pPr>
            <a:lvl6pPr marL="2514600" indent="-228600">
              <a:lnSpc>
                <a:spcPct val="100000"/>
              </a:lnSpc>
              <a:spcBef>
                <a:spcPts val="600"/>
              </a:spcBef>
              <a:buFont typeface="Symbol" panose="05050102010706020507" pitchFamily="18" charset="2"/>
              <a:buChar char="-"/>
              <a:defRPr sz="110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Content Placeholder 3">
            <a:extLst>
              <a:ext uri="{FF2B5EF4-FFF2-40B4-BE49-F238E27FC236}">
                <a16:creationId xmlns:a16="http://schemas.microsoft.com/office/drawing/2014/main" id="{FF34D7AB-5058-4107-958E-EF7D6E1E8288}"/>
              </a:ext>
            </a:extLst>
          </p:cNvPr>
          <p:cNvSpPr>
            <a:spLocks noGrp="1"/>
          </p:cNvSpPr>
          <p:nvPr>
            <p:ph sz="quarter" idx="27" hasCustomPrompt="1"/>
          </p:nvPr>
        </p:nvSpPr>
        <p:spPr>
          <a:xfrm>
            <a:off x="6096000" y="1189033"/>
            <a:ext cx="5486399" cy="4366941"/>
          </a:xfrm>
          <a:prstGeom prst="rect">
            <a:avLst/>
          </a:prstGeom>
          <a:noFill/>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styles</a:t>
            </a:r>
          </a:p>
        </p:txBody>
      </p:sp>
      <p:sp>
        <p:nvSpPr>
          <p:cNvPr id="2" name="Text Placeholder 2">
            <a:extLst>
              <a:ext uri="{FF2B5EF4-FFF2-40B4-BE49-F238E27FC236}">
                <a16:creationId xmlns:a16="http://schemas.microsoft.com/office/drawing/2014/main" id="{19260B9F-C9A0-BBBB-3CA4-6E840BB9D151}"/>
              </a:ext>
            </a:extLst>
          </p:cNvPr>
          <p:cNvSpPr txBox="1">
            <a:spLocks/>
          </p:cNvSpPr>
          <p:nvPr userDrawn="1"/>
        </p:nvSpPr>
        <p:spPr>
          <a:xfrm>
            <a:off x="356616" y="6554624"/>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800" b="0" dirty="0">
                <a:solidFill>
                  <a:srgbClr val="414042"/>
                </a:solidFill>
                <a:latin typeface="+mn-lt"/>
                <a:cs typeface="Arial" panose="020B0604020202020204" pitchFamily="34" charset="0"/>
              </a:rPr>
              <a:t>LOCKHEED MARTIN PROPRIETARY INFORMATION</a:t>
            </a:r>
          </a:p>
        </p:txBody>
      </p:sp>
      <p:sp>
        <p:nvSpPr>
          <p:cNvPr id="5" name="TextBox 4">
            <a:extLst>
              <a:ext uri="{FF2B5EF4-FFF2-40B4-BE49-F238E27FC236}">
                <a16:creationId xmlns:a16="http://schemas.microsoft.com/office/drawing/2014/main" id="{6D73B6B8-C436-FC94-8BB3-4696F9F37AC1}"/>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8" name="Group 7">
            <a:extLst>
              <a:ext uri="{FF2B5EF4-FFF2-40B4-BE49-F238E27FC236}">
                <a16:creationId xmlns:a16="http://schemas.microsoft.com/office/drawing/2014/main" id="{52FC37CB-21AF-6E48-1CDD-40DCB0386010}"/>
              </a:ext>
            </a:extLst>
          </p:cNvPr>
          <p:cNvGrpSpPr/>
          <p:nvPr userDrawn="1"/>
        </p:nvGrpSpPr>
        <p:grpSpPr>
          <a:xfrm>
            <a:off x="9133049" y="6372686"/>
            <a:ext cx="3058950" cy="485314"/>
            <a:chOff x="9133049" y="6372686"/>
            <a:chExt cx="3058950" cy="485314"/>
          </a:xfrm>
        </p:grpSpPr>
        <p:pic>
          <p:nvPicPr>
            <p:cNvPr id="9" name="Picture 8">
              <a:extLst>
                <a:ext uri="{FF2B5EF4-FFF2-40B4-BE49-F238E27FC236}">
                  <a16:creationId xmlns:a16="http://schemas.microsoft.com/office/drawing/2014/main" id="{324F8BE6-551A-55B6-B72C-82ABA7F396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11" name="Picture 10">
              <a:extLst>
                <a:ext uri="{FF2B5EF4-FFF2-40B4-BE49-F238E27FC236}">
                  <a16:creationId xmlns:a16="http://schemas.microsoft.com/office/drawing/2014/main" id="{6ACD6DE1-784E-8FDD-95FE-1C064459C7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3861094621"/>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 with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69F77-D9CE-43A9-9C6F-5AAA6A3F0E6C}"/>
              </a:ext>
              <a:ext uri="{C183D7F6-B498-43B3-948B-1728B52AA6E4}">
                <adec:decorative xmlns:adec="http://schemas.microsoft.com/office/drawing/2017/decorative" val="1"/>
              </a:ext>
            </a:extLst>
          </p:cNvPr>
          <p:cNvSpPr/>
          <p:nvPr userDrawn="1"/>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9"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03961"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81705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 name="Rectangle 1">
            <a:extLst>
              <a:ext uri="{FF2B5EF4-FFF2-40B4-BE49-F238E27FC236}">
                <a16:creationId xmlns:a16="http://schemas.microsoft.com/office/drawing/2014/main" id="{E23D48B3-C899-488E-8ADA-A4B90B205F83}"/>
              </a:ext>
            </a:extLst>
          </p:cNvPr>
          <p:cNvSpPr/>
          <p:nvPr userDrawn="1"/>
        </p:nvSpPr>
        <p:spPr>
          <a:xfrm>
            <a:off x="8797177" y="3970165"/>
            <a:ext cx="3050266"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rt Placeholder 4">
            <a:extLst>
              <a:ext uri="{FF2B5EF4-FFF2-40B4-BE49-F238E27FC236}">
                <a16:creationId xmlns:a16="http://schemas.microsoft.com/office/drawing/2014/main" id="{42C592AB-64AC-4BED-9399-369D4231D92E}"/>
              </a:ext>
            </a:extLst>
          </p:cNvPr>
          <p:cNvSpPr>
            <a:spLocks noGrp="1"/>
          </p:cNvSpPr>
          <p:nvPr>
            <p:ph type="chart" sz="quarter" idx="26"/>
          </p:nvPr>
        </p:nvSpPr>
        <p:spPr>
          <a:xfrm>
            <a:off x="609599" y="1282149"/>
            <a:ext cx="3610734" cy="3329539"/>
          </a:xfrm>
          <a:prstGeom prst="rect">
            <a:avLst/>
          </a:prstGeom>
        </p:spPr>
        <p:txBody>
          <a:bodyPr/>
          <a:lstStyle>
            <a:lvl1pPr marL="0" indent="0">
              <a:buNone/>
              <a:defRPr/>
            </a:lvl1pPr>
          </a:lstStyle>
          <a:p>
            <a:endParaRPr lang="en-US"/>
          </a:p>
        </p:txBody>
      </p:sp>
      <p:sp>
        <p:nvSpPr>
          <p:cNvPr id="16" name="Chart Placeholder 4">
            <a:extLst>
              <a:ext uri="{FF2B5EF4-FFF2-40B4-BE49-F238E27FC236}">
                <a16:creationId xmlns:a16="http://schemas.microsoft.com/office/drawing/2014/main" id="{14525D09-DF4B-465A-B4C9-783517805A75}"/>
              </a:ext>
            </a:extLst>
          </p:cNvPr>
          <p:cNvSpPr>
            <a:spLocks noGrp="1"/>
          </p:cNvSpPr>
          <p:nvPr>
            <p:ph type="chart" sz="quarter" idx="27"/>
          </p:nvPr>
        </p:nvSpPr>
        <p:spPr>
          <a:xfrm>
            <a:off x="4503961" y="1282148"/>
            <a:ext cx="3610734" cy="3329539"/>
          </a:xfrm>
          <a:prstGeom prst="rect">
            <a:avLst/>
          </a:prstGeom>
        </p:spPr>
        <p:txBody>
          <a:bodyPr/>
          <a:lstStyle>
            <a:lvl1pPr marL="0" indent="0">
              <a:buNone/>
              <a:defRPr/>
            </a:lvl1pPr>
          </a:lstStyle>
          <a:p>
            <a:endParaRPr lang="en-US"/>
          </a:p>
        </p:txBody>
      </p:sp>
      <p:sp>
        <p:nvSpPr>
          <p:cNvPr id="6" name="Text Placeholder 12">
            <a:extLst>
              <a:ext uri="{FF2B5EF4-FFF2-40B4-BE49-F238E27FC236}">
                <a16:creationId xmlns:a16="http://schemas.microsoft.com/office/drawing/2014/main" id="{7CAF2C09-6C4F-DCFF-85A3-4CF6EC0DC190}"/>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F70AC68E-EACD-8069-F1FF-E36CB9B71FD4}"/>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10" name="Group 9">
            <a:extLst>
              <a:ext uri="{FF2B5EF4-FFF2-40B4-BE49-F238E27FC236}">
                <a16:creationId xmlns:a16="http://schemas.microsoft.com/office/drawing/2014/main" id="{0872B136-9813-EAA9-D4CC-EDDD2496ED13}"/>
              </a:ext>
            </a:extLst>
          </p:cNvPr>
          <p:cNvGrpSpPr/>
          <p:nvPr userDrawn="1"/>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55EFA2D2-28D0-4A07-1BB5-A3ACB8AAF57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05E8B924-70A3-C6FA-25EB-D0B799934CA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4056530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s with Pic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4720C3-3808-4215-B0DC-3782872EA28F}"/>
              </a:ext>
            </a:extLst>
          </p:cNvPr>
          <p:cNvSpPr>
            <a:spLocks noGrp="1"/>
          </p:cNvSpPr>
          <p:nvPr>
            <p:ph type="body" sz="quarter" idx="26" hasCustomPrompt="1"/>
          </p:nvPr>
        </p:nvSpPr>
        <p:spPr>
          <a:xfrm>
            <a:off x="609600" y="1335024"/>
            <a:ext cx="7505700" cy="4205287"/>
          </a:xfrm>
          <a:prstGeom prst="rect">
            <a:avLst/>
          </a:prstGeom>
        </p:spPr>
        <p:txBody>
          <a:bodyPr/>
          <a:lstStyle>
            <a:lvl1pPr marL="0" indent="0">
              <a:lnSpc>
                <a:spcPct val="100000"/>
              </a:lnSpc>
              <a:spcBef>
                <a:spcPts val="600"/>
              </a:spcBef>
              <a:spcAft>
                <a:spcPts val="1200"/>
              </a:spcAft>
              <a:buNone/>
              <a:defRPr sz="1800"/>
            </a:lvl1pPr>
            <a:lvl2pPr marL="685800" indent="-228600">
              <a:lnSpc>
                <a:spcPct val="100000"/>
              </a:lnSpc>
              <a:spcBef>
                <a:spcPts val="600"/>
              </a:spcBef>
              <a:buFont typeface="Symbol" panose="05050102010706020507" pitchFamily="18" charset="2"/>
              <a:buChar char="-"/>
              <a:defRPr sz="1600"/>
            </a:lvl2pPr>
            <a:lvl3pPr>
              <a:lnSpc>
                <a:spcPct val="100000"/>
              </a:lnSpc>
              <a:spcBef>
                <a:spcPts val="600"/>
              </a:spcBef>
              <a:defRPr sz="1400"/>
            </a:lvl3pPr>
            <a:lvl4pPr marL="1600200" indent="-228600">
              <a:lnSpc>
                <a:spcPct val="100000"/>
              </a:lnSpc>
              <a:spcBef>
                <a:spcPts val="600"/>
              </a:spcBef>
              <a:buFont typeface="Symbol" panose="05050102010706020507" pitchFamily="18" charset="2"/>
              <a:buChar char="-"/>
              <a:defRPr sz="1200"/>
            </a:lvl4pPr>
            <a:lvl5pPr>
              <a:lnSpc>
                <a:spcPct val="100000"/>
              </a:lnSpc>
              <a:spcBef>
                <a:spcPts val="600"/>
              </a:spcBef>
              <a:defRPr sz="1200"/>
            </a:lvl5pPr>
            <a:lvl6pPr marL="2514600" indent="-228600">
              <a:lnSpc>
                <a:spcPct val="100000"/>
              </a:lnSpc>
              <a:spcBef>
                <a:spcPts val="600"/>
              </a:spcBef>
              <a:buFont typeface="Symbol" panose="05050102010706020507" pitchFamily="18" charset="2"/>
              <a:buChar char="-"/>
              <a:defRPr sz="1200"/>
            </a:lvl6pPr>
          </a:lstStyle>
          <a:p>
            <a:pPr lvl="0"/>
            <a:r>
              <a:rPr lang="en-US" dirty="0"/>
              <a:t>Click to edit text</a:t>
            </a:r>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Picture Placeholder 3">
            <a:extLst>
              <a:ext uri="{FF2B5EF4-FFF2-40B4-BE49-F238E27FC236}">
                <a16:creationId xmlns:a16="http://schemas.microsoft.com/office/drawing/2014/main" id="{39A26BD1-014A-4113-86CB-7536D7778B1F}"/>
              </a:ext>
            </a:extLst>
          </p:cNvPr>
          <p:cNvSpPr>
            <a:spLocks noGrp="1"/>
          </p:cNvSpPr>
          <p:nvPr>
            <p:ph type="pic" sz="quarter" idx="28"/>
          </p:nvPr>
        </p:nvSpPr>
        <p:spPr>
          <a:xfrm>
            <a:off x="8459788" y="0"/>
            <a:ext cx="3732212" cy="6858000"/>
          </a:xfrm>
          <a:prstGeom prst="rect">
            <a:avLst/>
          </a:prstGeom>
        </p:spPr>
        <p:txBody>
          <a:bodyPr/>
          <a:lstStyle>
            <a:lvl1pPr marL="0" indent="0" algn="ctr">
              <a:buNone/>
              <a:defRPr/>
            </a:lvl1pPr>
          </a:lstStyle>
          <a:p>
            <a:endParaRPr lang="en-US"/>
          </a:p>
        </p:txBody>
      </p:sp>
      <p:sp>
        <p:nvSpPr>
          <p:cNvPr id="5" name="Text Placeholder 12">
            <a:extLst>
              <a:ext uri="{FF2B5EF4-FFF2-40B4-BE49-F238E27FC236}">
                <a16:creationId xmlns:a16="http://schemas.microsoft.com/office/drawing/2014/main" id="{D14C3FAA-13C8-D347-8F54-8B7489B22BD2}"/>
              </a:ext>
            </a:extLst>
          </p:cNvPr>
          <p:cNvSpPr>
            <a:spLocks noGrp="1"/>
          </p:cNvSpPr>
          <p:nvPr>
            <p:ph type="body" sz="quarter" idx="29"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3" name="TextBox 2">
            <a:extLst>
              <a:ext uri="{FF2B5EF4-FFF2-40B4-BE49-F238E27FC236}">
                <a16:creationId xmlns:a16="http://schemas.microsoft.com/office/drawing/2014/main" id="{4E9DDA44-06EA-FE46-A4E7-BFE4BA2CB0A2}"/>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10" name="Group 9">
            <a:extLst>
              <a:ext uri="{FF2B5EF4-FFF2-40B4-BE49-F238E27FC236}">
                <a16:creationId xmlns:a16="http://schemas.microsoft.com/office/drawing/2014/main" id="{E0776967-DA06-9B38-4E08-CC52416C6041}"/>
              </a:ext>
            </a:extLst>
          </p:cNvPr>
          <p:cNvGrpSpPr/>
          <p:nvPr userDrawn="1"/>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12949578-0E33-BC86-4767-E27400D041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0B6759A7-06CF-87C2-3CF9-55999A6E251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638804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s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595D06-54FB-4096-9761-C161613AAED3}"/>
              </a:ext>
            </a:extLst>
          </p:cNvPr>
          <p:cNvSpPr>
            <a:spLocks noGrp="1"/>
          </p:cNvSpPr>
          <p:nvPr>
            <p:ph type="pic" sz="quarter" idx="28"/>
          </p:nvPr>
        </p:nvSpPr>
        <p:spPr>
          <a:xfrm>
            <a:off x="8459788" y="0"/>
            <a:ext cx="3732212" cy="6858000"/>
          </a:xfrm>
          <a:prstGeom prst="rect">
            <a:avLst/>
          </a:prstGeom>
        </p:spPr>
        <p:txBody>
          <a:bodyPr/>
          <a:lstStyle>
            <a:lvl1pPr marL="0" indent="0" algn="ctr">
              <a:buNone/>
              <a:defRPr/>
            </a:lvl1pPr>
          </a:lstStyle>
          <a:p>
            <a:endParaRPr lang="en-US"/>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9"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03961"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5" name="Chart Placeholder 4">
            <a:extLst>
              <a:ext uri="{FF2B5EF4-FFF2-40B4-BE49-F238E27FC236}">
                <a16:creationId xmlns:a16="http://schemas.microsoft.com/office/drawing/2014/main" id="{42C592AB-64AC-4BED-9399-369D4231D92E}"/>
              </a:ext>
            </a:extLst>
          </p:cNvPr>
          <p:cNvSpPr>
            <a:spLocks noGrp="1"/>
          </p:cNvSpPr>
          <p:nvPr>
            <p:ph type="chart" sz="quarter" idx="26"/>
          </p:nvPr>
        </p:nvSpPr>
        <p:spPr>
          <a:xfrm>
            <a:off x="609599" y="1470993"/>
            <a:ext cx="3610734" cy="3140696"/>
          </a:xfrm>
          <a:prstGeom prst="rect">
            <a:avLst/>
          </a:prstGeom>
        </p:spPr>
        <p:txBody>
          <a:bodyPr/>
          <a:lstStyle>
            <a:lvl1pPr marL="0" indent="0">
              <a:buNone/>
              <a:defRPr/>
            </a:lvl1pPr>
          </a:lstStyle>
          <a:p>
            <a:endParaRPr lang="en-US"/>
          </a:p>
        </p:txBody>
      </p:sp>
      <p:sp>
        <p:nvSpPr>
          <p:cNvPr id="16" name="Chart Placeholder 4">
            <a:extLst>
              <a:ext uri="{FF2B5EF4-FFF2-40B4-BE49-F238E27FC236}">
                <a16:creationId xmlns:a16="http://schemas.microsoft.com/office/drawing/2014/main" id="{14525D09-DF4B-465A-B4C9-783517805A75}"/>
              </a:ext>
            </a:extLst>
          </p:cNvPr>
          <p:cNvSpPr>
            <a:spLocks noGrp="1"/>
          </p:cNvSpPr>
          <p:nvPr>
            <p:ph type="chart" sz="quarter" idx="27"/>
          </p:nvPr>
        </p:nvSpPr>
        <p:spPr>
          <a:xfrm>
            <a:off x="4503961" y="1470992"/>
            <a:ext cx="3610734" cy="3140696"/>
          </a:xfrm>
          <a:prstGeom prst="rect">
            <a:avLst/>
          </a:prstGeom>
        </p:spPr>
        <p:txBody>
          <a:bodyPr/>
          <a:lstStyle>
            <a:lvl1pPr marL="0" indent="0">
              <a:buNone/>
              <a:defRPr/>
            </a:lvl1pPr>
          </a:lstStyle>
          <a:p>
            <a:endParaRPr lang="en-US"/>
          </a:p>
        </p:txBody>
      </p:sp>
      <p:sp>
        <p:nvSpPr>
          <p:cNvPr id="6" name="Text Placeholder 12">
            <a:extLst>
              <a:ext uri="{FF2B5EF4-FFF2-40B4-BE49-F238E27FC236}">
                <a16:creationId xmlns:a16="http://schemas.microsoft.com/office/drawing/2014/main" id="{27D283DF-8242-C10D-B0D1-09338E9E6A17}"/>
              </a:ext>
            </a:extLst>
          </p:cNvPr>
          <p:cNvSpPr>
            <a:spLocks noGrp="1"/>
          </p:cNvSpPr>
          <p:nvPr>
            <p:ph type="body" sz="quarter" idx="29" hasCustomPrompt="1"/>
          </p:nvPr>
        </p:nvSpPr>
        <p:spPr>
          <a:xfrm>
            <a:off x="609599" y="5559814"/>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3" name="TextBox 2">
            <a:extLst>
              <a:ext uri="{FF2B5EF4-FFF2-40B4-BE49-F238E27FC236}">
                <a16:creationId xmlns:a16="http://schemas.microsoft.com/office/drawing/2014/main" id="{6D6151ED-F9C6-1A31-E49C-CF0C212E3649}"/>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10" name="Group 9">
            <a:extLst>
              <a:ext uri="{FF2B5EF4-FFF2-40B4-BE49-F238E27FC236}">
                <a16:creationId xmlns:a16="http://schemas.microsoft.com/office/drawing/2014/main" id="{C7ABD29F-1CE9-43BB-ED10-8D84929E1490}"/>
              </a:ext>
            </a:extLst>
          </p:cNvPr>
          <p:cNvGrpSpPr/>
          <p:nvPr userDrawn="1"/>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39AD2B9B-38F2-85DB-128A-663ED648E7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C573F9DB-B587-9A5D-CF7A-1D99D60FA52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1240463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s with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69F77-D9CE-43A9-9C6F-5AAA6A3F0E6C}"/>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863943"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8" y="4798258"/>
            <a:ext cx="2999232"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78624" y="4798258"/>
            <a:ext cx="2998301"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459252" y="4798258"/>
            <a:ext cx="2998301"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Picture Placeholder 2">
            <a:extLst>
              <a:ext uri="{FF2B5EF4-FFF2-40B4-BE49-F238E27FC236}">
                <a16:creationId xmlns:a16="http://schemas.microsoft.com/office/drawing/2014/main" id="{C9FBEC01-9F7C-4B40-BB53-7CA71DF23C74}"/>
              </a:ext>
            </a:extLst>
          </p:cNvPr>
          <p:cNvSpPr>
            <a:spLocks noGrp="1"/>
          </p:cNvSpPr>
          <p:nvPr>
            <p:ph type="pic" sz="quarter" idx="26"/>
          </p:nvPr>
        </p:nvSpPr>
        <p:spPr>
          <a:xfrm>
            <a:off x="609598" y="1550504"/>
            <a:ext cx="2999232" cy="2961861"/>
          </a:xfrm>
          <a:prstGeom prst="rect">
            <a:avLst/>
          </a:prstGeom>
        </p:spPr>
        <p:txBody>
          <a:bodyPr/>
          <a:lstStyle>
            <a:lvl1pPr marL="0" indent="0">
              <a:buNone/>
              <a:defRPr/>
            </a:lvl1pPr>
          </a:lstStyle>
          <a:p>
            <a:endParaRPr lang="en-US" dirty="0"/>
          </a:p>
        </p:txBody>
      </p:sp>
      <p:sp>
        <p:nvSpPr>
          <p:cNvPr id="21" name="Picture Placeholder 2">
            <a:extLst>
              <a:ext uri="{FF2B5EF4-FFF2-40B4-BE49-F238E27FC236}">
                <a16:creationId xmlns:a16="http://schemas.microsoft.com/office/drawing/2014/main" id="{72BC0D6B-8A30-40EF-AB45-BA0C194FDCFF}"/>
              </a:ext>
            </a:extLst>
          </p:cNvPr>
          <p:cNvSpPr>
            <a:spLocks noGrp="1"/>
          </p:cNvSpPr>
          <p:nvPr>
            <p:ph type="pic" sz="quarter" idx="27"/>
          </p:nvPr>
        </p:nvSpPr>
        <p:spPr>
          <a:xfrm>
            <a:off x="4578624" y="1550504"/>
            <a:ext cx="2998301" cy="2961861"/>
          </a:xfrm>
          <a:prstGeom prst="rect">
            <a:avLst/>
          </a:prstGeom>
        </p:spPr>
        <p:txBody>
          <a:bodyPr/>
          <a:lstStyle>
            <a:lvl1pPr marL="0" indent="0">
              <a:buNone/>
              <a:defRPr/>
            </a:lvl1pPr>
          </a:lstStyle>
          <a:p>
            <a:endParaRPr lang="en-US"/>
          </a:p>
        </p:txBody>
      </p:sp>
      <p:sp>
        <p:nvSpPr>
          <p:cNvPr id="22" name="Picture Placeholder 2">
            <a:extLst>
              <a:ext uri="{FF2B5EF4-FFF2-40B4-BE49-F238E27FC236}">
                <a16:creationId xmlns:a16="http://schemas.microsoft.com/office/drawing/2014/main" id="{8957662E-BFCE-48F9-862F-DF8DE0A7D641}"/>
              </a:ext>
            </a:extLst>
          </p:cNvPr>
          <p:cNvSpPr>
            <a:spLocks noGrp="1"/>
          </p:cNvSpPr>
          <p:nvPr>
            <p:ph type="pic" sz="quarter" idx="28"/>
          </p:nvPr>
        </p:nvSpPr>
        <p:spPr>
          <a:xfrm>
            <a:off x="8459252" y="1553128"/>
            <a:ext cx="2998301" cy="2961861"/>
          </a:xfrm>
          <a:prstGeom prst="rect">
            <a:avLst/>
          </a:prstGeom>
        </p:spPr>
        <p:txBody>
          <a:bodyPr/>
          <a:lstStyle>
            <a:lvl1pPr marL="0" indent="0">
              <a:buNone/>
              <a:defRPr/>
            </a:lvl1pPr>
          </a:lstStyle>
          <a:p>
            <a:endParaRPr lang="en-US"/>
          </a:p>
        </p:txBody>
      </p:sp>
      <p:sp>
        <p:nvSpPr>
          <p:cNvPr id="24" name="Rectangle 23">
            <a:extLst>
              <a:ext uri="{FF2B5EF4-FFF2-40B4-BE49-F238E27FC236}">
                <a16:creationId xmlns:a16="http://schemas.microsoft.com/office/drawing/2014/main" id="{4E5BDAE9-2EE5-417A-9702-2126C0F04950}"/>
              </a:ext>
            </a:extLst>
          </p:cNvPr>
          <p:cNvSpPr/>
          <p:nvPr userDrawn="1"/>
        </p:nvSpPr>
        <p:spPr>
          <a:xfrm>
            <a:off x="609599"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FACE2B-855B-4182-8D2E-A51A7C6753C7}"/>
              </a:ext>
            </a:extLst>
          </p:cNvPr>
          <p:cNvSpPr/>
          <p:nvPr userDrawn="1"/>
        </p:nvSpPr>
        <p:spPr>
          <a:xfrm>
            <a:off x="4578624"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1DF8AB8-AA0C-4401-B96D-6646282EAFA9}"/>
              </a:ext>
            </a:extLst>
          </p:cNvPr>
          <p:cNvSpPr/>
          <p:nvPr userDrawn="1"/>
        </p:nvSpPr>
        <p:spPr>
          <a:xfrm>
            <a:off x="8459252"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EC4113-64BB-2281-3CD4-188D84A29053}"/>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9" name="Group 8">
            <a:extLst>
              <a:ext uri="{FF2B5EF4-FFF2-40B4-BE49-F238E27FC236}">
                <a16:creationId xmlns:a16="http://schemas.microsoft.com/office/drawing/2014/main" id="{F35EEB2D-E691-70BC-405E-529B61FB5755}"/>
              </a:ext>
            </a:extLst>
          </p:cNvPr>
          <p:cNvGrpSpPr/>
          <p:nvPr userDrawn="1"/>
        </p:nvGrpSpPr>
        <p:grpSpPr>
          <a:xfrm>
            <a:off x="9133049" y="6372686"/>
            <a:ext cx="3058950" cy="485314"/>
            <a:chOff x="9133049" y="6372686"/>
            <a:chExt cx="3058950" cy="485314"/>
          </a:xfrm>
        </p:grpSpPr>
        <p:pic>
          <p:nvPicPr>
            <p:cNvPr id="10" name="Picture 9">
              <a:extLst>
                <a:ext uri="{FF2B5EF4-FFF2-40B4-BE49-F238E27FC236}">
                  <a16:creationId xmlns:a16="http://schemas.microsoft.com/office/drawing/2014/main" id="{4ADFE6E8-F7C0-F27C-A31C-71D19B73CF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11" name="Picture 10">
              <a:extLst>
                <a:ext uri="{FF2B5EF4-FFF2-40B4-BE49-F238E27FC236}">
                  <a16:creationId xmlns:a16="http://schemas.microsoft.com/office/drawing/2014/main" id="{02F1BEB7-1812-206D-55CA-CAB3EA07CBE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1057926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983686"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600" y="5302002"/>
            <a:ext cx="2998301" cy="380029"/>
          </a:xfrm>
          <a:prstGeom prst="rect">
            <a:avLst/>
          </a:prstGeom>
        </p:spPr>
        <p:txBody>
          <a:bodyPr/>
          <a:lstStyle>
            <a:lvl1pPr marL="0" indent="0">
              <a:lnSpc>
                <a:spcPct val="100000"/>
              </a:lnSpc>
              <a:spcBef>
                <a:spcPts val="0"/>
              </a:spcBef>
              <a:buFont typeface="Arial" panose="020B0604020202020204" pitchFamily="34" charse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Chart Placeholder 8">
            <a:extLst>
              <a:ext uri="{FF2B5EF4-FFF2-40B4-BE49-F238E27FC236}">
                <a16:creationId xmlns:a16="http://schemas.microsoft.com/office/drawing/2014/main" id="{AB518037-F3DC-4DBC-AA07-629E5C8B49FC}"/>
              </a:ext>
            </a:extLst>
          </p:cNvPr>
          <p:cNvSpPr>
            <a:spLocks noGrp="1"/>
          </p:cNvSpPr>
          <p:nvPr>
            <p:ph type="chart" sz="quarter" idx="24"/>
          </p:nvPr>
        </p:nvSpPr>
        <p:spPr>
          <a:xfrm>
            <a:off x="609600" y="1258606"/>
            <a:ext cx="10972800" cy="3938869"/>
          </a:xfrm>
          <a:prstGeom prst="rect">
            <a:avLst/>
          </a:prstGeom>
          <a:solidFill>
            <a:schemeClr val="bg1"/>
          </a:solidFill>
        </p:spPr>
        <p:txBody>
          <a:bodyPr/>
          <a:lstStyle>
            <a:lvl1pPr marL="0" indent="0">
              <a:buNone/>
              <a:defRPr/>
            </a:lvl1pPr>
          </a:lstStyle>
          <a:p>
            <a:endParaRPr lang="en-US"/>
          </a:p>
        </p:txBody>
      </p:sp>
      <p:sp>
        <p:nvSpPr>
          <p:cNvPr id="5" name="Text Placeholder 12">
            <a:extLst>
              <a:ext uri="{FF2B5EF4-FFF2-40B4-BE49-F238E27FC236}">
                <a16:creationId xmlns:a16="http://schemas.microsoft.com/office/drawing/2014/main" id="{FCAD2B6C-443D-28D6-F18D-18F54A9EEC44}"/>
              </a:ext>
            </a:extLst>
          </p:cNvPr>
          <p:cNvSpPr>
            <a:spLocks noGrp="1"/>
          </p:cNvSpPr>
          <p:nvPr>
            <p:ph type="body" sz="quarter" idx="11" hasCustomPrompt="1"/>
          </p:nvPr>
        </p:nvSpPr>
        <p:spPr>
          <a:xfrm>
            <a:off x="609599" y="5804362"/>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00DE8E3D-FE09-94E9-C0A5-1D128FCB7DFA}"/>
              </a:ext>
            </a:extLst>
          </p:cNvPr>
          <p:cNvSpPr txBox="1"/>
          <p:nvPr userDrawn="1"/>
        </p:nvSpPr>
        <p:spPr>
          <a:xfrm>
            <a:off x="73152"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7" name="Group 6">
            <a:extLst>
              <a:ext uri="{FF2B5EF4-FFF2-40B4-BE49-F238E27FC236}">
                <a16:creationId xmlns:a16="http://schemas.microsoft.com/office/drawing/2014/main" id="{8262F21B-0B63-7115-CCAE-E9756DEE50B4}"/>
              </a:ext>
            </a:extLst>
          </p:cNvPr>
          <p:cNvGrpSpPr/>
          <p:nvPr userDrawn="1"/>
        </p:nvGrpSpPr>
        <p:grpSpPr>
          <a:xfrm>
            <a:off x="9133049" y="6372686"/>
            <a:ext cx="3058950" cy="485314"/>
            <a:chOff x="9133049" y="6372686"/>
            <a:chExt cx="3058950" cy="485314"/>
          </a:xfrm>
        </p:grpSpPr>
        <p:pic>
          <p:nvPicPr>
            <p:cNvPr id="10" name="Picture 9">
              <a:extLst>
                <a:ext uri="{FF2B5EF4-FFF2-40B4-BE49-F238E27FC236}">
                  <a16:creationId xmlns:a16="http://schemas.microsoft.com/office/drawing/2014/main" id="{DA1395C7-7F75-9003-C19E-F396BCF795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11" name="Picture 10">
              <a:extLst>
                <a:ext uri="{FF2B5EF4-FFF2-40B4-BE49-F238E27FC236}">
                  <a16:creationId xmlns:a16="http://schemas.microsoft.com/office/drawing/2014/main" id="{28BA3EA9-8BE2-D239-E675-953F400CD0C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2172155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Block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1005457"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Text Placeholder 3">
            <a:extLst>
              <a:ext uri="{FF2B5EF4-FFF2-40B4-BE49-F238E27FC236}">
                <a16:creationId xmlns:a16="http://schemas.microsoft.com/office/drawing/2014/main" id="{BC59C980-A3D0-4EF8-9506-D402C5A6FD93}"/>
              </a:ext>
            </a:extLst>
          </p:cNvPr>
          <p:cNvSpPr>
            <a:spLocks noGrp="1"/>
          </p:cNvSpPr>
          <p:nvPr>
            <p:ph type="body" sz="quarter" idx="26" hasCustomPrompt="1"/>
          </p:nvPr>
        </p:nvSpPr>
        <p:spPr>
          <a:xfrm>
            <a:off x="609600" y="1341438"/>
            <a:ext cx="5324061" cy="3970097"/>
          </a:xfrm>
          <a:prstGeom prst="rect">
            <a:avLst/>
          </a:prstGeom>
          <a:noFill/>
        </p:spPr>
        <p:txBody>
          <a:bodyPr/>
          <a:lstStyle>
            <a:lvl1pPr>
              <a:lnSpc>
                <a:spcPct val="100000"/>
              </a:lnSpc>
              <a:spcBef>
                <a:spcPts val="600"/>
              </a:spcBef>
              <a:spcAft>
                <a:spcPts val="1200"/>
              </a:spcAft>
              <a:defRPr sz="1800"/>
            </a:lvl1pPr>
            <a:lvl2pPr marL="685800" indent="-228600">
              <a:lnSpc>
                <a:spcPct val="100000"/>
              </a:lnSpc>
              <a:spcBef>
                <a:spcPts val="600"/>
              </a:spcBef>
              <a:spcAft>
                <a:spcPts val="1200"/>
              </a:spcAft>
              <a:buFont typeface="Symbol" panose="05050102010706020507" pitchFamily="18" charset="2"/>
              <a:buChar char="-"/>
              <a:defRPr sz="1600"/>
            </a:lvl2pPr>
            <a:lvl3pPr>
              <a:lnSpc>
                <a:spcPct val="100000"/>
              </a:lnSpc>
              <a:spcBef>
                <a:spcPts val="600"/>
              </a:spcBef>
              <a:spcAft>
                <a:spcPts val="1200"/>
              </a:spcAft>
              <a:defRPr sz="1400"/>
            </a:lvl3pPr>
            <a:lvl4pPr marL="1600200" indent="-228600">
              <a:lnSpc>
                <a:spcPct val="100000"/>
              </a:lnSpc>
              <a:spcBef>
                <a:spcPts val="600"/>
              </a:spcBef>
              <a:spcAft>
                <a:spcPts val="1200"/>
              </a:spcAft>
              <a:buFont typeface="Symbol" panose="05050102010706020507" pitchFamily="18" charset="2"/>
              <a:buChar char="-"/>
              <a:defRPr sz="1200"/>
            </a:lvl4pPr>
            <a:lvl5pPr>
              <a:lnSpc>
                <a:spcPct val="100000"/>
              </a:lnSpc>
              <a:spcBef>
                <a:spcPts val="600"/>
              </a:spcBef>
              <a:spcAft>
                <a:spcPts val="1200"/>
              </a:spcAft>
              <a:defRPr sz="1200"/>
            </a:lvl5pPr>
            <a:lvl6pPr marL="2514600" indent="-228600">
              <a:lnSpc>
                <a:spcPct val="100000"/>
              </a:lnSpc>
              <a:spcBef>
                <a:spcPts val="600"/>
              </a:spcBef>
              <a:spcAft>
                <a:spcPts val="1200"/>
              </a:spcAft>
              <a:buFont typeface="Symbol" panose="05050102010706020507" pitchFamily="18" charset="2"/>
              <a:buChar char="-"/>
              <a:defRPr sz="1200"/>
            </a:lvl6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Text Placeholder 3">
            <a:extLst>
              <a:ext uri="{FF2B5EF4-FFF2-40B4-BE49-F238E27FC236}">
                <a16:creationId xmlns:a16="http://schemas.microsoft.com/office/drawing/2014/main" id="{34CC6854-32C8-45B3-B6D3-D2E66DF7D4C6}"/>
              </a:ext>
            </a:extLst>
          </p:cNvPr>
          <p:cNvSpPr>
            <a:spLocks noGrp="1"/>
          </p:cNvSpPr>
          <p:nvPr>
            <p:ph type="body" sz="quarter" idx="27" hasCustomPrompt="1"/>
          </p:nvPr>
        </p:nvSpPr>
        <p:spPr>
          <a:xfrm>
            <a:off x="6258341" y="1341437"/>
            <a:ext cx="5324061" cy="3970097"/>
          </a:xfrm>
          <a:prstGeom prst="rect">
            <a:avLst/>
          </a:prstGeom>
          <a:noFill/>
        </p:spPr>
        <p:txBody>
          <a:bodyPr/>
          <a:lstStyle>
            <a:lvl1pPr>
              <a:lnSpc>
                <a:spcPct val="100000"/>
              </a:lnSpc>
              <a:spcBef>
                <a:spcPts val="600"/>
              </a:spcBef>
              <a:spcAft>
                <a:spcPts val="1200"/>
              </a:spcAft>
              <a:defRPr sz="1800"/>
            </a:lvl1pPr>
            <a:lvl2pPr marL="685800" indent="-228600">
              <a:lnSpc>
                <a:spcPct val="100000"/>
              </a:lnSpc>
              <a:spcBef>
                <a:spcPts val="600"/>
              </a:spcBef>
              <a:spcAft>
                <a:spcPts val="1200"/>
              </a:spcAft>
              <a:buFont typeface="Symbol" panose="05050102010706020507" pitchFamily="18" charset="2"/>
              <a:buChar char="-"/>
              <a:defRPr sz="1600"/>
            </a:lvl2pPr>
            <a:lvl3pPr>
              <a:lnSpc>
                <a:spcPct val="100000"/>
              </a:lnSpc>
              <a:spcBef>
                <a:spcPts val="600"/>
              </a:spcBef>
              <a:spcAft>
                <a:spcPts val="1200"/>
              </a:spcAft>
              <a:defRPr sz="1400"/>
            </a:lvl3pPr>
            <a:lvl4pPr marL="1600200" indent="-228600">
              <a:lnSpc>
                <a:spcPct val="100000"/>
              </a:lnSpc>
              <a:spcBef>
                <a:spcPts val="600"/>
              </a:spcBef>
              <a:spcAft>
                <a:spcPts val="1200"/>
              </a:spcAft>
              <a:buFont typeface="Symbol" panose="05050102010706020507" pitchFamily="18" charset="2"/>
              <a:buChar char="-"/>
              <a:defRPr sz="1200"/>
            </a:lvl4pPr>
            <a:lvl5pPr>
              <a:lnSpc>
                <a:spcPct val="100000"/>
              </a:lnSpc>
              <a:spcBef>
                <a:spcPts val="600"/>
              </a:spcBef>
              <a:spcAft>
                <a:spcPts val="1200"/>
              </a:spcAft>
              <a:defRPr sz="1200"/>
            </a:lvl5pPr>
            <a:lvl6pPr marL="2514600" indent="-228600">
              <a:lnSpc>
                <a:spcPct val="100000"/>
              </a:lnSpc>
              <a:spcBef>
                <a:spcPts val="600"/>
              </a:spcBef>
              <a:spcAft>
                <a:spcPts val="1200"/>
              </a:spcAft>
              <a:buFont typeface="Symbol" panose="05050102010706020507" pitchFamily="18" charset="2"/>
              <a:buChar char="-"/>
              <a:defRPr sz="1200"/>
            </a:lvl6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Text Placeholder 12">
            <a:extLst>
              <a:ext uri="{FF2B5EF4-FFF2-40B4-BE49-F238E27FC236}">
                <a16:creationId xmlns:a16="http://schemas.microsoft.com/office/drawing/2014/main" id="{2AA9E988-1444-5E64-B3F6-5961B2D426E1}"/>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D2C31FCC-A5FE-C2CF-C0F7-E0ECA558E390}"/>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7" name="Group 6">
            <a:extLst>
              <a:ext uri="{FF2B5EF4-FFF2-40B4-BE49-F238E27FC236}">
                <a16:creationId xmlns:a16="http://schemas.microsoft.com/office/drawing/2014/main" id="{CAE799F3-0105-D4F5-2A10-3A2D232FE321}"/>
              </a:ext>
            </a:extLst>
          </p:cNvPr>
          <p:cNvGrpSpPr/>
          <p:nvPr userDrawn="1"/>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78888A23-E8BF-C653-E080-C03FF0267A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E78BDB6B-4744-221D-65BB-5E02E22DD6C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10723294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icture Background">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21D4684-8BB0-4FE9-B1CB-B9F65E4F9DCA}"/>
              </a:ext>
            </a:extLst>
          </p:cNvPr>
          <p:cNvSpPr>
            <a:spLocks noGrp="1"/>
          </p:cNvSpPr>
          <p:nvPr>
            <p:ph type="pic" sz="quarter" idx="26"/>
          </p:nvPr>
        </p:nvSpPr>
        <p:spPr>
          <a:xfrm>
            <a:off x="0" y="3429000"/>
            <a:ext cx="12192000" cy="3428999"/>
          </a:xfrm>
          <a:prstGeom prst="rect">
            <a:avLst/>
          </a:prstGeom>
        </p:spPr>
        <p:txBody>
          <a:bodyPr anchor="b"/>
          <a:lstStyle>
            <a:lvl1pPr marL="0" indent="0">
              <a:buNone/>
              <a:defRPr/>
            </a:lvl1pPr>
          </a:lstStyle>
          <a:p>
            <a:endParaRPr lang="en-US" dirty="0"/>
          </a:p>
        </p:txBody>
      </p:sp>
      <p:sp>
        <p:nvSpPr>
          <p:cNvPr id="19" name="Text Placeholder 18">
            <a:extLst>
              <a:ext uri="{FF2B5EF4-FFF2-40B4-BE49-F238E27FC236}">
                <a16:creationId xmlns:a16="http://schemas.microsoft.com/office/drawing/2014/main" id="{A7DA89AA-3199-43A5-B716-88F9B206E89D}"/>
              </a:ext>
            </a:extLst>
          </p:cNvPr>
          <p:cNvSpPr>
            <a:spLocks noGrp="1"/>
          </p:cNvSpPr>
          <p:nvPr>
            <p:ph type="body" sz="quarter" idx="23"/>
          </p:nvPr>
        </p:nvSpPr>
        <p:spPr>
          <a:xfrm>
            <a:off x="609600"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2" name="Title 1">
            <a:extLst>
              <a:ext uri="{FF2B5EF4-FFF2-40B4-BE49-F238E27FC236}">
                <a16:creationId xmlns:a16="http://schemas.microsoft.com/office/drawing/2014/main" id="{CB37C666-26F7-4F2C-92CE-67B0C3E52D6B}"/>
              </a:ext>
            </a:extLst>
          </p:cNvPr>
          <p:cNvSpPr>
            <a:spLocks noGrp="1"/>
          </p:cNvSpPr>
          <p:nvPr>
            <p:ph type="title" hasCustomPrompt="1"/>
          </p:nvPr>
        </p:nvSpPr>
        <p:spPr>
          <a:xfrm>
            <a:off x="609600" y="504671"/>
            <a:ext cx="10983686" cy="684362"/>
          </a:xfrm>
          <a:prstGeom prst="rect">
            <a:avLst/>
          </a:prstGeom>
        </p:spPr>
        <p:txBody>
          <a:bodyPr/>
          <a:lstStyle>
            <a:lvl1pPr>
              <a:defRPr sz="2800" b="1" i="0">
                <a:solidFill>
                  <a:srgbClr val="002F6C"/>
                </a:solidFill>
                <a:latin typeface="+mn-lt"/>
                <a:cs typeface="Arial" panose="020B0604020202020204" pitchFamily="34" charset="0"/>
              </a:defRPr>
            </a:lvl1pPr>
          </a:lstStyle>
          <a:p>
            <a:r>
              <a:rPr lang="en-US" dirty="0"/>
              <a:t>Click to Edit Title Style</a:t>
            </a:r>
          </a:p>
        </p:txBody>
      </p:sp>
      <p:sp>
        <p:nvSpPr>
          <p:cNvPr id="11" name="Text Placeholder 18">
            <a:extLst>
              <a:ext uri="{FF2B5EF4-FFF2-40B4-BE49-F238E27FC236}">
                <a16:creationId xmlns:a16="http://schemas.microsoft.com/office/drawing/2014/main" id="{6E546E26-95A4-4F81-AEA4-F78B3F1908C4}"/>
              </a:ext>
            </a:extLst>
          </p:cNvPr>
          <p:cNvSpPr>
            <a:spLocks noGrp="1"/>
          </p:cNvSpPr>
          <p:nvPr>
            <p:ph type="body" sz="quarter" idx="27"/>
          </p:nvPr>
        </p:nvSpPr>
        <p:spPr>
          <a:xfrm>
            <a:off x="4596851"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 Placeholder 18">
            <a:extLst>
              <a:ext uri="{FF2B5EF4-FFF2-40B4-BE49-F238E27FC236}">
                <a16:creationId xmlns:a16="http://schemas.microsoft.com/office/drawing/2014/main" id="{1FFA57FE-AEF6-472C-8D21-CC48F53E9B2D}"/>
              </a:ext>
            </a:extLst>
          </p:cNvPr>
          <p:cNvSpPr>
            <a:spLocks noGrp="1"/>
          </p:cNvSpPr>
          <p:nvPr>
            <p:ph type="body" sz="quarter" idx="28"/>
          </p:nvPr>
        </p:nvSpPr>
        <p:spPr>
          <a:xfrm>
            <a:off x="8584102"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grpSp>
        <p:nvGrpSpPr>
          <p:cNvPr id="4" name="Group 3">
            <a:extLst>
              <a:ext uri="{FF2B5EF4-FFF2-40B4-BE49-F238E27FC236}">
                <a16:creationId xmlns:a16="http://schemas.microsoft.com/office/drawing/2014/main" id="{ECF76341-4282-6E92-E5C4-7B19444CA503}"/>
              </a:ext>
            </a:extLst>
          </p:cNvPr>
          <p:cNvGrpSpPr/>
          <p:nvPr userDrawn="1"/>
        </p:nvGrpSpPr>
        <p:grpSpPr>
          <a:xfrm>
            <a:off x="9133049" y="6372686"/>
            <a:ext cx="3058950" cy="485314"/>
            <a:chOff x="9133049" y="6372686"/>
            <a:chExt cx="3058950" cy="485314"/>
          </a:xfrm>
        </p:grpSpPr>
        <p:pic>
          <p:nvPicPr>
            <p:cNvPr id="7" name="Picture 6">
              <a:extLst>
                <a:ext uri="{FF2B5EF4-FFF2-40B4-BE49-F238E27FC236}">
                  <a16:creationId xmlns:a16="http://schemas.microsoft.com/office/drawing/2014/main" id="{EA088008-B6B4-3C0F-C6FA-06158D9DE6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8" name="Picture 7">
              <a:extLst>
                <a:ext uri="{FF2B5EF4-FFF2-40B4-BE49-F238E27FC236}">
                  <a16:creationId xmlns:a16="http://schemas.microsoft.com/office/drawing/2014/main" id="{C8110EBA-7F3C-ABFE-5131-BCF5E19F04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3648857274"/>
      </p:ext>
    </p:extLst>
  </p:cSld>
  <p:clrMapOvr>
    <a:masterClrMapping/>
  </p:clrMapOvr>
  <p:extLst>
    <p:ext uri="{DCECCB84-F9BA-43D5-87BE-67443E8EF086}">
      <p15:sldGuideLst xmlns:p15="http://schemas.microsoft.com/office/powerpoint/2012/main">
        <p15:guide id="1" orient="horz" pos="417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ulti Photo with Text Bloc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984631" cy="684362"/>
          </a:xfrm>
          <a:prstGeom prst="rect">
            <a:avLst/>
          </a:prstGeom>
        </p:spPr>
        <p:txBody>
          <a:bodyPr/>
          <a:lstStyle>
            <a:lvl1pPr>
              <a:defRPr sz="2800" b="1" i="0">
                <a:solidFill>
                  <a:srgbClr val="003478"/>
                </a:solidFill>
                <a:latin typeface="+mn-lt"/>
                <a:cs typeface="Calibri" panose="020F0502020204030204" pitchFamily="34" charset="0"/>
              </a:defRPr>
            </a:lvl1pPr>
          </a:lstStyle>
          <a:p>
            <a:r>
              <a:rPr lang="en-US" dirty="0"/>
              <a:t>Click to Edit Title Style</a:t>
            </a:r>
          </a:p>
        </p:txBody>
      </p:sp>
      <p:sp>
        <p:nvSpPr>
          <p:cNvPr id="11" name="Picture Placeholder 2">
            <a:extLst>
              <a:ext uri="{FF2B5EF4-FFF2-40B4-BE49-F238E27FC236}">
                <a16:creationId xmlns:a16="http://schemas.microsoft.com/office/drawing/2014/main" id="{29B4C5E7-2BAE-493F-BBFD-70C991434101}"/>
              </a:ext>
            </a:extLst>
          </p:cNvPr>
          <p:cNvSpPr>
            <a:spLocks noGrp="1"/>
          </p:cNvSpPr>
          <p:nvPr>
            <p:ph type="pic" sz="quarter" idx="14"/>
          </p:nvPr>
        </p:nvSpPr>
        <p:spPr>
          <a:xfrm>
            <a:off x="8060634" y="1619940"/>
            <a:ext cx="1696280" cy="1749425"/>
          </a:xfrm>
          <a:prstGeom prst="rect">
            <a:avLst/>
          </a:prstGeom>
        </p:spPr>
        <p:txBody>
          <a:bodyPr anchor="ctr"/>
          <a:lstStyle>
            <a:lvl1pPr marL="0" indent="0" algn="ctr">
              <a:buNone/>
              <a:defRPr/>
            </a:lvl1pPr>
          </a:lstStyle>
          <a:p>
            <a:endParaRPr lang="en-US" dirty="0"/>
          </a:p>
        </p:txBody>
      </p:sp>
      <p:sp>
        <p:nvSpPr>
          <p:cNvPr id="15" name="Picture Placeholder 2">
            <a:extLst>
              <a:ext uri="{FF2B5EF4-FFF2-40B4-BE49-F238E27FC236}">
                <a16:creationId xmlns:a16="http://schemas.microsoft.com/office/drawing/2014/main" id="{C54C5A27-7B3C-4273-A211-4F8CF1D0C8AF}"/>
              </a:ext>
            </a:extLst>
          </p:cNvPr>
          <p:cNvSpPr>
            <a:spLocks noGrp="1"/>
          </p:cNvSpPr>
          <p:nvPr>
            <p:ph type="pic" sz="quarter" idx="18"/>
          </p:nvPr>
        </p:nvSpPr>
        <p:spPr>
          <a:xfrm>
            <a:off x="9882808" y="1619940"/>
            <a:ext cx="1696280" cy="1749425"/>
          </a:xfrm>
          <a:prstGeom prst="rect">
            <a:avLst/>
          </a:prstGeom>
        </p:spPr>
        <p:txBody>
          <a:bodyPr anchor="ctr"/>
          <a:lstStyle>
            <a:lvl1pPr marL="0" indent="0" algn="ctr">
              <a:buNone/>
              <a:defRPr/>
            </a:lvl1pPr>
          </a:lstStyle>
          <a:p>
            <a:endParaRPr lang="en-US" dirty="0"/>
          </a:p>
        </p:txBody>
      </p:sp>
      <p:sp>
        <p:nvSpPr>
          <p:cNvPr id="16" name="Picture Placeholder 2">
            <a:extLst>
              <a:ext uri="{FF2B5EF4-FFF2-40B4-BE49-F238E27FC236}">
                <a16:creationId xmlns:a16="http://schemas.microsoft.com/office/drawing/2014/main" id="{C816A4C0-7387-4691-A213-8237D3C5C1FE}"/>
              </a:ext>
            </a:extLst>
          </p:cNvPr>
          <p:cNvSpPr>
            <a:spLocks noGrp="1"/>
          </p:cNvSpPr>
          <p:nvPr>
            <p:ph type="pic" sz="quarter" idx="19"/>
          </p:nvPr>
        </p:nvSpPr>
        <p:spPr>
          <a:xfrm>
            <a:off x="8054007" y="3531567"/>
            <a:ext cx="1696280" cy="1749425"/>
          </a:xfrm>
          <a:prstGeom prst="rect">
            <a:avLst/>
          </a:prstGeom>
        </p:spPr>
        <p:txBody>
          <a:bodyPr anchor="ctr"/>
          <a:lstStyle>
            <a:lvl1pPr marL="0" indent="0" algn="ctr">
              <a:buNone/>
              <a:defRPr/>
            </a:lvl1pPr>
          </a:lstStyle>
          <a:p>
            <a:endParaRPr lang="en-US" dirty="0"/>
          </a:p>
        </p:txBody>
      </p:sp>
      <p:sp>
        <p:nvSpPr>
          <p:cNvPr id="17" name="Picture Placeholder 2">
            <a:extLst>
              <a:ext uri="{FF2B5EF4-FFF2-40B4-BE49-F238E27FC236}">
                <a16:creationId xmlns:a16="http://schemas.microsoft.com/office/drawing/2014/main" id="{D43098FF-AC40-42B4-B12D-6ECFA4F0808E}"/>
              </a:ext>
            </a:extLst>
          </p:cNvPr>
          <p:cNvSpPr>
            <a:spLocks noGrp="1"/>
          </p:cNvSpPr>
          <p:nvPr>
            <p:ph type="pic" sz="quarter" idx="20"/>
          </p:nvPr>
        </p:nvSpPr>
        <p:spPr>
          <a:xfrm>
            <a:off x="9886120" y="3531567"/>
            <a:ext cx="1696280" cy="1749425"/>
          </a:xfrm>
          <a:prstGeom prst="rect">
            <a:avLst/>
          </a:prstGeom>
        </p:spPr>
        <p:txBody>
          <a:bodyPr anchor="ct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A3F9BCE2-3ADE-4F3D-B650-E42610BAF834}"/>
              </a:ext>
            </a:extLst>
          </p:cNvPr>
          <p:cNvSpPr>
            <a:spLocks noGrp="1"/>
          </p:cNvSpPr>
          <p:nvPr>
            <p:ph type="pic" sz="quarter" idx="21"/>
          </p:nvPr>
        </p:nvSpPr>
        <p:spPr>
          <a:xfrm>
            <a:off x="619540" y="1619940"/>
            <a:ext cx="1696280" cy="1749425"/>
          </a:xfrm>
          <a:prstGeom prst="rect">
            <a:avLst/>
          </a:prstGeom>
        </p:spPr>
        <p:txBody>
          <a:bodyPr anchor="ctr"/>
          <a:lstStyle>
            <a:lvl1pPr marL="0" indent="0" algn="ctr">
              <a:buNone/>
              <a:defRPr/>
            </a:lvl1pPr>
          </a:lstStyle>
          <a:p>
            <a:endParaRPr lang="en-US" dirty="0"/>
          </a:p>
        </p:txBody>
      </p:sp>
      <p:sp>
        <p:nvSpPr>
          <p:cNvPr id="19" name="Picture Placeholder 2">
            <a:extLst>
              <a:ext uri="{FF2B5EF4-FFF2-40B4-BE49-F238E27FC236}">
                <a16:creationId xmlns:a16="http://schemas.microsoft.com/office/drawing/2014/main" id="{17F0C345-FD44-4CB9-AA15-F9A7B0CA6DE7}"/>
              </a:ext>
            </a:extLst>
          </p:cNvPr>
          <p:cNvSpPr>
            <a:spLocks noGrp="1"/>
          </p:cNvSpPr>
          <p:nvPr>
            <p:ph type="pic" sz="quarter" idx="22"/>
          </p:nvPr>
        </p:nvSpPr>
        <p:spPr>
          <a:xfrm>
            <a:off x="2441714" y="1619940"/>
            <a:ext cx="1696280" cy="1749425"/>
          </a:xfrm>
          <a:prstGeom prst="rect">
            <a:avLst/>
          </a:prstGeom>
        </p:spPr>
        <p:txBody>
          <a:bodyPr anchor="ctr"/>
          <a:lstStyle>
            <a:lvl1pPr marL="0" indent="0" algn="ctr">
              <a:buNone/>
              <a:defRPr/>
            </a:lvl1pPr>
          </a:lstStyle>
          <a:p>
            <a:endParaRPr lang="en-US" dirty="0"/>
          </a:p>
        </p:txBody>
      </p:sp>
      <p:sp>
        <p:nvSpPr>
          <p:cNvPr id="20" name="Picture Placeholder 2">
            <a:extLst>
              <a:ext uri="{FF2B5EF4-FFF2-40B4-BE49-F238E27FC236}">
                <a16:creationId xmlns:a16="http://schemas.microsoft.com/office/drawing/2014/main" id="{14A06D38-ACF1-4C38-B96C-4A022CD87DCF}"/>
              </a:ext>
            </a:extLst>
          </p:cNvPr>
          <p:cNvSpPr>
            <a:spLocks noGrp="1"/>
          </p:cNvSpPr>
          <p:nvPr>
            <p:ph type="pic" sz="quarter" idx="23"/>
          </p:nvPr>
        </p:nvSpPr>
        <p:spPr>
          <a:xfrm>
            <a:off x="612913" y="3531567"/>
            <a:ext cx="1696280" cy="1749425"/>
          </a:xfrm>
          <a:prstGeom prst="rect">
            <a:avLst/>
          </a:prstGeom>
        </p:spPr>
        <p:txBody>
          <a:bodyPr anchor="ctr"/>
          <a:lstStyle>
            <a:lvl1pPr marL="0" indent="0" algn="ctr">
              <a:buNone/>
              <a:defRPr/>
            </a:lvl1pPr>
          </a:lstStyle>
          <a:p>
            <a:endParaRPr lang="en-US" dirty="0"/>
          </a:p>
        </p:txBody>
      </p:sp>
      <p:sp>
        <p:nvSpPr>
          <p:cNvPr id="21" name="Picture Placeholder 2">
            <a:extLst>
              <a:ext uri="{FF2B5EF4-FFF2-40B4-BE49-F238E27FC236}">
                <a16:creationId xmlns:a16="http://schemas.microsoft.com/office/drawing/2014/main" id="{3E961B3A-4844-482D-8E3E-7A2D4FC91565}"/>
              </a:ext>
            </a:extLst>
          </p:cNvPr>
          <p:cNvSpPr>
            <a:spLocks noGrp="1"/>
          </p:cNvSpPr>
          <p:nvPr>
            <p:ph type="pic" sz="quarter" idx="24"/>
          </p:nvPr>
        </p:nvSpPr>
        <p:spPr>
          <a:xfrm>
            <a:off x="2445026" y="3531567"/>
            <a:ext cx="1696280" cy="1749425"/>
          </a:xfrm>
          <a:prstGeom prst="rect">
            <a:avLst/>
          </a:prstGeom>
        </p:spPr>
        <p:txBody>
          <a:bodyPr anchor="ctr"/>
          <a:lstStyle>
            <a:lvl1pPr marL="0" indent="0" algn="ctr">
              <a:buNone/>
              <a:defRPr/>
            </a:lvl1pPr>
          </a:lstStyle>
          <a:p>
            <a:endParaRPr lang="en-US" dirty="0"/>
          </a:p>
        </p:txBody>
      </p:sp>
      <p:sp>
        <p:nvSpPr>
          <p:cNvPr id="22" name="Text Placeholder 21">
            <a:extLst>
              <a:ext uri="{FF2B5EF4-FFF2-40B4-BE49-F238E27FC236}">
                <a16:creationId xmlns:a16="http://schemas.microsoft.com/office/drawing/2014/main" id="{5E71B3E1-54DA-4FBD-B4D4-E14162E1B854}"/>
              </a:ext>
            </a:extLst>
          </p:cNvPr>
          <p:cNvSpPr>
            <a:spLocks noGrp="1"/>
          </p:cNvSpPr>
          <p:nvPr>
            <p:ph type="body" sz="quarter" idx="25"/>
          </p:nvPr>
        </p:nvSpPr>
        <p:spPr>
          <a:xfrm>
            <a:off x="4273208" y="1619941"/>
            <a:ext cx="3657600" cy="3657600"/>
          </a:xfrm>
          <a:prstGeom prst="rect">
            <a:avLst/>
          </a:prstGeom>
          <a:solidFill>
            <a:srgbClr val="003478"/>
          </a:solidFill>
        </p:spPr>
        <p:txBody>
          <a:bodyPr lIns="365760" rIns="365760" anchor="ctr"/>
          <a:lstStyle>
            <a:lvl1pPr marL="0" indent="0" algn="l">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a:t>
            </a:r>
          </a:p>
        </p:txBody>
      </p:sp>
      <p:sp>
        <p:nvSpPr>
          <p:cNvPr id="5" name="Text Placeholder 12">
            <a:extLst>
              <a:ext uri="{FF2B5EF4-FFF2-40B4-BE49-F238E27FC236}">
                <a16:creationId xmlns:a16="http://schemas.microsoft.com/office/drawing/2014/main" id="{C386BB78-113E-72A3-1A10-779C47F4D8B9}"/>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8CE3AE62-3C01-8F04-8AE0-E82868DB4A24}"/>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7" name="Group 6">
            <a:extLst>
              <a:ext uri="{FF2B5EF4-FFF2-40B4-BE49-F238E27FC236}">
                <a16:creationId xmlns:a16="http://schemas.microsoft.com/office/drawing/2014/main" id="{D8B5D350-1A27-77BE-47AC-DCEE751C6CD0}"/>
              </a:ext>
            </a:extLst>
          </p:cNvPr>
          <p:cNvGrpSpPr/>
          <p:nvPr userDrawn="1"/>
        </p:nvGrpSpPr>
        <p:grpSpPr>
          <a:xfrm>
            <a:off x="9133049" y="6372686"/>
            <a:ext cx="3058950" cy="485314"/>
            <a:chOff x="9133049" y="6372686"/>
            <a:chExt cx="3058950" cy="485314"/>
          </a:xfrm>
        </p:grpSpPr>
        <p:pic>
          <p:nvPicPr>
            <p:cNvPr id="9" name="Picture 8">
              <a:extLst>
                <a:ext uri="{FF2B5EF4-FFF2-40B4-BE49-F238E27FC236}">
                  <a16:creationId xmlns:a16="http://schemas.microsoft.com/office/drawing/2014/main" id="{ED67B799-DF81-7A0A-01E6-67549428F1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10" name="Picture 9">
              <a:extLst>
                <a:ext uri="{FF2B5EF4-FFF2-40B4-BE49-F238E27FC236}">
                  <a16:creationId xmlns:a16="http://schemas.microsoft.com/office/drawing/2014/main" id="{92BB3341-6060-3DCE-A3AF-B7CF17E793D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276380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da-DK"/>
          </a:p>
        </p:txBody>
      </p:sp>
      <p:sp>
        <p:nvSpPr>
          <p:cNvPr id="3" name="Pladsholder til dato 3"/>
          <p:cNvSpPr>
            <a:spLocks noGrp="1"/>
          </p:cNvSpPr>
          <p:nvPr>
            <p:ph type="dt" sz="half" idx="10"/>
          </p:nvPr>
        </p:nvSpPr>
        <p:spPr/>
        <p:txBody>
          <a:bodyPr/>
          <a:lstStyle>
            <a:lvl1pPr>
              <a:defRPr/>
            </a:lvl1pPr>
          </a:lstStyle>
          <a:p>
            <a:pPr>
              <a:defRPr/>
            </a:pPr>
            <a:fld id="{0FC33B42-E758-439A-AF46-1318875AE6C9}" type="datetime1">
              <a:rPr lang="en-US"/>
              <a:pPr>
                <a:defRPr/>
              </a:pPr>
              <a:t>7/26/2023</a:t>
            </a:fld>
            <a:endParaRPr lang="da-DK"/>
          </a:p>
        </p:txBody>
      </p:sp>
      <p:sp>
        <p:nvSpPr>
          <p:cNvPr id="4" name="Pladsholder til sidefod 4"/>
          <p:cNvSpPr>
            <a:spLocks noGrp="1"/>
          </p:cNvSpPr>
          <p:nvPr>
            <p:ph type="ftr" sz="quarter" idx="11"/>
          </p:nvPr>
        </p:nvSpPr>
        <p:spPr/>
        <p:txBody>
          <a:bodyPr/>
          <a:lstStyle>
            <a:lvl1pPr>
              <a:defRPr/>
            </a:lvl1pPr>
          </a:lstStyle>
          <a:p>
            <a:pPr>
              <a:defRPr/>
            </a:pPr>
            <a:r>
              <a:rPr lang="en-US"/>
              <a:t>S. Reza 7-5426</a:t>
            </a:r>
          </a:p>
        </p:txBody>
      </p:sp>
      <p:sp>
        <p:nvSpPr>
          <p:cNvPr id="5" name="Pladsholder til diasnummer 5"/>
          <p:cNvSpPr>
            <a:spLocks noGrp="1"/>
          </p:cNvSpPr>
          <p:nvPr>
            <p:ph type="sldNum" sz="quarter" idx="12"/>
          </p:nvPr>
        </p:nvSpPr>
        <p:spPr/>
        <p:txBody>
          <a:bodyPr/>
          <a:lstStyle>
            <a:lvl1pPr>
              <a:defRPr/>
            </a:lvl1pPr>
          </a:lstStyle>
          <a:p>
            <a:fld id="{2805D5FF-5AD3-4F7E-80F9-905C5C6226A3}" type="slidenum">
              <a:rPr lang="da-DK" altLang="en-US"/>
              <a:pPr/>
              <a:t>‹#›</a:t>
            </a:fld>
            <a:endParaRPr lang="da-DK" altLang="en-US"/>
          </a:p>
        </p:txBody>
      </p:sp>
    </p:spTree>
    <p:extLst>
      <p:ext uri="{BB962C8B-B14F-4D97-AF65-F5344CB8AC3E}">
        <p14:creationId xmlns:p14="http://schemas.microsoft.com/office/powerpoint/2010/main" val="1307809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Page ">
    <p:spTree>
      <p:nvGrpSpPr>
        <p:cNvPr id="1" name=""/>
        <p:cNvGrpSpPr/>
        <p:nvPr/>
      </p:nvGrpSpPr>
      <p:grpSpPr>
        <a:xfrm>
          <a:off x="0" y="0"/>
          <a:ext cx="0" cy="0"/>
          <a:chOff x="0" y="0"/>
          <a:chExt cx="0" cy="0"/>
        </a:xfrm>
      </p:grpSpPr>
      <p:sp>
        <p:nvSpPr>
          <p:cNvPr id="5" name="Content Placeholder 12">
            <a:extLst>
              <a:ext uri="{FF2B5EF4-FFF2-40B4-BE49-F238E27FC236}">
                <a16:creationId xmlns:a16="http://schemas.microsoft.com/office/drawing/2014/main" id="{673C045F-876A-487E-9097-CF25663536C5}"/>
              </a:ext>
            </a:extLst>
          </p:cNvPr>
          <p:cNvSpPr>
            <a:spLocks noGrp="1"/>
          </p:cNvSpPr>
          <p:nvPr>
            <p:ph sz="quarter" idx="12" hasCustomPrompt="1"/>
          </p:nvPr>
        </p:nvSpPr>
        <p:spPr>
          <a:xfrm>
            <a:off x="612648" y="1331304"/>
            <a:ext cx="10962862" cy="3707836"/>
          </a:xfrm>
          <a:prstGeom prst="rect">
            <a:avLst/>
          </a:prstGeom>
        </p:spPr>
        <p:txBody>
          <a:bodyPr/>
          <a:lstStyle>
            <a:lvl1pPr marL="0" indent="0">
              <a:buFontTx/>
              <a:buNone/>
              <a:defRPr sz="1800" baseline="0">
                <a:solidFill>
                  <a:schemeClr val="tx1"/>
                </a:solidFill>
                <a:latin typeface="Arial" panose="020B0604020202020204" pitchFamily="34" charset="0"/>
                <a:cs typeface="Arial" panose="020B0604020202020204" pitchFamily="34" charset="0"/>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edit text</a:t>
            </a:r>
          </a:p>
        </p:txBody>
      </p:sp>
      <p:sp>
        <p:nvSpPr>
          <p:cNvPr id="6" name="Title 1">
            <a:extLst>
              <a:ext uri="{FF2B5EF4-FFF2-40B4-BE49-F238E27FC236}">
                <a16:creationId xmlns:a16="http://schemas.microsoft.com/office/drawing/2014/main" id="{DE6E007D-4A49-4350-A5D2-296D7DED613E}"/>
              </a:ext>
            </a:extLst>
          </p:cNvPr>
          <p:cNvSpPr>
            <a:spLocks noGrp="1"/>
          </p:cNvSpPr>
          <p:nvPr>
            <p:ph type="title" hasCustomPrompt="1"/>
          </p:nvPr>
        </p:nvSpPr>
        <p:spPr>
          <a:xfrm>
            <a:off x="612648" y="504671"/>
            <a:ext cx="10984633" cy="684362"/>
          </a:xfrm>
          <a:prstGeom prst="rect">
            <a:avLst/>
          </a:prstGeom>
        </p:spPr>
        <p:txBody>
          <a:bodyPr/>
          <a:lstStyle>
            <a:lvl1pPr>
              <a:defRPr sz="2800" b="1" i="0">
                <a:solidFill>
                  <a:srgbClr val="003478"/>
                </a:solidFill>
                <a:latin typeface="Arial" panose="020B0604020202020204" pitchFamily="34" charset="0"/>
                <a:cs typeface="Arial" panose="020B0604020202020204" pitchFamily="34" charset="0"/>
              </a:defRPr>
            </a:lvl1pPr>
          </a:lstStyle>
          <a:p>
            <a:r>
              <a:rPr lang="en-US" dirty="0"/>
              <a:t>Click to Edit Title Style</a:t>
            </a:r>
          </a:p>
        </p:txBody>
      </p:sp>
      <p:sp>
        <p:nvSpPr>
          <p:cNvPr id="7" name="Text Placeholder 2">
            <a:extLst>
              <a:ext uri="{FF2B5EF4-FFF2-40B4-BE49-F238E27FC236}">
                <a16:creationId xmlns:a16="http://schemas.microsoft.com/office/drawing/2014/main" id="{A8CA206A-CB1D-4E4E-8256-938ED74FCA69}"/>
              </a:ext>
            </a:extLst>
          </p:cNvPr>
          <p:cNvSpPr>
            <a:spLocks noGrp="1"/>
          </p:cNvSpPr>
          <p:nvPr>
            <p:ph type="body" sz="quarter" idx="14" hasCustomPrompt="1"/>
          </p:nvPr>
        </p:nvSpPr>
        <p:spPr>
          <a:xfrm>
            <a:off x="612910" y="5206735"/>
            <a:ext cx="5108023" cy="238125"/>
          </a:xfrm>
          <a:prstGeom prst="rect">
            <a:avLst/>
          </a:prstGeom>
        </p:spPr>
        <p:txBody>
          <a:bodyPr/>
          <a:lstStyle>
            <a:lvl1pPr marL="0" indent="0">
              <a:buNone/>
              <a:defRPr sz="1000">
                <a:latin typeface="Arial" panose="020B0604020202020204" pitchFamily="34" charset="0"/>
              </a:defRPr>
            </a:lvl1pPr>
            <a:lvl2pPr marL="457200" indent="0">
              <a:buNone/>
              <a:defRPr sz="1000">
                <a:latin typeface="Arial Nova Cond" panose="020B0604020202020204" pitchFamily="34" charset="0"/>
              </a:defRPr>
            </a:lvl2pPr>
            <a:lvl3pPr marL="914400" indent="0">
              <a:buNone/>
              <a:defRPr sz="1000">
                <a:latin typeface="Arial Nova Cond" panose="020B0604020202020204" pitchFamily="34" charset="0"/>
              </a:defRPr>
            </a:lvl3pPr>
            <a:lvl4pPr marL="1371600" indent="0">
              <a:buNone/>
              <a:defRPr sz="1000">
                <a:latin typeface="Arial Nova Cond" panose="020B0604020202020204" pitchFamily="34" charset="0"/>
              </a:defRPr>
            </a:lvl4pPr>
            <a:lvl5pPr marL="1828800" indent="0">
              <a:buNone/>
              <a:defRPr sz="1000">
                <a:latin typeface="Arial Nova Cond"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Footnote</a:t>
            </a:r>
          </a:p>
        </p:txBody>
      </p:sp>
      <p:sp>
        <p:nvSpPr>
          <p:cNvPr id="8" name="Text Placeholder 12">
            <a:extLst>
              <a:ext uri="{FF2B5EF4-FFF2-40B4-BE49-F238E27FC236}">
                <a16:creationId xmlns:a16="http://schemas.microsoft.com/office/drawing/2014/main" id="{E04CEAC4-5E47-14AB-3A81-6C2468206472}"/>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DB253AF9-EF5E-6A8C-1936-5C5C44F3A041}"/>
              </a:ext>
            </a:extLst>
          </p:cNvPr>
          <p:cNvSpPr txBox="1"/>
          <p:nvPr userDrawn="1"/>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10" name="Group 9">
            <a:extLst>
              <a:ext uri="{FF2B5EF4-FFF2-40B4-BE49-F238E27FC236}">
                <a16:creationId xmlns:a16="http://schemas.microsoft.com/office/drawing/2014/main" id="{E83D7B4C-A8BD-CA0A-39C7-70654FA9A900}"/>
              </a:ext>
            </a:extLst>
          </p:cNvPr>
          <p:cNvGrpSpPr/>
          <p:nvPr userDrawn="1"/>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B93327F8-CE74-766B-34BA-3C89A37673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155EA6B2-31CC-7173-E4C0-1699369D1FB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529810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60E2-4A59-41CF-9D25-3932C8732117}"/>
              </a:ext>
            </a:extLst>
          </p:cNvPr>
          <p:cNvSpPr>
            <a:spLocks noGrp="1"/>
          </p:cNvSpPr>
          <p:nvPr>
            <p:ph type="title" hasCustomPrompt="1"/>
          </p:nvPr>
        </p:nvSpPr>
        <p:spPr>
          <a:xfrm>
            <a:off x="1482511" y="3009440"/>
            <a:ext cx="9218621" cy="650277"/>
          </a:xfrm>
          <a:prstGeom prst="rect">
            <a:avLst/>
          </a:prstGeom>
        </p:spPr>
        <p:txBody>
          <a:bodyPr/>
          <a:lstStyle>
            <a:lvl1pPr algn="ctr">
              <a:defRPr sz="3600" b="1">
                <a:solidFill>
                  <a:srgbClr val="003478"/>
                </a:solidFill>
                <a:latin typeface="Arial" panose="020B0604020202020204" pitchFamily="34" charset="0"/>
                <a:cs typeface="Arial" panose="020B0604020202020204" pitchFamily="34" charset="0"/>
              </a:defRPr>
            </a:lvl1pPr>
          </a:lstStyle>
          <a:p>
            <a:r>
              <a:rPr lang="en-US" dirty="0"/>
              <a:t>Transition Slide</a:t>
            </a:r>
          </a:p>
        </p:txBody>
      </p:sp>
      <p:cxnSp>
        <p:nvCxnSpPr>
          <p:cNvPr id="4" name="Straight Connector 3">
            <a:extLst>
              <a:ext uri="{FF2B5EF4-FFF2-40B4-BE49-F238E27FC236}">
                <a16:creationId xmlns:a16="http://schemas.microsoft.com/office/drawing/2014/main" id="{47064096-BC33-4BE5-921C-3C44EFC9E5AC}"/>
              </a:ext>
            </a:extLst>
          </p:cNvPr>
          <p:cNvCxnSpPr>
            <a:cxnSpLocks/>
          </p:cNvCxnSpPr>
          <p:nvPr userDrawn="1"/>
        </p:nvCxnSpPr>
        <p:spPr>
          <a:xfrm>
            <a:off x="5406021" y="4128578"/>
            <a:ext cx="1371600" cy="0"/>
          </a:xfrm>
          <a:prstGeom prst="line">
            <a:avLst/>
          </a:prstGeom>
          <a:ln w="57150">
            <a:solidFill>
              <a:srgbClr val="0034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098044"/>
      </p:ext>
    </p:extLst>
  </p:cSld>
  <p:clrMapOvr>
    <a:masterClrMapping/>
  </p:clrMapOvr>
  <p:extLst>
    <p:ext uri="{DCECCB84-F9BA-43D5-87BE-67443E8EF086}">
      <p15:sldGuideLst xmlns:p15="http://schemas.microsoft.com/office/powerpoint/2012/main">
        <p15:guide id="1" orient="horz" pos="417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rgbClr val="00347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0CF70-981B-D172-D2B4-88B5B0BEAB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20824" y="2670048"/>
            <a:ext cx="8092440" cy="1222216"/>
          </a:xfrm>
          <a:prstGeom prst="rect">
            <a:avLst/>
          </a:prstGeom>
        </p:spPr>
      </p:pic>
    </p:spTree>
    <p:extLst>
      <p:ext uri="{BB962C8B-B14F-4D97-AF65-F5344CB8AC3E}">
        <p14:creationId xmlns:p14="http://schemas.microsoft.com/office/powerpoint/2010/main" val="9916579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0CF70-981B-D172-D2B4-88B5B0BEAB07}"/>
              </a:ext>
            </a:extLst>
          </p:cNvPr>
          <p:cNvPicPr>
            <a:picLocks noChangeAspect="1"/>
          </p:cNvPicPr>
          <p:nvPr userDrawn="1"/>
        </p:nvPicPr>
        <p:blipFill>
          <a:blip r:embed="rId2"/>
          <a:srcRect/>
          <a:stretch/>
        </p:blipFill>
        <p:spPr>
          <a:xfrm>
            <a:off x="1888568" y="2534856"/>
            <a:ext cx="8391714" cy="1496028"/>
          </a:xfrm>
          <a:prstGeom prst="rect">
            <a:avLst/>
          </a:prstGeom>
        </p:spPr>
      </p:pic>
    </p:spTree>
    <p:extLst>
      <p:ext uri="{BB962C8B-B14F-4D97-AF65-F5344CB8AC3E}">
        <p14:creationId xmlns:p14="http://schemas.microsoft.com/office/powerpoint/2010/main" val="2246544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ue Title Slide">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91FA71E-0212-4DBE-A395-9FE7E0C98054}"/>
              </a:ext>
            </a:extLst>
          </p:cNvPr>
          <p:cNvSpPr/>
          <p:nvPr/>
        </p:nvSpPr>
        <p:spPr>
          <a:xfrm>
            <a:off x="-1" y="-54243"/>
            <a:ext cx="12192001" cy="4803982"/>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6617D5-B90F-45FD-B3DA-A0A816BE6062}"/>
              </a:ext>
            </a:extLst>
          </p:cNvPr>
          <p:cNvSpPr/>
          <p:nvPr/>
        </p:nvSpPr>
        <p:spPr>
          <a:xfrm>
            <a:off x="0" y="4661453"/>
            <a:ext cx="12191999" cy="2196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6" name="Text Placeholder 22">
            <a:extLst>
              <a:ext uri="{FF2B5EF4-FFF2-40B4-BE49-F238E27FC236}">
                <a16:creationId xmlns:a16="http://schemas.microsoft.com/office/drawing/2014/main" id="{EC51FD09-7A7E-68BC-55B2-2AA99FDC3AB4}"/>
              </a:ext>
            </a:extLst>
          </p:cNvPr>
          <p:cNvSpPr>
            <a:spLocks noGrp="1"/>
          </p:cNvSpPr>
          <p:nvPr>
            <p:ph type="body" sz="quarter" idx="20" hasCustomPrompt="1"/>
          </p:nvPr>
        </p:nvSpPr>
        <p:spPr>
          <a:xfrm>
            <a:off x="640079" y="2743200"/>
            <a:ext cx="8937553" cy="881137"/>
          </a:xfrm>
          <a:prstGeom prst="rect">
            <a:avLst/>
          </a:prstGeom>
        </p:spPr>
        <p:txBody>
          <a:bodyPr/>
          <a:lstStyle>
            <a:lvl1pPr marL="0" indent="0" algn="l">
              <a:lnSpc>
                <a:spcPct val="100000"/>
              </a:lnSpc>
              <a:spcBef>
                <a:spcPts val="0"/>
              </a:spcBef>
              <a:buNone/>
              <a:defRPr lang="en-US" sz="4000" b="1" kern="1200" dirty="0" smtClean="0">
                <a:solidFill>
                  <a:schemeClr val="bg1"/>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 Slide</a:t>
            </a:r>
          </a:p>
        </p:txBody>
      </p:sp>
      <p:pic>
        <p:nvPicPr>
          <p:cNvPr id="2" name="Picture 1">
            <a:extLst>
              <a:ext uri="{FF2B5EF4-FFF2-40B4-BE49-F238E27FC236}">
                <a16:creationId xmlns:a16="http://schemas.microsoft.com/office/drawing/2014/main" id="{D61AC76D-6CDF-4CA7-F62C-39F36B29F3CE}"/>
              </a:ext>
            </a:extLst>
          </p:cNvPr>
          <p:cNvPicPr>
            <a:picLocks noChangeAspect="1"/>
          </p:cNvPicPr>
          <p:nvPr/>
        </p:nvPicPr>
        <p:blipFill>
          <a:blip r:embed="rId2"/>
          <a:stretch>
            <a:fillRect/>
          </a:stretch>
        </p:blipFill>
        <p:spPr>
          <a:xfrm>
            <a:off x="8887968" y="5349240"/>
            <a:ext cx="2761488" cy="417073"/>
          </a:xfrm>
          <a:prstGeom prst="rect">
            <a:avLst/>
          </a:prstGeom>
        </p:spPr>
      </p:pic>
    </p:spTree>
    <p:extLst>
      <p:ext uri="{BB962C8B-B14F-4D97-AF65-F5344CB8AC3E}">
        <p14:creationId xmlns:p14="http://schemas.microsoft.com/office/powerpoint/2010/main" val="7078695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Alt Title Slide Three Images">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6617D5-B90F-45FD-B3DA-A0A816BE6062}"/>
              </a:ext>
            </a:extLst>
          </p:cNvPr>
          <p:cNvSpPr/>
          <p:nvPr/>
        </p:nvSpPr>
        <p:spPr>
          <a:xfrm>
            <a:off x="0" y="4661453"/>
            <a:ext cx="12191999" cy="2196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
            <a:extLst>
              <a:ext uri="{FF2B5EF4-FFF2-40B4-BE49-F238E27FC236}">
                <a16:creationId xmlns:a16="http://schemas.microsoft.com/office/drawing/2014/main" id="{DDB7EFD5-F946-484D-A6C2-5B2D6182EA91}"/>
              </a:ext>
            </a:extLst>
          </p:cNvPr>
          <p:cNvSpPr>
            <a:spLocks noGrp="1"/>
          </p:cNvSpPr>
          <p:nvPr>
            <p:ph type="pic" sz="quarter" idx="26"/>
          </p:nvPr>
        </p:nvSpPr>
        <p:spPr>
          <a:xfrm>
            <a:off x="0" y="-28"/>
            <a:ext cx="4052888" cy="4661481"/>
          </a:xfrm>
          <a:prstGeom prst="rect">
            <a:avLst/>
          </a:prstGeom>
        </p:spPr>
        <p:txBody>
          <a:bodyPr anchor="ctr"/>
          <a:lstStyle>
            <a:lvl1pPr marL="0" indent="0" algn="ctr">
              <a:buNone/>
              <a:defRPr/>
            </a:lvl1pPr>
          </a:lstStyle>
          <a:p>
            <a:r>
              <a:rPr lang="en-US"/>
              <a:t>Click icon to add picture</a:t>
            </a:r>
            <a:endParaRPr lang="en-US" dirty="0"/>
          </a:p>
        </p:txBody>
      </p:sp>
      <p:sp>
        <p:nvSpPr>
          <p:cNvPr id="12" name="Picture Placeholder 3">
            <a:extLst>
              <a:ext uri="{FF2B5EF4-FFF2-40B4-BE49-F238E27FC236}">
                <a16:creationId xmlns:a16="http://schemas.microsoft.com/office/drawing/2014/main" id="{2E7EBE47-C42F-463E-A18D-5FA034BA22CD}"/>
              </a:ext>
            </a:extLst>
          </p:cNvPr>
          <p:cNvSpPr>
            <a:spLocks noGrp="1"/>
          </p:cNvSpPr>
          <p:nvPr>
            <p:ph type="pic" sz="quarter" idx="27"/>
          </p:nvPr>
        </p:nvSpPr>
        <p:spPr>
          <a:xfrm>
            <a:off x="4069556" y="-28"/>
            <a:ext cx="4052888" cy="4661481"/>
          </a:xfrm>
          <a:prstGeom prst="rect">
            <a:avLst/>
          </a:prstGeom>
        </p:spPr>
        <p:txBody>
          <a:bodyPr anchor="ctr"/>
          <a:lstStyle>
            <a:lvl1pPr marL="0" indent="0" algn="ctr">
              <a:buNone/>
              <a:defRPr/>
            </a:lvl1pPr>
          </a:lstStyle>
          <a:p>
            <a:r>
              <a:rPr lang="en-US"/>
              <a:t>Click icon to add picture</a:t>
            </a:r>
          </a:p>
        </p:txBody>
      </p:sp>
      <p:sp>
        <p:nvSpPr>
          <p:cNvPr id="13" name="Picture Placeholder 3">
            <a:extLst>
              <a:ext uri="{FF2B5EF4-FFF2-40B4-BE49-F238E27FC236}">
                <a16:creationId xmlns:a16="http://schemas.microsoft.com/office/drawing/2014/main" id="{8328F9AF-62EA-4F6E-BF8B-65716F02AC8D}"/>
              </a:ext>
            </a:extLst>
          </p:cNvPr>
          <p:cNvSpPr>
            <a:spLocks noGrp="1"/>
          </p:cNvSpPr>
          <p:nvPr>
            <p:ph type="pic" sz="quarter" idx="28"/>
          </p:nvPr>
        </p:nvSpPr>
        <p:spPr>
          <a:xfrm>
            <a:off x="8139112" y="-28"/>
            <a:ext cx="4052888" cy="4661481"/>
          </a:xfrm>
          <a:prstGeom prst="rect">
            <a:avLst/>
          </a:prstGeom>
        </p:spPr>
        <p:txBody>
          <a:bodyPr anchor="ctr"/>
          <a:lstStyle>
            <a:lvl1pPr marL="0" indent="0" algn="ctr">
              <a:buNone/>
              <a:defRPr/>
            </a:lvl1pPr>
          </a:lstStyle>
          <a:p>
            <a:r>
              <a:rPr lang="en-US"/>
              <a:t>Click icon to add picture</a:t>
            </a:r>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17" name="Rectangle 16">
            <a:extLst>
              <a:ext uri="{FF2B5EF4-FFF2-40B4-BE49-F238E27FC236}">
                <a16:creationId xmlns:a16="http://schemas.microsoft.com/office/drawing/2014/main" id="{891FA71E-0212-4DBE-A395-9FE7E0C98054}"/>
              </a:ext>
            </a:extLst>
          </p:cNvPr>
          <p:cNvSpPr/>
          <p:nvPr/>
        </p:nvSpPr>
        <p:spPr>
          <a:xfrm>
            <a:off x="-1" y="4654799"/>
            <a:ext cx="12196259"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83DA93E-93EF-F094-1611-027089143521}"/>
              </a:ext>
            </a:extLst>
          </p:cNvPr>
          <p:cNvPicPr>
            <a:picLocks noChangeAspect="1"/>
          </p:cNvPicPr>
          <p:nvPr/>
        </p:nvPicPr>
        <p:blipFill>
          <a:blip r:embed="rId2"/>
          <a:stretch>
            <a:fillRect/>
          </a:stretch>
        </p:blipFill>
        <p:spPr>
          <a:xfrm>
            <a:off x="8887968" y="5349240"/>
            <a:ext cx="2761488" cy="417073"/>
          </a:xfrm>
          <a:prstGeom prst="rect">
            <a:avLst/>
          </a:prstGeom>
        </p:spPr>
      </p:pic>
    </p:spTree>
    <p:extLst>
      <p:ext uri="{BB962C8B-B14F-4D97-AF65-F5344CB8AC3E}">
        <p14:creationId xmlns:p14="http://schemas.microsoft.com/office/powerpoint/2010/main" val="22267625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Atl Title Slide One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6617D5-B90F-45FD-B3DA-A0A816BE6062}"/>
              </a:ext>
            </a:extLst>
          </p:cNvPr>
          <p:cNvSpPr/>
          <p:nvPr/>
        </p:nvSpPr>
        <p:spPr>
          <a:xfrm>
            <a:off x="0" y="4661453"/>
            <a:ext cx="12191999" cy="2196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
            <a:extLst>
              <a:ext uri="{FF2B5EF4-FFF2-40B4-BE49-F238E27FC236}">
                <a16:creationId xmlns:a16="http://schemas.microsoft.com/office/drawing/2014/main" id="{DDB7EFD5-F946-484D-A6C2-5B2D6182EA91}"/>
              </a:ext>
            </a:extLst>
          </p:cNvPr>
          <p:cNvSpPr>
            <a:spLocks noGrp="1"/>
          </p:cNvSpPr>
          <p:nvPr>
            <p:ph type="pic" sz="quarter" idx="26"/>
          </p:nvPr>
        </p:nvSpPr>
        <p:spPr>
          <a:xfrm>
            <a:off x="0" y="-28"/>
            <a:ext cx="12191998" cy="4661481"/>
          </a:xfrm>
          <a:prstGeom prst="rect">
            <a:avLst/>
          </a:prstGeom>
        </p:spPr>
        <p:txBody>
          <a:bodyPr anchor="ctr"/>
          <a:lstStyle>
            <a:lvl1pPr marL="0" indent="0" algn="ctr">
              <a:buNone/>
              <a:defRPr/>
            </a:lvl1pPr>
          </a:lstStyle>
          <a:p>
            <a:r>
              <a:rPr lang="en-US"/>
              <a:t>Click icon to add picture</a:t>
            </a:r>
            <a:endParaRPr lang="en-US" dirty="0"/>
          </a:p>
        </p:txBody>
      </p:sp>
      <p:sp>
        <p:nvSpPr>
          <p:cNvPr id="24" name="Text Placeholder 22">
            <a:extLst>
              <a:ext uri="{FF2B5EF4-FFF2-40B4-BE49-F238E27FC236}">
                <a16:creationId xmlns:a16="http://schemas.microsoft.com/office/drawing/2014/main" id="{399F38E9-0B99-4D1D-B88F-6FAB4BE28607}"/>
              </a:ext>
            </a:extLst>
          </p:cNvPr>
          <p:cNvSpPr>
            <a:spLocks noGrp="1"/>
          </p:cNvSpPr>
          <p:nvPr>
            <p:ph type="body" sz="quarter" idx="15" hasCustomPrompt="1"/>
          </p:nvPr>
        </p:nvSpPr>
        <p:spPr>
          <a:xfrm>
            <a:off x="639968" y="4990191"/>
            <a:ext cx="5803900" cy="439737"/>
          </a:xfrm>
          <a:prstGeom prst="rect">
            <a:avLst/>
          </a:prstGeom>
        </p:spPr>
        <p:txBody>
          <a:bodyPr/>
          <a:lstStyle>
            <a:lvl1pPr marL="0" indent="0" algn="l">
              <a:lnSpc>
                <a:spcPct val="100000"/>
              </a:lnSpc>
              <a:spcBef>
                <a:spcPts val="0"/>
              </a:spcBef>
              <a:buNone/>
              <a:defRPr lang="en-US" sz="2800" b="1" kern="1200" dirty="0" smtClean="0">
                <a:solidFill>
                  <a:srgbClr val="003478"/>
                </a:solidFill>
                <a:latin typeface="+mn-lt"/>
                <a:ea typeface="+mj-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22">
            <a:extLst>
              <a:ext uri="{FF2B5EF4-FFF2-40B4-BE49-F238E27FC236}">
                <a16:creationId xmlns:a16="http://schemas.microsoft.com/office/drawing/2014/main" id="{B18D4118-BF90-462F-9D5A-CEE417B46C36}"/>
              </a:ext>
            </a:extLst>
          </p:cNvPr>
          <p:cNvSpPr>
            <a:spLocks noGrp="1"/>
          </p:cNvSpPr>
          <p:nvPr>
            <p:ph type="body" sz="quarter" idx="16" hasCustomPrompt="1"/>
          </p:nvPr>
        </p:nvSpPr>
        <p:spPr>
          <a:xfrm>
            <a:off x="639968" y="5493495"/>
            <a:ext cx="5803900" cy="439737"/>
          </a:xfrm>
          <a:prstGeom prst="rect">
            <a:avLst/>
          </a:prstGeom>
        </p:spPr>
        <p:txBody>
          <a:bodyPr/>
          <a:lstStyle>
            <a:lvl1pPr marL="0" indent="0" algn="l">
              <a:lnSpc>
                <a:spcPct val="100000"/>
              </a:lnSpc>
              <a:spcBef>
                <a:spcPts val="0"/>
              </a:spcBef>
              <a:buNone/>
              <a:defRPr lang="en-US" sz="1800" b="0"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 (Optional)</a:t>
            </a:r>
          </a:p>
        </p:txBody>
      </p:sp>
      <p:sp>
        <p:nvSpPr>
          <p:cNvPr id="28" name="Text Placeholder 22">
            <a:extLst>
              <a:ext uri="{FF2B5EF4-FFF2-40B4-BE49-F238E27FC236}">
                <a16:creationId xmlns:a16="http://schemas.microsoft.com/office/drawing/2014/main" id="{F0D77D0A-1632-4CDC-A4D3-915F3444BD6D}"/>
              </a:ext>
            </a:extLst>
          </p:cNvPr>
          <p:cNvSpPr>
            <a:spLocks noGrp="1"/>
          </p:cNvSpPr>
          <p:nvPr>
            <p:ph type="body" sz="quarter" idx="19" hasCustomPrompt="1"/>
          </p:nvPr>
        </p:nvSpPr>
        <p:spPr>
          <a:xfrm>
            <a:off x="639968" y="6068095"/>
            <a:ext cx="3104322" cy="286739"/>
          </a:xfrm>
          <a:prstGeom prst="rect">
            <a:avLst/>
          </a:prstGeom>
        </p:spPr>
        <p:txBody>
          <a:bodyPr/>
          <a:lstStyle>
            <a:lvl1pPr marL="0" indent="0" algn="l">
              <a:lnSpc>
                <a:spcPct val="100000"/>
              </a:lnSpc>
              <a:spcBef>
                <a:spcPts val="0"/>
              </a:spcBef>
              <a:buNone/>
              <a:defRPr lang="en-US" sz="1200" b="1" kern="1200" cap="none" baseline="0" dirty="0" smtClean="0">
                <a:solidFill>
                  <a:schemeClr val="tx1"/>
                </a:solidFill>
                <a:latin typeface="+mn-lt"/>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Full Title</a:t>
            </a:r>
          </a:p>
        </p:txBody>
      </p:sp>
      <p:sp>
        <p:nvSpPr>
          <p:cNvPr id="17" name="Rectangle 16">
            <a:extLst>
              <a:ext uri="{FF2B5EF4-FFF2-40B4-BE49-F238E27FC236}">
                <a16:creationId xmlns:a16="http://schemas.microsoft.com/office/drawing/2014/main" id="{891FA71E-0212-4DBE-A395-9FE7E0C98054}"/>
              </a:ext>
            </a:extLst>
          </p:cNvPr>
          <p:cNvSpPr/>
          <p:nvPr/>
        </p:nvSpPr>
        <p:spPr>
          <a:xfrm>
            <a:off x="-1" y="4654799"/>
            <a:ext cx="12196259"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9DD66F-5F4F-A64F-AA49-73E46708F31F}"/>
              </a:ext>
            </a:extLst>
          </p:cNvPr>
          <p:cNvPicPr>
            <a:picLocks noChangeAspect="1"/>
          </p:cNvPicPr>
          <p:nvPr/>
        </p:nvPicPr>
        <p:blipFill>
          <a:blip r:embed="rId2"/>
          <a:stretch>
            <a:fillRect/>
          </a:stretch>
        </p:blipFill>
        <p:spPr>
          <a:xfrm>
            <a:off x="8887968" y="5349240"/>
            <a:ext cx="2761488" cy="417073"/>
          </a:xfrm>
          <a:prstGeom prst="rect">
            <a:avLst/>
          </a:prstGeom>
        </p:spPr>
      </p:pic>
    </p:spTree>
    <p:extLst>
      <p:ext uri="{BB962C8B-B14F-4D97-AF65-F5344CB8AC3E}">
        <p14:creationId xmlns:p14="http://schemas.microsoft.com/office/powerpoint/2010/main" val="3250507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guide id="2" pos="3840">
          <p15:clr>
            <a:srgbClr val="FBAE40"/>
          </p15:clr>
        </p15:guide>
        <p15:guide id="3" pos="2568">
          <p15:clr>
            <a:srgbClr val="FBAE40"/>
          </p15:clr>
        </p15:guide>
        <p15:guide id="4" pos="5112">
          <p15:clr>
            <a:srgbClr val="FBAE40"/>
          </p15:clr>
        </p15:guide>
        <p15:guide id="5" orient="horz" pos="2160">
          <p15:clr>
            <a:srgbClr val="FBAE40"/>
          </p15:clr>
        </p15:guide>
        <p15:guide id="6" orient="horz" pos="345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xt with call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570CFE-0D40-4114-88B7-2BA43DB1FF3B}"/>
              </a:ext>
              <a:ext uri="{C183D7F6-B498-43B3-948B-1728B52AA6E4}">
                <adec:decorative xmlns:adec="http://schemas.microsoft.com/office/drawing/2017/decorative" val="1"/>
              </a:ext>
            </a:extLst>
          </p:cNvPr>
          <p:cNvSpPr/>
          <p:nvPr/>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ext Placeholder 3">
            <a:extLst>
              <a:ext uri="{FF2B5EF4-FFF2-40B4-BE49-F238E27FC236}">
                <a16:creationId xmlns:a16="http://schemas.microsoft.com/office/drawing/2014/main" id="{F41C60BF-CFA2-410A-B843-9CEAFCB519FD}"/>
              </a:ext>
            </a:extLst>
          </p:cNvPr>
          <p:cNvSpPr>
            <a:spLocks noGrp="1"/>
          </p:cNvSpPr>
          <p:nvPr>
            <p:ph type="body" sz="quarter" idx="26" hasCustomPrompt="1"/>
          </p:nvPr>
        </p:nvSpPr>
        <p:spPr>
          <a:xfrm>
            <a:off x="609600" y="1335024"/>
            <a:ext cx="7505700" cy="4205287"/>
          </a:xfrm>
          <a:prstGeom prst="rect">
            <a:avLst/>
          </a:prstGeom>
        </p:spPr>
        <p:txBody>
          <a:bodyPr/>
          <a:lstStyle>
            <a:lvl1pPr marL="0" indent="0">
              <a:lnSpc>
                <a:spcPct val="100000"/>
              </a:lnSpc>
              <a:spcBef>
                <a:spcPts val="600"/>
              </a:spcBef>
              <a:spcAft>
                <a:spcPts val="600"/>
              </a:spcAft>
              <a:buNone/>
              <a:defRPr sz="1800"/>
            </a:lvl1pPr>
            <a:lvl2pPr marL="457200" indent="0">
              <a:lnSpc>
                <a:spcPct val="100000"/>
              </a:lnSpc>
              <a:spcBef>
                <a:spcPts val="600"/>
              </a:spcBef>
              <a:spcAft>
                <a:spcPts val="600"/>
              </a:spcAft>
              <a:buFont typeface="Symbol" panose="05050102010706020507" pitchFamily="18" charset="2"/>
              <a:buNone/>
              <a:defRPr sz="1800"/>
            </a:lvl2pPr>
            <a:lvl3pPr marL="914400" indent="0">
              <a:lnSpc>
                <a:spcPct val="100000"/>
              </a:lnSpc>
              <a:spcBef>
                <a:spcPts val="600"/>
              </a:spcBef>
              <a:spcAft>
                <a:spcPts val="600"/>
              </a:spcAft>
              <a:buNone/>
              <a:defRPr sz="1600"/>
            </a:lvl3pPr>
            <a:lvl4pPr marL="1371600" indent="0">
              <a:lnSpc>
                <a:spcPct val="100000"/>
              </a:lnSpc>
              <a:spcBef>
                <a:spcPts val="600"/>
              </a:spcBef>
              <a:spcAft>
                <a:spcPts val="600"/>
              </a:spcAft>
              <a:buFont typeface="Symbol" panose="05050102010706020507" pitchFamily="18" charset="2"/>
              <a:buNone/>
              <a:defRPr sz="1400"/>
            </a:lvl4pPr>
            <a:lvl5pPr marL="1828800" indent="0">
              <a:lnSpc>
                <a:spcPct val="100000"/>
              </a:lnSpc>
              <a:spcBef>
                <a:spcPts val="600"/>
              </a:spcBef>
              <a:spcAft>
                <a:spcPts val="600"/>
              </a:spcAft>
              <a:buNone/>
              <a:defRPr sz="1400"/>
            </a:lvl5pPr>
            <a:lvl6pPr marL="2286000" indent="0">
              <a:lnSpc>
                <a:spcPct val="100000"/>
              </a:lnSpc>
              <a:spcBef>
                <a:spcPts val="600"/>
              </a:spcBef>
              <a:spcAft>
                <a:spcPts val="600"/>
              </a:spcAft>
              <a:buFont typeface="Symbol" panose="05050102010706020507" pitchFamily="18" charset="2"/>
              <a:buNone/>
              <a:defRPr sz="1400"/>
            </a:lvl6pPr>
          </a:lstStyle>
          <a:p>
            <a:pPr lvl="0"/>
            <a:r>
              <a:rPr lang="en-US" dirty="0"/>
              <a:t>Click to edit text</a:t>
            </a:r>
          </a:p>
          <a:p>
            <a:pPr lvl="0"/>
            <a:endParaRPr lang="en-US" dirty="0"/>
          </a:p>
        </p:txBody>
      </p:sp>
      <p:sp>
        <p:nvSpPr>
          <p:cNvPr id="8" name="Title 1">
            <a:extLst>
              <a:ext uri="{FF2B5EF4-FFF2-40B4-BE49-F238E27FC236}">
                <a16:creationId xmlns:a16="http://schemas.microsoft.com/office/drawing/2014/main" id="{EAF92B20-A5A6-4909-A73A-C6C85E980ED7}"/>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Text Placeholder 18">
            <a:extLst>
              <a:ext uri="{FF2B5EF4-FFF2-40B4-BE49-F238E27FC236}">
                <a16:creationId xmlns:a16="http://schemas.microsoft.com/office/drawing/2014/main" id="{2262C48F-4708-42DE-8E80-44A3B0CD34B0}"/>
              </a:ext>
            </a:extLst>
          </p:cNvPr>
          <p:cNvSpPr>
            <a:spLocks noGrp="1"/>
          </p:cNvSpPr>
          <p:nvPr>
            <p:ph type="body" sz="quarter" idx="25"/>
          </p:nvPr>
        </p:nvSpPr>
        <p:spPr>
          <a:xfrm>
            <a:off x="881705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2">
            <a:extLst>
              <a:ext uri="{FF2B5EF4-FFF2-40B4-BE49-F238E27FC236}">
                <a16:creationId xmlns:a16="http://schemas.microsoft.com/office/drawing/2014/main" id="{10A8ED32-609D-7C19-DC91-94205136831A}"/>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10" name="TextBox 9">
            <a:extLst>
              <a:ext uri="{FF2B5EF4-FFF2-40B4-BE49-F238E27FC236}">
                <a16:creationId xmlns:a16="http://schemas.microsoft.com/office/drawing/2014/main" id="{D80EC690-6145-8029-9086-E6C77A2BE867}"/>
              </a:ext>
            </a:extLst>
          </p:cNvPr>
          <p:cNvSpPr txBox="1"/>
          <p:nvPr/>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14" name="Group 13">
            <a:extLst>
              <a:ext uri="{FF2B5EF4-FFF2-40B4-BE49-F238E27FC236}">
                <a16:creationId xmlns:a16="http://schemas.microsoft.com/office/drawing/2014/main" id="{2DFCAB81-8154-13EA-C04E-021F9D8F2C98}"/>
              </a:ext>
            </a:extLst>
          </p:cNvPr>
          <p:cNvGrpSpPr/>
          <p:nvPr/>
        </p:nvGrpSpPr>
        <p:grpSpPr>
          <a:xfrm>
            <a:off x="9133049" y="6372686"/>
            <a:ext cx="3058950" cy="485314"/>
            <a:chOff x="9133049" y="6372686"/>
            <a:chExt cx="3058950" cy="485314"/>
          </a:xfrm>
        </p:grpSpPr>
        <p:pic>
          <p:nvPicPr>
            <p:cNvPr id="4" name="Picture 3">
              <a:extLst>
                <a:ext uri="{FF2B5EF4-FFF2-40B4-BE49-F238E27FC236}">
                  <a16:creationId xmlns:a16="http://schemas.microsoft.com/office/drawing/2014/main" id="{397F3881-0CD4-BBC4-DE0D-7670831C2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11" name="Picture 10">
              <a:extLst>
                <a:ext uri="{FF2B5EF4-FFF2-40B4-BE49-F238E27FC236}">
                  <a16:creationId xmlns:a16="http://schemas.microsoft.com/office/drawing/2014/main" id="{B78C58E0-9EB4-F7CA-5A9C-5B895CC67F66}"/>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152449376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69F77-D9CE-43A9-9C6F-5AAA6A3F0E6C}"/>
              </a:ext>
              <a:ext uri="{C183D7F6-B498-43B3-948B-1728B52AA6E4}">
                <adec:decorative xmlns:adec="http://schemas.microsoft.com/office/drawing/2017/decorative" val="1"/>
              </a:ext>
            </a:extLst>
          </p:cNvPr>
          <p:cNvSpPr/>
          <p:nvPr/>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104720C3-3808-4215-B0DC-3782872EA28F}"/>
              </a:ext>
            </a:extLst>
          </p:cNvPr>
          <p:cNvSpPr>
            <a:spLocks noGrp="1"/>
          </p:cNvSpPr>
          <p:nvPr>
            <p:ph type="body" sz="quarter" idx="26" hasCustomPrompt="1"/>
          </p:nvPr>
        </p:nvSpPr>
        <p:spPr>
          <a:xfrm>
            <a:off x="609600" y="1335024"/>
            <a:ext cx="7505700" cy="4205287"/>
          </a:xfrm>
          <a:prstGeom prst="rect">
            <a:avLst/>
          </a:prstGeom>
        </p:spPr>
        <p:txBody>
          <a:bodyPr/>
          <a:lstStyle>
            <a:lvl1pPr>
              <a:lnSpc>
                <a:spcPct val="100000"/>
              </a:lnSpc>
              <a:spcBef>
                <a:spcPts val="600"/>
              </a:spcBef>
              <a:spcAft>
                <a:spcPts val="600"/>
              </a:spcAft>
              <a:defRPr sz="1800"/>
            </a:lvl1pPr>
            <a:lvl2pPr marL="685800" indent="-228600">
              <a:lnSpc>
                <a:spcPct val="100000"/>
              </a:lnSpc>
              <a:spcBef>
                <a:spcPts val="600"/>
              </a:spcBef>
              <a:spcAft>
                <a:spcPts val="600"/>
              </a:spcAft>
              <a:buFont typeface="Symbol" panose="05050102010706020507" pitchFamily="18" charset="2"/>
              <a:buChar char="-"/>
              <a:defRPr sz="1600"/>
            </a:lvl2pPr>
            <a:lvl3pPr>
              <a:lnSpc>
                <a:spcPct val="100000"/>
              </a:lnSpc>
              <a:spcBef>
                <a:spcPts val="600"/>
              </a:spcBef>
              <a:spcAft>
                <a:spcPts val="600"/>
              </a:spcAft>
              <a:defRPr sz="1400"/>
            </a:lvl3pPr>
            <a:lvl4pPr marL="1600200" indent="-228600">
              <a:lnSpc>
                <a:spcPct val="100000"/>
              </a:lnSpc>
              <a:spcBef>
                <a:spcPts val="600"/>
              </a:spcBef>
              <a:spcAft>
                <a:spcPts val="600"/>
              </a:spcAft>
              <a:buFont typeface="Symbol" panose="05050102010706020507" pitchFamily="18" charset="2"/>
              <a:buChar char="-"/>
              <a:defRPr sz="1200"/>
            </a:lvl4pPr>
            <a:lvl5pPr>
              <a:lnSpc>
                <a:spcPct val="100000"/>
              </a:lnSpc>
              <a:spcBef>
                <a:spcPts val="600"/>
              </a:spcBef>
              <a:spcAft>
                <a:spcPts val="600"/>
              </a:spcAft>
              <a:defRPr sz="1200"/>
            </a:lvl5pPr>
            <a:lvl6pPr marL="2514600" indent="-228600">
              <a:lnSpc>
                <a:spcPct val="100000"/>
              </a:lnSpc>
              <a:spcBef>
                <a:spcPts val="600"/>
              </a:spcBef>
              <a:spcAft>
                <a:spcPts val="600"/>
              </a:spcAft>
              <a:buFont typeface="Symbol" panose="05050102010706020507" pitchFamily="18" charset="2"/>
              <a:buChar char="-"/>
              <a:defRPr sz="120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2F6C"/>
                </a:solidFill>
                <a:latin typeface="+mn-lt"/>
                <a:cs typeface="Arial" panose="020B0604020202020204" pitchFamily="34" charset="0"/>
              </a:defRPr>
            </a:lvl1pPr>
          </a:lstStyle>
          <a:p>
            <a:r>
              <a:rPr lang="en-US" dirty="0"/>
              <a:t>Click to Edit Title Style</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81582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Rectangle 1">
            <a:extLst>
              <a:ext uri="{FF2B5EF4-FFF2-40B4-BE49-F238E27FC236}">
                <a16:creationId xmlns:a16="http://schemas.microsoft.com/office/drawing/2014/main" id="{E23D48B3-C899-488E-8ADA-A4B90B205F83}"/>
              </a:ext>
            </a:extLst>
          </p:cNvPr>
          <p:cNvSpPr/>
          <p:nvPr/>
        </p:nvSpPr>
        <p:spPr>
          <a:xfrm>
            <a:off x="8815359" y="3970165"/>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2">
            <a:extLst>
              <a:ext uri="{FF2B5EF4-FFF2-40B4-BE49-F238E27FC236}">
                <a16:creationId xmlns:a16="http://schemas.microsoft.com/office/drawing/2014/main" id="{572F4A05-4C17-6B0C-4237-3C99BA564937}"/>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10" name="TextBox 9">
            <a:extLst>
              <a:ext uri="{FF2B5EF4-FFF2-40B4-BE49-F238E27FC236}">
                <a16:creationId xmlns:a16="http://schemas.microsoft.com/office/drawing/2014/main" id="{8BFD7036-DFAC-C0D0-2B4F-9F5AB7319F21}"/>
              </a:ext>
            </a:extLst>
          </p:cNvPr>
          <p:cNvSpPr txBox="1"/>
          <p:nvPr/>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5" name="Group 4">
            <a:extLst>
              <a:ext uri="{FF2B5EF4-FFF2-40B4-BE49-F238E27FC236}">
                <a16:creationId xmlns:a16="http://schemas.microsoft.com/office/drawing/2014/main" id="{BE2B4B07-ED07-4D34-9055-9EC94E13AC2F}"/>
              </a:ext>
            </a:extLst>
          </p:cNvPr>
          <p:cNvGrpSpPr/>
          <p:nvPr/>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AD3165D5-CC4A-79AC-0A77-539119C20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AE6AB36C-0DDE-1319-20BE-D93E1A42FB80}"/>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31027746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ext with Support Image or 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162D26B-0852-410F-A36B-EAD531A8E2D7}"/>
              </a:ext>
            </a:extLst>
          </p:cNvPr>
          <p:cNvSpPr>
            <a:spLocks noGrp="1"/>
          </p:cNvSpPr>
          <p:nvPr>
            <p:ph type="title" hasCustomPrompt="1"/>
          </p:nvPr>
        </p:nvSpPr>
        <p:spPr>
          <a:xfrm>
            <a:off x="609600" y="504671"/>
            <a:ext cx="10983686"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3" name="Text Placeholder 12">
            <a:extLst>
              <a:ext uri="{FF2B5EF4-FFF2-40B4-BE49-F238E27FC236}">
                <a16:creationId xmlns:a16="http://schemas.microsoft.com/office/drawing/2014/main" id="{61D68753-5D2F-461F-AF48-50A66CC7DD8A}"/>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15" name="Text Placeholder 3">
            <a:extLst>
              <a:ext uri="{FF2B5EF4-FFF2-40B4-BE49-F238E27FC236}">
                <a16:creationId xmlns:a16="http://schemas.microsoft.com/office/drawing/2014/main" id="{3AC75BF9-3914-4E65-81BD-B09D23C768AF}"/>
              </a:ext>
            </a:extLst>
          </p:cNvPr>
          <p:cNvSpPr>
            <a:spLocks noGrp="1"/>
          </p:cNvSpPr>
          <p:nvPr>
            <p:ph type="body" sz="quarter" idx="26" hasCustomPrompt="1"/>
          </p:nvPr>
        </p:nvSpPr>
        <p:spPr>
          <a:xfrm>
            <a:off x="609600" y="1341438"/>
            <a:ext cx="5324061" cy="3970097"/>
          </a:xfrm>
          <a:prstGeom prst="rect">
            <a:avLst/>
          </a:prstGeom>
          <a:solidFill>
            <a:schemeClr val="bg1"/>
          </a:solidFill>
        </p:spPr>
        <p:txBody>
          <a:bodyPr/>
          <a:lstStyle>
            <a:lvl1pPr>
              <a:lnSpc>
                <a:spcPct val="100000"/>
              </a:lnSpc>
              <a:spcBef>
                <a:spcPts val="600"/>
              </a:spcBef>
              <a:defRPr sz="1600"/>
            </a:lvl1pPr>
            <a:lvl2pPr marL="685800" indent="-228600">
              <a:lnSpc>
                <a:spcPct val="100000"/>
              </a:lnSpc>
              <a:spcBef>
                <a:spcPts val="600"/>
              </a:spcBef>
              <a:buFont typeface="Symbol" panose="05050102010706020507" pitchFamily="18" charset="2"/>
              <a:buChar char="-"/>
              <a:defRPr sz="1400"/>
            </a:lvl2pPr>
            <a:lvl3pPr>
              <a:lnSpc>
                <a:spcPct val="100000"/>
              </a:lnSpc>
              <a:spcBef>
                <a:spcPts val="600"/>
              </a:spcBef>
              <a:defRPr sz="1200"/>
            </a:lvl3pPr>
            <a:lvl4pPr marL="1600200" indent="-228600">
              <a:lnSpc>
                <a:spcPct val="100000"/>
              </a:lnSpc>
              <a:spcBef>
                <a:spcPts val="600"/>
              </a:spcBef>
              <a:buFont typeface="Symbol" panose="05050102010706020507" pitchFamily="18" charset="2"/>
              <a:buChar char="-"/>
              <a:defRPr sz="1100"/>
            </a:lvl4pPr>
            <a:lvl5pPr>
              <a:lnSpc>
                <a:spcPct val="100000"/>
              </a:lnSpc>
              <a:spcBef>
                <a:spcPts val="600"/>
              </a:spcBef>
              <a:defRPr sz="1100"/>
            </a:lvl5pPr>
            <a:lvl6pPr marL="2514600" indent="-228600">
              <a:lnSpc>
                <a:spcPct val="100000"/>
              </a:lnSpc>
              <a:spcBef>
                <a:spcPts val="600"/>
              </a:spcBef>
              <a:buFont typeface="Symbol" panose="05050102010706020507" pitchFamily="18" charset="2"/>
              <a:buChar char="-"/>
              <a:defRPr sz="110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Content Placeholder 3">
            <a:extLst>
              <a:ext uri="{FF2B5EF4-FFF2-40B4-BE49-F238E27FC236}">
                <a16:creationId xmlns:a16="http://schemas.microsoft.com/office/drawing/2014/main" id="{FF34D7AB-5058-4107-958E-EF7D6E1E8288}"/>
              </a:ext>
            </a:extLst>
          </p:cNvPr>
          <p:cNvSpPr>
            <a:spLocks noGrp="1"/>
          </p:cNvSpPr>
          <p:nvPr>
            <p:ph sz="quarter" idx="27" hasCustomPrompt="1"/>
          </p:nvPr>
        </p:nvSpPr>
        <p:spPr>
          <a:xfrm>
            <a:off x="6096000" y="1189033"/>
            <a:ext cx="5486399" cy="4366941"/>
          </a:xfrm>
          <a:prstGeom prst="rect">
            <a:avLst/>
          </a:prstGeom>
          <a:noFill/>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styles</a:t>
            </a:r>
          </a:p>
        </p:txBody>
      </p:sp>
      <p:sp>
        <p:nvSpPr>
          <p:cNvPr id="5" name="TextBox 4">
            <a:extLst>
              <a:ext uri="{FF2B5EF4-FFF2-40B4-BE49-F238E27FC236}">
                <a16:creationId xmlns:a16="http://schemas.microsoft.com/office/drawing/2014/main" id="{6D73B6B8-C436-FC94-8BB3-4696F9F37AC1}"/>
              </a:ext>
            </a:extLst>
          </p:cNvPr>
          <p:cNvSpPr txBox="1"/>
          <p:nvPr/>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8" name="Group 7">
            <a:extLst>
              <a:ext uri="{FF2B5EF4-FFF2-40B4-BE49-F238E27FC236}">
                <a16:creationId xmlns:a16="http://schemas.microsoft.com/office/drawing/2014/main" id="{52FC37CB-21AF-6E48-1CDD-40DCB0386010}"/>
              </a:ext>
            </a:extLst>
          </p:cNvPr>
          <p:cNvGrpSpPr/>
          <p:nvPr/>
        </p:nvGrpSpPr>
        <p:grpSpPr>
          <a:xfrm>
            <a:off x="9133049" y="6372686"/>
            <a:ext cx="3058950" cy="485314"/>
            <a:chOff x="9133049" y="6372686"/>
            <a:chExt cx="3058950" cy="485314"/>
          </a:xfrm>
        </p:grpSpPr>
        <p:pic>
          <p:nvPicPr>
            <p:cNvPr id="9" name="Picture 8">
              <a:extLst>
                <a:ext uri="{FF2B5EF4-FFF2-40B4-BE49-F238E27FC236}">
                  <a16:creationId xmlns:a16="http://schemas.microsoft.com/office/drawing/2014/main" id="{324F8BE6-551A-55B6-B72C-82ABA7F39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11" name="Picture 10">
              <a:extLst>
                <a:ext uri="{FF2B5EF4-FFF2-40B4-BE49-F238E27FC236}">
                  <a16:creationId xmlns:a16="http://schemas.microsoft.com/office/drawing/2014/main" id="{6ACD6DE1-784E-8FDD-95FE-1C064459C77A}"/>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23112935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063F3984-DCA4-4FE0-9E45-4117BAEFF37F}" type="datetime1">
              <a:rPr lang="en-US"/>
              <a:pPr>
                <a:defRPr/>
              </a:pPr>
              <a:t>7/26/2023</a:t>
            </a:fld>
            <a:endParaRPr lang="da-DK"/>
          </a:p>
        </p:txBody>
      </p:sp>
      <p:sp>
        <p:nvSpPr>
          <p:cNvPr id="3" name="Pladsholder til sidefod 4"/>
          <p:cNvSpPr>
            <a:spLocks noGrp="1"/>
          </p:cNvSpPr>
          <p:nvPr>
            <p:ph type="ftr" sz="quarter" idx="11"/>
          </p:nvPr>
        </p:nvSpPr>
        <p:spPr/>
        <p:txBody>
          <a:bodyPr/>
          <a:lstStyle>
            <a:lvl1pPr>
              <a:defRPr/>
            </a:lvl1pPr>
          </a:lstStyle>
          <a:p>
            <a:pPr>
              <a:defRPr/>
            </a:pPr>
            <a:r>
              <a:rPr lang="en-US"/>
              <a:t>S. Reza 7-5426</a:t>
            </a:r>
          </a:p>
        </p:txBody>
      </p:sp>
      <p:sp>
        <p:nvSpPr>
          <p:cNvPr id="4" name="Pladsholder til diasnummer 5"/>
          <p:cNvSpPr>
            <a:spLocks noGrp="1"/>
          </p:cNvSpPr>
          <p:nvPr>
            <p:ph type="sldNum" sz="quarter" idx="12"/>
          </p:nvPr>
        </p:nvSpPr>
        <p:spPr/>
        <p:txBody>
          <a:bodyPr/>
          <a:lstStyle>
            <a:lvl1pPr>
              <a:defRPr/>
            </a:lvl1pPr>
          </a:lstStyle>
          <a:p>
            <a:fld id="{3439A323-06DB-4538-A125-EFDABF3E5BB4}" type="slidenum">
              <a:rPr lang="da-DK" altLang="en-US"/>
              <a:pPr/>
              <a:t>‹#›</a:t>
            </a:fld>
            <a:endParaRPr lang="da-DK" altLang="en-US"/>
          </a:p>
        </p:txBody>
      </p:sp>
    </p:spTree>
    <p:extLst>
      <p:ext uri="{BB962C8B-B14F-4D97-AF65-F5344CB8AC3E}">
        <p14:creationId xmlns:p14="http://schemas.microsoft.com/office/powerpoint/2010/main" val="1562109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harts with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69F77-D9CE-43A9-9C6F-5AAA6A3F0E6C}"/>
              </a:ext>
              <a:ext uri="{C183D7F6-B498-43B3-948B-1728B52AA6E4}">
                <adec:decorative xmlns:adec="http://schemas.microsoft.com/office/drawing/2017/decorative" val="1"/>
              </a:ext>
            </a:extLst>
          </p:cNvPr>
          <p:cNvSpPr/>
          <p:nvPr/>
        </p:nvSpPr>
        <p:spPr>
          <a:xfrm>
            <a:off x="8459252" y="0"/>
            <a:ext cx="373274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9"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03961"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817055" y="2216427"/>
            <a:ext cx="2998301" cy="1590260"/>
          </a:xfrm>
          <a:prstGeom prst="rect">
            <a:avLst/>
          </a:prstGeom>
        </p:spPr>
        <p:txBody>
          <a:bodyPr/>
          <a:lstStyle>
            <a:lvl1pPr marL="0" indent="0" algn="l">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Rectangle 1">
            <a:extLst>
              <a:ext uri="{FF2B5EF4-FFF2-40B4-BE49-F238E27FC236}">
                <a16:creationId xmlns:a16="http://schemas.microsoft.com/office/drawing/2014/main" id="{E23D48B3-C899-488E-8ADA-A4B90B205F83}"/>
              </a:ext>
            </a:extLst>
          </p:cNvPr>
          <p:cNvSpPr/>
          <p:nvPr/>
        </p:nvSpPr>
        <p:spPr>
          <a:xfrm>
            <a:off x="8797177" y="3970165"/>
            <a:ext cx="3050266"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rt Placeholder 4">
            <a:extLst>
              <a:ext uri="{FF2B5EF4-FFF2-40B4-BE49-F238E27FC236}">
                <a16:creationId xmlns:a16="http://schemas.microsoft.com/office/drawing/2014/main" id="{42C592AB-64AC-4BED-9399-369D4231D92E}"/>
              </a:ext>
            </a:extLst>
          </p:cNvPr>
          <p:cNvSpPr>
            <a:spLocks noGrp="1"/>
          </p:cNvSpPr>
          <p:nvPr>
            <p:ph type="chart" sz="quarter" idx="26"/>
          </p:nvPr>
        </p:nvSpPr>
        <p:spPr>
          <a:xfrm>
            <a:off x="609599" y="1282149"/>
            <a:ext cx="3610734" cy="3329539"/>
          </a:xfrm>
          <a:prstGeom prst="rect">
            <a:avLst/>
          </a:prstGeom>
        </p:spPr>
        <p:txBody>
          <a:bodyPr/>
          <a:lstStyle>
            <a:lvl1pPr marL="0" indent="0">
              <a:buNone/>
              <a:defRPr/>
            </a:lvl1pPr>
          </a:lstStyle>
          <a:p>
            <a:r>
              <a:rPr lang="en-US"/>
              <a:t>Click icon to add chart</a:t>
            </a:r>
          </a:p>
        </p:txBody>
      </p:sp>
      <p:sp>
        <p:nvSpPr>
          <p:cNvPr id="16" name="Chart Placeholder 4">
            <a:extLst>
              <a:ext uri="{FF2B5EF4-FFF2-40B4-BE49-F238E27FC236}">
                <a16:creationId xmlns:a16="http://schemas.microsoft.com/office/drawing/2014/main" id="{14525D09-DF4B-465A-B4C9-783517805A75}"/>
              </a:ext>
            </a:extLst>
          </p:cNvPr>
          <p:cNvSpPr>
            <a:spLocks noGrp="1"/>
          </p:cNvSpPr>
          <p:nvPr>
            <p:ph type="chart" sz="quarter" idx="27"/>
          </p:nvPr>
        </p:nvSpPr>
        <p:spPr>
          <a:xfrm>
            <a:off x="4503961" y="1282148"/>
            <a:ext cx="3610734" cy="3329539"/>
          </a:xfrm>
          <a:prstGeom prst="rect">
            <a:avLst/>
          </a:prstGeom>
        </p:spPr>
        <p:txBody>
          <a:bodyPr/>
          <a:lstStyle>
            <a:lvl1pPr marL="0" indent="0">
              <a:buNone/>
              <a:defRPr/>
            </a:lvl1pPr>
          </a:lstStyle>
          <a:p>
            <a:r>
              <a:rPr lang="en-US"/>
              <a:t>Click icon to add chart</a:t>
            </a:r>
          </a:p>
        </p:txBody>
      </p:sp>
      <p:sp>
        <p:nvSpPr>
          <p:cNvPr id="6" name="Text Placeholder 12">
            <a:extLst>
              <a:ext uri="{FF2B5EF4-FFF2-40B4-BE49-F238E27FC236}">
                <a16:creationId xmlns:a16="http://schemas.microsoft.com/office/drawing/2014/main" id="{7CAF2C09-6C4F-DCFF-85A3-4CF6EC0DC190}"/>
              </a:ext>
            </a:extLst>
          </p:cNvPr>
          <p:cNvSpPr>
            <a:spLocks noGrp="1"/>
          </p:cNvSpPr>
          <p:nvPr>
            <p:ph type="body" sz="quarter" idx="28"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F70AC68E-EACD-8069-F1FF-E36CB9B71FD4}"/>
              </a:ext>
            </a:extLst>
          </p:cNvPr>
          <p:cNvSpPr txBox="1"/>
          <p:nvPr/>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10" name="Group 9">
            <a:extLst>
              <a:ext uri="{FF2B5EF4-FFF2-40B4-BE49-F238E27FC236}">
                <a16:creationId xmlns:a16="http://schemas.microsoft.com/office/drawing/2014/main" id="{0872B136-9813-EAA9-D4CC-EDDD2496ED13}"/>
              </a:ext>
            </a:extLst>
          </p:cNvPr>
          <p:cNvGrpSpPr/>
          <p:nvPr/>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55EFA2D2-28D0-4A07-1BB5-A3ACB8AAF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05E8B924-70A3-C6FA-25EB-D0B799934CA8}"/>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20484662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ullets with Pic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4720C3-3808-4215-B0DC-3782872EA28F}"/>
              </a:ext>
            </a:extLst>
          </p:cNvPr>
          <p:cNvSpPr>
            <a:spLocks noGrp="1"/>
          </p:cNvSpPr>
          <p:nvPr>
            <p:ph type="body" sz="quarter" idx="26" hasCustomPrompt="1"/>
          </p:nvPr>
        </p:nvSpPr>
        <p:spPr>
          <a:xfrm>
            <a:off x="609600" y="1335024"/>
            <a:ext cx="7505700" cy="4205287"/>
          </a:xfrm>
          <a:prstGeom prst="rect">
            <a:avLst/>
          </a:prstGeom>
        </p:spPr>
        <p:txBody>
          <a:bodyPr/>
          <a:lstStyle>
            <a:lvl1pPr marL="0" indent="0">
              <a:lnSpc>
                <a:spcPct val="100000"/>
              </a:lnSpc>
              <a:spcBef>
                <a:spcPts val="600"/>
              </a:spcBef>
              <a:spcAft>
                <a:spcPts val="1200"/>
              </a:spcAft>
              <a:buNone/>
              <a:defRPr sz="1800"/>
            </a:lvl1pPr>
            <a:lvl2pPr marL="685800" indent="-228600">
              <a:lnSpc>
                <a:spcPct val="100000"/>
              </a:lnSpc>
              <a:spcBef>
                <a:spcPts val="600"/>
              </a:spcBef>
              <a:buFont typeface="Symbol" panose="05050102010706020507" pitchFamily="18" charset="2"/>
              <a:buChar char="-"/>
              <a:defRPr sz="1600"/>
            </a:lvl2pPr>
            <a:lvl3pPr>
              <a:lnSpc>
                <a:spcPct val="100000"/>
              </a:lnSpc>
              <a:spcBef>
                <a:spcPts val="600"/>
              </a:spcBef>
              <a:defRPr sz="1400"/>
            </a:lvl3pPr>
            <a:lvl4pPr marL="1600200" indent="-228600">
              <a:lnSpc>
                <a:spcPct val="100000"/>
              </a:lnSpc>
              <a:spcBef>
                <a:spcPts val="600"/>
              </a:spcBef>
              <a:buFont typeface="Symbol" panose="05050102010706020507" pitchFamily="18" charset="2"/>
              <a:buChar char="-"/>
              <a:defRPr sz="1200"/>
            </a:lvl4pPr>
            <a:lvl5pPr>
              <a:lnSpc>
                <a:spcPct val="100000"/>
              </a:lnSpc>
              <a:spcBef>
                <a:spcPts val="600"/>
              </a:spcBef>
              <a:defRPr sz="1200"/>
            </a:lvl5pPr>
            <a:lvl6pPr marL="2514600" indent="-228600">
              <a:lnSpc>
                <a:spcPct val="100000"/>
              </a:lnSpc>
              <a:spcBef>
                <a:spcPts val="600"/>
              </a:spcBef>
              <a:buFont typeface="Symbol" panose="05050102010706020507" pitchFamily="18" charset="2"/>
              <a:buChar char="-"/>
              <a:defRPr sz="1200"/>
            </a:lvl6pPr>
          </a:lstStyle>
          <a:p>
            <a:pPr lvl="0"/>
            <a:r>
              <a:rPr lang="en-US" dirty="0"/>
              <a:t>Click to edit text</a:t>
            </a:r>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Picture Placeholder 3">
            <a:extLst>
              <a:ext uri="{FF2B5EF4-FFF2-40B4-BE49-F238E27FC236}">
                <a16:creationId xmlns:a16="http://schemas.microsoft.com/office/drawing/2014/main" id="{39A26BD1-014A-4113-86CB-7536D7778B1F}"/>
              </a:ext>
            </a:extLst>
          </p:cNvPr>
          <p:cNvSpPr>
            <a:spLocks noGrp="1"/>
          </p:cNvSpPr>
          <p:nvPr>
            <p:ph type="pic" sz="quarter" idx="28"/>
          </p:nvPr>
        </p:nvSpPr>
        <p:spPr>
          <a:xfrm>
            <a:off x="8459788" y="0"/>
            <a:ext cx="3732212" cy="6858000"/>
          </a:xfrm>
          <a:prstGeom prst="rect">
            <a:avLst/>
          </a:prstGeom>
        </p:spPr>
        <p:txBody>
          <a:bodyPr/>
          <a:lstStyle>
            <a:lvl1pPr marL="0" indent="0" algn="ctr">
              <a:buNone/>
              <a:defRPr/>
            </a:lvl1pPr>
          </a:lstStyle>
          <a:p>
            <a:r>
              <a:rPr lang="en-US"/>
              <a:t>Click icon to add picture</a:t>
            </a:r>
          </a:p>
        </p:txBody>
      </p:sp>
      <p:sp>
        <p:nvSpPr>
          <p:cNvPr id="5" name="Text Placeholder 12">
            <a:extLst>
              <a:ext uri="{FF2B5EF4-FFF2-40B4-BE49-F238E27FC236}">
                <a16:creationId xmlns:a16="http://schemas.microsoft.com/office/drawing/2014/main" id="{D14C3FAA-13C8-D347-8F54-8B7489B22BD2}"/>
              </a:ext>
            </a:extLst>
          </p:cNvPr>
          <p:cNvSpPr>
            <a:spLocks noGrp="1"/>
          </p:cNvSpPr>
          <p:nvPr>
            <p:ph type="body" sz="quarter" idx="29" hasCustomPrompt="1"/>
          </p:nvPr>
        </p:nvSpPr>
        <p:spPr>
          <a:xfrm>
            <a:off x="609599" y="5719303"/>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3" name="TextBox 2">
            <a:extLst>
              <a:ext uri="{FF2B5EF4-FFF2-40B4-BE49-F238E27FC236}">
                <a16:creationId xmlns:a16="http://schemas.microsoft.com/office/drawing/2014/main" id="{4E9DDA44-06EA-FE46-A4E7-BFE4BA2CB0A2}"/>
              </a:ext>
            </a:extLst>
          </p:cNvPr>
          <p:cNvSpPr txBox="1"/>
          <p:nvPr/>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10" name="Group 9">
            <a:extLst>
              <a:ext uri="{FF2B5EF4-FFF2-40B4-BE49-F238E27FC236}">
                <a16:creationId xmlns:a16="http://schemas.microsoft.com/office/drawing/2014/main" id="{E0776967-DA06-9B38-4E08-CC52416C6041}"/>
              </a:ext>
            </a:extLst>
          </p:cNvPr>
          <p:cNvGrpSpPr/>
          <p:nvPr/>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12949578-0E33-BC86-4767-E27400D04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0B6759A7-06CF-87C2-3CF9-55999A6E2515}"/>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37240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harts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595D06-54FB-4096-9761-C161613AAED3}"/>
              </a:ext>
            </a:extLst>
          </p:cNvPr>
          <p:cNvSpPr>
            <a:spLocks noGrp="1"/>
          </p:cNvSpPr>
          <p:nvPr>
            <p:ph type="pic" sz="quarter" idx="28"/>
          </p:nvPr>
        </p:nvSpPr>
        <p:spPr>
          <a:xfrm>
            <a:off x="8459788" y="0"/>
            <a:ext cx="3732212" cy="6858000"/>
          </a:xfrm>
          <a:prstGeom prst="rect">
            <a:avLst/>
          </a:prstGeom>
        </p:spPr>
        <p:txBody>
          <a:bodyPr/>
          <a:lstStyle>
            <a:lvl1pPr marL="0" indent="0" algn="ctr">
              <a:buNone/>
              <a:defRPr/>
            </a:lvl1pPr>
          </a:lstStyle>
          <a:p>
            <a:r>
              <a:rPr lang="en-US"/>
              <a:t>Click icon to add picture</a:t>
            </a:r>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09600" y="504671"/>
            <a:ext cx="6629400"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9"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03961" y="4798258"/>
            <a:ext cx="3610734" cy="588751"/>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Chart Placeholder 4">
            <a:extLst>
              <a:ext uri="{FF2B5EF4-FFF2-40B4-BE49-F238E27FC236}">
                <a16:creationId xmlns:a16="http://schemas.microsoft.com/office/drawing/2014/main" id="{42C592AB-64AC-4BED-9399-369D4231D92E}"/>
              </a:ext>
            </a:extLst>
          </p:cNvPr>
          <p:cNvSpPr>
            <a:spLocks noGrp="1"/>
          </p:cNvSpPr>
          <p:nvPr>
            <p:ph type="chart" sz="quarter" idx="26"/>
          </p:nvPr>
        </p:nvSpPr>
        <p:spPr>
          <a:xfrm>
            <a:off x="609599" y="1470993"/>
            <a:ext cx="3610734" cy="3140696"/>
          </a:xfrm>
          <a:prstGeom prst="rect">
            <a:avLst/>
          </a:prstGeom>
        </p:spPr>
        <p:txBody>
          <a:bodyPr/>
          <a:lstStyle>
            <a:lvl1pPr marL="0" indent="0">
              <a:buNone/>
              <a:defRPr/>
            </a:lvl1pPr>
          </a:lstStyle>
          <a:p>
            <a:r>
              <a:rPr lang="en-US"/>
              <a:t>Click icon to add chart</a:t>
            </a:r>
          </a:p>
        </p:txBody>
      </p:sp>
      <p:sp>
        <p:nvSpPr>
          <p:cNvPr id="16" name="Chart Placeholder 4">
            <a:extLst>
              <a:ext uri="{FF2B5EF4-FFF2-40B4-BE49-F238E27FC236}">
                <a16:creationId xmlns:a16="http://schemas.microsoft.com/office/drawing/2014/main" id="{14525D09-DF4B-465A-B4C9-783517805A75}"/>
              </a:ext>
            </a:extLst>
          </p:cNvPr>
          <p:cNvSpPr>
            <a:spLocks noGrp="1"/>
          </p:cNvSpPr>
          <p:nvPr>
            <p:ph type="chart" sz="quarter" idx="27"/>
          </p:nvPr>
        </p:nvSpPr>
        <p:spPr>
          <a:xfrm>
            <a:off x="4503961" y="1470992"/>
            <a:ext cx="3610734" cy="3140696"/>
          </a:xfrm>
          <a:prstGeom prst="rect">
            <a:avLst/>
          </a:prstGeom>
        </p:spPr>
        <p:txBody>
          <a:bodyPr/>
          <a:lstStyle>
            <a:lvl1pPr marL="0" indent="0">
              <a:buNone/>
              <a:defRPr/>
            </a:lvl1pPr>
          </a:lstStyle>
          <a:p>
            <a:r>
              <a:rPr lang="en-US"/>
              <a:t>Click icon to add chart</a:t>
            </a:r>
          </a:p>
        </p:txBody>
      </p:sp>
      <p:sp>
        <p:nvSpPr>
          <p:cNvPr id="6" name="Text Placeholder 12">
            <a:extLst>
              <a:ext uri="{FF2B5EF4-FFF2-40B4-BE49-F238E27FC236}">
                <a16:creationId xmlns:a16="http://schemas.microsoft.com/office/drawing/2014/main" id="{27D283DF-8242-C10D-B0D1-09338E9E6A17}"/>
              </a:ext>
            </a:extLst>
          </p:cNvPr>
          <p:cNvSpPr>
            <a:spLocks noGrp="1"/>
          </p:cNvSpPr>
          <p:nvPr>
            <p:ph type="body" sz="quarter" idx="29" hasCustomPrompt="1"/>
          </p:nvPr>
        </p:nvSpPr>
        <p:spPr>
          <a:xfrm>
            <a:off x="609599" y="5559814"/>
            <a:ext cx="7524308"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3" name="TextBox 2">
            <a:extLst>
              <a:ext uri="{FF2B5EF4-FFF2-40B4-BE49-F238E27FC236}">
                <a16:creationId xmlns:a16="http://schemas.microsoft.com/office/drawing/2014/main" id="{6D6151ED-F9C6-1A31-E49C-CF0C212E3649}"/>
              </a:ext>
            </a:extLst>
          </p:cNvPr>
          <p:cNvSpPr txBox="1"/>
          <p:nvPr/>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10" name="Group 9">
            <a:extLst>
              <a:ext uri="{FF2B5EF4-FFF2-40B4-BE49-F238E27FC236}">
                <a16:creationId xmlns:a16="http://schemas.microsoft.com/office/drawing/2014/main" id="{C7ABD29F-1CE9-43BB-ED10-8D84929E1490}"/>
              </a:ext>
            </a:extLst>
          </p:cNvPr>
          <p:cNvGrpSpPr/>
          <p:nvPr/>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39AD2B9B-38F2-85DB-128A-663ED648E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C573F9DB-B587-9A5D-CF7A-1D99D60FA52B}"/>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4028376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ctures with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69F77-D9CE-43A9-9C6F-5AAA6A3F0E6C}"/>
              </a:ext>
              <a:ext uri="{C183D7F6-B498-43B3-948B-1728B52AA6E4}">
                <adec:decorative xmlns:adec="http://schemas.microsoft.com/office/drawing/2017/decorative" val="1"/>
              </a:ext>
            </a:extLst>
          </p:cNvPr>
          <p:cNvSpPr/>
          <p:nvPr/>
        </p:nvSpPr>
        <p:spPr>
          <a:xfrm>
            <a:off x="0" y="3429001"/>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863943"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598" y="4798258"/>
            <a:ext cx="2999232"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Text Placeholder 18">
            <a:extLst>
              <a:ext uri="{FF2B5EF4-FFF2-40B4-BE49-F238E27FC236}">
                <a16:creationId xmlns:a16="http://schemas.microsoft.com/office/drawing/2014/main" id="{318F9C99-6215-4A1B-BF56-662E2AB3DC97}"/>
              </a:ext>
            </a:extLst>
          </p:cNvPr>
          <p:cNvSpPr>
            <a:spLocks noGrp="1"/>
          </p:cNvSpPr>
          <p:nvPr>
            <p:ph type="body" sz="quarter" idx="24"/>
          </p:nvPr>
        </p:nvSpPr>
        <p:spPr>
          <a:xfrm>
            <a:off x="4578624" y="4798258"/>
            <a:ext cx="2998301"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18">
            <a:extLst>
              <a:ext uri="{FF2B5EF4-FFF2-40B4-BE49-F238E27FC236}">
                <a16:creationId xmlns:a16="http://schemas.microsoft.com/office/drawing/2014/main" id="{3210C54A-DD08-4364-8254-1321A8844AB9}"/>
              </a:ext>
            </a:extLst>
          </p:cNvPr>
          <p:cNvSpPr>
            <a:spLocks noGrp="1"/>
          </p:cNvSpPr>
          <p:nvPr>
            <p:ph type="body" sz="quarter" idx="25"/>
          </p:nvPr>
        </p:nvSpPr>
        <p:spPr>
          <a:xfrm>
            <a:off x="8459252" y="4798258"/>
            <a:ext cx="2998301" cy="823913"/>
          </a:xfrm>
          <a:prstGeom prst="rect">
            <a:avLst/>
          </a:prstGeom>
        </p:spPr>
        <p:txBody>
          <a:bodyPr/>
          <a:lstStyle>
            <a:lvl1pPr marL="0" indent="0">
              <a:lnSpc>
                <a:spcPct val="100000"/>
              </a:lnSpc>
              <a:spcBef>
                <a:spcPts val="0"/>
              </a:spcBef>
              <a:buFont typeface="Arial" panose="020B0604020202020204" pitchFamily="34" charse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C9FBEC01-9F7C-4B40-BB53-7CA71DF23C74}"/>
              </a:ext>
            </a:extLst>
          </p:cNvPr>
          <p:cNvSpPr>
            <a:spLocks noGrp="1"/>
          </p:cNvSpPr>
          <p:nvPr>
            <p:ph type="pic" sz="quarter" idx="26"/>
          </p:nvPr>
        </p:nvSpPr>
        <p:spPr>
          <a:xfrm>
            <a:off x="609598" y="1550504"/>
            <a:ext cx="2999232" cy="2961861"/>
          </a:xfrm>
          <a:prstGeom prst="rect">
            <a:avLst/>
          </a:prstGeom>
        </p:spPr>
        <p:txBody>
          <a:bodyPr/>
          <a:lstStyle>
            <a:lvl1pPr marL="0" indent="0">
              <a:buNone/>
              <a:defRPr/>
            </a:lvl1pPr>
          </a:lstStyle>
          <a:p>
            <a:r>
              <a:rPr lang="en-US"/>
              <a:t>Click icon to add picture</a:t>
            </a:r>
            <a:endParaRPr lang="en-US" dirty="0"/>
          </a:p>
        </p:txBody>
      </p:sp>
      <p:sp>
        <p:nvSpPr>
          <p:cNvPr id="21" name="Picture Placeholder 2">
            <a:extLst>
              <a:ext uri="{FF2B5EF4-FFF2-40B4-BE49-F238E27FC236}">
                <a16:creationId xmlns:a16="http://schemas.microsoft.com/office/drawing/2014/main" id="{72BC0D6B-8A30-40EF-AB45-BA0C194FDCFF}"/>
              </a:ext>
            </a:extLst>
          </p:cNvPr>
          <p:cNvSpPr>
            <a:spLocks noGrp="1"/>
          </p:cNvSpPr>
          <p:nvPr>
            <p:ph type="pic" sz="quarter" idx="27"/>
          </p:nvPr>
        </p:nvSpPr>
        <p:spPr>
          <a:xfrm>
            <a:off x="4578624" y="1550504"/>
            <a:ext cx="2998301" cy="2961861"/>
          </a:xfrm>
          <a:prstGeom prst="rect">
            <a:avLst/>
          </a:prstGeom>
        </p:spPr>
        <p:txBody>
          <a:bodyPr/>
          <a:lstStyle>
            <a:lvl1pPr marL="0" indent="0">
              <a:buNone/>
              <a:defRPr/>
            </a:lvl1pPr>
          </a:lstStyle>
          <a:p>
            <a:r>
              <a:rPr lang="en-US"/>
              <a:t>Click icon to add picture</a:t>
            </a:r>
          </a:p>
        </p:txBody>
      </p:sp>
      <p:sp>
        <p:nvSpPr>
          <p:cNvPr id="22" name="Picture Placeholder 2">
            <a:extLst>
              <a:ext uri="{FF2B5EF4-FFF2-40B4-BE49-F238E27FC236}">
                <a16:creationId xmlns:a16="http://schemas.microsoft.com/office/drawing/2014/main" id="{8957662E-BFCE-48F9-862F-DF8DE0A7D641}"/>
              </a:ext>
            </a:extLst>
          </p:cNvPr>
          <p:cNvSpPr>
            <a:spLocks noGrp="1"/>
          </p:cNvSpPr>
          <p:nvPr>
            <p:ph type="pic" sz="quarter" idx="28"/>
          </p:nvPr>
        </p:nvSpPr>
        <p:spPr>
          <a:xfrm>
            <a:off x="8459252" y="1553128"/>
            <a:ext cx="2998301" cy="2961861"/>
          </a:xfrm>
          <a:prstGeom prst="rect">
            <a:avLst/>
          </a:prstGeom>
        </p:spPr>
        <p:txBody>
          <a:bodyPr/>
          <a:lstStyle>
            <a:lvl1pPr marL="0" indent="0">
              <a:buNone/>
              <a:defRPr/>
            </a:lvl1pPr>
          </a:lstStyle>
          <a:p>
            <a:r>
              <a:rPr lang="en-US"/>
              <a:t>Click icon to add picture</a:t>
            </a:r>
          </a:p>
        </p:txBody>
      </p:sp>
      <p:sp>
        <p:nvSpPr>
          <p:cNvPr id="24" name="Rectangle 23">
            <a:extLst>
              <a:ext uri="{FF2B5EF4-FFF2-40B4-BE49-F238E27FC236}">
                <a16:creationId xmlns:a16="http://schemas.microsoft.com/office/drawing/2014/main" id="{4E5BDAE9-2EE5-417A-9702-2126C0F04950}"/>
              </a:ext>
            </a:extLst>
          </p:cNvPr>
          <p:cNvSpPr/>
          <p:nvPr/>
        </p:nvSpPr>
        <p:spPr>
          <a:xfrm>
            <a:off x="609599"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FACE2B-855B-4182-8D2E-A51A7C6753C7}"/>
              </a:ext>
            </a:extLst>
          </p:cNvPr>
          <p:cNvSpPr/>
          <p:nvPr/>
        </p:nvSpPr>
        <p:spPr>
          <a:xfrm>
            <a:off x="4578624"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1DF8AB8-AA0C-4401-B96D-6646282EAFA9}"/>
              </a:ext>
            </a:extLst>
          </p:cNvPr>
          <p:cNvSpPr/>
          <p:nvPr/>
        </p:nvSpPr>
        <p:spPr>
          <a:xfrm>
            <a:off x="8459252" y="5803184"/>
            <a:ext cx="2999232" cy="94939"/>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EC4113-64BB-2281-3CD4-188D84A29053}"/>
              </a:ext>
            </a:extLst>
          </p:cNvPr>
          <p:cNvSpPr txBox="1"/>
          <p:nvPr/>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9" name="Group 8">
            <a:extLst>
              <a:ext uri="{FF2B5EF4-FFF2-40B4-BE49-F238E27FC236}">
                <a16:creationId xmlns:a16="http://schemas.microsoft.com/office/drawing/2014/main" id="{F35EEB2D-E691-70BC-405E-529B61FB5755}"/>
              </a:ext>
            </a:extLst>
          </p:cNvPr>
          <p:cNvGrpSpPr/>
          <p:nvPr/>
        </p:nvGrpSpPr>
        <p:grpSpPr>
          <a:xfrm>
            <a:off x="9133049" y="6372686"/>
            <a:ext cx="3058950" cy="485314"/>
            <a:chOff x="9133049" y="6372686"/>
            <a:chExt cx="3058950" cy="485314"/>
          </a:xfrm>
        </p:grpSpPr>
        <p:pic>
          <p:nvPicPr>
            <p:cNvPr id="10" name="Picture 9">
              <a:extLst>
                <a:ext uri="{FF2B5EF4-FFF2-40B4-BE49-F238E27FC236}">
                  <a16:creationId xmlns:a16="http://schemas.microsoft.com/office/drawing/2014/main" id="{4ADFE6E8-F7C0-F27C-A31C-71D19B73C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11" name="Picture 10">
              <a:extLst>
                <a:ext uri="{FF2B5EF4-FFF2-40B4-BE49-F238E27FC236}">
                  <a16:creationId xmlns:a16="http://schemas.microsoft.com/office/drawing/2014/main" id="{02F1BEB7-1812-206D-55CA-CAB3EA07CBE8}"/>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29946989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983686"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18" name="Text Placeholder 18">
            <a:extLst>
              <a:ext uri="{FF2B5EF4-FFF2-40B4-BE49-F238E27FC236}">
                <a16:creationId xmlns:a16="http://schemas.microsoft.com/office/drawing/2014/main" id="{B956E94C-9969-4AB2-8117-F619D597A2EC}"/>
              </a:ext>
            </a:extLst>
          </p:cNvPr>
          <p:cNvSpPr>
            <a:spLocks noGrp="1"/>
          </p:cNvSpPr>
          <p:nvPr>
            <p:ph type="body" sz="quarter" idx="23"/>
          </p:nvPr>
        </p:nvSpPr>
        <p:spPr>
          <a:xfrm>
            <a:off x="609600" y="5302002"/>
            <a:ext cx="2998301" cy="380029"/>
          </a:xfrm>
          <a:prstGeom prst="rect">
            <a:avLst/>
          </a:prstGeom>
        </p:spPr>
        <p:txBody>
          <a:bodyPr/>
          <a:lstStyle>
            <a:lvl1pPr marL="0" indent="0">
              <a:lnSpc>
                <a:spcPct val="100000"/>
              </a:lnSpc>
              <a:spcBef>
                <a:spcPts val="0"/>
              </a:spcBef>
              <a:buFont typeface="Arial" panose="020B0604020202020204" pitchFamily="34" charse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Chart Placeholder 8">
            <a:extLst>
              <a:ext uri="{FF2B5EF4-FFF2-40B4-BE49-F238E27FC236}">
                <a16:creationId xmlns:a16="http://schemas.microsoft.com/office/drawing/2014/main" id="{AB518037-F3DC-4DBC-AA07-629E5C8B49FC}"/>
              </a:ext>
            </a:extLst>
          </p:cNvPr>
          <p:cNvSpPr>
            <a:spLocks noGrp="1"/>
          </p:cNvSpPr>
          <p:nvPr>
            <p:ph type="chart" sz="quarter" idx="24"/>
          </p:nvPr>
        </p:nvSpPr>
        <p:spPr>
          <a:xfrm>
            <a:off x="609600" y="1258606"/>
            <a:ext cx="10972800" cy="3938869"/>
          </a:xfrm>
          <a:prstGeom prst="rect">
            <a:avLst/>
          </a:prstGeom>
          <a:solidFill>
            <a:schemeClr val="bg1"/>
          </a:solidFill>
        </p:spPr>
        <p:txBody>
          <a:bodyPr/>
          <a:lstStyle>
            <a:lvl1pPr marL="0" indent="0">
              <a:buNone/>
              <a:defRPr/>
            </a:lvl1pPr>
          </a:lstStyle>
          <a:p>
            <a:r>
              <a:rPr lang="en-US"/>
              <a:t>Click icon to add chart</a:t>
            </a:r>
          </a:p>
        </p:txBody>
      </p:sp>
      <p:sp>
        <p:nvSpPr>
          <p:cNvPr id="5" name="Text Placeholder 12">
            <a:extLst>
              <a:ext uri="{FF2B5EF4-FFF2-40B4-BE49-F238E27FC236}">
                <a16:creationId xmlns:a16="http://schemas.microsoft.com/office/drawing/2014/main" id="{FCAD2B6C-443D-28D6-F18D-18F54A9EEC44}"/>
              </a:ext>
            </a:extLst>
          </p:cNvPr>
          <p:cNvSpPr>
            <a:spLocks noGrp="1"/>
          </p:cNvSpPr>
          <p:nvPr>
            <p:ph type="body" sz="quarter" idx="11" hasCustomPrompt="1"/>
          </p:nvPr>
        </p:nvSpPr>
        <p:spPr>
          <a:xfrm>
            <a:off x="609599" y="5804362"/>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00DE8E3D-FE09-94E9-C0A5-1D128FCB7DFA}"/>
              </a:ext>
            </a:extLst>
          </p:cNvPr>
          <p:cNvSpPr txBox="1"/>
          <p:nvPr/>
        </p:nvSpPr>
        <p:spPr>
          <a:xfrm>
            <a:off x="73152"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7" name="Group 6">
            <a:extLst>
              <a:ext uri="{FF2B5EF4-FFF2-40B4-BE49-F238E27FC236}">
                <a16:creationId xmlns:a16="http://schemas.microsoft.com/office/drawing/2014/main" id="{8262F21B-0B63-7115-CCAE-E9756DEE50B4}"/>
              </a:ext>
            </a:extLst>
          </p:cNvPr>
          <p:cNvGrpSpPr/>
          <p:nvPr/>
        </p:nvGrpSpPr>
        <p:grpSpPr>
          <a:xfrm>
            <a:off x="9133049" y="6372686"/>
            <a:ext cx="3058950" cy="485314"/>
            <a:chOff x="9133049" y="6372686"/>
            <a:chExt cx="3058950" cy="485314"/>
          </a:xfrm>
        </p:grpSpPr>
        <p:pic>
          <p:nvPicPr>
            <p:cNvPr id="10" name="Picture 9">
              <a:extLst>
                <a:ext uri="{FF2B5EF4-FFF2-40B4-BE49-F238E27FC236}">
                  <a16:creationId xmlns:a16="http://schemas.microsoft.com/office/drawing/2014/main" id="{DA1395C7-7F75-9003-C19E-F396BCF79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11" name="Picture 10">
              <a:extLst>
                <a:ext uri="{FF2B5EF4-FFF2-40B4-BE49-F238E27FC236}">
                  <a16:creationId xmlns:a16="http://schemas.microsoft.com/office/drawing/2014/main" id="{28BA3EA9-8BE2-D239-E675-953F400CD0CA}"/>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243761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ext Block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1005457" cy="684362"/>
          </a:xfrm>
          <a:prstGeom prst="rect">
            <a:avLst/>
          </a:prstGeom>
        </p:spPr>
        <p:txBody>
          <a:bodyPr/>
          <a:lstStyle>
            <a:lvl1pPr>
              <a:defRPr sz="2800" b="1" i="0">
                <a:solidFill>
                  <a:srgbClr val="003478"/>
                </a:solidFill>
                <a:latin typeface="+mn-lt"/>
                <a:cs typeface="Arial" panose="020B0604020202020204" pitchFamily="34" charset="0"/>
              </a:defRPr>
            </a:lvl1pPr>
          </a:lstStyle>
          <a:p>
            <a:r>
              <a:rPr lang="en-US" dirty="0"/>
              <a:t>Click to Edit Title Style</a:t>
            </a:r>
          </a:p>
        </p:txBody>
      </p:sp>
      <p:sp>
        <p:nvSpPr>
          <p:cNvPr id="9" name="Text Placeholder 3">
            <a:extLst>
              <a:ext uri="{FF2B5EF4-FFF2-40B4-BE49-F238E27FC236}">
                <a16:creationId xmlns:a16="http://schemas.microsoft.com/office/drawing/2014/main" id="{BC59C980-A3D0-4EF8-9506-D402C5A6FD93}"/>
              </a:ext>
            </a:extLst>
          </p:cNvPr>
          <p:cNvSpPr>
            <a:spLocks noGrp="1"/>
          </p:cNvSpPr>
          <p:nvPr>
            <p:ph type="body" sz="quarter" idx="26" hasCustomPrompt="1"/>
          </p:nvPr>
        </p:nvSpPr>
        <p:spPr>
          <a:xfrm>
            <a:off x="609600" y="1341438"/>
            <a:ext cx="5324061" cy="3970097"/>
          </a:xfrm>
          <a:prstGeom prst="rect">
            <a:avLst/>
          </a:prstGeom>
          <a:noFill/>
        </p:spPr>
        <p:txBody>
          <a:bodyPr/>
          <a:lstStyle>
            <a:lvl1pPr>
              <a:lnSpc>
                <a:spcPct val="100000"/>
              </a:lnSpc>
              <a:spcBef>
                <a:spcPts val="600"/>
              </a:spcBef>
              <a:spcAft>
                <a:spcPts val="1200"/>
              </a:spcAft>
              <a:defRPr sz="1800"/>
            </a:lvl1pPr>
            <a:lvl2pPr marL="685800" indent="-228600">
              <a:lnSpc>
                <a:spcPct val="100000"/>
              </a:lnSpc>
              <a:spcBef>
                <a:spcPts val="600"/>
              </a:spcBef>
              <a:spcAft>
                <a:spcPts val="1200"/>
              </a:spcAft>
              <a:buFont typeface="Symbol" panose="05050102010706020507" pitchFamily="18" charset="2"/>
              <a:buChar char="-"/>
              <a:defRPr sz="1600"/>
            </a:lvl2pPr>
            <a:lvl3pPr>
              <a:lnSpc>
                <a:spcPct val="100000"/>
              </a:lnSpc>
              <a:spcBef>
                <a:spcPts val="600"/>
              </a:spcBef>
              <a:spcAft>
                <a:spcPts val="1200"/>
              </a:spcAft>
              <a:defRPr sz="1400"/>
            </a:lvl3pPr>
            <a:lvl4pPr marL="1600200" indent="-228600">
              <a:lnSpc>
                <a:spcPct val="100000"/>
              </a:lnSpc>
              <a:spcBef>
                <a:spcPts val="600"/>
              </a:spcBef>
              <a:spcAft>
                <a:spcPts val="1200"/>
              </a:spcAft>
              <a:buFont typeface="Symbol" panose="05050102010706020507" pitchFamily="18" charset="2"/>
              <a:buChar char="-"/>
              <a:defRPr sz="1200"/>
            </a:lvl4pPr>
            <a:lvl5pPr>
              <a:lnSpc>
                <a:spcPct val="100000"/>
              </a:lnSpc>
              <a:spcBef>
                <a:spcPts val="600"/>
              </a:spcBef>
              <a:spcAft>
                <a:spcPts val="1200"/>
              </a:spcAft>
              <a:defRPr sz="1200"/>
            </a:lvl5pPr>
            <a:lvl6pPr marL="2514600" indent="-228600">
              <a:lnSpc>
                <a:spcPct val="100000"/>
              </a:lnSpc>
              <a:spcBef>
                <a:spcPts val="600"/>
              </a:spcBef>
              <a:spcAft>
                <a:spcPts val="1200"/>
              </a:spcAft>
              <a:buFont typeface="Symbol" panose="05050102010706020507" pitchFamily="18" charset="2"/>
              <a:buChar char="-"/>
              <a:defRPr sz="1200"/>
            </a:lvl6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Text Placeholder 3">
            <a:extLst>
              <a:ext uri="{FF2B5EF4-FFF2-40B4-BE49-F238E27FC236}">
                <a16:creationId xmlns:a16="http://schemas.microsoft.com/office/drawing/2014/main" id="{34CC6854-32C8-45B3-B6D3-D2E66DF7D4C6}"/>
              </a:ext>
            </a:extLst>
          </p:cNvPr>
          <p:cNvSpPr>
            <a:spLocks noGrp="1"/>
          </p:cNvSpPr>
          <p:nvPr>
            <p:ph type="body" sz="quarter" idx="27" hasCustomPrompt="1"/>
          </p:nvPr>
        </p:nvSpPr>
        <p:spPr>
          <a:xfrm>
            <a:off x="6258341" y="1341437"/>
            <a:ext cx="5324061" cy="3970097"/>
          </a:xfrm>
          <a:prstGeom prst="rect">
            <a:avLst/>
          </a:prstGeom>
          <a:noFill/>
        </p:spPr>
        <p:txBody>
          <a:bodyPr/>
          <a:lstStyle>
            <a:lvl1pPr>
              <a:lnSpc>
                <a:spcPct val="100000"/>
              </a:lnSpc>
              <a:spcBef>
                <a:spcPts val="600"/>
              </a:spcBef>
              <a:spcAft>
                <a:spcPts val="1200"/>
              </a:spcAft>
              <a:defRPr sz="1800"/>
            </a:lvl1pPr>
            <a:lvl2pPr marL="685800" indent="-228600">
              <a:lnSpc>
                <a:spcPct val="100000"/>
              </a:lnSpc>
              <a:spcBef>
                <a:spcPts val="600"/>
              </a:spcBef>
              <a:spcAft>
                <a:spcPts val="1200"/>
              </a:spcAft>
              <a:buFont typeface="Symbol" panose="05050102010706020507" pitchFamily="18" charset="2"/>
              <a:buChar char="-"/>
              <a:defRPr sz="1600"/>
            </a:lvl2pPr>
            <a:lvl3pPr>
              <a:lnSpc>
                <a:spcPct val="100000"/>
              </a:lnSpc>
              <a:spcBef>
                <a:spcPts val="600"/>
              </a:spcBef>
              <a:spcAft>
                <a:spcPts val="1200"/>
              </a:spcAft>
              <a:defRPr sz="1400"/>
            </a:lvl3pPr>
            <a:lvl4pPr marL="1600200" indent="-228600">
              <a:lnSpc>
                <a:spcPct val="100000"/>
              </a:lnSpc>
              <a:spcBef>
                <a:spcPts val="600"/>
              </a:spcBef>
              <a:spcAft>
                <a:spcPts val="1200"/>
              </a:spcAft>
              <a:buFont typeface="Symbol" panose="05050102010706020507" pitchFamily="18" charset="2"/>
              <a:buChar char="-"/>
              <a:defRPr sz="1200"/>
            </a:lvl4pPr>
            <a:lvl5pPr>
              <a:lnSpc>
                <a:spcPct val="100000"/>
              </a:lnSpc>
              <a:spcBef>
                <a:spcPts val="600"/>
              </a:spcBef>
              <a:spcAft>
                <a:spcPts val="1200"/>
              </a:spcAft>
              <a:defRPr sz="1200"/>
            </a:lvl5pPr>
            <a:lvl6pPr marL="2514600" indent="-228600">
              <a:lnSpc>
                <a:spcPct val="100000"/>
              </a:lnSpc>
              <a:spcBef>
                <a:spcPts val="600"/>
              </a:spcBef>
              <a:spcAft>
                <a:spcPts val="1200"/>
              </a:spcAft>
              <a:buFont typeface="Symbol" panose="05050102010706020507" pitchFamily="18" charset="2"/>
              <a:buChar char="-"/>
              <a:defRPr sz="1200"/>
            </a:lvl6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Text Placeholder 12">
            <a:extLst>
              <a:ext uri="{FF2B5EF4-FFF2-40B4-BE49-F238E27FC236}">
                <a16:creationId xmlns:a16="http://schemas.microsoft.com/office/drawing/2014/main" id="{2AA9E988-1444-5E64-B3F6-5961B2D426E1}"/>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D2C31FCC-A5FE-C2CF-C0F7-E0ECA558E390}"/>
              </a:ext>
            </a:extLst>
          </p:cNvPr>
          <p:cNvSpPr txBox="1"/>
          <p:nvPr/>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7" name="Group 6">
            <a:extLst>
              <a:ext uri="{FF2B5EF4-FFF2-40B4-BE49-F238E27FC236}">
                <a16:creationId xmlns:a16="http://schemas.microsoft.com/office/drawing/2014/main" id="{CAE799F3-0105-D4F5-2A10-3A2D232FE321}"/>
              </a:ext>
            </a:extLst>
          </p:cNvPr>
          <p:cNvGrpSpPr/>
          <p:nvPr/>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78888A23-E8BF-C653-E080-C03FF0267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E78BDB6B-4744-221D-65BB-5E02E22DD6CB}"/>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18302680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Picture Background">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21D4684-8BB0-4FE9-B1CB-B9F65E4F9DCA}"/>
              </a:ext>
            </a:extLst>
          </p:cNvPr>
          <p:cNvSpPr>
            <a:spLocks noGrp="1"/>
          </p:cNvSpPr>
          <p:nvPr>
            <p:ph type="pic" sz="quarter" idx="26"/>
          </p:nvPr>
        </p:nvSpPr>
        <p:spPr>
          <a:xfrm>
            <a:off x="0" y="3429000"/>
            <a:ext cx="12192000" cy="3428999"/>
          </a:xfrm>
          <a:prstGeom prst="rect">
            <a:avLst/>
          </a:prstGeom>
        </p:spPr>
        <p:txBody>
          <a:bodyPr anchor="b"/>
          <a:lstStyle>
            <a:lvl1pPr marL="0" indent="0">
              <a:buNone/>
              <a:defRPr/>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A7DA89AA-3199-43A5-B716-88F9B206E89D}"/>
              </a:ext>
            </a:extLst>
          </p:cNvPr>
          <p:cNvSpPr>
            <a:spLocks noGrp="1"/>
          </p:cNvSpPr>
          <p:nvPr>
            <p:ph type="body" sz="quarter" idx="23"/>
          </p:nvPr>
        </p:nvSpPr>
        <p:spPr>
          <a:xfrm>
            <a:off x="609600"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itle 1">
            <a:extLst>
              <a:ext uri="{FF2B5EF4-FFF2-40B4-BE49-F238E27FC236}">
                <a16:creationId xmlns:a16="http://schemas.microsoft.com/office/drawing/2014/main" id="{CB37C666-26F7-4F2C-92CE-67B0C3E52D6B}"/>
              </a:ext>
            </a:extLst>
          </p:cNvPr>
          <p:cNvSpPr>
            <a:spLocks noGrp="1"/>
          </p:cNvSpPr>
          <p:nvPr>
            <p:ph type="title" hasCustomPrompt="1"/>
          </p:nvPr>
        </p:nvSpPr>
        <p:spPr>
          <a:xfrm>
            <a:off x="609600" y="504671"/>
            <a:ext cx="10983686" cy="684362"/>
          </a:xfrm>
          <a:prstGeom prst="rect">
            <a:avLst/>
          </a:prstGeom>
        </p:spPr>
        <p:txBody>
          <a:bodyPr/>
          <a:lstStyle>
            <a:lvl1pPr>
              <a:defRPr sz="2800" b="1" i="0">
                <a:solidFill>
                  <a:srgbClr val="002F6C"/>
                </a:solidFill>
                <a:latin typeface="+mn-lt"/>
                <a:cs typeface="Arial" panose="020B0604020202020204" pitchFamily="34" charset="0"/>
              </a:defRPr>
            </a:lvl1pPr>
          </a:lstStyle>
          <a:p>
            <a:r>
              <a:rPr lang="en-US" dirty="0"/>
              <a:t>Click to Edit Title Style</a:t>
            </a:r>
          </a:p>
        </p:txBody>
      </p:sp>
      <p:sp>
        <p:nvSpPr>
          <p:cNvPr id="11" name="Text Placeholder 18">
            <a:extLst>
              <a:ext uri="{FF2B5EF4-FFF2-40B4-BE49-F238E27FC236}">
                <a16:creationId xmlns:a16="http://schemas.microsoft.com/office/drawing/2014/main" id="{6E546E26-95A4-4F81-AEA4-F78B3F1908C4}"/>
              </a:ext>
            </a:extLst>
          </p:cNvPr>
          <p:cNvSpPr>
            <a:spLocks noGrp="1"/>
          </p:cNvSpPr>
          <p:nvPr>
            <p:ph type="body" sz="quarter" idx="27"/>
          </p:nvPr>
        </p:nvSpPr>
        <p:spPr>
          <a:xfrm>
            <a:off x="4596851"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8">
            <a:extLst>
              <a:ext uri="{FF2B5EF4-FFF2-40B4-BE49-F238E27FC236}">
                <a16:creationId xmlns:a16="http://schemas.microsoft.com/office/drawing/2014/main" id="{1FFA57FE-AEF6-472C-8D21-CC48F53E9B2D}"/>
              </a:ext>
            </a:extLst>
          </p:cNvPr>
          <p:cNvSpPr>
            <a:spLocks noGrp="1"/>
          </p:cNvSpPr>
          <p:nvPr>
            <p:ph type="body" sz="quarter" idx="28"/>
          </p:nvPr>
        </p:nvSpPr>
        <p:spPr>
          <a:xfrm>
            <a:off x="8584102" y="1550504"/>
            <a:ext cx="2998300" cy="2951924"/>
          </a:xfrm>
          <a:prstGeom prst="rect">
            <a:avLst/>
          </a:prstGeom>
          <a:solidFill>
            <a:srgbClr val="003478"/>
          </a:solidFill>
        </p:spPr>
        <p:txBody>
          <a:bodyPr lIns="274320" tIns="274320" rIns="274320" bIns="365760" anchor="ctr"/>
          <a:lstStyle>
            <a:lvl1pPr marL="0" indent="0">
              <a:lnSpc>
                <a:spcPct val="100000"/>
              </a:lnSpc>
              <a:spcBef>
                <a:spcPts val="0"/>
              </a:spcBef>
              <a:buFont typeface="Arial" panose="020B0604020202020204" pitchFamily="34" charse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4" name="Group 3">
            <a:extLst>
              <a:ext uri="{FF2B5EF4-FFF2-40B4-BE49-F238E27FC236}">
                <a16:creationId xmlns:a16="http://schemas.microsoft.com/office/drawing/2014/main" id="{ECF76341-4282-6E92-E5C4-7B19444CA503}"/>
              </a:ext>
            </a:extLst>
          </p:cNvPr>
          <p:cNvGrpSpPr/>
          <p:nvPr/>
        </p:nvGrpSpPr>
        <p:grpSpPr>
          <a:xfrm>
            <a:off x="9133049" y="6372686"/>
            <a:ext cx="3058950" cy="485314"/>
            <a:chOff x="9133049" y="6372686"/>
            <a:chExt cx="3058950" cy="485314"/>
          </a:xfrm>
        </p:grpSpPr>
        <p:pic>
          <p:nvPicPr>
            <p:cNvPr id="7" name="Picture 6">
              <a:extLst>
                <a:ext uri="{FF2B5EF4-FFF2-40B4-BE49-F238E27FC236}">
                  <a16:creationId xmlns:a16="http://schemas.microsoft.com/office/drawing/2014/main" id="{EA088008-B6B4-3C0F-C6FA-06158D9DE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8" name="Picture 7">
              <a:extLst>
                <a:ext uri="{FF2B5EF4-FFF2-40B4-BE49-F238E27FC236}">
                  <a16:creationId xmlns:a16="http://schemas.microsoft.com/office/drawing/2014/main" id="{C8110EBA-7F3C-ABFE-5131-BCF5E19F0432}"/>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1926575364"/>
      </p:ext>
    </p:extLst>
  </p:cSld>
  <p:clrMapOvr>
    <a:masterClrMapping/>
  </p:clrMapOvr>
  <p:extLst>
    <p:ext uri="{DCECCB84-F9BA-43D5-87BE-67443E8EF086}">
      <p15:sldGuideLst xmlns:p15="http://schemas.microsoft.com/office/powerpoint/2012/main">
        <p15:guide id="1" orient="horz" pos="417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Multi Photo with Text Bloc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A0D84-BBEA-4099-9778-A9363A2BADE2}"/>
              </a:ext>
            </a:extLst>
          </p:cNvPr>
          <p:cNvSpPr>
            <a:spLocks noGrp="1"/>
          </p:cNvSpPr>
          <p:nvPr>
            <p:ph type="title" hasCustomPrompt="1"/>
          </p:nvPr>
        </p:nvSpPr>
        <p:spPr>
          <a:xfrm>
            <a:off x="612648" y="504671"/>
            <a:ext cx="10984631" cy="684362"/>
          </a:xfrm>
          <a:prstGeom prst="rect">
            <a:avLst/>
          </a:prstGeom>
        </p:spPr>
        <p:txBody>
          <a:bodyPr/>
          <a:lstStyle>
            <a:lvl1pPr>
              <a:defRPr sz="2800" b="1" i="0">
                <a:solidFill>
                  <a:srgbClr val="003478"/>
                </a:solidFill>
                <a:latin typeface="+mn-lt"/>
                <a:cs typeface="Calibri" panose="020F0502020204030204" pitchFamily="34" charset="0"/>
              </a:defRPr>
            </a:lvl1pPr>
          </a:lstStyle>
          <a:p>
            <a:r>
              <a:rPr lang="en-US" dirty="0"/>
              <a:t>Click to Edit Title Style</a:t>
            </a:r>
          </a:p>
        </p:txBody>
      </p:sp>
      <p:sp>
        <p:nvSpPr>
          <p:cNvPr id="11" name="Picture Placeholder 2">
            <a:extLst>
              <a:ext uri="{FF2B5EF4-FFF2-40B4-BE49-F238E27FC236}">
                <a16:creationId xmlns:a16="http://schemas.microsoft.com/office/drawing/2014/main" id="{29B4C5E7-2BAE-493F-BBFD-70C991434101}"/>
              </a:ext>
            </a:extLst>
          </p:cNvPr>
          <p:cNvSpPr>
            <a:spLocks noGrp="1"/>
          </p:cNvSpPr>
          <p:nvPr>
            <p:ph type="pic" sz="quarter" idx="14"/>
          </p:nvPr>
        </p:nvSpPr>
        <p:spPr>
          <a:xfrm>
            <a:off x="8060634" y="1619940"/>
            <a:ext cx="1696280" cy="1749425"/>
          </a:xfrm>
          <a:prstGeom prst="rect">
            <a:avLst/>
          </a:prstGeom>
        </p:spPr>
        <p:txBody>
          <a:bodyPr anchor="ctr"/>
          <a:lstStyle>
            <a:lvl1pPr marL="0" indent="0" algn="ctr">
              <a:buNone/>
              <a:defRPr/>
            </a:lvl1pPr>
          </a:lstStyle>
          <a:p>
            <a:r>
              <a:rPr lang="en-US"/>
              <a:t>Click icon to add picture</a:t>
            </a:r>
            <a:endParaRPr lang="en-US" dirty="0"/>
          </a:p>
        </p:txBody>
      </p:sp>
      <p:sp>
        <p:nvSpPr>
          <p:cNvPr id="15" name="Picture Placeholder 2">
            <a:extLst>
              <a:ext uri="{FF2B5EF4-FFF2-40B4-BE49-F238E27FC236}">
                <a16:creationId xmlns:a16="http://schemas.microsoft.com/office/drawing/2014/main" id="{C54C5A27-7B3C-4273-A211-4F8CF1D0C8AF}"/>
              </a:ext>
            </a:extLst>
          </p:cNvPr>
          <p:cNvSpPr>
            <a:spLocks noGrp="1"/>
          </p:cNvSpPr>
          <p:nvPr>
            <p:ph type="pic" sz="quarter" idx="18"/>
          </p:nvPr>
        </p:nvSpPr>
        <p:spPr>
          <a:xfrm>
            <a:off x="9882808" y="1619940"/>
            <a:ext cx="1696280" cy="1749425"/>
          </a:xfrm>
          <a:prstGeom prst="rect">
            <a:avLst/>
          </a:prstGeom>
        </p:spPr>
        <p:txBody>
          <a:bodyPr anchor="ctr"/>
          <a:lstStyle>
            <a:lvl1pPr marL="0" indent="0" algn="ctr">
              <a:buNone/>
              <a:defRPr/>
            </a:lvl1pPr>
          </a:lstStyle>
          <a:p>
            <a:r>
              <a:rPr lang="en-US"/>
              <a:t>Click icon to add picture</a:t>
            </a:r>
            <a:endParaRPr lang="en-US" dirty="0"/>
          </a:p>
        </p:txBody>
      </p:sp>
      <p:sp>
        <p:nvSpPr>
          <p:cNvPr id="16" name="Picture Placeholder 2">
            <a:extLst>
              <a:ext uri="{FF2B5EF4-FFF2-40B4-BE49-F238E27FC236}">
                <a16:creationId xmlns:a16="http://schemas.microsoft.com/office/drawing/2014/main" id="{C816A4C0-7387-4691-A213-8237D3C5C1FE}"/>
              </a:ext>
            </a:extLst>
          </p:cNvPr>
          <p:cNvSpPr>
            <a:spLocks noGrp="1"/>
          </p:cNvSpPr>
          <p:nvPr>
            <p:ph type="pic" sz="quarter" idx="19"/>
          </p:nvPr>
        </p:nvSpPr>
        <p:spPr>
          <a:xfrm>
            <a:off x="8054007" y="3531567"/>
            <a:ext cx="1696280" cy="1749425"/>
          </a:xfrm>
          <a:prstGeom prst="rect">
            <a:avLst/>
          </a:prstGeom>
        </p:spPr>
        <p:txBody>
          <a:bodyPr anchor="ctr"/>
          <a:lstStyle>
            <a:lvl1pPr marL="0" indent="0" algn="ctr">
              <a:buNone/>
              <a:defRPr/>
            </a:lvl1pPr>
          </a:lstStyle>
          <a:p>
            <a:r>
              <a:rPr lang="en-US"/>
              <a:t>Click icon to add picture</a:t>
            </a:r>
            <a:endParaRPr lang="en-US" dirty="0"/>
          </a:p>
        </p:txBody>
      </p:sp>
      <p:sp>
        <p:nvSpPr>
          <p:cNvPr id="17" name="Picture Placeholder 2">
            <a:extLst>
              <a:ext uri="{FF2B5EF4-FFF2-40B4-BE49-F238E27FC236}">
                <a16:creationId xmlns:a16="http://schemas.microsoft.com/office/drawing/2014/main" id="{D43098FF-AC40-42B4-B12D-6ECFA4F0808E}"/>
              </a:ext>
            </a:extLst>
          </p:cNvPr>
          <p:cNvSpPr>
            <a:spLocks noGrp="1"/>
          </p:cNvSpPr>
          <p:nvPr>
            <p:ph type="pic" sz="quarter" idx="20"/>
          </p:nvPr>
        </p:nvSpPr>
        <p:spPr>
          <a:xfrm>
            <a:off x="9886120" y="3531567"/>
            <a:ext cx="1696280" cy="1749425"/>
          </a:xfrm>
          <a:prstGeom prst="rect">
            <a:avLst/>
          </a:prstGeom>
        </p:spPr>
        <p:txBody>
          <a:bodyPr anchor="ctr"/>
          <a:lstStyle>
            <a:lvl1pPr marL="0" indent="0" algn="ctr">
              <a:buNone/>
              <a:defRPr/>
            </a:lvl1pPr>
          </a:lstStyle>
          <a:p>
            <a:r>
              <a:rPr lang="en-US"/>
              <a:t>Click icon to add picture</a:t>
            </a:r>
            <a:endParaRPr lang="en-US" dirty="0"/>
          </a:p>
        </p:txBody>
      </p:sp>
      <p:sp>
        <p:nvSpPr>
          <p:cNvPr id="18" name="Picture Placeholder 2">
            <a:extLst>
              <a:ext uri="{FF2B5EF4-FFF2-40B4-BE49-F238E27FC236}">
                <a16:creationId xmlns:a16="http://schemas.microsoft.com/office/drawing/2014/main" id="{A3F9BCE2-3ADE-4F3D-B650-E42610BAF834}"/>
              </a:ext>
            </a:extLst>
          </p:cNvPr>
          <p:cNvSpPr>
            <a:spLocks noGrp="1"/>
          </p:cNvSpPr>
          <p:nvPr>
            <p:ph type="pic" sz="quarter" idx="21"/>
          </p:nvPr>
        </p:nvSpPr>
        <p:spPr>
          <a:xfrm>
            <a:off x="619540" y="1619940"/>
            <a:ext cx="1696280" cy="1749425"/>
          </a:xfrm>
          <a:prstGeom prst="rect">
            <a:avLst/>
          </a:prstGeom>
        </p:spPr>
        <p:txBody>
          <a:bodyPr anchor="ctr"/>
          <a:lstStyle>
            <a:lvl1pPr marL="0" indent="0" algn="ctr">
              <a:buNone/>
              <a:defRPr/>
            </a:lvl1pPr>
          </a:lstStyle>
          <a:p>
            <a:r>
              <a:rPr lang="en-US"/>
              <a:t>Click icon to add picture</a:t>
            </a:r>
            <a:endParaRPr lang="en-US" dirty="0"/>
          </a:p>
        </p:txBody>
      </p:sp>
      <p:sp>
        <p:nvSpPr>
          <p:cNvPr id="19" name="Picture Placeholder 2">
            <a:extLst>
              <a:ext uri="{FF2B5EF4-FFF2-40B4-BE49-F238E27FC236}">
                <a16:creationId xmlns:a16="http://schemas.microsoft.com/office/drawing/2014/main" id="{17F0C345-FD44-4CB9-AA15-F9A7B0CA6DE7}"/>
              </a:ext>
            </a:extLst>
          </p:cNvPr>
          <p:cNvSpPr>
            <a:spLocks noGrp="1"/>
          </p:cNvSpPr>
          <p:nvPr>
            <p:ph type="pic" sz="quarter" idx="22"/>
          </p:nvPr>
        </p:nvSpPr>
        <p:spPr>
          <a:xfrm>
            <a:off x="2441714" y="1619940"/>
            <a:ext cx="1696280" cy="1749425"/>
          </a:xfrm>
          <a:prstGeom prst="rect">
            <a:avLst/>
          </a:prstGeom>
        </p:spPr>
        <p:txBody>
          <a:bodyPr anchor="ctr"/>
          <a:lstStyle>
            <a:lvl1pPr marL="0" indent="0" algn="ctr">
              <a:buNone/>
              <a:defRPr/>
            </a:lvl1pPr>
          </a:lstStyle>
          <a:p>
            <a:r>
              <a:rPr lang="en-US"/>
              <a:t>Click icon to add picture</a:t>
            </a:r>
            <a:endParaRPr lang="en-US" dirty="0"/>
          </a:p>
        </p:txBody>
      </p:sp>
      <p:sp>
        <p:nvSpPr>
          <p:cNvPr id="20" name="Picture Placeholder 2">
            <a:extLst>
              <a:ext uri="{FF2B5EF4-FFF2-40B4-BE49-F238E27FC236}">
                <a16:creationId xmlns:a16="http://schemas.microsoft.com/office/drawing/2014/main" id="{14A06D38-ACF1-4C38-B96C-4A022CD87DCF}"/>
              </a:ext>
            </a:extLst>
          </p:cNvPr>
          <p:cNvSpPr>
            <a:spLocks noGrp="1"/>
          </p:cNvSpPr>
          <p:nvPr>
            <p:ph type="pic" sz="quarter" idx="23"/>
          </p:nvPr>
        </p:nvSpPr>
        <p:spPr>
          <a:xfrm>
            <a:off x="612913" y="3531567"/>
            <a:ext cx="1696280" cy="1749425"/>
          </a:xfrm>
          <a:prstGeom prst="rect">
            <a:avLst/>
          </a:prstGeom>
        </p:spPr>
        <p:txBody>
          <a:bodyPr anchor="ctr"/>
          <a:lstStyle>
            <a:lvl1pPr marL="0" indent="0" algn="ctr">
              <a:buNone/>
              <a:defRPr/>
            </a:lvl1pPr>
          </a:lstStyle>
          <a:p>
            <a:r>
              <a:rPr lang="en-US"/>
              <a:t>Click icon to add picture</a:t>
            </a:r>
            <a:endParaRPr lang="en-US" dirty="0"/>
          </a:p>
        </p:txBody>
      </p:sp>
      <p:sp>
        <p:nvSpPr>
          <p:cNvPr id="21" name="Picture Placeholder 2">
            <a:extLst>
              <a:ext uri="{FF2B5EF4-FFF2-40B4-BE49-F238E27FC236}">
                <a16:creationId xmlns:a16="http://schemas.microsoft.com/office/drawing/2014/main" id="{3E961B3A-4844-482D-8E3E-7A2D4FC91565}"/>
              </a:ext>
            </a:extLst>
          </p:cNvPr>
          <p:cNvSpPr>
            <a:spLocks noGrp="1"/>
          </p:cNvSpPr>
          <p:nvPr>
            <p:ph type="pic" sz="quarter" idx="24"/>
          </p:nvPr>
        </p:nvSpPr>
        <p:spPr>
          <a:xfrm>
            <a:off x="2445026" y="3531567"/>
            <a:ext cx="1696280" cy="1749425"/>
          </a:xfrm>
          <a:prstGeom prst="rect">
            <a:avLst/>
          </a:prstGeom>
        </p:spPr>
        <p:txBody>
          <a:bodyPr anchor="ctr"/>
          <a:lstStyle>
            <a:lvl1pPr marL="0" indent="0" algn="ctr">
              <a:buNone/>
              <a:defRPr/>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5E71B3E1-54DA-4FBD-B4D4-E14162E1B854}"/>
              </a:ext>
            </a:extLst>
          </p:cNvPr>
          <p:cNvSpPr>
            <a:spLocks noGrp="1"/>
          </p:cNvSpPr>
          <p:nvPr>
            <p:ph type="body" sz="quarter" idx="25"/>
          </p:nvPr>
        </p:nvSpPr>
        <p:spPr>
          <a:xfrm>
            <a:off x="4273208" y="1619941"/>
            <a:ext cx="3657600" cy="3657600"/>
          </a:xfrm>
          <a:prstGeom prst="rect">
            <a:avLst/>
          </a:prstGeom>
          <a:solidFill>
            <a:srgbClr val="003478"/>
          </a:solidFill>
        </p:spPr>
        <p:txBody>
          <a:bodyPr lIns="365760" rIns="365760" anchor="ctr"/>
          <a:lstStyle>
            <a:lvl1pPr marL="0" indent="0" algn="l">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12">
            <a:extLst>
              <a:ext uri="{FF2B5EF4-FFF2-40B4-BE49-F238E27FC236}">
                <a16:creationId xmlns:a16="http://schemas.microsoft.com/office/drawing/2014/main" id="{C386BB78-113E-72A3-1A10-779C47F4D8B9}"/>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8CE3AE62-3C01-8F04-8AE0-E82868DB4A24}"/>
              </a:ext>
            </a:extLst>
          </p:cNvPr>
          <p:cNvSpPr txBox="1"/>
          <p:nvPr/>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7" name="Group 6">
            <a:extLst>
              <a:ext uri="{FF2B5EF4-FFF2-40B4-BE49-F238E27FC236}">
                <a16:creationId xmlns:a16="http://schemas.microsoft.com/office/drawing/2014/main" id="{D8B5D350-1A27-77BE-47AC-DCEE751C6CD0}"/>
              </a:ext>
            </a:extLst>
          </p:cNvPr>
          <p:cNvGrpSpPr/>
          <p:nvPr/>
        </p:nvGrpSpPr>
        <p:grpSpPr>
          <a:xfrm>
            <a:off x="9133049" y="6372686"/>
            <a:ext cx="3058950" cy="485314"/>
            <a:chOff x="9133049" y="6372686"/>
            <a:chExt cx="3058950" cy="485314"/>
          </a:xfrm>
        </p:grpSpPr>
        <p:pic>
          <p:nvPicPr>
            <p:cNvPr id="9" name="Picture 8">
              <a:extLst>
                <a:ext uri="{FF2B5EF4-FFF2-40B4-BE49-F238E27FC236}">
                  <a16:creationId xmlns:a16="http://schemas.microsoft.com/office/drawing/2014/main" id="{ED67B799-DF81-7A0A-01E6-67549428F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10" name="Picture 9">
              <a:extLst>
                <a:ext uri="{FF2B5EF4-FFF2-40B4-BE49-F238E27FC236}">
                  <a16:creationId xmlns:a16="http://schemas.microsoft.com/office/drawing/2014/main" id="{92BB3341-6060-3DCE-A3AF-B7CF17E793DC}"/>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33872194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ull Page ">
    <p:spTree>
      <p:nvGrpSpPr>
        <p:cNvPr id="1" name=""/>
        <p:cNvGrpSpPr/>
        <p:nvPr/>
      </p:nvGrpSpPr>
      <p:grpSpPr>
        <a:xfrm>
          <a:off x="0" y="0"/>
          <a:ext cx="0" cy="0"/>
          <a:chOff x="0" y="0"/>
          <a:chExt cx="0" cy="0"/>
        </a:xfrm>
      </p:grpSpPr>
      <p:sp>
        <p:nvSpPr>
          <p:cNvPr id="5" name="Content Placeholder 12">
            <a:extLst>
              <a:ext uri="{FF2B5EF4-FFF2-40B4-BE49-F238E27FC236}">
                <a16:creationId xmlns:a16="http://schemas.microsoft.com/office/drawing/2014/main" id="{673C045F-876A-487E-9097-CF25663536C5}"/>
              </a:ext>
            </a:extLst>
          </p:cNvPr>
          <p:cNvSpPr>
            <a:spLocks noGrp="1"/>
          </p:cNvSpPr>
          <p:nvPr>
            <p:ph sz="quarter" idx="12" hasCustomPrompt="1"/>
          </p:nvPr>
        </p:nvSpPr>
        <p:spPr>
          <a:xfrm>
            <a:off x="612648" y="1331304"/>
            <a:ext cx="10962862" cy="3707836"/>
          </a:xfrm>
          <a:prstGeom prst="rect">
            <a:avLst/>
          </a:prstGeom>
        </p:spPr>
        <p:txBody>
          <a:bodyPr/>
          <a:lstStyle>
            <a:lvl1pPr marL="0" indent="0">
              <a:buFontTx/>
              <a:buNone/>
              <a:defRPr sz="1800" baseline="0">
                <a:solidFill>
                  <a:schemeClr val="tx1"/>
                </a:solidFill>
                <a:latin typeface="Arial" panose="020B0604020202020204" pitchFamily="34" charset="0"/>
                <a:cs typeface="Arial" panose="020B0604020202020204" pitchFamily="34" charset="0"/>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edit text</a:t>
            </a:r>
          </a:p>
        </p:txBody>
      </p:sp>
      <p:sp>
        <p:nvSpPr>
          <p:cNvPr id="6" name="Title 1">
            <a:extLst>
              <a:ext uri="{FF2B5EF4-FFF2-40B4-BE49-F238E27FC236}">
                <a16:creationId xmlns:a16="http://schemas.microsoft.com/office/drawing/2014/main" id="{DE6E007D-4A49-4350-A5D2-296D7DED613E}"/>
              </a:ext>
            </a:extLst>
          </p:cNvPr>
          <p:cNvSpPr>
            <a:spLocks noGrp="1"/>
          </p:cNvSpPr>
          <p:nvPr>
            <p:ph type="title" hasCustomPrompt="1"/>
          </p:nvPr>
        </p:nvSpPr>
        <p:spPr>
          <a:xfrm>
            <a:off x="612648" y="504671"/>
            <a:ext cx="10984633" cy="684362"/>
          </a:xfrm>
          <a:prstGeom prst="rect">
            <a:avLst/>
          </a:prstGeom>
        </p:spPr>
        <p:txBody>
          <a:bodyPr/>
          <a:lstStyle>
            <a:lvl1pPr>
              <a:defRPr sz="2800" b="1" i="0">
                <a:solidFill>
                  <a:srgbClr val="003478"/>
                </a:solidFill>
                <a:latin typeface="Arial" panose="020B0604020202020204" pitchFamily="34" charset="0"/>
                <a:cs typeface="Arial" panose="020B0604020202020204" pitchFamily="34" charset="0"/>
              </a:defRPr>
            </a:lvl1pPr>
          </a:lstStyle>
          <a:p>
            <a:r>
              <a:rPr lang="en-US" dirty="0"/>
              <a:t>Click to Edit Title Style</a:t>
            </a:r>
          </a:p>
        </p:txBody>
      </p:sp>
      <p:sp>
        <p:nvSpPr>
          <p:cNvPr id="7" name="Text Placeholder 2">
            <a:extLst>
              <a:ext uri="{FF2B5EF4-FFF2-40B4-BE49-F238E27FC236}">
                <a16:creationId xmlns:a16="http://schemas.microsoft.com/office/drawing/2014/main" id="{A8CA206A-CB1D-4E4E-8256-938ED74FCA69}"/>
              </a:ext>
            </a:extLst>
          </p:cNvPr>
          <p:cNvSpPr>
            <a:spLocks noGrp="1"/>
          </p:cNvSpPr>
          <p:nvPr>
            <p:ph type="body" sz="quarter" idx="14" hasCustomPrompt="1"/>
          </p:nvPr>
        </p:nvSpPr>
        <p:spPr>
          <a:xfrm>
            <a:off x="612910" y="5206735"/>
            <a:ext cx="5108023" cy="238125"/>
          </a:xfrm>
          <a:prstGeom prst="rect">
            <a:avLst/>
          </a:prstGeom>
        </p:spPr>
        <p:txBody>
          <a:bodyPr/>
          <a:lstStyle>
            <a:lvl1pPr marL="0" indent="0">
              <a:buNone/>
              <a:defRPr sz="1000">
                <a:latin typeface="Arial" panose="020B0604020202020204" pitchFamily="34" charset="0"/>
              </a:defRPr>
            </a:lvl1pPr>
            <a:lvl2pPr marL="457200" indent="0">
              <a:buNone/>
              <a:defRPr sz="1000">
                <a:latin typeface="Arial Nova Cond" panose="020B0604020202020204" pitchFamily="34" charset="0"/>
              </a:defRPr>
            </a:lvl2pPr>
            <a:lvl3pPr marL="914400" indent="0">
              <a:buNone/>
              <a:defRPr sz="1000">
                <a:latin typeface="Arial Nova Cond" panose="020B0604020202020204" pitchFamily="34" charset="0"/>
              </a:defRPr>
            </a:lvl3pPr>
            <a:lvl4pPr marL="1371600" indent="0">
              <a:buNone/>
              <a:defRPr sz="1000">
                <a:latin typeface="Arial Nova Cond" panose="020B0604020202020204" pitchFamily="34" charset="0"/>
              </a:defRPr>
            </a:lvl4pPr>
            <a:lvl5pPr marL="1828800" indent="0">
              <a:buNone/>
              <a:defRPr sz="1000">
                <a:latin typeface="Arial Nova Cond"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Footnote</a:t>
            </a:r>
          </a:p>
        </p:txBody>
      </p:sp>
      <p:sp>
        <p:nvSpPr>
          <p:cNvPr id="8" name="Text Placeholder 12">
            <a:extLst>
              <a:ext uri="{FF2B5EF4-FFF2-40B4-BE49-F238E27FC236}">
                <a16:creationId xmlns:a16="http://schemas.microsoft.com/office/drawing/2014/main" id="{E04CEAC4-5E47-14AB-3A81-6C2468206472}"/>
              </a:ext>
            </a:extLst>
          </p:cNvPr>
          <p:cNvSpPr>
            <a:spLocks noGrp="1"/>
          </p:cNvSpPr>
          <p:nvPr>
            <p:ph type="body" sz="quarter" idx="11" hasCustomPrompt="1"/>
          </p:nvPr>
        </p:nvSpPr>
        <p:spPr>
          <a:xfrm>
            <a:off x="609599" y="5719303"/>
            <a:ext cx="10972800" cy="472518"/>
          </a:xfrm>
          <a:prstGeom prst="rect">
            <a:avLst/>
          </a:prstGeom>
          <a:solidFill>
            <a:srgbClr val="003478">
              <a:alpha val="10000"/>
            </a:srgbClr>
          </a:solidFill>
          <a:ln>
            <a:noFill/>
          </a:ln>
          <a:effectLst/>
          <a:scene3d>
            <a:camera prst="orthographicFront"/>
            <a:lightRig rig="brightRoom" dir="t">
              <a:rot lat="0" lon="0" rev="600000"/>
            </a:lightRig>
          </a:scene3d>
          <a:sp3d prstMaterial="metal"/>
        </p:spPr>
        <p:txBody>
          <a:bodyPr lIns="0" tIns="0" rIns="0" bIns="0" anchor="ctr">
            <a:noAutofit/>
          </a:bodyPr>
          <a:lstStyle>
            <a:lvl1pPr marL="0" indent="0" algn="ctr">
              <a:lnSpc>
                <a:spcPct val="90000"/>
              </a:lnSpc>
              <a:spcBef>
                <a:spcPts val="0"/>
              </a:spcBef>
              <a:buNone/>
              <a:defRPr lang="en-US" sz="2000" b="0" kern="1200" cap="none" spc="-10" baseline="0" dirty="0">
                <a:solidFill>
                  <a:srgbClr val="003478"/>
                </a:solidFill>
                <a:latin typeface="Arial" panose="020B0604020202020204" pitchFamily="34" charset="0"/>
                <a:ea typeface="+mn-ea"/>
                <a:cs typeface="Arial" panose="020B0604020202020204" pitchFamily="34" charset="0"/>
              </a:defRPr>
            </a:lvl1pPr>
          </a:lstStyle>
          <a:p>
            <a:pPr lvl="0"/>
            <a:r>
              <a:rPr lang="en-US" dirty="0"/>
              <a:t>Add message here.</a:t>
            </a:r>
          </a:p>
        </p:txBody>
      </p:sp>
      <p:sp>
        <p:nvSpPr>
          <p:cNvPr id="4" name="TextBox 3">
            <a:extLst>
              <a:ext uri="{FF2B5EF4-FFF2-40B4-BE49-F238E27FC236}">
                <a16:creationId xmlns:a16="http://schemas.microsoft.com/office/drawing/2014/main" id="{DB253AF9-EF5E-6A8C-1936-5C5C44F3A041}"/>
              </a:ext>
            </a:extLst>
          </p:cNvPr>
          <p:cNvSpPr txBox="1"/>
          <p:nvPr/>
        </p:nvSpPr>
        <p:spPr>
          <a:xfrm>
            <a:off x="71253" y="6547104"/>
            <a:ext cx="399801" cy="215444"/>
          </a:xfrm>
          <a:prstGeom prst="rect">
            <a:avLst/>
          </a:prstGeom>
          <a:noFill/>
        </p:spPr>
        <p:txBody>
          <a:bodyPr wrap="square" rtlCol="0">
            <a:spAutoFit/>
          </a:bodyPr>
          <a:lstStyle/>
          <a:p>
            <a:pPr algn="ctr"/>
            <a:fld id="{E5264778-C0F2-4A1D-870D-8751F1230773}" type="slidenum">
              <a:rPr lang="en-US" sz="800" smtClean="0">
                <a:solidFill>
                  <a:srgbClr val="003478"/>
                </a:solidFill>
              </a:rPr>
              <a:pPr algn="ctr"/>
              <a:t>‹#›</a:t>
            </a:fld>
            <a:endParaRPr lang="en-US" sz="800" dirty="0">
              <a:solidFill>
                <a:srgbClr val="003478"/>
              </a:solidFill>
            </a:endParaRPr>
          </a:p>
        </p:txBody>
      </p:sp>
      <p:grpSp>
        <p:nvGrpSpPr>
          <p:cNvPr id="10" name="Group 9">
            <a:extLst>
              <a:ext uri="{FF2B5EF4-FFF2-40B4-BE49-F238E27FC236}">
                <a16:creationId xmlns:a16="http://schemas.microsoft.com/office/drawing/2014/main" id="{E83D7B4C-A8BD-CA0A-39C7-70654FA9A900}"/>
              </a:ext>
            </a:extLst>
          </p:cNvPr>
          <p:cNvGrpSpPr/>
          <p:nvPr/>
        </p:nvGrpSpPr>
        <p:grpSpPr>
          <a:xfrm>
            <a:off x="9133049" y="6372686"/>
            <a:ext cx="3058950" cy="485314"/>
            <a:chOff x="9133049" y="6372686"/>
            <a:chExt cx="3058950" cy="485314"/>
          </a:xfrm>
        </p:grpSpPr>
        <p:pic>
          <p:nvPicPr>
            <p:cNvPr id="11" name="Picture 10">
              <a:extLst>
                <a:ext uri="{FF2B5EF4-FFF2-40B4-BE49-F238E27FC236}">
                  <a16:creationId xmlns:a16="http://schemas.microsoft.com/office/drawing/2014/main" id="{B93327F8-CE74-766B-34BA-3C89A3767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12" name="Picture 11">
              <a:extLst>
                <a:ext uri="{FF2B5EF4-FFF2-40B4-BE49-F238E27FC236}">
                  <a16:creationId xmlns:a16="http://schemas.microsoft.com/office/drawing/2014/main" id="{155EA6B2-31CC-7173-E4C0-1699369D1FBA}"/>
                </a:ext>
              </a:extLst>
            </p:cNvPr>
            <p:cNvPicPr>
              <a:picLocks noChangeAspect="1"/>
            </p:cNvPicPr>
            <p:nvPr/>
          </p:nvPicPr>
          <p:blipFill>
            <a:blip r:embed="rId3"/>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39633927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ransitio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60E2-4A59-41CF-9D25-3932C8732117}"/>
              </a:ext>
            </a:extLst>
          </p:cNvPr>
          <p:cNvSpPr>
            <a:spLocks noGrp="1"/>
          </p:cNvSpPr>
          <p:nvPr>
            <p:ph type="title" hasCustomPrompt="1"/>
          </p:nvPr>
        </p:nvSpPr>
        <p:spPr>
          <a:xfrm>
            <a:off x="1482511" y="3009440"/>
            <a:ext cx="9218621" cy="650277"/>
          </a:xfrm>
          <a:prstGeom prst="rect">
            <a:avLst/>
          </a:prstGeom>
        </p:spPr>
        <p:txBody>
          <a:bodyPr/>
          <a:lstStyle>
            <a:lvl1pPr algn="ctr">
              <a:defRPr sz="3600" b="1">
                <a:solidFill>
                  <a:srgbClr val="003478"/>
                </a:solidFill>
                <a:latin typeface="Arial" panose="020B0604020202020204" pitchFamily="34" charset="0"/>
                <a:cs typeface="Arial" panose="020B0604020202020204" pitchFamily="34" charset="0"/>
              </a:defRPr>
            </a:lvl1pPr>
          </a:lstStyle>
          <a:p>
            <a:r>
              <a:rPr lang="en-US" dirty="0"/>
              <a:t>Transition Slide</a:t>
            </a:r>
          </a:p>
        </p:txBody>
      </p:sp>
      <p:cxnSp>
        <p:nvCxnSpPr>
          <p:cNvPr id="4" name="Straight Connector 3">
            <a:extLst>
              <a:ext uri="{FF2B5EF4-FFF2-40B4-BE49-F238E27FC236}">
                <a16:creationId xmlns:a16="http://schemas.microsoft.com/office/drawing/2014/main" id="{47064096-BC33-4BE5-921C-3C44EFC9E5AC}"/>
              </a:ext>
            </a:extLst>
          </p:cNvPr>
          <p:cNvCxnSpPr>
            <a:cxnSpLocks/>
          </p:cNvCxnSpPr>
          <p:nvPr/>
        </p:nvCxnSpPr>
        <p:spPr>
          <a:xfrm>
            <a:off x="5406021" y="4128578"/>
            <a:ext cx="1371600" cy="0"/>
          </a:xfrm>
          <a:prstGeom prst="line">
            <a:avLst/>
          </a:prstGeom>
          <a:ln w="57150">
            <a:solidFill>
              <a:srgbClr val="0034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653437"/>
      </p:ext>
    </p:extLst>
  </p:cSld>
  <p:clrMapOvr>
    <a:masterClrMapping/>
  </p:clrMapOvr>
  <p:extLst>
    <p:ext uri="{DCECCB84-F9BA-43D5-87BE-67443E8EF086}">
      <p15:sldGuideLst xmlns:p15="http://schemas.microsoft.com/office/powerpoint/2012/main">
        <p15:guide id="1" orient="horz"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da-DK"/>
          </a:p>
        </p:txBody>
      </p:sp>
      <p:sp>
        <p:nvSpPr>
          <p:cNvPr id="3" name="Pladsholder til indhold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teks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dsholder til dato 3"/>
          <p:cNvSpPr>
            <a:spLocks noGrp="1"/>
          </p:cNvSpPr>
          <p:nvPr>
            <p:ph type="dt" sz="half" idx="10"/>
          </p:nvPr>
        </p:nvSpPr>
        <p:spPr/>
        <p:txBody>
          <a:bodyPr/>
          <a:lstStyle>
            <a:lvl1pPr>
              <a:defRPr/>
            </a:lvl1pPr>
          </a:lstStyle>
          <a:p>
            <a:pPr>
              <a:defRPr/>
            </a:pPr>
            <a:fld id="{729295D4-D9A0-4F03-866A-85A4B16334C4}" type="datetime1">
              <a:rPr lang="en-US"/>
              <a:pPr>
                <a:defRPr/>
              </a:pPr>
              <a:t>7/26/2023</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en-US"/>
              <a:t>S. Reza 7-5426</a:t>
            </a:r>
          </a:p>
        </p:txBody>
      </p:sp>
      <p:sp>
        <p:nvSpPr>
          <p:cNvPr id="7" name="Pladsholder til diasnummer 5"/>
          <p:cNvSpPr>
            <a:spLocks noGrp="1"/>
          </p:cNvSpPr>
          <p:nvPr>
            <p:ph type="sldNum" sz="quarter" idx="12"/>
          </p:nvPr>
        </p:nvSpPr>
        <p:spPr/>
        <p:txBody>
          <a:bodyPr/>
          <a:lstStyle>
            <a:lvl1pPr>
              <a:defRPr/>
            </a:lvl1pPr>
          </a:lstStyle>
          <a:p>
            <a:fld id="{4E1D4954-3859-4C6C-8828-09E5CB5C0438}" type="slidenum">
              <a:rPr lang="da-DK" altLang="en-US"/>
              <a:pPr/>
              <a:t>‹#›</a:t>
            </a:fld>
            <a:endParaRPr lang="da-DK" altLang="en-US"/>
          </a:p>
        </p:txBody>
      </p:sp>
    </p:spTree>
    <p:extLst>
      <p:ext uri="{BB962C8B-B14F-4D97-AF65-F5344CB8AC3E}">
        <p14:creationId xmlns:p14="http://schemas.microsoft.com/office/powerpoint/2010/main" val="28205014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rgbClr val="00347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0CF70-981B-D172-D2B4-88B5B0BEAB07}"/>
              </a:ext>
            </a:extLst>
          </p:cNvPr>
          <p:cNvPicPr>
            <a:picLocks noChangeAspect="1"/>
          </p:cNvPicPr>
          <p:nvPr/>
        </p:nvPicPr>
        <p:blipFill>
          <a:blip r:embed="rId2"/>
          <a:stretch>
            <a:fillRect/>
          </a:stretch>
        </p:blipFill>
        <p:spPr>
          <a:xfrm>
            <a:off x="2020824" y="2670048"/>
            <a:ext cx="8092440" cy="1222216"/>
          </a:xfrm>
          <a:prstGeom prst="rect">
            <a:avLst/>
          </a:prstGeom>
        </p:spPr>
      </p:pic>
    </p:spTree>
    <p:extLst>
      <p:ext uri="{BB962C8B-B14F-4D97-AF65-F5344CB8AC3E}">
        <p14:creationId xmlns:p14="http://schemas.microsoft.com/office/powerpoint/2010/main" val="6219133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9C51D-F247-5A4C-B48A-B7702CC2320D}"/>
              </a:ext>
            </a:extLst>
          </p:cNvPr>
          <p:cNvPicPr>
            <a:picLocks noChangeAspect="1"/>
          </p:cNvPicPr>
          <p:nvPr userDrawn="1"/>
        </p:nvPicPr>
        <p:blipFill rotWithShape="1">
          <a:blip r:embed="rId2" cstate="screen">
            <a:alphaModFix amt="15000"/>
            <a:extLst>
              <a:ext uri="{28A0092B-C50C-407E-A947-70E740481C1C}">
                <a14:useLocalDpi xmlns:a14="http://schemas.microsoft.com/office/drawing/2010/main"/>
              </a:ext>
            </a:extLst>
          </a:blip>
          <a:srcRect/>
          <a:stretch/>
        </p:blipFill>
        <p:spPr>
          <a:xfrm>
            <a:off x="3903406" y="1"/>
            <a:ext cx="8288595" cy="6858000"/>
          </a:xfrm>
          <a:prstGeom prst="rect">
            <a:avLst/>
          </a:prstGeom>
        </p:spPr>
      </p:pic>
      <p:sp>
        <p:nvSpPr>
          <p:cNvPr id="27" name="Text Placeholder 24"/>
          <p:cNvSpPr>
            <a:spLocks noGrp="1"/>
          </p:cNvSpPr>
          <p:nvPr>
            <p:ph type="body" sz="quarter" idx="12" hasCustomPrompt="1"/>
          </p:nvPr>
        </p:nvSpPr>
        <p:spPr>
          <a:xfrm>
            <a:off x="753989" y="4158597"/>
            <a:ext cx="10684021" cy="61233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rgbClr val="002F6C"/>
                </a:solidFill>
                <a:latin typeface="Arial" panose="020B0604020202020204" pitchFamily="34" charset="0"/>
                <a:cs typeface="Arial" panose="020B0604020202020204" pitchFamily="34" charset="0"/>
              </a:defRPr>
            </a:lvl1pPr>
          </a:lstStyle>
          <a:p>
            <a:pPr lvl="0"/>
            <a:r>
              <a:rPr lang="en-US" dirty="0"/>
              <a:t>Presenter’s Full Name</a:t>
            </a:r>
            <a:br>
              <a:rPr lang="en-US" dirty="0"/>
            </a:br>
            <a:r>
              <a:rPr lang="en-US" dirty="0"/>
              <a:t>Job Title</a:t>
            </a:r>
          </a:p>
          <a:p>
            <a:pPr lvl="0"/>
            <a:endParaRPr lang="en-US" dirty="0"/>
          </a:p>
        </p:txBody>
      </p:sp>
      <p:sp>
        <p:nvSpPr>
          <p:cNvPr id="28" name="Text Placeholder 24"/>
          <p:cNvSpPr>
            <a:spLocks noGrp="1"/>
          </p:cNvSpPr>
          <p:nvPr>
            <p:ph type="body" sz="quarter" idx="13" hasCustomPrompt="1"/>
          </p:nvPr>
        </p:nvSpPr>
        <p:spPr>
          <a:xfrm>
            <a:off x="753989" y="3694076"/>
            <a:ext cx="10684021" cy="374650"/>
          </a:xfrm>
          <a:prstGeom prst="rect">
            <a:avLst/>
          </a:prstGeom>
        </p:spPr>
        <p:txBody>
          <a:bodyPr/>
          <a:lstStyle>
            <a:lvl1pPr marL="0" indent="0" algn="ctr">
              <a:buNone/>
              <a:defRPr sz="1800" b="0" baseline="0">
                <a:solidFill>
                  <a:srgbClr val="002F6C"/>
                </a:solidFill>
                <a:latin typeface="Arial" panose="020B0604020202020204" pitchFamily="34" charset="0"/>
                <a:cs typeface="Arial" panose="020B0604020202020204" pitchFamily="34" charset="0"/>
              </a:defRPr>
            </a:lvl1pPr>
          </a:lstStyle>
          <a:p>
            <a:pPr lvl="0"/>
            <a:r>
              <a:rPr lang="en-US" dirty="0"/>
              <a:t>Location/Date</a:t>
            </a:r>
          </a:p>
        </p:txBody>
      </p:sp>
      <p:sp>
        <p:nvSpPr>
          <p:cNvPr id="2" name="Title 1">
            <a:extLst>
              <a:ext uri="{FF2B5EF4-FFF2-40B4-BE49-F238E27FC236}">
                <a16:creationId xmlns:a16="http://schemas.microsoft.com/office/drawing/2014/main" id="{37B74125-F2D3-4455-9B62-BF3D58EFF6A5}"/>
              </a:ext>
            </a:extLst>
          </p:cNvPr>
          <p:cNvSpPr>
            <a:spLocks noGrp="1"/>
          </p:cNvSpPr>
          <p:nvPr>
            <p:ph type="title" hasCustomPrompt="1"/>
          </p:nvPr>
        </p:nvSpPr>
        <p:spPr>
          <a:xfrm>
            <a:off x="761388" y="2121732"/>
            <a:ext cx="10676622" cy="872779"/>
          </a:xfrm>
          <a:prstGeom prst="rect">
            <a:avLst/>
          </a:prstGeom>
        </p:spPr>
        <p:txBody>
          <a:bodyPr/>
          <a:lstStyle>
            <a:lvl1pPr algn="ctr">
              <a:defRPr sz="4000" b="0">
                <a:solidFill>
                  <a:srgbClr val="002F6C"/>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26" name="Text Placeholder 24"/>
          <p:cNvSpPr>
            <a:spLocks noGrp="1"/>
          </p:cNvSpPr>
          <p:nvPr>
            <p:ph type="body" sz="quarter" idx="11" hasCustomPrompt="1"/>
          </p:nvPr>
        </p:nvSpPr>
        <p:spPr>
          <a:xfrm>
            <a:off x="755110" y="3084382"/>
            <a:ext cx="10684021" cy="403097"/>
          </a:xfrm>
          <a:prstGeom prst="rect">
            <a:avLst/>
          </a:prstGeom>
        </p:spPr>
        <p:txBody>
          <a:bodyPr/>
          <a:lstStyle>
            <a:lvl1pPr marL="0" indent="0" algn="ctr">
              <a:buNone/>
              <a:defRPr sz="2400" b="0" cap="none" baseline="0">
                <a:solidFill>
                  <a:srgbClr val="002F6C"/>
                </a:solidFill>
                <a:latin typeface="Arial" panose="020B0604020202020204" pitchFamily="34" charset="0"/>
                <a:cs typeface="Arial" panose="020B0604020202020204" pitchFamily="34" charset="0"/>
              </a:defRPr>
            </a:lvl1pPr>
          </a:lstStyle>
          <a:p>
            <a:pPr lvl="0"/>
            <a:r>
              <a:rPr lang="en-US" dirty="0"/>
              <a:t>Presentation Subtitle</a:t>
            </a:r>
          </a:p>
        </p:txBody>
      </p:sp>
      <p:pic>
        <p:nvPicPr>
          <p:cNvPr id="9" name="Picture 8">
            <a:extLst>
              <a:ext uri="{FF2B5EF4-FFF2-40B4-BE49-F238E27FC236}">
                <a16:creationId xmlns:a16="http://schemas.microsoft.com/office/drawing/2014/main" id="{1F7B19AF-D0B8-6F43-B011-E59F239B5FC2}"/>
              </a:ext>
            </a:extLst>
          </p:cNvPr>
          <p:cNvPicPr>
            <a:picLocks noChangeAspect="1"/>
          </p:cNvPicPr>
          <p:nvPr userDrawn="1"/>
        </p:nvPicPr>
        <p:blipFill>
          <a:blip r:embed="rId3"/>
          <a:stretch>
            <a:fillRect/>
          </a:stretch>
        </p:blipFill>
        <p:spPr>
          <a:xfrm>
            <a:off x="3629159" y="5014796"/>
            <a:ext cx="4948480" cy="1185573"/>
          </a:xfrm>
          <a:prstGeom prst="rect">
            <a:avLst/>
          </a:prstGeom>
        </p:spPr>
      </p:pic>
    </p:spTree>
    <p:extLst>
      <p:ext uri="{BB962C8B-B14F-4D97-AF65-F5344CB8AC3E}">
        <p14:creationId xmlns:p14="http://schemas.microsoft.com/office/powerpoint/2010/main" val="1818531867"/>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1FE4DAC-8F64-41A2-9759-F92C8AC88772}" type="slidenum">
              <a:rPr lang="en-US"/>
              <a:pPr>
                <a:defRPr/>
              </a:pPr>
              <a:t>‹#›</a:t>
            </a:fld>
            <a:endParaRPr lang="en-US" dirty="0"/>
          </a:p>
        </p:txBody>
      </p:sp>
    </p:spTree>
    <p:extLst>
      <p:ext uri="{BB962C8B-B14F-4D97-AF65-F5344CB8AC3E}">
        <p14:creationId xmlns:p14="http://schemas.microsoft.com/office/powerpoint/2010/main" val="10675210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5888944C-5F34-904B-B850-8195D252C932}" type="slidenum">
              <a:rPr lang="en-US" smtClean="0"/>
              <a:t>‹#›</a:t>
            </a:fld>
            <a:endParaRPr lang="en-US" dirty="0"/>
          </a:p>
        </p:txBody>
      </p:sp>
      <p:pic>
        <p:nvPicPr>
          <p:cNvPr id="7" name="Picture 6">
            <a:extLst>
              <a:ext uri="{FF2B5EF4-FFF2-40B4-BE49-F238E27FC236}">
                <a16:creationId xmlns:a16="http://schemas.microsoft.com/office/drawing/2014/main" id="{DF86594A-A54F-4BDA-8DE9-3BE160442BE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63" y="4627362"/>
            <a:ext cx="6545896" cy="2230638"/>
          </a:xfrm>
          <a:prstGeom prst="rect">
            <a:avLst/>
          </a:prstGeom>
          <a:ln>
            <a:noFill/>
          </a:ln>
        </p:spPr>
      </p:pic>
      <p:pic>
        <p:nvPicPr>
          <p:cNvPr id="8" name="Picture 7">
            <a:extLst>
              <a:ext uri="{FF2B5EF4-FFF2-40B4-BE49-F238E27FC236}">
                <a16:creationId xmlns:a16="http://schemas.microsoft.com/office/drawing/2014/main" id="{E8E23331-F9AB-4E5B-BB11-8904E44413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96553" y="5247118"/>
            <a:ext cx="5436060" cy="1610881"/>
          </a:xfrm>
          <a:prstGeom prst="rect">
            <a:avLst/>
          </a:prstGeom>
        </p:spPr>
      </p:pic>
      <p:pic>
        <p:nvPicPr>
          <p:cNvPr id="9" name="Picture 8">
            <a:extLst>
              <a:ext uri="{FF2B5EF4-FFF2-40B4-BE49-F238E27FC236}">
                <a16:creationId xmlns:a16="http://schemas.microsoft.com/office/drawing/2014/main" id="{2F8B20A4-B899-40F4-B682-1792CC9CC4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3"/>
          <a:stretch/>
        </p:blipFill>
        <p:spPr>
          <a:xfrm rot="10800000">
            <a:off x="6622991" y="4306818"/>
            <a:ext cx="7219007" cy="2551181"/>
          </a:xfrm>
          <a:prstGeom prst="rect">
            <a:avLst/>
          </a:prstGeom>
        </p:spPr>
      </p:pic>
    </p:spTree>
    <p:extLst>
      <p:ext uri="{BB962C8B-B14F-4D97-AF65-F5344CB8AC3E}">
        <p14:creationId xmlns:p14="http://schemas.microsoft.com/office/powerpoint/2010/main" val="665587239"/>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B1F7-C26A-4ACD-989C-552B12910F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443912-1FEB-433D-A67C-EEA399E06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0324D3-9753-4C56-BFFD-CD5934EECA8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ABF5984-0667-4364-8638-BA9EA2258990}"/>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3451E6FC-DAB4-40AF-B846-12F7371BC527}"/>
              </a:ext>
            </a:extLst>
          </p:cNvPr>
          <p:cNvSpPr>
            <a:spLocks noGrp="1"/>
          </p:cNvSpPr>
          <p:nvPr>
            <p:ph type="sldNum" sz="quarter" idx="12"/>
          </p:nvPr>
        </p:nvSpPr>
        <p:spPr/>
        <p:txBody>
          <a:bodyPr/>
          <a:lstStyle/>
          <a:p>
            <a:fld id="{969EC588-9D6A-45D3-B8F1-270B1530CAEC}" type="slidenum">
              <a:rPr lang="en-US" smtClean="0"/>
              <a:t>‹#›</a:t>
            </a:fld>
            <a:endParaRPr lang="en-US" dirty="0"/>
          </a:p>
        </p:txBody>
      </p:sp>
    </p:spTree>
    <p:extLst>
      <p:ext uri="{BB962C8B-B14F-4D97-AF65-F5344CB8AC3E}">
        <p14:creationId xmlns:p14="http://schemas.microsoft.com/office/powerpoint/2010/main" val="4150120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3419AD93-5331-4681-81C3-51905F4FEEBE}" type="slidenum">
              <a:rPr lang="en-US" smtClean="0"/>
              <a:t>‹#›</a:t>
            </a:fld>
            <a:endParaRPr lang="en-US" dirty="0"/>
          </a:p>
        </p:txBody>
      </p:sp>
      <p:sp>
        <p:nvSpPr>
          <p:cNvPr id="7" name="Title Placeholder 1"/>
          <p:cNvSpPr>
            <a:spLocks noGrp="1"/>
          </p:cNvSpPr>
          <p:nvPr>
            <p:ph type="title"/>
          </p:nvPr>
        </p:nvSpPr>
        <p:spPr>
          <a:xfrm>
            <a:off x="-1" y="1"/>
            <a:ext cx="10916529" cy="910539"/>
          </a:xfrm>
          <a:prstGeom prst="rect">
            <a:avLst/>
          </a:prstGeom>
        </p:spPr>
        <p:txBody>
          <a:bodyPr vert="horz" lIns="91440" tIns="45720" rIns="91440" bIns="45720" rtlCol="0" anchor="ct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20504756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E144A-96BE-44B2-9AE6-B4BBFEEA23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067456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ext with Header">
    <p:spTree>
      <p:nvGrpSpPr>
        <p:cNvPr id="1" name=""/>
        <p:cNvGrpSpPr/>
        <p:nvPr/>
      </p:nvGrpSpPr>
      <p:grpSpPr>
        <a:xfrm>
          <a:off x="0" y="0"/>
          <a:ext cx="0" cy="0"/>
          <a:chOff x="0" y="0"/>
          <a:chExt cx="0" cy="0"/>
        </a:xfrm>
      </p:grpSpPr>
      <p:sp>
        <p:nvSpPr>
          <p:cNvPr id="3" name="Rectangle 2"/>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2116" y="6370886"/>
            <a:ext cx="1722797" cy="416342"/>
          </a:xfrm>
          <a:prstGeom prst="rect">
            <a:avLst/>
          </a:prstGeom>
        </p:spPr>
      </p:pic>
      <p:sp>
        <p:nvSpPr>
          <p:cNvPr id="9"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Century Gothic" panose="020B0502020202020204" pitchFamily="34" charset="0"/>
              </a:defRPr>
            </a:lvl1pPr>
          </a:lstStyle>
          <a:p>
            <a:pPr lvl="0"/>
            <a:r>
              <a:rPr lang="en-US" dirty="0"/>
              <a:t>CLICK TO ENTER HEADER</a:t>
            </a:r>
          </a:p>
        </p:txBody>
      </p:sp>
      <p:sp>
        <p:nvSpPr>
          <p:cNvPr id="14" name="Text Placeholder 8"/>
          <p:cNvSpPr>
            <a:spLocks noGrp="1"/>
          </p:cNvSpPr>
          <p:nvPr>
            <p:ph type="body" sz="quarter" idx="13" hasCustomPrompt="1"/>
          </p:nvPr>
        </p:nvSpPr>
        <p:spPr>
          <a:xfrm>
            <a:off x="118693" y="6366995"/>
            <a:ext cx="4193946" cy="393741"/>
          </a:xfrm>
          <a:prstGeom prst="rect">
            <a:avLst/>
          </a:prstGeom>
        </p:spPr>
        <p:txBody>
          <a:bodyPr anchor="ctr"/>
          <a:lstStyle>
            <a:lvl1pPr marL="0" indent="0">
              <a:buNone/>
              <a:defRPr sz="1200">
                <a:solidFill>
                  <a:schemeClr val="bg1"/>
                </a:solidFill>
                <a:latin typeface="+mn-lt"/>
              </a:defRPr>
            </a:lvl1pPr>
          </a:lstStyle>
          <a:p>
            <a:pPr lvl="0"/>
            <a:fld id="{541B1303-3BE0-4DAA-B09E-737F296EF242}" type="slidenum">
              <a:rPr lang="en-US" smtClean="0"/>
              <a:t>‹#›</a:t>
            </a:fld>
            <a:endParaRPr lang="en-US" dirty="0"/>
          </a:p>
        </p:txBody>
      </p:sp>
      <p:sp>
        <p:nvSpPr>
          <p:cNvPr id="10" name="Content Placeholder 3">
            <a:extLst>
              <a:ext uri="{FF2B5EF4-FFF2-40B4-BE49-F238E27FC236}">
                <a16:creationId xmlns:a16="http://schemas.microsoft.com/office/drawing/2014/main" id="{A409995E-8D17-4067-9561-B84D4D418534}"/>
              </a:ext>
            </a:extLst>
          </p:cNvPr>
          <p:cNvSpPr>
            <a:spLocks noGrp="1"/>
          </p:cNvSpPr>
          <p:nvPr>
            <p:ph idx="1"/>
          </p:nvPr>
        </p:nvSpPr>
        <p:spPr>
          <a:xfrm>
            <a:off x="533400" y="1253331"/>
            <a:ext cx="10515600" cy="4351338"/>
          </a:xfrm>
          <a:prstGeom prst="rect">
            <a:avLst/>
          </a:prstGeom>
        </p:spPr>
        <p:txBody>
          <a:bodyPr/>
          <a:lstStyle>
            <a:lvl1pPr>
              <a:defRPr/>
            </a:lvl1pPr>
            <a:lvl2pPr marL="685800" indent="-228600">
              <a:buFont typeface="Calibri" panose="020F0502020204030204" pitchFamily="34" charset="0"/>
              <a:buChar char="‐"/>
              <a:defRPr/>
            </a:lvl2pPr>
          </a:lstStyle>
          <a:p>
            <a:pPr lvl="0"/>
            <a:endParaRPr lang="en-US" dirty="0"/>
          </a:p>
        </p:txBody>
      </p:sp>
    </p:spTree>
    <p:extLst>
      <p:ext uri="{BB962C8B-B14F-4D97-AF65-F5344CB8AC3E}">
        <p14:creationId xmlns:p14="http://schemas.microsoft.com/office/powerpoint/2010/main" val="14441663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 y="-9"/>
            <a:ext cx="12192000" cy="6848672"/>
          </a:xfrm>
          <a:prstGeom prst="rect">
            <a:avLst/>
          </a:prstGeom>
        </p:spPr>
      </p:pic>
      <p:pic>
        <p:nvPicPr>
          <p:cNvPr id="5" name="Picture 4">
            <a:extLst>
              <a:ext uri="{FF2B5EF4-FFF2-40B4-BE49-F238E27FC236}">
                <a16:creationId xmlns:a16="http://schemas.microsoft.com/office/drawing/2014/main" id="{642EC269-476B-41A7-8824-4B80FFCEDD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0930" y="6392159"/>
            <a:ext cx="1479820" cy="357607"/>
          </a:xfrm>
          <a:prstGeom prst="rect">
            <a:avLst/>
          </a:prstGeom>
        </p:spPr>
      </p:pic>
      <p:sp>
        <p:nvSpPr>
          <p:cNvPr id="6" name="TextBox 5">
            <a:extLst>
              <a:ext uri="{FF2B5EF4-FFF2-40B4-BE49-F238E27FC236}">
                <a16:creationId xmlns:a16="http://schemas.microsoft.com/office/drawing/2014/main" id="{195C0C43-E6C6-49B3-8BD6-21A5AFC4B3BA}"/>
              </a:ext>
            </a:extLst>
          </p:cNvPr>
          <p:cNvSpPr txBox="1"/>
          <p:nvPr userDrawn="1"/>
        </p:nvSpPr>
        <p:spPr>
          <a:xfrm>
            <a:off x="11582400" y="6464593"/>
            <a:ext cx="609600" cy="230832"/>
          </a:xfrm>
          <a:prstGeom prst="rect">
            <a:avLst/>
          </a:prstGeom>
          <a:noFill/>
        </p:spPr>
        <p:txBody>
          <a:bodyPr wrap="square" rtlCol="0">
            <a:spAutoFit/>
          </a:bodyPr>
          <a:lstStyle/>
          <a:p>
            <a:pPr algn="ctr"/>
            <a:fld id="{E5264778-C0F2-4A1D-870D-8751F1230773}" type="slidenum">
              <a:rPr lang="en-US" sz="900" smtClean="0">
                <a:solidFill>
                  <a:schemeClr val="bg1"/>
                </a:solidFill>
              </a:rPr>
              <a:pPr algn="ctr"/>
              <a:t>‹#›</a:t>
            </a:fld>
            <a:endParaRPr lang="en-US" sz="900" dirty="0">
              <a:solidFill>
                <a:schemeClr val="bg1"/>
              </a:solidFill>
            </a:endParaRPr>
          </a:p>
        </p:txBody>
      </p:sp>
      <p:sp>
        <p:nvSpPr>
          <p:cNvPr id="7" name="Text Placeholder 10">
            <a:extLst>
              <a:ext uri="{FF2B5EF4-FFF2-40B4-BE49-F238E27FC236}">
                <a16:creationId xmlns:a16="http://schemas.microsoft.com/office/drawing/2014/main" id="{89547542-BFFD-48F8-9EE2-4BC1A5320A10}"/>
              </a:ext>
            </a:extLst>
          </p:cNvPr>
          <p:cNvSpPr>
            <a:spLocks noGrp="1"/>
          </p:cNvSpPr>
          <p:nvPr>
            <p:ph type="body" sz="quarter" idx="10" hasCustomPrompt="1"/>
          </p:nvPr>
        </p:nvSpPr>
        <p:spPr>
          <a:xfrm>
            <a:off x="519224" y="481105"/>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Tree>
    <p:extLst>
      <p:ext uri="{BB962C8B-B14F-4D97-AF65-F5344CB8AC3E}">
        <p14:creationId xmlns:p14="http://schemas.microsoft.com/office/powerpoint/2010/main" val="3099908396"/>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dirty="0"/>
              <a:t>Click icon to add picture</a:t>
            </a:r>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6961851"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2" name="Title 1">
            <a:extLst>
              <a:ext uri="{FF2B5EF4-FFF2-40B4-BE49-F238E27FC236}">
                <a16:creationId xmlns:a16="http://schemas.microsoft.com/office/drawing/2014/main" id="{D65AC895-F598-4168-89AA-53841B232F60}"/>
              </a:ext>
            </a:extLst>
          </p:cNvPr>
          <p:cNvSpPr>
            <a:spLocks noGrp="1"/>
          </p:cNvSpPr>
          <p:nvPr>
            <p:ph type="title" hasCustomPrompt="1"/>
          </p:nvPr>
        </p:nvSpPr>
        <p:spPr>
          <a:xfrm>
            <a:off x="518160" y="474853"/>
            <a:ext cx="10515600" cy="1325563"/>
          </a:xfrm>
          <a:prstGeom prst="rect">
            <a:avLst/>
          </a:prstGeom>
        </p:spPr>
        <p:txBody>
          <a:bodyPr/>
          <a:lstStyle>
            <a:lvl1pPr>
              <a:defRPr sz="4000" b="0" i="0">
                <a:solidFill>
                  <a:schemeClr val="accent1"/>
                </a:solidFill>
                <a:latin typeface="Century Gothic" panose="020B0502020202020204" pitchFamily="34" charset="0"/>
                <a:cs typeface="Arial" panose="020B0604020202020204" pitchFamily="34" charset="0"/>
              </a:defRPr>
            </a:lvl1pPr>
          </a:lstStyle>
          <a:p>
            <a:r>
              <a:rPr lang="en-US" dirty="0"/>
              <a:t>Click to Edit Master Title Slide</a:t>
            </a:r>
          </a:p>
        </p:txBody>
      </p:sp>
    </p:spTree>
    <p:extLst>
      <p:ext uri="{BB962C8B-B14F-4D97-AF65-F5344CB8AC3E}">
        <p14:creationId xmlns:p14="http://schemas.microsoft.com/office/powerpoint/2010/main" val="102275456"/>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da-DK"/>
          </a:p>
        </p:txBody>
      </p:sp>
      <p:sp>
        <p:nvSpPr>
          <p:cNvPr id="3" name="Pladsholder til billede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a-DK" noProof="0"/>
          </a:p>
        </p:txBody>
      </p:sp>
      <p:sp>
        <p:nvSpPr>
          <p:cNvPr id="4" name="Pladsholder til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dsholder til dato 3"/>
          <p:cNvSpPr>
            <a:spLocks noGrp="1"/>
          </p:cNvSpPr>
          <p:nvPr>
            <p:ph type="dt" sz="half" idx="10"/>
          </p:nvPr>
        </p:nvSpPr>
        <p:spPr/>
        <p:txBody>
          <a:bodyPr/>
          <a:lstStyle>
            <a:lvl1pPr>
              <a:defRPr/>
            </a:lvl1pPr>
          </a:lstStyle>
          <a:p>
            <a:pPr>
              <a:defRPr/>
            </a:pPr>
            <a:fld id="{3F0C5209-60E6-45B6-A21B-54FD5373C85B}" type="datetime1">
              <a:rPr lang="en-US"/>
              <a:pPr>
                <a:defRPr/>
              </a:pPr>
              <a:t>7/26/2023</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en-US"/>
              <a:t>S. Reza 7-5426</a:t>
            </a:r>
          </a:p>
        </p:txBody>
      </p:sp>
      <p:sp>
        <p:nvSpPr>
          <p:cNvPr id="7" name="Pladsholder til diasnummer 5"/>
          <p:cNvSpPr>
            <a:spLocks noGrp="1"/>
          </p:cNvSpPr>
          <p:nvPr>
            <p:ph type="sldNum" sz="quarter" idx="12"/>
          </p:nvPr>
        </p:nvSpPr>
        <p:spPr/>
        <p:txBody>
          <a:bodyPr/>
          <a:lstStyle>
            <a:lvl1pPr>
              <a:defRPr/>
            </a:lvl1pPr>
          </a:lstStyle>
          <a:p>
            <a:fld id="{5BCDD648-6B44-4622-A637-7EB0DF405975}" type="slidenum">
              <a:rPr lang="da-DK" altLang="en-US"/>
              <a:pPr/>
              <a:t>‹#›</a:t>
            </a:fld>
            <a:endParaRPr lang="da-DK" altLang="en-US"/>
          </a:p>
        </p:txBody>
      </p:sp>
    </p:spTree>
    <p:extLst>
      <p:ext uri="{BB962C8B-B14F-4D97-AF65-F5344CB8AC3E}">
        <p14:creationId xmlns:p14="http://schemas.microsoft.com/office/powerpoint/2010/main" val="26493242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with Whit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7088"/>
            <a:ext cx="12192000" cy="6286500"/>
          </a:xfrm>
          <a:prstGeom prst="rect">
            <a:avLst/>
          </a:prstGeom>
        </p:spPr>
        <p:txBody>
          <a:bodyPr anchor="ctr"/>
          <a:lstStyle>
            <a:lvl1pPr marL="0" indent="0" algn="ctr">
              <a:buNone/>
              <a:defRPr>
                <a:solidFill>
                  <a:schemeClr val="tx1"/>
                </a:solidFill>
              </a:defRPr>
            </a:lvl1pPr>
          </a:lstStyle>
          <a:p>
            <a:r>
              <a:rPr lang="en-US" dirty="0"/>
              <a:t>Click icon to add picture</a:t>
            </a:r>
          </a:p>
        </p:txBody>
      </p:sp>
      <p:sp>
        <p:nvSpPr>
          <p:cNvPr id="13" name="Text Placeholder 12"/>
          <p:cNvSpPr>
            <a:spLocks noGrp="1"/>
          </p:cNvSpPr>
          <p:nvPr>
            <p:ph type="body" sz="quarter" idx="11" hasCustomPrompt="1"/>
          </p:nvPr>
        </p:nvSpPr>
        <p:spPr>
          <a:xfrm>
            <a:off x="6954763"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5" name="Title 1">
            <a:extLst>
              <a:ext uri="{FF2B5EF4-FFF2-40B4-BE49-F238E27FC236}">
                <a16:creationId xmlns:a16="http://schemas.microsoft.com/office/drawing/2014/main" id="{C1B5AA1A-C1FF-4B63-9DA3-C913E8739761}"/>
              </a:ext>
            </a:extLst>
          </p:cNvPr>
          <p:cNvSpPr>
            <a:spLocks noGrp="1"/>
          </p:cNvSpPr>
          <p:nvPr>
            <p:ph type="title" hasCustomPrompt="1"/>
          </p:nvPr>
        </p:nvSpPr>
        <p:spPr>
          <a:xfrm>
            <a:off x="518160" y="474853"/>
            <a:ext cx="10515600" cy="1325563"/>
          </a:xfrm>
          <a:prstGeom prst="rect">
            <a:avLst/>
          </a:prstGeom>
        </p:spPr>
        <p:txBody>
          <a:bodyPr/>
          <a:lstStyle>
            <a:lvl1pPr>
              <a:defRPr sz="4000" b="0">
                <a:solidFill>
                  <a:schemeClr val="bg1"/>
                </a:solidFill>
                <a:latin typeface="Century Gothic" panose="020B0502020202020204" pitchFamily="34" charset="0"/>
                <a:cs typeface="Arial" panose="020B0604020202020204" pitchFamily="34" charset="0"/>
              </a:defRPr>
            </a:lvl1pPr>
          </a:lstStyle>
          <a:p>
            <a:r>
              <a:rPr lang="en-US" dirty="0"/>
              <a:t>Click to Edit Master Title Slide</a:t>
            </a:r>
          </a:p>
        </p:txBody>
      </p:sp>
    </p:spTree>
    <p:extLst>
      <p:ext uri="{BB962C8B-B14F-4D97-AF65-F5344CB8AC3E}">
        <p14:creationId xmlns:p14="http://schemas.microsoft.com/office/powerpoint/2010/main" val="28250672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dirty="0"/>
              <a:t>Click icon to add picture</a:t>
            </a:r>
          </a:p>
        </p:txBody>
      </p:sp>
      <p:sp>
        <p:nvSpPr>
          <p:cNvPr id="4" name="Title 1">
            <a:extLst>
              <a:ext uri="{FF2B5EF4-FFF2-40B4-BE49-F238E27FC236}">
                <a16:creationId xmlns:a16="http://schemas.microsoft.com/office/drawing/2014/main" id="{EEA6DCC5-4877-40C7-A5CA-38F29CCAD5F3}"/>
              </a:ext>
            </a:extLst>
          </p:cNvPr>
          <p:cNvSpPr>
            <a:spLocks noGrp="1"/>
          </p:cNvSpPr>
          <p:nvPr>
            <p:ph type="title" hasCustomPrompt="1"/>
          </p:nvPr>
        </p:nvSpPr>
        <p:spPr>
          <a:xfrm>
            <a:off x="518160" y="474853"/>
            <a:ext cx="10515600" cy="1325563"/>
          </a:xfrm>
          <a:prstGeom prst="rect">
            <a:avLst/>
          </a:prstGeom>
        </p:spPr>
        <p:txBody>
          <a:bodyPr/>
          <a:lstStyle>
            <a:lvl1pPr>
              <a:defRPr sz="4000" b="0" i="0">
                <a:solidFill>
                  <a:schemeClr val="accent1"/>
                </a:solidFill>
                <a:latin typeface="Century Gothic" panose="020B0502020202020204" pitchFamily="34" charset="0"/>
                <a:cs typeface="Arial" panose="020B0604020202020204" pitchFamily="34" charset="0"/>
              </a:defRPr>
            </a:lvl1pPr>
          </a:lstStyle>
          <a:p>
            <a:r>
              <a:rPr lang="en-US" dirty="0"/>
              <a:t>Click to Edit Master Title Slide</a:t>
            </a:r>
          </a:p>
        </p:txBody>
      </p:sp>
    </p:spTree>
    <p:extLst>
      <p:ext uri="{BB962C8B-B14F-4D97-AF65-F5344CB8AC3E}">
        <p14:creationId xmlns:p14="http://schemas.microsoft.com/office/powerpoint/2010/main" val="38080786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hoto with Whit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dirty="0"/>
              <a:t>Click icon to add picture</a:t>
            </a:r>
          </a:p>
        </p:txBody>
      </p:sp>
      <p:sp>
        <p:nvSpPr>
          <p:cNvPr id="4" name="Title 1">
            <a:extLst>
              <a:ext uri="{FF2B5EF4-FFF2-40B4-BE49-F238E27FC236}">
                <a16:creationId xmlns:a16="http://schemas.microsoft.com/office/drawing/2014/main" id="{28B1C976-236D-4BDB-B86F-53983B97900B}"/>
              </a:ext>
            </a:extLst>
          </p:cNvPr>
          <p:cNvSpPr>
            <a:spLocks noGrp="1"/>
          </p:cNvSpPr>
          <p:nvPr>
            <p:ph type="title" hasCustomPrompt="1"/>
          </p:nvPr>
        </p:nvSpPr>
        <p:spPr>
          <a:xfrm>
            <a:off x="518160" y="474853"/>
            <a:ext cx="10515600" cy="1325563"/>
          </a:xfrm>
          <a:prstGeom prst="rect">
            <a:avLst/>
          </a:prstGeom>
        </p:spPr>
        <p:txBody>
          <a:bodyPr/>
          <a:lstStyle>
            <a:lvl1pPr>
              <a:defRPr sz="4000" b="0">
                <a:solidFill>
                  <a:schemeClr val="bg1"/>
                </a:solidFill>
                <a:latin typeface="Century Gothic" panose="020B0502020202020204" pitchFamily="34" charset="0"/>
                <a:cs typeface="Arial" panose="020B0604020202020204" pitchFamily="34" charset="0"/>
              </a:defRPr>
            </a:lvl1pPr>
          </a:lstStyle>
          <a:p>
            <a:r>
              <a:rPr lang="en-US" dirty="0"/>
              <a:t>Click to Edit Master Title Slide</a:t>
            </a:r>
          </a:p>
        </p:txBody>
      </p:sp>
    </p:spTree>
    <p:extLst>
      <p:ext uri="{BB962C8B-B14F-4D97-AF65-F5344CB8AC3E}">
        <p14:creationId xmlns:p14="http://schemas.microsoft.com/office/powerpoint/2010/main" val="11887008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to without Header">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dirty="0"/>
              <a:t>Click icon to add picture</a:t>
            </a:r>
          </a:p>
        </p:txBody>
      </p:sp>
      <p:sp>
        <p:nvSpPr>
          <p:cNvPr id="14" name="Text Placeholder 12"/>
          <p:cNvSpPr>
            <a:spLocks noGrp="1"/>
          </p:cNvSpPr>
          <p:nvPr>
            <p:ph type="body" sz="quarter" idx="11" hasCustomPrompt="1"/>
          </p:nvPr>
        </p:nvSpPr>
        <p:spPr>
          <a:xfrm>
            <a:off x="6954762" y="2737125"/>
            <a:ext cx="4625974"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Tree>
    <p:extLst>
      <p:ext uri="{BB962C8B-B14F-4D97-AF65-F5344CB8AC3E}">
        <p14:creationId xmlns:p14="http://schemas.microsoft.com/office/powerpoint/2010/main" val="34310429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ransitio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60E2-4A59-41CF-9D25-3932C8732117}"/>
              </a:ext>
            </a:extLst>
          </p:cNvPr>
          <p:cNvSpPr>
            <a:spLocks noGrp="1"/>
          </p:cNvSpPr>
          <p:nvPr>
            <p:ph type="title" hasCustomPrompt="1"/>
          </p:nvPr>
        </p:nvSpPr>
        <p:spPr>
          <a:xfrm>
            <a:off x="755109" y="2454765"/>
            <a:ext cx="10684021" cy="1081902"/>
          </a:xfrm>
          <a:prstGeom prst="rect">
            <a:avLst/>
          </a:prstGeom>
        </p:spPr>
        <p:txBody>
          <a:bodyPr/>
          <a:lstStyle>
            <a:lvl1pPr algn="ctr">
              <a:defRPr sz="4000" b="0">
                <a:solidFill>
                  <a:schemeClr val="accent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12" name="Text Placeholder 24"/>
          <p:cNvSpPr>
            <a:spLocks noGrp="1"/>
          </p:cNvSpPr>
          <p:nvPr>
            <p:ph type="body" sz="quarter" idx="11" hasCustomPrompt="1"/>
          </p:nvPr>
        </p:nvSpPr>
        <p:spPr>
          <a:xfrm>
            <a:off x="755110" y="3536666"/>
            <a:ext cx="10684021" cy="612333"/>
          </a:xfrm>
          <a:prstGeom prst="rect">
            <a:avLst/>
          </a:prstGeom>
        </p:spPr>
        <p:txBody>
          <a:bodyPr/>
          <a:lstStyle>
            <a:lvl1pPr marL="0" indent="0" algn="ctr">
              <a:buNone/>
              <a:defRPr sz="2400" b="0" cap="none" baseline="0">
                <a:solidFill>
                  <a:srgbClr val="002F6C"/>
                </a:solidFill>
                <a:latin typeface="Arial" panose="020B0604020202020204" pitchFamily="34" charset="0"/>
                <a:cs typeface="Arial" panose="020B0604020202020204" pitchFamily="34" charset="0"/>
              </a:defRPr>
            </a:lvl1pPr>
          </a:lstStyle>
          <a:p>
            <a:pPr lvl="0"/>
            <a:r>
              <a:rPr lang="en-US" dirty="0"/>
              <a:t>Transition Subtitle</a:t>
            </a:r>
          </a:p>
        </p:txBody>
      </p:sp>
    </p:spTree>
    <p:extLst>
      <p:ext uri="{BB962C8B-B14F-4D97-AF65-F5344CB8AC3E}">
        <p14:creationId xmlns:p14="http://schemas.microsoft.com/office/powerpoint/2010/main" val="17930202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954763" y="2737125"/>
            <a:ext cx="4625974" cy="2961660"/>
          </a:xfrm>
          <a:prstGeom prst="rect">
            <a:avLst/>
          </a:prstGeom>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5" name="Title 1">
            <a:extLst>
              <a:ext uri="{FF2B5EF4-FFF2-40B4-BE49-F238E27FC236}">
                <a16:creationId xmlns:a16="http://schemas.microsoft.com/office/drawing/2014/main" id="{92BD9DDB-A09A-4508-8684-E4BD4F1A45F3}"/>
              </a:ext>
            </a:extLst>
          </p:cNvPr>
          <p:cNvSpPr>
            <a:spLocks noGrp="1"/>
          </p:cNvSpPr>
          <p:nvPr>
            <p:ph type="title" hasCustomPrompt="1"/>
          </p:nvPr>
        </p:nvSpPr>
        <p:spPr>
          <a:xfrm>
            <a:off x="518160" y="474854"/>
            <a:ext cx="10515600" cy="836572"/>
          </a:xfrm>
          <a:prstGeom prst="rect">
            <a:avLst/>
          </a:prstGeom>
        </p:spPr>
        <p:txBody>
          <a:bodyPr/>
          <a:lstStyle>
            <a:lvl1pPr>
              <a:defRPr sz="4000" b="0">
                <a:solidFill>
                  <a:schemeClr val="accent1"/>
                </a:solidFill>
                <a:latin typeface="Century Gothic" panose="020B0502020202020204" pitchFamily="34" charset="0"/>
                <a:cs typeface="Arial" panose="020B0604020202020204" pitchFamily="34" charset="0"/>
              </a:defRPr>
            </a:lvl1pPr>
          </a:lstStyle>
          <a:p>
            <a:r>
              <a:rPr lang="en-US" dirty="0"/>
              <a:t>Click to Edit Master Title Slide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FontTx/>
              <a:buNone/>
              <a:defRPr sz="1800" baseline="0">
                <a:solidFill>
                  <a:schemeClr val="tx2"/>
                </a:solidFill>
                <a:latin typeface="Arial" panose="020B0604020202020204" pitchFamily="34" charset="0"/>
                <a:cs typeface="Arial" panose="020B0604020202020204" pitchFamily="34" charset="0"/>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enter text.</a:t>
            </a:r>
          </a:p>
        </p:txBody>
      </p:sp>
    </p:spTree>
    <p:extLst>
      <p:ext uri="{BB962C8B-B14F-4D97-AF65-F5344CB8AC3E}">
        <p14:creationId xmlns:p14="http://schemas.microsoft.com/office/powerpoint/2010/main" val="3153474224"/>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ulleted Text with Header">
    <p:spTree>
      <p:nvGrpSpPr>
        <p:cNvPr id="1" name=""/>
        <p:cNvGrpSpPr/>
        <p:nvPr/>
      </p:nvGrpSpPr>
      <p:grpSpPr>
        <a:xfrm>
          <a:off x="0" y="0"/>
          <a:ext cx="0" cy="0"/>
          <a:chOff x="0" y="0"/>
          <a:chExt cx="0" cy="0"/>
        </a:xfrm>
      </p:grpSpPr>
      <p:sp>
        <p:nvSpPr>
          <p:cNvPr id="10" name="Text Placeholder 12"/>
          <p:cNvSpPr>
            <a:spLocks noGrp="1"/>
          </p:cNvSpPr>
          <p:nvPr>
            <p:ph type="body" sz="quarter" idx="11" hasCustomPrompt="1"/>
          </p:nvPr>
        </p:nvSpPr>
        <p:spPr>
          <a:xfrm>
            <a:off x="7068170" y="2737125"/>
            <a:ext cx="4625974" cy="2961660"/>
          </a:xfrm>
          <a:prstGeom prst="rect">
            <a:avLst/>
          </a:prstGeom>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5" name="Title 1">
            <a:extLst>
              <a:ext uri="{FF2B5EF4-FFF2-40B4-BE49-F238E27FC236}">
                <a16:creationId xmlns:a16="http://schemas.microsoft.com/office/drawing/2014/main" id="{817302EB-4139-484D-A2C3-7376F118F14B}"/>
              </a:ext>
            </a:extLst>
          </p:cNvPr>
          <p:cNvSpPr>
            <a:spLocks noGrp="1"/>
          </p:cNvSpPr>
          <p:nvPr>
            <p:ph type="title" hasCustomPrompt="1"/>
          </p:nvPr>
        </p:nvSpPr>
        <p:spPr>
          <a:xfrm>
            <a:off x="518160" y="474853"/>
            <a:ext cx="10515600" cy="1325563"/>
          </a:xfrm>
          <a:prstGeom prst="rect">
            <a:avLst/>
          </a:prstGeom>
        </p:spPr>
        <p:txBody>
          <a:bodyPr/>
          <a:lstStyle>
            <a:lvl1pPr>
              <a:defRPr sz="4000" b="0">
                <a:solidFill>
                  <a:schemeClr val="accent1"/>
                </a:solidFill>
                <a:latin typeface="Century Gothic" panose="020B0502020202020204" pitchFamily="34" charset="0"/>
                <a:cs typeface="Arial" panose="020B0604020202020204" pitchFamily="34" charset="0"/>
              </a:defRPr>
            </a:lvl1pPr>
          </a:lstStyle>
          <a:p>
            <a:r>
              <a:rPr lang="en-US" dirty="0"/>
              <a:t>Click to Edit Master Title Slide</a:t>
            </a:r>
          </a:p>
        </p:txBody>
      </p:sp>
      <p:sp>
        <p:nvSpPr>
          <p:cNvPr id="11" name="Content Placeholder 12"/>
          <p:cNvSpPr>
            <a:spLocks noGrp="1"/>
          </p:cNvSpPr>
          <p:nvPr>
            <p:ph sz="quarter" idx="12" hasCustomPrompt="1"/>
          </p:nvPr>
        </p:nvSpPr>
        <p:spPr>
          <a:xfrm>
            <a:off x="533399" y="1311425"/>
            <a:ext cx="6096000" cy="4387360"/>
          </a:xfrm>
          <a:prstGeom prst="rect">
            <a:avLst/>
          </a:prstGeom>
        </p:spPr>
        <p:txBody>
          <a:bodyPr/>
          <a:lstStyle>
            <a:lvl1pPr marL="285750" indent="-285750">
              <a:buFont typeface="Arial" panose="020B0604020202020204" pitchFamily="34" charset="0"/>
              <a:buChar char="•"/>
              <a:defRPr sz="1800" baseline="0">
                <a:solidFill>
                  <a:schemeClr val="tx2"/>
                </a:solidFill>
                <a:latin typeface="Arial" panose="020B0604020202020204" pitchFamily="34" charset="0"/>
                <a:cs typeface="Arial" panose="020B0604020202020204" pitchFamily="34" charset="0"/>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lvl7pPr>
            <a:lvl8pPr>
              <a:defRPr sz="1400"/>
            </a:lvl8pPr>
            <a:lvl9pPr marL="3657600" indent="0">
              <a:buNone/>
              <a:defRPr/>
            </a:lvl9pPr>
          </a:lstStyle>
          <a:p>
            <a:pPr lvl="0"/>
            <a:r>
              <a:rPr lang="en-US" dirty="0"/>
              <a:t>Click to enter bulleted text.</a:t>
            </a:r>
          </a:p>
        </p:txBody>
      </p:sp>
    </p:spTree>
    <p:extLst>
      <p:ext uri="{BB962C8B-B14F-4D97-AF65-F5344CB8AC3E}">
        <p14:creationId xmlns:p14="http://schemas.microsoft.com/office/powerpoint/2010/main" val="1796681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F5360-D86F-8643-8434-0AD1621830D6}"/>
              </a:ext>
            </a:extLst>
          </p:cNvPr>
          <p:cNvPicPr>
            <a:picLocks noChangeAspect="1"/>
          </p:cNvPicPr>
          <p:nvPr userDrawn="1"/>
        </p:nvPicPr>
        <p:blipFill rotWithShape="1">
          <a:blip r:embed="rId2" cstate="screen">
            <a:alphaModFix amt="15000"/>
            <a:extLst>
              <a:ext uri="{28A0092B-C50C-407E-A947-70E740481C1C}">
                <a14:useLocalDpi xmlns:a14="http://schemas.microsoft.com/office/drawing/2010/main"/>
              </a:ext>
            </a:extLst>
          </a:blip>
          <a:srcRect/>
          <a:stretch/>
        </p:blipFill>
        <p:spPr>
          <a:xfrm>
            <a:off x="3903406" y="1"/>
            <a:ext cx="8288595" cy="6858000"/>
          </a:xfrm>
          <a:prstGeom prst="rect">
            <a:avLst/>
          </a:prstGeom>
        </p:spPr>
      </p:pic>
      <p:pic>
        <p:nvPicPr>
          <p:cNvPr id="4" name="Picture 3">
            <a:extLst>
              <a:ext uri="{FF2B5EF4-FFF2-40B4-BE49-F238E27FC236}">
                <a16:creationId xmlns:a16="http://schemas.microsoft.com/office/drawing/2014/main" id="{6145E7ED-9B35-624C-8E3C-4595BF037D71}"/>
              </a:ext>
            </a:extLst>
          </p:cNvPr>
          <p:cNvPicPr>
            <a:picLocks noChangeAspect="1"/>
          </p:cNvPicPr>
          <p:nvPr userDrawn="1"/>
        </p:nvPicPr>
        <p:blipFill>
          <a:blip r:embed="rId3"/>
          <a:stretch>
            <a:fillRect/>
          </a:stretch>
        </p:blipFill>
        <p:spPr>
          <a:xfrm>
            <a:off x="2089118" y="2382826"/>
            <a:ext cx="8129417" cy="1947672"/>
          </a:xfrm>
          <a:prstGeom prst="rect">
            <a:avLst/>
          </a:prstGeom>
        </p:spPr>
      </p:pic>
    </p:spTree>
    <p:extLst>
      <p:ext uri="{BB962C8B-B14F-4D97-AF65-F5344CB8AC3E}">
        <p14:creationId xmlns:p14="http://schemas.microsoft.com/office/powerpoint/2010/main" val="4394262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E4B1BA-C3F0-C44D-87BA-BBBF4B2FB5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98727" cy="6858000"/>
          </a:xfrm>
          <a:prstGeom prst="rect">
            <a:avLst/>
          </a:prstGeom>
        </p:spPr>
      </p:pic>
    </p:spTree>
    <p:extLst>
      <p:ext uri="{BB962C8B-B14F-4D97-AF65-F5344CB8AC3E}">
        <p14:creationId xmlns:p14="http://schemas.microsoft.com/office/powerpoint/2010/main" val="13302777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Text with Header">
    <p:spTree>
      <p:nvGrpSpPr>
        <p:cNvPr id="1" name=""/>
        <p:cNvGrpSpPr/>
        <p:nvPr/>
      </p:nvGrpSpPr>
      <p:grpSpPr>
        <a:xfrm>
          <a:off x="0" y="0"/>
          <a:ext cx="0" cy="0"/>
          <a:chOff x="0" y="0"/>
          <a:chExt cx="0" cy="0"/>
        </a:xfrm>
      </p:grpSpPr>
      <p:sp>
        <p:nvSpPr>
          <p:cNvPr id="3" name="Rectangle 2"/>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9"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13" name="Content Placeholder 12"/>
          <p:cNvSpPr>
            <a:spLocks noGrp="1"/>
          </p:cNvSpPr>
          <p:nvPr>
            <p:ph sz="quarter" idx="12" hasCustomPrompt="1"/>
          </p:nvPr>
        </p:nvSpPr>
        <p:spPr>
          <a:xfrm>
            <a:off x="533398" y="1311425"/>
            <a:ext cx="10887975" cy="4387360"/>
          </a:xfrm>
          <a:prstGeom prst="rect">
            <a:avLst/>
          </a:prstGeom>
        </p:spPr>
        <p:txBody>
          <a:bodyPr/>
          <a:lstStyle>
            <a:lvl1pPr marL="285750" indent="-285750">
              <a:buFont typeface="Arial" panose="020B0604020202020204" pitchFamily="34" charset="0"/>
              <a:buChar char="•"/>
              <a:defRPr sz="1800" baseline="0">
                <a:solidFill>
                  <a:srgbClr val="63666A"/>
                </a:solidFill>
                <a:latin typeface="+mn-lt"/>
              </a:defRPr>
            </a:lvl1pPr>
          </a:lstStyle>
          <a:p>
            <a:pPr lvl="0"/>
            <a:r>
              <a:rPr lang="en-US" dirty="0"/>
              <a:t>Click to enter text.</a:t>
            </a:r>
          </a:p>
        </p:txBody>
      </p:sp>
      <p:sp>
        <p:nvSpPr>
          <p:cNvPr id="14" name="Text Placeholder 8"/>
          <p:cNvSpPr>
            <a:spLocks noGrp="1"/>
          </p:cNvSpPr>
          <p:nvPr>
            <p:ph type="body" sz="quarter" idx="13" hasCustomPrompt="1"/>
          </p:nvPr>
        </p:nvSpPr>
        <p:spPr>
          <a:xfrm>
            <a:off x="118693" y="6366995"/>
            <a:ext cx="4193946" cy="393741"/>
          </a:xfrm>
          <a:prstGeom prst="rect">
            <a:avLst/>
          </a:prstGeom>
        </p:spPr>
        <p:txBody>
          <a:bodyPr anchor="ctr"/>
          <a:lstStyle>
            <a:lvl1pPr marL="0" indent="0">
              <a:buNone/>
              <a:defRPr sz="1200">
                <a:solidFill>
                  <a:schemeClr val="bg1"/>
                </a:solidFill>
                <a:latin typeface="+mn-lt"/>
              </a:defRPr>
            </a:lvl1pPr>
          </a:lstStyle>
          <a:p>
            <a:pPr lvl="0"/>
            <a:r>
              <a:rPr lang="en-US" dirty="0"/>
              <a:t>CLICK TO EDIT FOOTER</a:t>
            </a:r>
          </a:p>
        </p:txBody>
      </p:sp>
      <p:sp>
        <p:nvSpPr>
          <p:cNvPr id="8"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DOCUMENT PROTECTION GOES HERE</a:t>
            </a:r>
          </a:p>
        </p:txBody>
      </p:sp>
    </p:spTree>
    <p:extLst>
      <p:ext uri="{BB962C8B-B14F-4D97-AF65-F5344CB8AC3E}">
        <p14:creationId xmlns:p14="http://schemas.microsoft.com/office/powerpoint/2010/main" val="91153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emf"/><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emf"/><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image" Target="../media/image12.png"/><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theme" Target="../theme/theme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8" Type="http://schemas.openxmlformats.org/officeDocument/2006/relationships/slideLayout" Target="../slideLayouts/slideLayout71.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image" Target="../media/image13.emf"/><Relationship Id="rId20" Type="http://schemas.openxmlformats.org/officeDocument/2006/relationships/slideLayout" Target="../slideLayouts/slideLayout83.xml"/><Relationship Id="rId41"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2"/>
          </p:nvPr>
        </p:nvSpPr>
        <p:spPr>
          <a:xfrm>
            <a:off x="609600" y="6019801"/>
            <a:ext cx="10972800" cy="701675"/>
          </a:xfrm>
          <a:prstGeom prst="rect">
            <a:avLst/>
          </a:prstGeom>
        </p:spPr>
        <p:txBody>
          <a:bodyPr vert="horz" wrap="square" lIns="91440" tIns="45720" rIns="91440" bIns="45720" numCol="1" anchor="ctr" anchorCtr="0" compatLnSpc="1">
            <a:prstTxWarp prst="textNoShape">
              <a:avLst/>
            </a:prstTxWarp>
          </a:bodyPr>
          <a:lstStyle>
            <a:lvl1pPr>
              <a:defRPr sz="800">
                <a:solidFill>
                  <a:srgbClr val="FFFFFF"/>
                </a:solidFill>
                <a:latin typeface="Calibri" pitchFamily="-111" charset="0"/>
                <a:ea typeface="ＭＳ Ｐゴシック" pitchFamily="-109" charset="-128"/>
              </a:defRPr>
            </a:lvl1pPr>
          </a:lstStyle>
          <a:p>
            <a:pPr>
              <a:defRPr/>
            </a:pPr>
            <a:fld id="{855F3D42-84B7-4B66-8451-509CFA9F7258}" type="datetime1">
              <a:rPr lang="en-US"/>
              <a:pPr>
                <a:defRPr/>
              </a:pPr>
              <a:t>7/26/2023</a:t>
            </a:fld>
            <a:endParaRPr lang="da-DK"/>
          </a:p>
        </p:txBody>
      </p:sp>
      <p:sp>
        <p:nvSpPr>
          <p:cNvPr id="5" name="Pladsholder til sidefod 4"/>
          <p:cNvSpPr>
            <a:spLocks noGrp="1"/>
          </p:cNvSpPr>
          <p:nvPr>
            <p:ph type="ftr" sz="quarter" idx="3"/>
          </p:nvPr>
        </p:nvSpPr>
        <p:spPr>
          <a:xfrm>
            <a:off x="609600" y="6019801"/>
            <a:ext cx="10972800" cy="70167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FFFFFF"/>
                </a:solidFill>
                <a:latin typeface="Calibri" pitchFamily="-111" charset="0"/>
                <a:ea typeface="ＭＳ Ｐゴシック" pitchFamily="-109" charset="-128"/>
              </a:defRPr>
            </a:lvl1pPr>
          </a:lstStyle>
          <a:p>
            <a:pPr>
              <a:defRPr/>
            </a:pPr>
            <a:r>
              <a:rPr lang="en-US"/>
              <a:t>S. Reza 7-5426</a:t>
            </a:r>
          </a:p>
        </p:txBody>
      </p:sp>
      <p:sp>
        <p:nvSpPr>
          <p:cNvPr id="6" name="Pladsholder til diasnummer 5"/>
          <p:cNvSpPr>
            <a:spLocks noGrp="1"/>
          </p:cNvSpPr>
          <p:nvPr>
            <p:ph type="sldNum" sz="quarter" idx="4"/>
          </p:nvPr>
        </p:nvSpPr>
        <p:spPr>
          <a:xfrm>
            <a:off x="609600" y="6019801"/>
            <a:ext cx="10972800" cy="70167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FFFFFF"/>
                </a:solidFill>
                <a:latin typeface="Calibri" panose="020F0502020204030204" pitchFamily="34" charset="0"/>
              </a:defRPr>
            </a:lvl1pPr>
          </a:lstStyle>
          <a:p>
            <a:fld id="{B2E68F7B-C42F-448E-AE30-AF722FA36909}" type="slidenum">
              <a:rPr lang="da-DK" altLang="en-US"/>
              <a:pPr/>
              <a:t>‹#›</a:t>
            </a:fld>
            <a:endParaRPr lang="da-DK" alt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0" name="Pladsholder til titel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en-US"/>
              <a:t>Klik for at redigere titeltypografi i masteren</a:t>
            </a:r>
          </a:p>
        </p:txBody>
      </p:sp>
      <p:sp>
        <p:nvSpPr>
          <p:cNvPr id="2051" name="Pladsholder til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a:t>Klik for at redigere typografi i masteren</a:t>
            </a:r>
          </a:p>
          <a:p>
            <a:pPr lvl="1"/>
            <a:r>
              <a:rPr lang="da-DK" altLang="en-US"/>
              <a:t>Andet niveau</a:t>
            </a:r>
          </a:p>
          <a:p>
            <a:pPr lvl="2"/>
            <a:r>
              <a:rPr lang="da-DK" altLang="en-US"/>
              <a:t>Tredje niveau</a:t>
            </a:r>
          </a:p>
          <a:p>
            <a:pPr lvl="3"/>
            <a:r>
              <a:rPr lang="da-DK" altLang="en-US"/>
              <a:t>Fjerde niveau</a:t>
            </a:r>
          </a:p>
          <a:p>
            <a:pPr lvl="4"/>
            <a:r>
              <a:rPr lang="da-DK" altLang="en-US"/>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09" charset="-128"/>
              </a:defRPr>
            </a:lvl1pPr>
          </a:lstStyle>
          <a:p>
            <a:pPr>
              <a:defRPr/>
            </a:pPr>
            <a:fld id="{0DF4A8E8-DE40-4E60-AE88-BD9E92A63EBF}" type="datetime1">
              <a:rPr lang="en-US"/>
              <a:pPr>
                <a:defRPr/>
              </a:pPr>
              <a:t>7/26/2023</a:t>
            </a:fld>
            <a:endParaRPr lang="da-DK"/>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pitchFamily="-109" charset="-128"/>
              </a:defRPr>
            </a:lvl1pPr>
          </a:lstStyle>
          <a:p>
            <a:pPr>
              <a:defRPr/>
            </a:pPr>
            <a:r>
              <a:rPr lang="en-US"/>
              <a:t>S. Reza 7-5426</a:t>
            </a:r>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27DE69A-476A-4F8A-9251-7EAFA1F16B36}" type="slidenum">
              <a:rPr lang="da-DK" altLang="en-US"/>
              <a:pPr/>
              <a:t>‹#›</a:t>
            </a:fld>
            <a:endParaRPr lang="da-DK"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111"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111"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111"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11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911463" y="458991"/>
            <a:ext cx="8858589" cy="531812"/>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
        <p:nvSpPr>
          <p:cNvPr id="1029" name="Rectangle 5"/>
          <p:cNvSpPr>
            <a:spLocks noGrp="1" noChangeArrowheads="1"/>
          </p:cNvSpPr>
          <p:nvPr>
            <p:ph type="body" idx="1"/>
          </p:nvPr>
        </p:nvSpPr>
        <p:spPr bwMode="auto">
          <a:xfrm>
            <a:off x="911463" y="1304926"/>
            <a:ext cx="10356372" cy="1446550"/>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endParaRPr lang="en-US" dirty="0"/>
          </a:p>
          <a:p>
            <a:pPr lvl="4"/>
            <a:endParaRPr lang="en-US" dirty="0"/>
          </a:p>
        </p:txBody>
      </p:sp>
      <p:sp>
        <p:nvSpPr>
          <p:cNvPr id="9" name="Rectangle 2"/>
          <p:cNvSpPr>
            <a:spLocks noChangeArrowheads="1"/>
          </p:cNvSpPr>
          <p:nvPr/>
        </p:nvSpPr>
        <p:spPr bwMode="auto">
          <a:xfrm>
            <a:off x="11358346" y="6583363"/>
            <a:ext cx="83365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ctr" defTabSz="887258" eaLnBrk="0" fontAlgn="auto" latinLnBrk="0" hangingPunct="0">
              <a:lnSpc>
                <a:spcPct val="100000"/>
              </a:lnSpc>
              <a:spcBef>
                <a:spcPct val="50000"/>
              </a:spcBef>
              <a:spcAft>
                <a:spcPts val="0"/>
              </a:spcAft>
              <a:buClrTx/>
              <a:buSzTx/>
              <a:buFontTx/>
              <a:buNone/>
              <a:tabLst/>
              <a:defRPr/>
            </a:pPr>
            <a:fld id="{64656387-9EC9-2A48-B681-9EB8401986DC}" type="slidenum">
              <a:rPr kumimoji="0" lang="en-US" sz="600" b="0" i="0" u="none" strike="noStrike" kern="0" cap="none" spc="0" normalizeH="0" baseline="0" noProof="0">
                <a:ln>
                  <a:noFill/>
                </a:ln>
                <a:solidFill>
                  <a:srgbClr val="000000"/>
                </a:solidFill>
                <a:effectLst/>
                <a:uLnTx/>
                <a:uFillTx/>
                <a:latin typeface="Arial"/>
                <a:cs typeface="Arial"/>
              </a:rPr>
              <a:pPr marL="0" marR="0" lvl="0" indent="0" algn="ctr" defTabSz="887258" eaLnBrk="0" fontAlgn="auto" latinLnBrk="0" hangingPunct="0">
                <a:lnSpc>
                  <a:spcPct val="100000"/>
                </a:lnSpc>
                <a:spcBef>
                  <a:spcPct val="50000"/>
                </a:spcBef>
                <a:spcAft>
                  <a:spcPts val="0"/>
                </a:spcAft>
                <a:buClrTx/>
                <a:buSzTx/>
                <a:buFontTx/>
                <a:buNone/>
                <a:tabLst/>
                <a:defRPr/>
              </a:pPr>
              <a:t>‹#›</a:t>
            </a:fld>
            <a:endParaRPr kumimoji="0" lang="en-US" sz="600" b="0" i="0" u="none" strike="noStrike" kern="0" cap="none" spc="0" normalizeH="0" baseline="0" noProof="0" dirty="0">
              <a:ln>
                <a:noFill/>
              </a:ln>
              <a:solidFill>
                <a:srgbClr val="000000"/>
              </a:solidFill>
              <a:effectLst/>
              <a:uLnTx/>
              <a:uFillTx/>
              <a:latin typeface="Arial"/>
              <a:cs typeface="Arial"/>
            </a:endParaRPr>
          </a:p>
        </p:txBody>
      </p:sp>
      <p:pic>
        <p:nvPicPr>
          <p:cNvPr id="7" name="Picture 6"/>
          <p:cNvPicPr>
            <a:picLocks noChangeAspect="1"/>
          </p:cNvPicPr>
          <p:nvPr/>
        </p:nvPicPr>
        <p:blipFill>
          <a:blip r:embed="rId11"/>
          <a:stretch>
            <a:fillRect/>
          </a:stretch>
        </p:blipFill>
        <p:spPr>
          <a:xfrm>
            <a:off x="9819566" y="223981"/>
            <a:ext cx="1448269" cy="684276"/>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1779" y="6437461"/>
            <a:ext cx="1482617" cy="298261"/>
          </a:xfrm>
          <a:prstGeom prst="rect">
            <a:avLst/>
          </a:prstGeom>
        </p:spPr>
      </p:pic>
    </p:spTree>
    <p:extLst>
      <p:ext uri="{BB962C8B-B14F-4D97-AF65-F5344CB8AC3E}">
        <p14:creationId xmlns:p14="http://schemas.microsoft.com/office/powerpoint/2010/main" val="3522885827"/>
      </p:ext>
    </p:extLst>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sldNum="0" hdr="0" dt="0"/>
  <p:txStyles>
    <p:titleStyle>
      <a:lvl1pPr algn="l" defTabSz="887258" rtl="0" eaLnBrk="1" fontAlgn="base" hangingPunct="1">
        <a:lnSpc>
          <a:spcPct val="100000"/>
        </a:lnSpc>
        <a:spcBef>
          <a:spcPct val="0"/>
        </a:spcBef>
        <a:spcAft>
          <a:spcPct val="0"/>
        </a:spcAft>
        <a:defRPr sz="2400" b="1">
          <a:solidFill>
            <a:srgbClr val="002F6C"/>
          </a:solidFill>
          <a:effectLst/>
          <a:latin typeface="Arial"/>
          <a:ea typeface="ＭＳ Ｐゴシック" pitchFamily="-112" charset="-128"/>
          <a:cs typeface="Arial"/>
        </a:defRPr>
      </a:lvl1pPr>
      <a:lvl2pPr algn="l" defTabSz="887258"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258"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258"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258"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120" algn="l" defTabSz="887258"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240" algn="l" defTabSz="887258"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360" algn="l" defTabSz="887258"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480" algn="l" defTabSz="887258"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p:titleStyle>
    <p:bodyStyle>
      <a:lvl1pPr marL="222211" indent="-222211" algn="l" defTabSz="887258" rtl="0" eaLnBrk="1" fontAlgn="base" hangingPunct="1">
        <a:spcBef>
          <a:spcPts val="600"/>
        </a:spcBef>
        <a:spcAft>
          <a:spcPct val="0"/>
        </a:spcAft>
        <a:buSzPct val="100000"/>
        <a:buChar char="•"/>
        <a:defRPr sz="1800" b="1">
          <a:solidFill>
            <a:schemeClr val="bg2"/>
          </a:solidFill>
          <a:effectLst/>
          <a:latin typeface="Arial"/>
          <a:ea typeface="ＭＳ Ｐゴシック" pitchFamily="-112" charset="-128"/>
          <a:cs typeface="Arial"/>
        </a:defRPr>
      </a:lvl1pPr>
      <a:lvl2pPr marL="511085" indent="-279351" algn="l" defTabSz="887258" rtl="0" eaLnBrk="1" fontAlgn="base" hangingPunct="1">
        <a:spcBef>
          <a:spcPts val="600"/>
        </a:spcBef>
        <a:spcAft>
          <a:spcPct val="0"/>
        </a:spcAft>
        <a:buSzPct val="100000"/>
        <a:buChar char="–"/>
        <a:defRPr sz="1500" b="1">
          <a:solidFill>
            <a:schemeClr val="bg2"/>
          </a:solidFill>
          <a:effectLst/>
          <a:latin typeface="Arial"/>
          <a:ea typeface="ＭＳ Ｐゴシック" pitchFamily="-112" charset="-128"/>
          <a:cs typeface="Arial"/>
        </a:defRPr>
      </a:lvl2pPr>
      <a:lvl3pPr marL="744408" indent="-233322" algn="l" defTabSz="887258" rtl="0" eaLnBrk="1" fontAlgn="base" hangingPunct="1">
        <a:spcBef>
          <a:spcPts val="600"/>
        </a:spcBef>
        <a:spcAft>
          <a:spcPct val="0"/>
        </a:spcAft>
        <a:buSzPct val="80000"/>
        <a:buChar char="•"/>
        <a:defRPr sz="1500" b="1">
          <a:solidFill>
            <a:schemeClr val="bg2"/>
          </a:solidFill>
          <a:effectLst/>
          <a:latin typeface="Arial"/>
          <a:ea typeface="ＭＳ Ｐゴシック" pitchFamily="-112" charset="-128"/>
          <a:cs typeface="Arial"/>
        </a:defRPr>
      </a:lvl3pPr>
      <a:lvl4pPr marL="914240" indent="-169833" algn="l" defTabSz="887258" rtl="0" eaLnBrk="1" fontAlgn="base" hangingPunct="1">
        <a:spcBef>
          <a:spcPct val="20000"/>
        </a:spcBef>
        <a:spcAft>
          <a:spcPct val="0"/>
        </a:spcAft>
        <a:buSzPct val="80000"/>
        <a:buFont typeface="Arial" pitchFamily="34" charset="0"/>
        <a:buChar char="–"/>
        <a:defRPr sz="1500" b="1">
          <a:solidFill>
            <a:schemeClr val="bg2"/>
          </a:solidFill>
          <a:effectLst/>
          <a:latin typeface="Arial"/>
          <a:ea typeface="ＭＳ Ｐゴシック" pitchFamily="-112" charset="-128"/>
          <a:cs typeface="Arial"/>
        </a:defRPr>
      </a:lvl4pPr>
      <a:lvl5pPr marL="1145975" indent="-177769" algn="l" defTabSz="887258" rtl="0" eaLnBrk="1" fontAlgn="base" hangingPunct="1">
        <a:spcBef>
          <a:spcPct val="20000"/>
        </a:spcBef>
        <a:spcAft>
          <a:spcPct val="0"/>
        </a:spcAft>
        <a:buSzPct val="80000"/>
        <a:buFont typeface="Arial" pitchFamily="34" charset="0"/>
        <a:buChar char="•"/>
        <a:defRPr sz="1500" b="1">
          <a:solidFill>
            <a:schemeClr val="bg2"/>
          </a:solidFill>
          <a:effectLst/>
          <a:latin typeface="Arial"/>
          <a:ea typeface="ＭＳ Ｐゴシック" pitchFamily="-112" charset="-128"/>
          <a:cs typeface="Arial"/>
        </a:defRPr>
      </a:lvl5pPr>
      <a:lvl6pPr marL="2450671" indent="-222211" algn="l" defTabSz="887258" rtl="0" eaLnBrk="1" fontAlgn="base" hangingPunct="1">
        <a:spcBef>
          <a:spcPct val="20000"/>
        </a:spcBef>
        <a:spcAft>
          <a:spcPct val="0"/>
        </a:spcAft>
        <a:buChar char="»"/>
        <a:defRPr sz="2025" b="1">
          <a:solidFill>
            <a:srgbClr val="FAFD00"/>
          </a:solidFill>
          <a:effectLst>
            <a:outerShdw blurRad="38100" dist="38100" dir="2700000" algn="tl">
              <a:srgbClr val="000000"/>
            </a:outerShdw>
          </a:effectLst>
          <a:latin typeface="+mn-lt"/>
          <a:ea typeface="ＭＳ Ｐゴシック" pitchFamily="-112" charset="-128"/>
        </a:defRPr>
      </a:lvl6pPr>
      <a:lvl7pPr marL="2907791" indent="-222211" algn="l" defTabSz="887258" rtl="0" eaLnBrk="1" fontAlgn="base" hangingPunct="1">
        <a:spcBef>
          <a:spcPct val="20000"/>
        </a:spcBef>
        <a:spcAft>
          <a:spcPct val="0"/>
        </a:spcAft>
        <a:buChar char="»"/>
        <a:defRPr sz="2025" b="1">
          <a:solidFill>
            <a:srgbClr val="FAFD00"/>
          </a:solidFill>
          <a:effectLst>
            <a:outerShdw blurRad="38100" dist="38100" dir="2700000" algn="tl">
              <a:srgbClr val="000000"/>
            </a:outerShdw>
          </a:effectLst>
          <a:latin typeface="+mn-lt"/>
          <a:ea typeface="ＭＳ Ｐゴシック" pitchFamily="-112" charset="-128"/>
        </a:defRPr>
      </a:lvl7pPr>
      <a:lvl8pPr marL="3364911" indent="-222211" algn="l" defTabSz="887258" rtl="0" eaLnBrk="1" fontAlgn="base" hangingPunct="1">
        <a:spcBef>
          <a:spcPct val="20000"/>
        </a:spcBef>
        <a:spcAft>
          <a:spcPct val="0"/>
        </a:spcAft>
        <a:buChar char="»"/>
        <a:defRPr sz="2025" b="1">
          <a:solidFill>
            <a:srgbClr val="FAFD00"/>
          </a:solidFill>
          <a:effectLst>
            <a:outerShdw blurRad="38100" dist="38100" dir="2700000" algn="tl">
              <a:srgbClr val="000000"/>
            </a:outerShdw>
          </a:effectLst>
          <a:latin typeface="+mn-lt"/>
          <a:ea typeface="ＭＳ Ｐゴシック" pitchFamily="-112" charset="-128"/>
        </a:defRPr>
      </a:lvl8pPr>
      <a:lvl9pPr marL="3822031" indent="-222211" algn="l" defTabSz="887258" rtl="0" eaLnBrk="1" fontAlgn="base" hangingPunct="1">
        <a:spcBef>
          <a:spcPct val="20000"/>
        </a:spcBef>
        <a:spcAft>
          <a:spcPct val="0"/>
        </a:spcAft>
        <a:buChar char="»"/>
        <a:defRPr sz="2025"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0" algn="l" defTabSz="457120" rtl="0" eaLnBrk="1" latinLnBrk="0" hangingPunct="1">
        <a:defRPr sz="1800" kern="1200">
          <a:solidFill>
            <a:schemeClr val="tx1"/>
          </a:solidFill>
          <a:latin typeface="+mn-lt"/>
          <a:ea typeface="+mn-ea"/>
          <a:cs typeface="+mn-cs"/>
        </a:defRPr>
      </a:lvl3pPr>
      <a:lvl4pPr marL="1371360" algn="l" defTabSz="457120" rtl="0" eaLnBrk="1" latinLnBrk="0" hangingPunct="1">
        <a:defRPr sz="1800" kern="1200">
          <a:solidFill>
            <a:schemeClr val="tx1"/>
          </a:solidFill>
          <a:latin typeface="+mn-lt"/>
          <a:ea typeface="+mn-ea"/>
          <a:cs typeface="+mn-cs"/>
        </a:defRPr>
      </a:lvl4pPr>
      <a:lvl5pPr marL="1828480" algn="l" defTabSz="457120" rtl="0" eaLnBrk="1" latinLnBrk="0" hangingPunct="1">
        <a:defRPr sz="1800" kern="1200">
          <a:solidFill>
            <a:schemeClr val="tx1"/>
          </a:solidFill>
          <a:latin typeface="+mn-lt"/>
          <a:ea typeface="+mn-ea"/>
          <a:cs typeface="+mn-cs"/>
        </a:defRPr>
      </a:lvl5pPr>
      <a:lvl6pPr marL="2285600" algn="l" defTabSz="457120" rtl="0" eaLnBrk="1" latinLnBrk="0" hangingPunct="1">
        <a:defRPr sz="1800" kern="1200">
          <a:solidFill>
            <a:schemeClr val="tx1"/>
          </a:solidFill>
          <a:latin typeface="+mn-lt"/>
          <a:ea typeface="+mn-ea"/>
          <a:cs typeface="+mn-cs"/>
        </a:defRPr>
      </a:lvl6pPr>
      <a:lvl7pPr marL="2742720" algn="l" defTabSz="457120" rtl="0" eaLnBrk="1" latinLnBrk="0" hangingPunct="1">
        <a:defRPr sz="1800" kern="1200">
          <a:solidFill>
            <a:schemeClr val="tx1"/>
          </a:solidFill>
          <a:latin typeface="+mn-lt"/>
          <a:ea typeface="+mn-ea"/>
          <a:cs typeface="+mn-cs"/>
        </a:defRPr>
      </a:lvl7pPr>
      <a:lvl8pPr marL="3199840" algn="l" defTabSz="457120" rtl="0" eaLnBrk="1" latinLnBrk="0" hangingPunct="1">
        <a:defRPr sz="1800" kern="1200">
          <a:solidFill>
            <a:schemeClr val="tx1"/>
          </a:solidFill>
          <a:latin typeface="+mn-lt"/>
          <a:ea typeface="+mn-ea"/>
          <a:cs typeface="+mn-cs"/>
        </a:defRPr>
      </a:lvl8pPr>
      <a:lvl9pPr marL="3656960" algn="l" defTabSz="45712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911462" y="320451"/>
            <a:ext cx="8858589" cy="531812"/>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
        <p:nvSpPr>
          <p:cNvPr id="1029" name="Rectangle 5"/>
          <p:cNvSpPr>
            <a:spLocks noGrp="1" noChangeArrowheads="1"/>
          </p:cNvSpPr>
          <p:nvPr>
            <p:ph type="body" idx="1"/>
          </p:nvPr>
        </p:nvSpPr>
        <p:spPr bwMode="auto">
          <a:xfrm>
            <a:off x="911463" y="1304926"/>
            <a:ext cx="10356372" cy="2002600"/>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endParaRPr lang="en-US" dirty="0"/>
          </a:p>
          <a:p>
            <a:pPr lvl="4"/>
            <a:endParaRPr lang="en-US" dirty="0"/>
          </a:p>
        </p:txBody>
      </p:sp>
      <p:sp>
        <p:nvSpPr>
          <p:cNvPr id="9" name="Rectangle 2"/>
          <p:cNvSpPr>
            <a:spLocks noChangeArrowheads="1"/>
          </p:cNvSpPr>
          <p:nvPr/>
        </p:nvSpPr>
        <p:spPr bwMode="auto">
          <a:xfrm>
            <a:off x="11829523" y="6666488"/>
            <a:ext cx="274391"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spAutoFit/>
          </a:bodyPr>
          <a:lstStyle/>
          <a:p>
            <a:pPr algn="ctr" defTabSz="1183010" eaLnBrk="0" hangingPunct="0">
              <a:spcBef>
                <a:spcPct val="50000"/>
              </a:spcBef>
              <a:defRPr/>
            </a:pPr>
            <a:fld id="{64656387-9EC9-2A48-B681-9EB8401986DC}" type="slidenum">
              <a:rPr lang="en-US" sz="800" kern="0">
                <a:solidFill>
                  <a:srgbClr val="000000"/>
                </a:solidFill>
                <a:ea typeface="ＭＳ Ｐゴシック" pitchFamily="-112" charset="-128"/>
                <a:cs typeface="Arial"/>
              </a:rPr>
              <a:pPr algn="ctr" defTabSz="1183010" eaLnBrk="0" hangingPunct="0">
                <a:spcBef>
                  <a:spcPct val="50000"/>
                </a:spcBef>
                <a:defRPr/>
              </a:pPr>
              <a:t>‹#›</a:t>
            </a:fld>
            <a:endParaRPr lang="en-US" sz="800" kern="0" dirty="0">
              <a:solidFill>
                <a:srgbClr val="000000"/>
              </a:solidFill>
              <a:ea typeface="ＭＳ Ｐゴシック" pitchFamily="-112" charset="-128"/>
              <a:cs typeface="Arial"/>
            </a:endParaRPr>
          </a:p>
        </p:txBody>
      </p:sp>
      <p:sp>
        <p:nvSpPr>
          <p:cNvPr id="10" name="Footer Placeholder 3"/>
          <p:cNvSpPr txBox="1">
            <a:spLocks/>
          </p:cNvSpPr>
          <p:nvPr/>
        </p:nvSpPr>
        <p:spPr>
          <a:xfrm>
            <a:off x="3190877" y="6611502"/>
            <a:ext cx="5831418" cy="247651"/>
          </a:xfrm>
          <a:prstGeom prst="rect">
            <a:avLst/>
          </a:prstGeom>
        </p:spPr>
        <p:txBody>
          <a:bodyPr lIns="121899" tIns="60949" rIns="121899" bIns="60949" anchor="ctr"/>
          <a:lstStyle>
            <a:defPPr>
              <a:defRPr lang="en-US"/>
            </a:defPPr>
            <a:lvl1pPr algn="ctr" rtl="0" eaLnBrk="0" fontAlgn="base" hangingPunct="0">
              <a:spcBef>
                <a:spcPct val="0"/>
              </a:spcBef>
              <a:spcAft>
                <a:spcPct val="0"/>
              </a:spcAft>
              <a:defRPr sz="800" b="0" kern="1200" cap="all">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2pPr>
            <a:lvl3pPr marL="9144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3pPr>
            <a:lvl4pPr marL="13716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4pPr>
            <a:lvl5pPr marL="18288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5pPr>
            <a:lvl6pPr marL="2286000" algn="l" defTabSz="914400" rtl="0" eaLnBrk="1" latinLnBrk="0" hangingPunct="1">
              <a:defRPr sz="2000" b="1" kern="1200">
                <a:solidFill>
                  <a:srgbClr val="FAFD00"/>
                </a:solidFill>
                <a:latin typeface="Arial" charset="0"/>
                <a:ea typeface="ＭＳ Ｐゴシック" pitchFamily="-112" charset="-128"/>
                <a:cs typeface="+mn-cs"/>
              </a:defRPr>
            </a:lvl6pPr>
            <a:lvl7pPr marL="2743200" algn="l" defTabSz="914400" rtl="0" eaLnBrk="1" latinLnBrk="0" hangingPunct="1">
              <a:defRPr sz="2000" b="1" kern="1200">
                <a:solidFill>
                  <a:srgbClr val="FAFD00"/>
                </a:solidFill>
                <a:latin typeface="Arial" charset="0"/>
                <a:ea typeface="ＭＳ Ｐゴシック" pitchFamily="-112" charset="-128"/>
                <a:cs typeface="+mn-cs"/>
              </a:defRPr>
            </a:lvl7pPr>
            <a:lvl8pPr marL="3200400" algn="l" defTabSz="914400" rtl="0" eaLnBrk="1" latinLnBrk="0" hangingPunct="1">
              <a:defRPr sz="2000" b="1" kern="1200">
                <a:solidFill>
                  <a:srgbClr val="FAFD00"/>
                </a:solidFill>
                <a:latin typeface="Arial" charset="0"/>
                <a:ea typeface="ＭＳ Ｐゴシック" pitchFamily="-112" charset="-128"/>
                <a:cs typeface="+mn-cs"/>
              </a:defRPr>
            </a:lvl8pPr>
            <a:lvl9pPr marL="3657600" algn="l" defTabSz="914400" rtl="0" eaLnBrk="1" latinLnBrk="0" hangingPunct="1">
              <a:defRPr sz="2000" b="1" kern="1200">
                <a:solidFill>
                  <a:srgbClr val="FAFD00"/>
                </a:solidFill>
                <a:latin typeface="Arial" charset="0"/>
                <a:ea typeface="ＭＳ Ｐゴシック" pitchFamily="-112" charset="-128"/>
                <a:cs typeface="+mn-cs"/>
              </a:defRPr>
            </a:lvl9pPr>
          </a:lstStyle>
          <a:p>
            <a:r>
              <a:rPr lang="en-US" sz="800" dirty="0">
                <a:solidFill>
                  <a:srgbClr val="000000"/>
                </a:solidFill>
                <a:latin typeface="Arial"/>
                <a:cs typeface="Arial"/>
              </a:rPr>
              <a:t>Lockheed Martin Proprietary information</a:t>
            </a:r>
          </a:p>
        </p:txBody>
      </p:sp>
      <p:pic>
        <p:nvPicPr>
          <p:cNvPr id="7" name="Picture 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678758" y="131621"/>
            <a:ext cx="1354729" cy="640080"/>
          </a:xfrm>
          <a:prstGeom prst="rect">
            <a:avLst/>
          </a:prstGeom>
        </p:spPr>
      </p:pic>
    </p:spTree>
    <p:extLst>
      <p:ext uri="{BB962C8B-B14F-4D97-AF65-F5344CB8AC3E}">
        <p14:creationId xmlns:p14="http://schemas.microsoft.com/office/powerpoint/2010/main" val="377488130"/>
      </p:ext>
    </p:extLst>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fade/>
  </p:transition>
  <p:hf sldNum="0" hdr="0" dt="0"/>
  <p:txStyles>
    <p:titleStyle>
      <a:lvl1pPr algn="l" defTabSz="1183010" rtl="0" eaLnBrk="1" fontAlgn="base" hangingPunct="1">
        <a:lnSpc>
          <a:spcPct val="100000"/>
        </a:lnSpc>
        <a:spcBef>
          <a:spcPct val="0"/>
        </a:spcBef>
        <a:spcAft>
          <a:spcPct val="0"/>
        </a:spcAft>
        <a:defRPr sz="3200" b="1">
          <a:solidFill>
            <a:srgbClr val="002F6C"/>
          </a:solidFill>
          <a:effectLst/>
          <a:latin typeface="Arial"/>
          <a:ea typeface="ＭＳ Ｐゴシック" pitchFamily="-112" charset="-128"/>
          <a:cs typeface="Arial"/>
        </a:defRPr>
      </a:lvl1pPr>
      <a:lvl2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609493"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6pPr>
      <a:lvl7pPr marL="1218987"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7pPr>
      <a:lvl8pPr marL="1828480"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8pPr>
      <a:lvl9pPr marL="2437973"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9pPr>
    </p:titleStyle>
    <p:bodyStyle>
      <a:lvl1pPr marL="296281" indent="-296281" algn="l" defTabSz="1183010" rtl="0" eaLnBrk="1" fontAlgn="base" hangingPunct="1">
        <a:spcBef>
          <a:spcPts val="800"/>
        </a:spcBef>
        <a:spcAft>
          <a:spcPct val="0"/>
        </a:spcAft>
        <a:buSzPct val="100000"/>
        <a:buChar char="•"/>
        <a:defRPr sz="2400" b="1">
          <a:solidFill>
            <a:schemeClr val="bg2"/>
          </a:solidFill>
          <a:effectLst/>
          <a:latin typeface="Arial"/>
          <a:ea typeface="ＭＳ Ｐゴシック" pitchFamily="-112" charset="-128"/>
          <a:cs typeface="Arial"/>
        </a:defRPr>
      </a:lvl1pPr>
      <a:lvl2pPr marL="681447" indent="-372468" algn="l" defTabSz="1183010" rtl="0" eaLnBrk="1" fontAlgn="base" hangingPunct="1">
        <a:spcBef>
          <a:spcPts val="800"/>
        </a:spcBef>
        <a:spcAft>
          <a:spcPct val="0"/>
        </a:spcAft>
        <a:buSzPct val="100000"/>
        <a:buChar char="–"/>
        <a:defRPr sz="2000" b="1">
          <a:solidFill>
            <a:schemeClr val="bg2"/>
          </a:solidFill>
          <a:effectLst/>
          <a:latin typeface="Arial"/>
          <a:ea typeface="ＭＳ Ｐゴシック" pitchFamily="-112" charset="-128"/>
          <a:cs typeface="Arial"/>
        </a:defRPr>
      </a:lvl2pPr>
      <a:lvl3pPr marL="992544" indent="-311096" algn="l" defTabSz="1183010" rtl="0" eaLnBrk="1" fontAlgn="base" hangingPunct="1">
        <a:spcBef>
          <a:spcPts val="800"/>
        </a:spcBef>
        <a:spcAft>
          <a:spcPct val="0"/>
        </a:spcAft>
        <a:buSzPct val="80000"/>
        <a:buChar char="•"/>
        <a:defRPr sz="2000" b="1">
          <a:solidFill>
            <a:schemeClr val="bg2"/>
          </a:solidFill>
          <a:effectLst/>
          <a:latin typeface="Arial"/>
          <a:ea typeface="ＭＳ Ｐゴシック" pitchFamily="-112" charset="-128"/>
          <a:cs typeface="Arial"/>
        </a:defRPr>
      </a:lvl3pPr>
      <a:lvl4pPr marL="1218987" indent="-226444" algn="l" defTabSz="1183010" rtl="0" eaLnBrk="1" fontAlgn="base" hangingPunct="1">
        <a:spcBef>
          <a:spcPct val="20000"/>
        </a:spcBef>
        <a:spcAft>
          <a:spcPct val="0"/>
        </a:spcAft>
        <a:buSzPct val="80000"/>
        <a:buFont typeface="Arial" pitchFamily="34" charset="0"/>
        <a:buChar char="–"/>
        <a:defRPr sz="2000" b="1">
          <a:solidFill>
            <a:schemeClr val="bg2"/>
          </a:solidFill>
          <a:effectLst/>
          <a:latin typeface="Arial"/>
          <a:ea typeface="ＭＳ Ｐゴシック" pitchFamily="-112" charset="-128"/>
          <a:cs typeface="Arial"/>
        </a:defRPr>
      </a:lvl4pPr>
      <a:lvl5pPr marL="1527966" indent="-237025" algn="l" defTabSz="1183010" rtl="0" eaLnBrk="1" fontAlgn="base" hangingPunct="1">
        <a:spcBef>
          <a:spcPct val="20000"/>
        </a:spcBef>
        <a:spcAft>
          <a:spcPct val="0"/>
        </a:spcAft>
        <a:buSzPct val="80000"/>
        <a:buFont typeface="Arial" pitchFamily="34" charset="0"/>
        <a:buChar char="•"/>
        <a:defRPr sz="2000" b="1">
          <a:solidFill>
            <a:schemeClr val="bg2"/>
          </a:solidFill>
          <a:effectLst/>
          <a:latin typeface="Arial"/>
          <a:ea typeface="ＭＳ Ｐゴシック" pitchFamily="-112" charset="-128"/>
          <a:cs typeface="Arial"/>
        </a:defRPr>
      </a:lvl5pPr>
      <a:lvl6pPr marL="3267561"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6pPr>
      <a:lvl7pPr marL="3877055"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7pPr>
      <a:lvl8pPr marL="4486548"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8pPr>
      <a:lvl9pPr marL="5096041" indent="-296281" algn="l" defTabSz="1183010" rtl="0" eaLnBrk="1" fontAlgn="base" hangingPunct="1">
        <a:spcBef>
          <a:spcPct val="20000"/>
        </a:spcBef>
        <a:spcAft>
          <a:spcPct val="0"/>
        </a:spcAft>
        <a:buChar char="»"/>
        <a:defRPr sz="2700"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91524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84">
          <p15:clr>
            <a:srgbClr val="F26B43"/>
          </p15:clr>
        </p15:guide>
        <p15:guide id="3" pos="7296">
          <p15:clr>
            <a:srgbClr val="F26B43"/>
          </p15:clr>
        </p15:guide>
        <p15:guide id="4" orient="horz" pos="360">
          <p15:clr>
            <a:srgbClr val="F26B43"/>
          </p15:clr>
        </p15:guide>
        <p15:guide id="5" orient="horz" pos="2160">
          <p15:clr>
            <a:srgbClr val="F26B43"/>
          </p15:clr>
        </p15:guide>
        <p15:guide id="6" orient="horz" pos="3912">
          <p15:clr>
            <a:srgbClr val="F26B43"/>
          </p15:clr>
        </p15:guide>
        <p15:guide id="7" orient="horz" pos="415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313C51-420F-89BE-51E7-08C225554317}"/>
              </a:ext>
            </a:extLst>
          </p:cNvPr>
          <p:cNvGrpSpPr/>
          <p:nvPr userDrawn="1"/>
        </p:nvGrpSpPr>
        <p:grpSpPr>
          <a:xfrm>
            <a:off x="9133049" y="6372686"/>
            <a:ext cx="3058950" cy="485314"/>
            <a:chOff x="9133049" y="6372686"/>
            <a:chExt cx="3058950" cy="485314"/>
          </a:xfrm>
        </p:grpSpPr>
        <p:pic>
          <p:nvPicPr>
            <p:cNvPr id="3" name="Picture 2">
              <a:extLst>
                <a:ext uri="{FF2B5EF4-FFF2-40B4-BE49-F238E27FC236}">
                  <a16:creationId xmlns:a16="http://schemas.microsoft.com/office/drawing/2014/main" id="{A1D849B8-E2F8-5304-FA3D-1673662D1E80}"/>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9133049" y="6372686"/>
              <a:ext cx="3058950" cy="485314"/>
            </a:xfrm>
            <a:prstGeom prst="rect">
              <a:avLst/>
            </a:prstGeom>
          </p:spPr>
        </p:pic>
        <p:pic>
          <p:nvPicPr>
            <p:cNvPr id="4" name="Picture 3">
              <a:extLst>
                <a:ext uri="{FF2B5EF4-FFF2-40B4-BE49-F238E27FC236}">
                  <a16:creationId xmlns:a16="http://schemas.microsoft.com/office/drawing/2014/main" id="{8F8B1D9E-B198-65DF-708E-7F7177F88AC8}"/>
                </a:ext>
              </a:extLst>
            </p:cNvPr>
            <p:cNvPicPr>
              <a:picLocks noChangeAspect="1"/>
            </p:cNvPicPr>
            <p:nvPr/>
          </p:nvPicPr>
          <p:blipFill>
            <a:blip r:embed="rId46"/>
            <a:stretch>
              <a:fillRect/>
            </a:stretch>
          </p:blipFill>
          <p:spPr>
            <a:xfrm>
              <a:off x="9932126" y="6439118"/>
              <a:ext cx="2039112" cy="307971"/>
            </a:xfrm>
            <a:prstGeom prst="rect">
              <a:avLst/>
            </a:prstGeom>
          </p:spPr>
        </p:pic>
      </p:grpSp>
    </p:spTree>
    <p:extLst>
      <p:ext uri="{BB962C8B-B14F-4D97-AF65-F5344CB8AC3E}">
        <p14:creationId xmlns:p14="http://schemas.microsoft.com/office/powerpoint/2010/main" val="171681132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 id="2147483804" r:id="rId38"/>
    <p:sldLayoutId id="2147483805" r:id="rId39"/>
    <p:sldLayoutId id="2147483806" r:id="rId40"/>
    <p:sldLayoutId id="2147483807" r:id="rId41"/>
    <p:sldLayoutId id="2147483808" r:id="rId42"/>
    <p:sldLayoutId id="2147483809" r:id="rId4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84">
          <p15:clr>
            <a:srgbClr val="F26B43"/>
          </p15:clr>
        </p15:guide>
        <p15:guide id="3" pos="7296">
          <p15:clr>
            <a:srgbClr val="F26B43"/>
          </p15:clr>
        </p15:guide>
        <p15:guide id="4" orient="horz" pos="360">
          <p15:clr>
            <a:srgbClr val="F26B43"/>
          </p15:clr>
        </p15:guide>
        <p15:guide id="5" orient="horz" pos="2160">
          <p15:clr>
            <a:srgbClr val="F26B43"/>
          </p15:clr>
        </p15:guide>
        <p15:guide id="6" orient="horz" pos="3912">
          <p15:clr>
            <a:srgbClr val="F26B43"/>
          </p15:clr>
        </p15:guide>
        <p15:guide id="7" orient="horz" pos="41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png"/><Relationship Id="rId26" Type="http://schemas.microsoft.com/office/2007/relationships/hdphoto" Target="../media/hdphoto5.wdp"/><Relationship Id="rId39" Type="http://schemas.openxmlformats.org/officeDocument/2006/relationships/image" Target="../media/image53.png"/><Relationship Id="rId21" Type="http://schemas.microsoft.com/office/2007/relationships/hdphoto" Target="../media/hdphoto4.wdp"/><Relationship Id="rId34" Type="http://schemas.openxmlformats.org/officeDocument/2006/relationships/image" Target="../media/image50.png"/><Relationship Id="rId42" Type="http://schemas.openxmlformats.org/officeDocument/2006/relationships/image" Target="../media/image55.png"/><Relationship Id="rId47" Type="http://schemas.openxmlformats.org/officeDocument/2006/relationships/image" Target="../media/image58.png"/><Relationship Id="rId50" Type="http://schemas.openxmlformats.org/officeDocument/2006/relationships/image" Target="../media/image60.png"/><Relationship Id="rId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36.png"/><Relationship Id="rId29" Type="http://schemas.openxmlformats.org/officeDocument/2006/relationships/image" Target="../media/image47.png"/><Relationship Id="rId11" Type="http://schemas.microsoft.com/office/2007/relationships/hdphoto" Target="../media/hdphoto3.wdp"/><Relationship Id="rId24" Type="http://schemas.openxmlformats.org/officeDocument/2006/relationships/image" Target="../media/image43.png"/><Relationship Id="rId32" Type="http://schemas.openxmlformats.org/officeDocument/2006/relationships/image" Target="../media/image49.png"/><Relationship Id="rId37" Type="http://schemas.openxmlformats.org/officeDocument/2006/relationships/image" Target="../media/image52.png"/><Relationship Id="rId40" Type="http://schemas.microsoft.com/office/2007/relationships/hdphoto" Target="../media/hdphoto10.wdp"/><Relationship Id="rId45" Type="http://schemas.openxmlformats.org/officeDocument/2006/relationships/image" Target="../media/image57.png"/><Relationship Id="rId5" Type="http://schemas.openxmlformats.org/officeDocument/2006/relationships/image" Target="../media/image26.png"/><Relationship Id="rId15" Type="http://schemas.openxmlformats.org/officeDocument/2006/relationships/image" Target="../media/image35.png"/><Relationship Id="rId23" Type="http://schemas.openxmlformats.org/officeDocument/2006/relationships/image" Target="../media/image42.png"/><Relationship Id="rId28" Type="http://schemas.openxmlformats.org/officeDocument/2006/relationships/image" Target="../media/image46.png"/><Relationship Id="rId36" Type="http://schemas.microsoft.com/office/2007/relationships/hdphoto" Target="../media/hdphoto8.wdp"/><Relationship Id="rId49" Type="http://schemas.microsoft.com/office/2007/relationships/hdphoto" Target="../media/hdphoto13.wdp"/><Relationship Id="rId10" Type="http://schemas.openxmlformats.org/officeDocument/2006/relationships/image" Target="../media/image31.png"/><Relationship Id="rId19" Type="http://schemas.openxmlformats.org/officeDocument/2006/relationships/image" Target="../media/image39.png"/><Relationship Id="rId31" Type="http://schemas.microsoft.com/office/2007/relationships/hdphoto" Target="../media/hdphoto6.wdp"/><Relationship Id="rId44" Type="http://schemas.microsoft.com/office/2007/relationships/hdphoto" Target="../media/hdphoto11.wdp"/><Relationship Id="rId4" Type="http://schemas.microsoft.com/office/2007/relationships/hdphoto" Target="../media/hdphoto2.wdp"/><Relationship Id="rId9" Type="http://schemas.openxmlformats.org/officeDocument/2006/relationships/image" Target="../media/image30.png"/><Relationship Id="rId14" Type="http://schemas.openxmlformats.org/officeDocument/2006/relationships/image" Target="../media/image34.png"/><Relationship Id="rId22" Type="http://schemas.openxmlformats.org/officeDocument/2006/relationships/image" Target="../media/image41.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1.png"/><Relationship Id="rId43" Type="http://schemas.openxmlformats.org/officeDocument/2006/relationships/image" Target="../media/image56.png"/><Relationship Id="rId48" Type="http://schemas.openxmlformats.org/officeDocument/2006/relationships/image" Target="../media/image59.png"/><Relationship Id="rId8" Type="http://schemas.openxmlformats.org/officeDocument/2006/relationships/image" Target="../media/image29.png"/><Relationship Id="rId3" Type="http://schemas.openxmlformats.org/officeDocument/2006/relationships/image" Target="../media/image25.jpe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4.png"/><Relationship Id="rId33" Type="http://schemas.microsoft.com/office/2007/relationships/hdphoto" Target="../media/hdphoto7.wdp"/><Relationship Id="rId38" Type="http://schemas.microsoft.com/office/2007/relationships/hdphoto" Target="../media/hdphoto9.wdp"/><Relationship Id="rId46" Type="http://schemas.microsoft.com/office/2007/relationships/hdphoto" Target="../media/hdphoto12.wdp"/><Relationship Id="rId20" Type="http://schemas.openxmlformats.org/officeDocument/2006/relationships/image" Target="../media/image40.png"/><Relationship Id="rId41" Type="http://schemas.openxmlformats.org/officeDocument/2006/relationships/image" Target="../media/image54.png"/><Relationship Id="rId1" Type="http://schemas.openxmlformats.org/officeDocument/2006/relationships/slideLayout" Target="../slideLayouts/slideLayout82.xml"/><Relationship Id="rId6"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4F605FE-E413-DF97-3B11-3CA854C5D583}"/>
              </a:ext>
            </a:extLst>
          </p:cNvPr>
          <p:cNvSpPr>
            <a:spLocks noGrp="1"/>
          </p:cNvSpPr>
          <p:nvPr>
            <p:ph type="body" sz="quarter" idx="15"/>
          </p:nvPr>
        </p:nvSpPr>
        <p:spPr/>
        <p:txBody>
          <a:bodyPr/>
          <a:lstStyle/>
          <a:p>
            <a:r>
              <a:rPr lang="en-US" dirty="0"/>
              <a:t>Lockheed Martin PI-Led Mission Approach</a:t>
            </a:r>
          </a:p>
        </p:txBody>
      </p:sp>
      <p:sp>
        <p:nvSpPr>
          <p:cNvPr id="8" name="Text Placeholder 7">
            <a:extLst>
              <a:ext uri="{FF2B5EF4-FFF2-40B4-BE49-F238E27FC236}">
                <a16:creationId xmlns:a16="http://schemas.microsoft.com/office/drawing/2014/main" id="{BECAEBE8-ABAA-C823-2EE3-2722D51E0242}"/>
              </a:ext>
            </a:extLst>
          </p:cNvPr>
          <p:cNvSpPr>
            <a:spLocks noGrp="1"/>
          </p:cNvSpPr>
          <p:nvPr>
            <p:ph type="body" sz="quarter" idx="19"/>
          </p:nvPr>
        </p:nvSpPr>
        <p:spPr>
          <a:xfrm>
            <a:off x="639968" y="6068095"/>
            <a:ext cx="5711406" cy="439737"/>
          </a:xfrm>
        </p:spPr>
        <p:txBody>
          <a:bodyPr/>
          <a:lstStyle/>
          <a:p>
            <a:r>
              <a:rPr lang="en-US" sz="1400" dirty="0"/>
              <a:t>Scott Hovarter, Deep Space Exploration Business Development</a:t>
            </a:r>
          </a:p>
        </p:txBody>
      </p:sp>
      <p:sp>
        <p:nvSpPr>
          <p:cNvPr id="9" name="Text Placeholder 8">
            <a:extLst>
              <a:ext uri="{FF2B5EF4-FFF2-40B4-BE49-F238E27FC236}">
                <a16:creationId xmlns:a16="http://schemas.microsoft.com/office/drawing/2014/main" id="{B3E5554F-75FC-8504-1FCC-1B021DCC136C}"/>
              </a:ext>
            </a:extLst>
          </p:cNvPr>
          <p:cNvSpPr>
            <a:spLocks noGrp="1"/>
          </p:cNvSpPr>
          <p:nvPr>
            <p:ph type="body" sz="quarter" idx="20"/>
          </p:nvPr>
        </p:nvSpPr>
        <p:spPr/>
        <p:txBody>
          <a:bodyPr/>
          <a:lstStyle/>
          <a:p>
            <a:r>
              <a:rPr lang="en-US" dirty="0"/>
              <a:t>PI Launchpad Forum</a:t>
            </a:r>
          </a:p>
        </p:txBody>
      </p:sp>
      <p:sp>
        <p:nvSpPr>
          <p:cNvPr id="10" name="TextBox 9">
            <a:extLst>
              <a:ext uri="{FF2B5EF4-FFF2-40B4-BE49-F238E27FC236}">
                <a16:creationId xmlns:a16="http://schemas.microsoft.com/office/drawing/2014/main" id="{A359FEB7-6A47-40A7-DB7F-E92E28344D52}"/>
              </a:ext>
            </a:extLst>
          </p:cNvPr>
          <p:cNvSpPr txBox="1"/>
          <p:nvPr/>
        </p:nvSpPr>
        <p:spPr>
          <a:xfrm flipH="1">
            <a:off x="638821" y="6558647"/>
            <a:ext cx="5803898" cy="261610"/>
          </a:xfrm>
          <a:prstGeom prst="rect">
            <a:avLst/>
          </a:prstGeom>
          <a:noFill/>
        </p:spPr>
        <p:txBody>
          <a:bodyPr wrap="square" rtlCol="0">
            <a:spAutoFit/>
          </a:bodyPr>
          <a:lstStyle/>
          <a:p>
            <a:r>
              <a:rPr lang="en-US" sz="1100" b="1" dirty="0"/>
              <a:t>© 2023 Lockheed Martin Corporation. All Rights Reserved  </a:t>
            </a:r>
          </a:p>
        </p:txBody>
      </p:sp>
    </p:spTree>
    <p:extLst>
      <p:ext uri="{BB962C8B-B14F-4D97-AF65-F5344CB8AC3E}">
        <p14:creationId xmlns:p14="http://schemas.microsoft.com/office/powerpoint/2010/main" val="184148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060E3440-75ED-4FEB-9889-A1785A3C2B4A}"/>
              </a:ext>
            </a:extLst>
          </p:cNvPr>
          <p:cNvPicPr>
            <a:picLocks/>
          </p:cNvPicPr>
          <p:nvPr/>
        </p:nvPicPr>
        <p:blipFill rotWithShape="1">
          <a:blip r:embed="rId3">
            <a:extLst>
              <a:ext uri="{BEBA8EAE-BF5A-486C-A8C5-ECC9F3942E4B}">
                <a14:imgProps xmlns:a14="http://schemas.microsoft.com/office/drawing/2010/main">
                  <a14:imgLayer r:embed="rId4">
                    <a14:imgEffect>
                      <a14:brightnessContrast bright="-48000" contrast="-5000"/>
                    </a14:imgEffect>
                  </a14:imgLayer>
                </a14:imgProps>
              </a:ext>
              <a:ext uri="{28A0092B-C50C-407E-A947-70E740481C1C}">
                <a14:useLocalDpi xmlns:a14="http://schemas.microsoft.com/office/drawing/2010/main"/>
              </a:ext>
            </a:extLst>
          </a:blip>
          <a:srcRect r="693"/>
          <a:stretch/>
        </p:blipFill>
        <p:spPr>
          <a:xfrm>
            <a:off x="-1" y="0"/>
            <a:ext cx="12181370" cy="6268078"/>
          </a:xfrm>
          <a:prstGeom prst="rect">
            <a:avLst/>
          </a:prstGeom>
        </p:spPr>
      </p:pic>
      <p:sp>
        <p:nvSpPr>
          <p:cNvPr id="10" name="Arrow: Curved Right 9">
            <a:extLst>
              <a:ext uri="{FF2B5EF4-FFF2-40B4-BE49-F238E27FC236}">
                <a16:creationId xmlns:a16="http://schemas.microsoft.com/office/drawing/2014/main" id="{C5DE7237-4955-EB85-BCF6-41720C50CBC9}"/>
              </a:ext>
            </a:extLst>
          </p:cNvPr>
          <p:cNvSpPr/>
          <p:nvPr/>
        </p:nvSpPr>
        <p:spPr>
          <a:xfrm flipV="1">
            <a:off x="105622" y="1064687"/>
            <a:ext cx="12016935" cy="5166835"/>
          </a:xfrm>
          <a:prstGeom prst="curvedRightArrow">
            <a:avLst/>
          </a:prstGeom>
          <a:solidFill>
            <a:schemeClr val="bg1">
              <a:lumMod val="50000"/>
              <a:alpha val="36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5" name="Picture 34" descr="MAVEN.png">
            <a:extLst>
              <a:ext uri="{FF2B5EF4-FFF2-40B4-BE49-F238E27FC236}">
                <a16:creationId xmlns:a16="http://schemas.microsoft.com/office/drawing/2014/main" id="{C1FB12DD-C3E0-46FB-B0F5-9DC66D593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461759">
            <a:off x="1406626" y="2693813"/>
            <a:ext cx="1251536" cy="874183"/>
          </a:xfrm>
          <a:prstGeom prst="rect">
            <a:avLst/>
          </a:prstGeom>
          <a:ln>
            <a:noFill/>
          </a:ln>
          <a:effectLst>
            <a:outerShdw blurRad="292100" dist="139700" dir="2700000" algn="tl" rotWithShape="0">
              <a:srgbClr val="333333">
                <a:alpha val="65000"/>
              </a:srgbClr>
            </a:outerShdw>
          </a:effectLst>
        </p:spPr>
      </p:pic>
      <p:pic>
        <p:nvPicPr>
          <p:cNvPr id="36" name="Picture 35" descr="GRAIL.png">
            <a:extLst>
              <a:ext uri="{FF2B5EF4-FFF2-40B4-BE49-F238E27FC236}">
                <a16:creationId xmlns:a16="http://schemas.microsoft.com/office/drawing/2014/main" id="{BCC50BC4-37E0-4CF3-A583-4ACCC1F03B07}"/>
              </a:ext>
            </a:extLst>
          </p:cNvPr>
          <p:cNvPicPr>
            <a:picLocks noChangeAspect="1"/>
          </p:cNvPicPr>
          <p:nvPr/>
        </p:nvPicPr>
        <p:blipFill>
          <a:blip r:embed="rId6" cstate="screen">
            <a:lum bright="10000"/>
            <a:extLst>
              <a:ext uri="{28A0092B-C50C-407E-A947-70E740481C1C}">
                <a14:useLocalDpi xmlns:a14="http://schemas.microsoft.com/office/drawing/2010/main"/>
              </a:ext>
            </a:extLst>
          </a:blip>
          <a:stretch>
            <a:fillRect/>
          </a:stretch>
        </p:blipFill>
        <p:spPr>
          <a:xfrm rot="1762303" flipH="1">
            <a:off x="1041724" y="2710374"/>
            <a:ext cx="597016" cy="869568"/>
          </a:xfrm>
          <a:prstGeom prst="rect">
            <a:avLst/>
          </a:prstGeom>
          <a:ln>
            <a:noFill/>
          </a:ln>
          <a:effectLst>
            <a:outerShdw blurRad="292100" dist="139700" dir="2700000" algn="tl" rotWithShape="0">
              <a:srgbClr val="333333">
                <a:alpha val="65000"/>
              </a:srgbClr>
            </a:outerShdw>
          </a:effectLst>
        </p:spPr>
      </p:pic>
      <p:pic>
        <p:nvPicPr>
          <p:cNvPr id="37" name="Picture 36">
            <a:extLst>
              <a:ext uri="{FF2B5EF4-FFF2-40B4-BE49-F238E27FC236}">
                <a16:creationId xmlns:a16="http://schemas.microsoft.com/office/drawing/2014/main" id="{6EFBCC18-B9F2-4B1B-9A61-4CBE11D95A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439689">
            <a:off x="143744" y="3110023"/>
            <a:ext cx="1227460" cy="1244685"/>
          </a:xfrm>
          <a:prstGeom prst="rect">
            <a:avLst/>
          </a:prstGeom>
          <a:ln>
            <a:noFill/>
          </a:ln>
          <a:effectLst>
            <a:outerShdw blurRad="292100" dist="139700" dir="2700000" algn="tl" rotWithShape="0">
              <a:srgbClr val="333333">
                <a:alpha val="65000"/>
              </a:srgbClr>
            </a:outerShdw>
          </a:effectLst>
        </p:spPr>
      </p:pic>
      <p:pic>
        <p:nvPicPr>
          <p:cNvPr id="38" name="Picture 37" descr="Phoenix_landing.png">
            <a:extLst>
              <a:ext uri="{FF2B5EF4-FFF2-40B4-BE49-F238E27FC236}">
                <a16:creationId xmlns:a16="http://schemas.microsoft.com/office/drawing/2014/main" id="{FC267AC2-56C2-47B6-86D6-F2F4B86EFDC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9261" y="4251306"/>
            <a:ext cx="841524" cy="704203"/>
          </a:xfrm>
          <a:prstGeom prst="rect">
            <a:avLst/>
          </a:prstGeom>
          <a:ln>
            <a:noFill/>
          </a:ln>
          <a:effectLst>
            <a:outerShdw blurRad="292100" dist="139700" dir="2700000" algn="tl" rotWithShape="0">
              <a:srgbClr val="333333">
                <a:alpha val="65000"/>
              </a:srgbClr>
            </a:outerShdw>
          </a:effectLst>
        </p:spPr>
      </p:pic>
      <p:pic>
        <p:nvPicPr>
          <p:cNvPr id="39" name="Picture 3" descr="C:\Users\ruberna\Documents\1BD\1Strategic Plan\2012\1SES 2013 Strategic Plan\Drawings\INPUT\Planetary\MRO_0.png">
            <a:extLst>
              <a:ext uri="{FF2B5EF4-FFF2-40B4-BE49-F238E27FC236}">
                <a16:creationId xmlns:a16="http://schemas.microsoft.com/office/drawing/2014/main" id="{70797F6E-0C09-483A-9C60-D3F694397A9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2431750">
            <a:off x="1466517" y="4310472"/>
            <a:ext cx="1060147" cy="908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259CD805-1C9C-4D5A-9310-E6D7CC3627E0}"/>
              </a:ext>
            </a:extLst>
          </p:cNvPr>
          <p:cNvSpPr/>
          <p:nvPr/>
        </p:nvSpPr>
        <p:spPr>
          <a:xfrm rot="1500000">
            <a:off x="906724" y="5463468"/>
            <a:ext cx="1280160" cy="718145"/>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FF00"/>
                </a:solidFill>
                <a:effectLst/>
                <a:uLnTx/>
                <a:uFillTx/>
                <a:latin typeface="D-DIN" panose="020B0504030202030204" pitchFamily="34" charset="0"/>
                <a:ea typeface="ＭＳ Ｐゴシック" pitchFamily="-112" charset="-128"/>
                <a:cs typeface="Arial" pitchFamily="34" charset="0"/>
              </a:rPr>
              <a:t>Mars Reconnaissance Orbiter</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2005</a:t>
            </a:r>
          </a:p>
        </p:txBody>
      </p:sp>
      <p:sp>
        <p:nvSpPr>
          <p:cNvPr id="41" name="Rectangle 40">
            <a:extLst>
              <a:ext uri="{FF2B5EF4-FFF2-40B4-BE49-F238E27FC236}">
                <a16:creationId xmlns:a16="http://schemas.microsoft.com/office/drawing/2014/main" id="{7112D1AB-A741-4130-AD80-0853CB01F229}"/>
              </a:ext>
            </a:extLst>
          </p:cNvPr>
          <p:cNvSpPr/>
          <p:nvPr/>
        </p:nvSpPr>
        <p:spPr>
          <a:xfrm rot="1500000">
            <a:off x="245548" y="5407845"/>
            <a:ext cx="640080" cy="368049"/>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Phoenix</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2007</a:t>
            </a:r>
          </a:p>
        </p:txBody>
      </p:sp>
      <p:sp>
        <p:nvSpPr>
          <p:cNvPr id="42" name="Rectangle 41">
            <a:extLst>
              <a:ext uri="{FF2B5EF4-FFF2-40B4-BE49-F238E27FC236}">
                <a16:creationId xmlns:a16="http://schemas.microsoft.com/office/drawing/2014/main" id="{E1A1E9E8-B5F4-4089-860C-E1141ED32526}"/>
              </a:ext>
            </a:extLst>
          </p:cNvPr>
          <p:cNvSpPr/>
          <p:nvPr/>
        </p:nvSpPr>
        <p:spPr>
          <a:xfrm rot="3590696">
            <a:off x="123210" y="2597992"/>
            <a:ext cx="553200"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FF00"/>
                </a:solidFill>
                <a:effectLst/>
                <a:uLnTx/>
                <a:uFillTx/>
                <a:latin typeface="D-DIN" panose="020B0504030202030204" pitchFamily="34" charset="0"/>
                <a:ea typeface="ＭＳ Ｐゴシック" pitchFamily="-112" charset="-128"/>
                <a:cs typeface="Arial" pitchFamily="34" charset="0"/>
              </a:rPr>
              <a:t>Juno</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2011 </a:t>
            </a:r>
          </a:p>
        </p:txBody>
      </p:sp>
      <p:pic>
        <p:nvPicPr>
          <p:cNvPr id="43" name="Picture 42" descr="nasa-mars-insight-lander-seismic.png">
            <a:extLst>
              <a:ext uri="{FF2B5EF4-FFF2-40B4-BE49-F238E27FC236}">
                <a16:creationId xmlns:a16="http://schemas.microsoft.com/office/drawing/2014/main" id="{38A15415-1155-4ACF-B13A-748908D55C3E}"/>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
                    </a14:imgEffect>
                  </a14:imgLayer>
                </a14:imgProps>
              </a:ext>
              <a:ext uri="{28A0092B-C50C-407E-A947-70E740481C1C}">
                <a14:useLocalDpi xmlns:a14="http://schemas.microsoft.com/office/drawing/2010/main"/>
              </a:ext>
            </a:extLst>
          </a:blip>
          <a:srcRect/>
          <a:stretch>
            <a:fillRect/>
          </a:stretch>
        </p:blipFill>
        <p:spPr>
          <a:xfrm flipH="1">
            <a:off x="3195682" y="2325125"/>
            <a:ext cx="1274165" cy="815050"/>
          </a:xfrm>
          <a:prstGeom prst="rect">
            <a:avLst/>
          </a:prstGeom>
          <a:ln>
            <a:noFill/>
          </a:ln>
          <a:effectLst>
            <a:outerShdw blurRad="292100" dist="139700" dir="2700000" algn="tl" rotWithShape="0">
              <a:srgbClr val="333333">
                <a:alpha val="65000"/>
              </a:srgbClr>
            </a:outerShdw>
          </a:effectLst>
        </p:spPr>
      </p:pic>
      <p:sp>
        <p:nvSpPr>
          <p:cNvPr id="44" name="Rectangle 43">
            <a:extLst>
              <a:ext uri="{FF2B5EF4-FFF2-40B4-BE49-F238E27FC236}">
                <a16:creationId xmlns:a16="http://schemas.microsoft.com/office/drawing/2014/main" id="{18D4CBE9-8DA0-46D6-990E-B4E8EA256066}"/>
              </a:ext>
            </a:extLst>
          </p:cNvPr>
          <p:cNvSpPr/>
          <p:nvPr/>
        </p:nvSpPr>
        <p:spPr>
          <a:xfrm rot="3435648">
            <a:off x="1378119" y="2047669"/>
            <a:ext cx="731520" cy="368049"/>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FF00"/>
                </a:solidFill>
                <a:effectLst/>
                <a:uLnTx/>
                <a:uFillTx/>
                <a:latin typeface="D-DIN" panose="020B0504030202030204" pitchFamily="34" charset="0"/>
                <a:ea typeface="ＭＳ Ｐゴシック" pitchFamily="-112" charset="-128"/>
                <a:cs typeface="Arial" pitchFamily="34" charset="0"/>
              </a:rPr>
              <a:t> MAVEN</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2013</a:t>
            </a:r>
          </a:p>
        </p:txBody>
      </p:sp>
      <p:sp>
        <p:nvSpPr>
          <p:cNvPr id="45" name="Rectangle 44">
            <a:extLst>
              <a:ext uri="{FF2B5EF4-FFF2-40B4-BE49-F238E27FC236}">
                <a16:creationId xmlns:a16="http://schemas.microsoft.com/office/drawing/2014/main" id="{8233C2F4-31F7-454A-97F8-2FD2DB912F37}"/>
              </a:ext>
            </a:extLst>
          </p:cNvPr>
          <p:cNvSpPr/>
          <p:nvPr/>
        </p:nvSpPr>
        <p:spPr>
          <a:xfrm rot="3646088">
            <a:off x="3144363" y="1704520"/>
            <a:ext cx="731520" cy="368049"/>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FF00"/>
                </a:solidFill>
                <a:effectLst/>
                <a:uLnTx/>
                <a:uFillTx/>
                <a:latin typeface="D-DIN" panose="020B0504030202030204" pitchFamily="34" charset="0"/>
                <a:ea typeface="ＭＳ Ｐゴシック" pitchFamily="-112" charset="-128"/>
                <a:cs typeface="Arial" pitchFamily="34" charset="0"/>
              </a:rPr>
              <a:t> </a:t>
            </a: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InSight</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2018</a:t>
            </a:r>
          </a:p>
        </p:txBody>
      </p:sp>
      <p:pic>
        <p:nvPicPr>
          <p:cNvPr id="46" name="Picture 45" descr="Odyssey_P.png">
            <a:extLst>
              <a:ext uri="{FF2B5EF4-FFF2-40B4-BE49-F238E27FC236}">
                <a16:creationId xmlns:a16="http://schemas.microsoft.com/office/drawing/2014/main" id="{858C7658-48D8-4567-B6D5-DC7DCA348D2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2721283" flipH="1">
            <a:off x="4182829" y="5116541"/>
            <a:ext cx="1097280" cy="645822"/>
          </a:xfrm>
          <a:prstGeom prst="rect">
            <a:avLst/>
          </a:prstGeom>
          <a:ln>
            <a:noFill/>
          </a:ln>
          <a:effectLst>
            <a:outerShdw blurRad="292100" dist="139700" dir="2700000" algn="tl" rotWithShape="0">
              <a:srgbClr val="333333">
                <a:alpha val="65000"/>
              </a:srgbClr>
            </a:outerShdw>
          </a:effectLst>
        </p:spPr>
      </p:pic>
      <p:sp>
        <p:nvSpPr>
          <p:cNvPr id="47" name="Rectangle 46">
            <a:extLst>
              <a:ext uri="{FF2B5EF4-FFF2-40B4-BE49-F238E27FC236}">
                <a16:creationId xmlns:a16="http://schemas.microsoft.com/office/drawing/2014/main" id="{B390064A-A411-4E74-BD2E-8802DB609490}"/>
              </a:ext>
            </a:extLst>
          </p:cNvPr>
          <p:cNvSpPr/>
          <p:nvPr/>
        </p:nvSpPr>
        <p:spPr>
          <a:xfrm rot="18900000">
            <a:off x="4611460" y="4095344"/>
            <a:ext cx="1097280" cy="368049"/>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FF00"/>
                </a:solidFill>
                <a:effectLst/>
                <a:uLnTx/>
                <a:uFillTx/>
                <a:latin typeface="D-DIN" panose="020B0504030202030204" pitchFamily="34" charset="0"/>
                <a:ea typeface="ＭＳ Ｐゴシック" pitchFamily="-112" charset="-128"/>
                <a:cs typeface="Arial" pitchFamily="34" charset="0"/>
              </a:rPr>
              <a:t>Mars Odyssey</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2001</a:t>
            </a:r>
          </a:p>
        </p:txBody>
      </p:sp>
      <p:pic>
        <p:nvPicPr>
          <p:cNvPr id="48" name="Picture 47" descr="Viking_P.png">
            <a:extLst>
              <a:ext uri="{FF2B5EF4-FFF2-40B4-BE49-F238E27FC236}">
                <a16:creationId xmlns:a16="http://schemas.microsoft.com/office/drawing/2014/main" id="{40077902-B550-4FB5-A8B9-82CFDF95699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057308" y="5277816"/>
            <a:ext cx="914400" cy="623561"/>
          </a:xfrm>
          <a:prstGeom prst="rect">
            <a:avLst/>
          </a:prstGeom>
          <a:ln>
            <a:noFill/>
          </a:ln>
          <a:effectLst>
            <a:outerShdw blurRad="292100" dist="139700" dir="2700000" algn="tl" rotWithShape="0">
              <a:srgbClr val="333333">
                <a:alpha val="65000"/>
              </a:srgbClr>
            </a:outerShdw>
          </a:effectLst>
        </p:spPr>
      </p:pic>
      <p:sp>
        <p:nvSpPr>
          <p:cNvPr id="49" name="Rectangle 48">
            <a:extLst>
              <a:ext uri="{FF2B5EF4-FFF2-40B4-BE49-F238E27FC236}">
                <a16:creationId xmlns:a16="http://schemas.microsoft.com/office/drawing/2014/main" id="{AE8729A3-4D90-4E76-B53A-98572B3EDEED}"/>
              </a:ext>
            </a:extLst>
          </p:cNvPr>
          <p:cNvSpPr/>
          <p:nvPr/>
        </p:nvSpPr>
        <p:spPr>
          <a:xfrm rot="18900000">
            <a:off x="10983580" y="4413267"/>
            <a:ext cx="1354185"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Viking 1 &amp; 2</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1975</a:t>
            </a:r>
          </a:p>
        </p:txBody>
      </p:sp>
      <p:sp>
        <p:nvSpPr>
          <p:cNvPr id="50" name="Rectangle 49">
            <a:extLst>
              <a:ext uri="{FF2B5EF4-FFF2-40B4-BE49-F238E27FC236}">
                <a16:creationId xmlns:a16="http://schemas.microsoft.com/office/drawing/2014/main" id="{510920EE-3B68-42BE-B0B7-DE41EF8AA648}"/>
              </a:ext>
            </a:extLst>
          </p:cNvPr>
          <p:cNvSpPr/>
          <p:nvPr/>
        </p:nvSpPr>
        <p:spPr>
          <a:xfrm rot="18900000">
            <a:off x="6720244" y="4308763"/>
            <a:ext cx="1649607"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     Lunar Prospector</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1998</a:t>
            </a:r>
          </a:p>
        </p:txBody>
      </p:sp>
      <p:pic>
        <p:nvPicPr>
          <p:cNvPr id="51" name="Picture 50" descr="LunProsp_P.png">
            <a:extLst>
              <a:ext uri="{FF2B5EF4-FFF2-40B4-BE49-F238E27FC236}">
                <a16:creationId xmlns:a16="http://schemas.microsoft.com/office/drawing/2014/main" id="{C899F3B4-DE4B-44F1-B4C6-FBDC728D7FB4}"/>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rot="6725211">
            <a:off x="6304108" y="5013111"/>
            <a:ext cx="1334791" cy="914400"/>
          </a:xfrm>
          <a:prstGeom prst="rect">
            <a:avLst/>
          </a:prstGeom>
          <a:ln>
            <a:noFill/>
          </a:ln>
          <a:effectLst>
            <a:outerShdw blurRad="292100" dist="139700" dir="2700000" algn="tl" rotWithShape="0">
              <a:srgbClr val="333333">
                <a:alpha val="65000"/>
              </a:srgbClr>
            </a:outerShdw>
          </a:effectLst>
        </p:spPr>
      </p:pic>
      <p:sp>
        <p:nvSpPr>
          <p:cNvPr id="52" name="Rectangle 51">
            <a:extLst>
              <a:ext uri="{FF2B5EF4-FFF2-40B4-BE49-F238E27FC236}">
                <a16:creationId xmlns:a16="http://schemas.microsoft.com/office/drawing/2014/main" id="{B16C827C-3566-4011-B547-90ABA6932876}"/>
              </a:ext>
            </a:extLst>
          </p:cNvPr>
          <p:cNvSpPr/>
          <p:nvPr/>
        </p:nvSpPr>
        <p:spPr>
          <a:xfrm rot="18900000">
            <a:off x="3931548" y="4160300"/>
            <a:ext cx="710199" cy="368049"/>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Genesis</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  2001</a:t>
            </a:r>
          </a:p>
        </p:txBody>
      </p:sp>
      <p:pic>
        <p:nvPicPr>
          <p:cNvPr id="53" name="Picture 52" descr="Genesis_P.png">
            <a:extLst>
              <a:ext uri="{FF2B5EF4-FFF2-40B4-BE49-F238E27FC236}">
                <a16:creationId xmlns:a16="http://schemas.microsoft.com/office/drawing/2014/main" id="{C520E894-8FFE-4317-962D-CD5B72AAF6D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1290243">
            <a:off x="3517934" y="4739209"/>
            <a:ext cx="743591" cy="914400"/>
          </a:xfrm>
          <a:prstGeom prst="rect">
            <a:avLst/>
          </a:prstGeom>
          <a:ln>
            <a:noFill/>
          </a:ln>
          <a:effectLst>
            <a:outerShdw blurRad="292100" dist="139700" dir="2700000" algn="tl" rotWithShape="0">
              <a:srgbClr val="333333">
                <a:alpha val="65000"/>
              </a:srgbClr>
            </a:outerShdw>
          </a:effectLst>
        </p:spPr>
      </p:pic>
      <p:sp>
        <p:nvSpPr>
          <p:cNvPr id="54" name="Rectangle 53">
            <a:extLst>
              <a:ext uri="{FF2B5EF4-FFF2-40B4-BE49-F238E27FC236}">
                <a16:creationId xmlns:a16="http://schemas.microsoft.com/office/drawing/2014/main" id="{A9951A68-6758-4825-B169-5F659F11A93D}"/>
              </a:ext>
            </a:extLst>
          </p:cNvPr>
          <p:cNvSpPr/>
          <p:nvPr/>
        </p:nvSpPr>
        <p:spPr>
          <a:xfrm rot="18900000">
            <a:off x="10345798" y="4474698"/>
            <a:ext cx="798201" cy="368049"/>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Magellan</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 1989</a:t>
            </a:r>
          </a:p>
        </p:txBody>
      </p:sp>
      <p:pic>
        <p:nvPicPr>
          <p:cNvPr id="55" name="Picture 54" descr="Magellan_P.png">
            <a:extLst>
              <a:ext uri="{FF2B5EF4-FFF2-40B4-BE49-F238E27FC236}">
                <a16:creationId xmlns:a16="http://schemas.microsoft.com/office/drawing/2014/main" id="{263D8702-EC75-4D5B-85C9-B8057A8A2F5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743197">
            <a:off x="10273406" y="5164055"/>
            <a:ext cx="590799" cy="859687"/>
          </a:xfrm>
          <a:prstGeom prst="rect">
            <a:avLst/>
          </a:prstGeom>
          <a:ln>
            <a:noFill/>
          </a:ln>
          <a:effectLst>
            <a:outerShdw blurRad="292100" dist="139700" dir="2700000" algn="tl" rotWithShape="0">
              <a:srgbClr val="333333">
                <a:alpha val="65000"/>
              </a:srgbClr>
            </a:outerShdw>
          </a:effectLst>
        </p:spPr>
      </p:pic>
      <p:sp>
        <p:nvSpPr>
          <p:cNvPr id="56" name="Rectangle 55">
            <a:extLst>
              <a:ext uri="{FF2B5EF4-FFF2-40B4-BE49-F238E27FC236}">
                <a16:creationId xmlns:a16="http://schemas.microsoft.com/office/drawing/2014/main" id="{E46375EF-4EC3-4B8D-8749-8BCF1D11E289}"/>
              </a:ext>
            </a:extLst>
          </p:cNvPr>
          <p:cNvSpPr/>
          <p:nvPr/>
        </p:nvSpPr>
        <p:spPr>
          <a:xfrm rot="18900000">
            <a:off x="5368681" y="4150659"/>
            <a:ext cx="1216992"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Stardust &amp; NExT</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1999</a:t>
            </a:r>
          </a:p>
        </p:txBody>
      </p:sp>
      <p:pic>
        <p:nvPicPr>
          <p:cNvPr id="57" name="Picture 56" descr="Stardust_P.png">
            <a:extLst>
              <a:ext uri="{FF2B5EF4-FFF2-40B4-BE49-F238E27FC236}">
                <a16:creationId xmlns:a16="http://schemas.microsoft.com/office/drawing/2014/main" id="{F429AFB9-61D6-45C3-A43F-45E85FCCDC3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893775" y="4849446"/>
            <a:ext cx="1120644" cy="547350"/>
          </a:xfrm>
          <a:prstGeom prst="rect">
            <a:avLst/>
          </a:prstGeom>
          <a:ln>
            <a:noFill/>
          </a:ln>
          <a:effectLst>
            <a:outerShdw blurRad="292100" dist="139700" dir="2700000" algn="tl" rotWithShape="0">
              <a:srgbClr val="333333">
                <a:alpha val="65000"/>
              </a:srgbClr>
            </a:outerShdw>
          </a:effectLst>
        </p:spPr>
      </p:pic>
      <p:sp>
        <p:nvSpPr>
          <p:cNvPr id="58" name="Rectangle 57">
            <a:extLst>
              <a:ext uri="{FF2B5EF4-FFF2-40B4-BE49-F238E27FC236}">
                <a16:creationId xmlns:a16="http://schemas.microsoft.com/office/drawing/2014/main" id="{E12B5A0D-F344-4DC5-BE93-A58364BB3B6D}"/>
              </a:ext>
            </a:extLst>
          </p:cNvPr>
          <p:cNvSpPr/>
          <p:nvPr/>
        </p:nvSpPr>
        <p:spPr>
          <a:xfrm rot="18900000">
            <a:off x="8515143" y="4213331"/>
            <a:ext cx="1616862"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Mars Global Surveyor</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1996</a:t>
            </a:r>
          </a:p>
        </p:txBody>
      </p:sp>
      <p:pic>
        <p:nvPicPr>
          <p:cNvPr id="59" name="Picture 58" descr="MGS.png">
            <a:extLst>
              <a:ext uri="{FF2B5EF4-FFF2-40B4-BE49-F238E27FC236}">
                <a16:creationId xmlns:a16="http://schemas.microsoft.com/office/drawing/2014/main" id="{CAF87271-7A24-49EE-BA6B-D8A6D621038E}"/>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rot="18999187" flipH="1">
            <a:off x="8500338" y="4842010"/>
            <a:ext cx="605391" cy="1005840"/>
          </a:xfrm>
          <a:prstGeom prst="rect">
            <a:avLst/>
          </a:prstGeom>
          <a:ln>
            <a:noFill/>
          </a:ln>
          <a:effectLst>
            <a:outerShdw blurRad="292100" dist="139700" dir="2700000" algn="tl" rotWithShape="0">
              <a:srgbClr val="333333">
                <a:alpha val="65000"/>
              </a:srgbClr>
            </a:outerShdw>
          </a:effectLst>
        </p:spPr>
      </p:pic>
      <p:sp>
        <p:nvSpPr>
          <p:cNvPr id="60" name="Rectangle 59">
            <a:extLst>
              <a:ext uri="{FF2B5EF4-FFF2-40B4-BE49-F238E27FC236}">
                <a16:creationId xmlns:a16="http://schemas.microsoft.com/office/drawing/2014/main" id="{3F1043C3-820F-40DC-9A8E-E60921516BBB}"/>
              </a:ext>
            </a:extLst>
          </p:cNvPr>
          <p:cNvSpPr/>
          <p:nvPr/>
        </p:nvSpPr>
        <p:spPr>
          <a:xfrm rot="3543644">
            <a:off x="799305" y="2244182"/>
            <a:ext cx="548640"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  GRAIL</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2011</a:t>
            </a:r>
          </a:p>
        </p:txBody>
      </p:sp>
      <p:sp>
        <p:nvSpPr>
          <p:cNvPr id="61" name="Title 1">
            <a:extLst>
              <a:ext uri="{FF2B5EF4-FFF2-40B4-BE49-F238E27FC236}">
                <a16:creationId xmlns:a16="http://schemas.microsoft.com/office/drawing/2014/main" id="{C5CC451B-5E12-445F-96AA-7059C09252D4}"/>
              </a:ext>
            </a:extLst>
          </p:cNvPr>
          <p:cNvSpPr txBox="1">
            <a:spLocks/>
          </p:cNvSpPr>
          <p:nvPr/>
        </p:nvSpPr>
        <p:spPr>
          <a:xfrm>
            <a:off x="219391" y="162368"/>
            <a:ext cx="11516451" cy="481670"/>
          </a:xfrm>
          <a:prstGeom prst="rect">
            <a:avLst/>
          </a:prstGeom>
          <a:noFill/>
          <a:ln w="12700">
            <a:noFill/>
            <a:miter lim="800000"/>
            <a:headEnd/>
            <a:tailEnd/>
          </a:ln>
          <a:effectLst/>
        </p:spPr>
        <p:txBody>
          <a:bodyPr wrap="square" lIns="0" tIns="0" rIns="0" bIns="0">
            <a:spAutoFit/>
          </a:bodyPr>
          <a:lstStyle>
            <a:defPPr>
              <a:defRPr lang="en-US"/>
            </a:defPPr>
            <a:lvl1pPr marR="0" lvl="0" indent="0" defTabSz="887413" fontAlgn="base">
              <a:lnSpc>
                <a:spcPts val="3600"/>
              </a:lnSpc>
              <a:spcBef>
                <a:spcPct val="20000"/>
              </a:spcBef>
              <a:spcAft>
                <a:spcPct val="50000"/>
              </a:spcAft>
              <a:buClrTx/>
              <a:buSzTx/>
              <a:buFontTx/>
              <a:buNone/>
              <a:tabLst/>
              <a:defRPr kumimoji="0" sz="3600" b="0" i="0" u="none" strike="noStrike" cap="none" spc="0" normalizeH="0" baseline="0">
                <a:ln>
                  <a:noFill/>
                </a:ln>
                <a:solidFill>
                  <a:prstClr val="white"/>
                </a:solidFill>
                <a:effectLst/>
                <a:uLnTx/>
                <a:uFillTx/>
                <a:latin typeface="Helvetica LT Std"/>
              </a:defRPr>
            </a:lvl1pPr>
            <a:lvl2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609493"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6pPr>
            <a:lvl7pPr marL="1218987"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7pPr>
            <a:lvl8pPr marL="1828480"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8pPr>
            <a:lvl9pPr marL="2437973" algn="l" defTabSz="1183010" rtl="0" eaLnBrk="1" fontAlgn="base" hangingPunct="1">
              <a:spcBef>
                <a:spcPct val="0"/>
              </a:spcBef>
              <a:spcAft>
                <a:spcPct val="0"/>
              </a:spcAft>
              <a:defRPr sz="4800" b="1">
                <a:solidFill>
                  <a:srgbClr val="FFFFFF"/>
                </a:solidFill>
                <a:effectLst>
                  <a:outerShdw blurRad="38100" dist="38100" dir="2700000" algn="tl">
                    <a:srgbClr val="000000"/>
                  </a:outerShdw>
                </a:effectLst>
                <a:latin typeface="Arial" pitchFamily="-112" charset="0"/>
              </a:defRPr>
            </a:lvl9pPr>
          </a:lstStyle>
          <a:p>
            <a:pPr marL="0" marR="0" lvl="0" indent="0" algn="l" defTabSz="887413" rtl="0" eaLnBrk="1" fontAlgn="base" latinLnBrk="0" hangingPunct="1">
              <a:lnSpc>
                <a:spcPts val="3600"/>
              </a:lnSpc>
              <a:spcBef>
                <a:spcPct val="20000"/>
              </a:spcBef>
              <a:spcAft>
                <a:spcPct val="500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D-DIN" panose="020B0504030202030204" pitchFamily="34" charset="0"/>
                <a:ea typeface="+mn-ea"/>
                <a:cs typeface="+mn-cs"/>
              </a:rPr>
              <a:t>Lockheed Martin’s Deep Space Exploration Heritage</a:t>
            </a:r>
          </a:p>
        </p:txBody>
      </p:sp>
      <p:sp>
        <p:nvSpPr>
          <p:cNvPr id="62" name="Rectangle 61">
            <a:extLst>
              <a:ext uri="{FF2B5EF4-FFF2-40B4-BE49-F238E27FC236}">
                <a16:creationId xmlns:a16="http://schemas.microsoft.com/office/drawing/2014/main" id="{6B630870-3EC8-4126-83BB-6DA6C277A184}"/>
              </a:ext>
            </a:extLst>
          </p:cNvPr>
          <p:cNvSpPr/>
          <p:nvPr/>
        </p:nvSpPr>
        <p:spPr>
          <a:xfrm rot="3499940">
            <a:off x="4697005" y="1365095"/>
            <a:ext cx="858053"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D-DIN" panose="020B0504030202030204" pitchFamily="34" charset="0"/>
                <a:ea typeface="ＭＳ Ｐゴシック" pitchFamily="-112" charset="-128"/>
                <a:cs typeface="Arial" pitchFamily="34" charset="0"/>
              </a:rPr>
              <a:t> </a:t>
            </a:r>
            <a:r>
              <a:rPr kumimoji="0" lang="en-US" sz="1200" b="1" i="1" u="none" strike="noStrike" kern="1200" cap="none" spc="0" normalizeH="0" baseline="0" noProof="0" dirty="0">
                <a:ln>
                  <a:noFill/>
                </a:ln>
                <a:solidFill>
                  <a:srgbClr val="00FF00"/>
                </a:solidFill>
                <a:effectLst/>
                <a:uLnTx/>
                <a:uFillTx/>
                <a:latin typeface="D-DIN" panose="020B0504030202030204" pitchFamily="34" charset="0"/>
                <a:ea typeface="ＭＳ Ｐゴシック" pitchFamily="-112" charset="-128"/>
                <a:cs typeface="Arial" pitchFamily="34" charset="0"/>
              </a:rPr>
              <a:t>Lucy</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2021</a:t>
            </a:r>
          </a:p>
        </p:txBody>
      </p:sp>
      <p:pic>
        <p:nvPicPr>
          <p:cNvPr id="64" name="Picture 63">
            <a:extLst>
              <a:ext uri="{FF2B5EF4-FFF2-40B4-BE49-F238E27FC236}">
                <a16:creationId xmlns:a16="http://schemas.microsoft.com/office/drawing/2014/main" id="{F3D23D37-0313-46BF-9AE4-F10ABDDF5C5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bwMode="black">
          <a:xfrm>
            <a:off x="11025277" y="46011"/>
            <a:ext cx="1097280" cy="525475"/>
          </a:xfrm>
          <a:prstGeom prst="rect">
            <a:avLst/>
          </a:prstGeom>
        </p:spPr>
      </p:pic>
      <p:sp>
        <p:nvSpPr>
          <p:cNvPr id="65" name="Rectangle 64">
            <a:extLst>
              <a:ext uri="{FF2B5EF4-FFF2-40B4-BE49-F238E27FC236}">
                <a16:creationId xmlns:a16="http://schemas.microsoft.com/office/drawing/2014/main" id="{26D63230-21B8-46A1-8049-B930F3CD7C4C}"/>
              </a:ext>
            </a:extLst>
          </p:cNvPr>
          <p:cNvSpPr/>
          <p:nvPr/>
        </p:nvSpPr>
        <p:spPr>
          <a:xfrm rot="3671166">
            <a:off x="3034159" y="1286691"/>
            <a:ext cx="2440764" cy="538609"/>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Mars Aeroshells</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M2020, MSL, Spirit &amp; Opportunity, Pathfinder </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2020, 2011, 2003, 1996</a:t>
            </a:r>
          </a:p>
        </p:txBody>
      </p:sp>
      <p:pic>
        <p:nvPicPr>
          <p:cNvPr id="66" name="Picture 2" descr="C:\Users\ruberna\Documents\1BD\1Presentations\History of Solar System\Artwork\MSL\MSL_nb1.png">
            <a:extLst>
              <a:ext uri="{FF2B5EF4-FFF2-40B4-BE49-F238E27FC236}">
                <a16:creationId xmlns:a16="http://schemas.microsoft.com/office/drawing/2014/main" id="{C00F791F-CDF5-4210-80EF-454D09F27CC4}"/>
              </a:ext>
            </a:extLst>
          </p:cNvPr>
          <p:cNvPicPr>
            <a:picLocks noChangeAspect="1" noChangeArrowheads="1"/>
          </p:cNvPicPr>
          <p:nvPr/>
        </p:nvPicPr>
        <p:blipFill>
          <a:blip r:embed="rId20" cstate="screen">
            <a:extLst>
              <a:ext uri="{BEBA8EAE-BF5A-486C-A8C5-ECC9F3942E4B}">
                <a14:imgProps xmlns:a14="http://schemas.microsoft.com/office/drawing/2010/main">
                  <a14:imgLayer r:embed="rId21">
                    <a14:imgEffect>
                      <a14:brightnessContrast bright="8000"/>
                    </a14:imgEffect>
                  </a14:imgLayer>
                </a14:imgProps>
              </a:ext>
              <a:ext uri="{28A0092B-C50C-407E-A947-70E740481C1C}">
                <a14:useLocalDpi xmlns:a14="http://schemas.microsoft.com/office/drawing/2010/main"/>
              </a:ext>
            </a:extLst>
          </a:blip>
          <a:srcRect/>
          <a:stretch>
            <a:fillRect/>
          </a:stretch>
        </p:blipFill>
        <p:spPr bwMode="auto">
          <a:xfrm rot="5143232">
            <a:off x="4473773" y="2458757"/>
            <a:ext cx="592644" cy="712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73E7C0BB-7757-43AA-9F3C-4DCDF45A2D7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rot="10800000">
            <a:off x="2533715" y="4566788"/>
            <a:ext cx="936127" cy="762438"/>
          </a:xfrm>
          <a:prstGeom prst="rect">
            <a:avLst/>
          </a:prstGeom>
          <a:ln>
            <a:noFill/>
          </a:ln>
          <a:effectLst>
            <a:outerShdw blurRad="292100" dist="139700" dir="2700000" algn="tl" rotWithShape="0">
              <a:srgbClr val="333333">
                <a:alpha val="65000"/>
              </a:srgbClr>
            </a:outerShdw>
          </a:effectLst>
        </p:spPr>
      </p:pic>
      <p:sp>
        <p:nvSpPr>
          <p:cNvPr id="68" name="Rectangle 67">
            <a:extLst>
              <a:ext uri="{FF2B5EF4-FFF2-40B4-BE49-F238E27FC236}">
                <a16:creationId xmlns:a16="http://schemas.microsoft.com/office/drawing/2014/main" id="{688D49B2-7FBA-4C43-BCE1-9EA88CCBDD5C}"/>
              </a:ext>
            </a:extLst>
          </p:cNvPr>
          <p:cNvSpPr/>
          <p:nvPr/>
        </p:nvSpPr>
        <p:spPr>
          <a:xfrm rot="18924249">
            <a:off x="3020211" y="3955584"/>
            <a:ext cx="640080" cy="368049"/>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Spitzer</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2003</a:t>
            </a:r>
          </a:p>
        </p:txBody>
      </p:sp>
      <p:pic>
        <p:nvPicPr>
          <p:cNvPr id="69" name="Picture 68">
            <a:extLst>
              <a:ext uri="{FF2B5EF4-FFF2-40B4-BE49-F238E27FC236}">
                <a16:creationId xmlns:a16="http://schemas.microsoft.com/office/drawing/2014/main" id="{32E9A134-E4EC-41D3-90CC-9DC585930A99}"/>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314887" y="4727749"/>
            <a:ext cx="1287408" cy="1399162"/>
          </a:xfrm>
          <a:prstGeom prst="rect">
            <a:avLst/>
          </a:prstGeom>
        </p:spPr>
      </p:pic>
      <p:sp>
        <p:nvSpPr>
          <p:cNvPr id="70" name="Rectangle 69">
            <a:extLst>
              <a:ext uri="{FF2B5EF4-FFF2-40B4-BE49-F238E27FC236}">
                <a16:creationId xmlns:a16="http://schemas.microsoft.com/office/drawing/2014/main" id="{28BA9398-EE90-4349-830B-BCD38EF22860}"/>
              </a:ext>
            </a:extLst>
          </p:cNvPr>
          <p:cNvSpPr/>
          <p:nvPr/>
        </p:nvSpPr>
        <p:spPr>
          <a:xfrm rot="18900000">
            <a:off x="7667293" y="4248969"/>
            <a:ext cx="1425582"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Cassini Propulsion</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1997</a:t>
            </a:r>
          </a:p>
        </p:txBody>
      </p:sp>
      <p:pic>
        <p:nvPicPr>
          <p:cNvPr id="71" name="Picture 70">
            <a:extLst>
              <a:ext uri="{FF2B5EF4-FFF2-40B4-BE49-F238E27FC236}">
                <a16:creationId xmlns:a16="http://schemas.microsoft.com/office/drawing/2014/main" id="{1F8A4CB3-7446-4F63-B515-11450BB121F7}"/>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8649162">
            <a:off x="9191090" y="5244578"/>
            <a:ext cx="1116321" cy="794448"/>
          </a:xfrm>
          <a:prstGeom prst="rect">
            <a:avLst/>
          </a:prstGeom>
        </p:spPr>
      </p:pic>
      <p:sp>
        <p:nvSpPr>
          <p:cNvPr id="72" name="Rectangle 71">
            <a:extLst>
              <a:ext uri="{FF2B5EF4-FFF2-40B4-BE49-F238E27FC236}">
                <a16:creationId xmlns:a16="http://schemas.microsoft.com/office/drawing/2014/main" id="{C8AB54AC-5A18-465B-9365-3C73427EDA38}"/>
              </a:ext>
            </a:extLst>
          </p:cNvPr>
          <p:cNvSpPr/>
          <p:nvPr/>
        </p:nvSpPr>
        <p:spPr>
          <a:xfrm rot="18900000">
            <a:off x="9637405" y="4458461"/>
            <a:ext cx="798201" cy="368049"/>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FF00"/>
                </a:solidFill>
                <a:effectLst/>
                <a:uLnTx/>
                <a:uFillTx/>
                <a:latin typeface="D-DIN" panose="020B0504030202030204" pitchFamily="34" charset="0"/>
                <a:ea typeface="ＭＳ Ｐゴシック" pitchFamily="-112" charset="-128"/>
                <a:cs typeface="Arial" pitchFamily="34" charset="0"/>
              </a:rPr>
              <a:t>Hubble</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  1990</a:t>
            </a:r>
          </a:p>
        </p:txBody>
      </p:sp>
      <p:pic>
        <p:nvPicPr>
          <p:cNvPr id="75" name="Picture 74">
            <a:extLst>
              <a:ext uri="{FF2B5EF4-FFF2-40B4-BE49-F238E27FC236}">
                <a16:creationId xmlns:a16="http://schemas.microsoft.com/office/drawing/2014/main" id="{1013D75E-8E59-4B04-8636-E4335B8CF484}"/>
              </a:ext>
            </a:extLst>
          </p:cNvPr>
          <p:cNvPicPr>
            <a:picLocks noChangeAspect="1"/>
          </p:cNvPicPr>
          <p:nvPr/>
        </p:nvPicPr>
        <p:blipFill>
          <a:blip r:embed="rId25" cstate="print">
            <a:extLst>
              <a:ext uri="{BEBA8EAE-BF5A-486C-A8C5-ECC9F3942E4B}">
                <a14:imgProps xmlns:a14="http://schemas.microsoft.com/office/drawing/2010/main">
                  <a14:imgLayer r:embed="rId26">
                    <a14:imgEffect>
                      <a14:backgroundRemoval t="3426" b="90000" l="10000" r="90000">
                        <a14:foregroundMark x1="69115" y1="7407" x2="69115" y2="7407"/>
                        <a14:foregroundMark x1="20052" y1="36759" x2="20052" y2="36759"/>
                        <a14:foregroundMark x1="20260" y1="25556" x2="20260" y2="25556"/>
                        <a14:foregroundMark x1="35208" y1="17037" x2="35208" y2="17037"/>
                        <a14:foregroundMark x1="59375" y1="6204" x2="59375" y2="6204"/>
                        <a14:foregroundMark x1="64844" y1="3426" x2="64844" y2="3426"/>
                        <a14:foregroundMark x1="65729" y1="3796" x2="65729" y2="3796"/>
                        <a14:backgroundMark x1="79323" y1="67685" x2="79323" y2="67685"/>
                        <a14:backgroundMark x1="73333" y1="55278" x2="73333" y2="55278"/>
                        <a14:backgroundMark x1="72656" y1="60926" x2="72656" y2="60926"/>
                        <a14:backgroundMark x1="58750" y1="72222" x2="58750" y2="72222"/>
                        <a14:backgroundMark x1="56667" y1="71389" x2="56667" y2="71389"/>
                        <a14:backgroundMark x1="54427" y1="59259" x2="54427" y2="59259"/>
                        <a14:backgroundMark x1="59375" y1="60093" x2="59375" y2="60093"/>
                        <a14:backgroundMark x1="48073" y1="70926" x2="48073" y2="70926"/>
                        <a14:backgroundMark x1="25677" y1="25556" x2="25677" y2="25556"/>
                        <a14:backgroundMark x1="57813" y1="59259" x2="57813" y2="59259"/>
                        <a14:backgroundMark x1="62552" y1="58056" x2="62552" y2="58056"/>
                        <a14:backgroundMark x1="60521" y1="70556" x2="60521" y2="70556"/>
                        <a14:backgroundMark x1="54427" y1="70185" x2="54427" y2="70185"/>
                        <a14:backgroundMark x1="61354" y1="2407" x2="61354" y2="2407"/>
                        <a14:backgroundMark x1="59792" y1="2870" x2="59792" y2="2870"/>
                        <a14:backgroundMark x1="54896" y1="6574" x2="54896" y2="6574"/>
                      </a14:backgroundRemoval>
                    </a14:imgEffect>
                  </a14:imgLayer>
                </a14:imgProps>
              </a:ext>
              <a:ext uri="{28A0092B-C50C-407E-A947-70E740481C1C}">
                <a14:useLocalDpi xmlns:a14="http://schemas.microsoft.com/office/drawing/2010/main" val="0"/>
              </a:ext>
            </a:extLst>
          </a:blip>
          <a:srcRect/>
          <a:stretch/>
        </p:blipFill>
        <p:spPr>
          <a:xfrm>
            <a:off x="9316087" y="2055442"/>
            <a:ext cx="1052715" cy="592152"/>
          </a:xfrm>
          <a:prstGeom prst="rect">
            <a:avLst/>
          </a:prstGeom>
        </p:spPr>
      </p:pic>
      <p:pic>
        <p:nvPicPr>
          <p:cNvPr id="76" name="Picture 75">
            <a:extLst>
              <a:ext uri="{FF2B5EF4-FFF2-40B4-BE49-F238E27FC236}">
                <a16:creationId xmlns:a16="http://schemas.microsoft.com/office/drawing/2014/main" id="{1D88FC5D-AC8F-469F-A5CE-A67CD026D2EE}"/>
              </a:ext>
            </a:extLst>
          </p:cNvPr>
          <p:cNvPicPr>
            <a:picLocks noChangeAspect="1"/>
          </p:cNvPicPr>
          <p:nvPr/>
        </p:nvPicPr>
        <p:blipFill>
          <a:blip r:embed="rId27" cstate="screen">
            <a:lum bright="3000"/>
            <a:extLst>
              <a:ext uri="{28A0092B-C50C-407E-A947-70E740481C1C}">
                <a14:useLocalDpi xmlns:a14="http://schemas.microsoft.com/office/drawing/2010/main"/>
              </a:ext>
            </a:extLst>
          </a:blip>
          <a:stretch>
            <a:fillRect/>
          </a:stretch>
        </p:blipFill>
        <p:spPr>
          <a:xfrm rot="1519690">
            <a:off x="2252116" y="2413888"/>
            <a:ext cx="989799" cy="996867"/>
          </a:xfrm>
          <a:prstGeom prst="rect">
            <a:avLst/>
          </a:prstGeom>
        </p:spPr>
      </p:pic>
      <p:sp>
        <p:nvSpPr>
          <p:cNvPr id="77" name="Rectangle 76">
            <a:extLst>
              <a:ext uri="{FF2B5EF4-FFF2-40B4-BE49-F238E27FC236}">
                <a16:creationId xmlns:a16="http://schemas.microsoft.com/office/drawing/2014/main" id="{36B8A720-81D3-48FE-9F40-CD79C6543C6B}"/>
              </a:ext>
            </a:extLst>
          </p:cNvPr>
          <p:cNvSpPr/>
          <p:nvPr/>
        </p:nvSpPr>
        <p:spPr>
          <a:xfrm rot="3845724">
            <a:off x="8851678" y="1153633"/>
            <a:ext cx="1060428"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D-DIN" panose="020B0504030202030204" pitchFamily="34" charset="0"/>
                <a:ea typeface="ＭＳ Ｐゴシック" pitchFamily="-112" charset="-128"/>
                <a:cs typeface="Arial" pitchFamily="34" charset="0"/>
              </a:rPr>
              <a:t>  Dragonfly       </a:t>
            </a:r>
            <a:r>
              <a:rPr kumimoji="0" lang="en-US" sz="1200" b="1" i="0"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2027</a:t>
            </a:r>
            <a:endParaRPr kumimoji="0" lang="en-US" sz="1200" b="1" i="0" u="none" strike="noStrike" kern="1200" cap="none" spc="0" normalizeH="0" baseline="0" noProof="0" dirty="0">
              <a:ln>
                <a:noFill/>
              </a:ln>
              <a:solidFill>
                <a:srgbClr val="414042"/>
              </a:solidFill>
              <a:effectLst/>
              <a:uLnTx/>
              <a:uFillTx/>
              <a:latin typeface="D-DIN" panose="020B0504030202030204" pitchFamily="34" charset="0"/>
              <a:ea typeface="ＭＳ Ｐゴシック" pitchFamily="-112" charset="-128"/>
              <a:cs typeface="Arial" pitchFamily="34" charset="0"/>
            </a:endParaRPr>
          </a:p>
        </p:txBody>
      </p:sp>
      <p:sp>
        <p:nvSpPr>
          <p:cNvPr id="78" name="Rectangle 77">
            <a:extLst>
              <a:ext uri="{FF2B5EF4-FFF2-40B4-BE49-F238E27FC236}">
                <a16:creationId xmlns:a16="http://schemas.microsoft.com/office/drawing/2014/main" id="{39C53734-D09E-4CAA-BEB6-EDAB85A286B5}"/>
              </a:ext>
            </a:extLst>
          </p:cNvPr>
          <p:cNvSpPr/>
          <p:nvPr/>
        </p:nvSpPr>
        <p:spPr>
          <a:xfrm rot="3736292">
            <a:off x="6368616" y="1383552"/>
            <a:ext cx="858053"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D-DIN" panose="020B0504030202030204" pitchFamily="34" charset="0"/>
                <a:ea typeface="ＭＳ Ｐゴシック" pitchFamily="-112" charset="-128"/>
                <a:cs typeface="Arial" pitchFamily="34" charset="0"/>
              </a:rPr>
              <a:t>Janus</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TBD</a:t>
            </a:r>
          </a:p>
        </p:txBody>
      </p:sp>
      <p:sp>
        <p:nvSpPr>
          <p:cNvPr id="81" name="TextBox 80">
            <a:extLst>
              <a:ext uri="{FF2B5EF4-FFF2-40B4-BE49-F238E27FC236}">
                <a16:creationId xmlns:a16="http://schemas.microsoft.com/office/drawing/2014/main" id="{DBBCA9C9-EA85-4D4F-BB28-94D008161322}"/>
              </a:ext>
            </a:extLst>
          </p:cNvPr>
          <p:cNvSpPr txBox="1"/>
          <p:nvPr/>
        </p:nvSpPr>
        <p:spPr>
          <a:xfrm>
            <a:off x="9923944" y="6606540"/>
            <a:ext cx="22574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14042"/>
                </a:solidFill>
                <a:effectLst/>
                <a:uLnTx/>
                <a:uFillTx/>
                <a:latin typeface="Arial" pitchFamily="34" charset="0"/>
                <a:ea typeface="+mn-ea"/>
                <a:cs typeface="Arial" pitchFamily="34" charset="0"/>
              </a:rPr>
              <a:t>August 2020</a:t>
            </a:r>
          </a:p>
        </p:txBody>
      </p:sp>
      <p:grpSp>
        <p:nvGrpSpPr>
          <p:cNvPr id="82" name="Group 81">
            <a:extLst>
              <a:ext uri="{FF2B5EF4-FFF2-40B4-BE49-F238E27FC236}">
                <a16:creationId xmlns:a16="http://schemas.microsoft.com/office/drawing/2014/main" id="{B712ECCA-2759-4FDC-91E5-3CC3D6CBE913}"/>
              </a:ext>
            </a:extLst>
          </p:cNvPr>
          <p:cNvGrpSpPr/>
          <p:nvPr/>
        </p:nvGrpSpPr>
        <p:grpSpPr>
          <a:xfrm>
            <a:off x="229460" y="606433"/>
            <a:ext cx="2682552" cy="1126715"/>
            <a:chOff x="229460" y="820526"/>
            <a:chExt cx="2682552" cy="1126715"/>
          </a:xfrm>
        </p:grpSpPr>
        <p:sp>
          <p:nvSpPr>
            <p:cNvPr id="83" name="Rectangle 82">
              <a:extLst>
                <a:ext uri="{FF2B5EF4-FFF2-40B4-BE49-F238E27FC236}">
                  <a16:creationId xmlns:a16="http://schemas.microsoft.com/office/drawing/2014/main" id="{90BC457A-25C6-4284-8116-7C162A1D940C}"/>
                </a:ext>
              </a:extLst>
            </p:cNvPr>
            <p:cNvSpPr/>
            <p:nvPr/>
          </p:nvSpPr>
          <p:spPr>
            <a:xfrm>
              <a:off x="279486" y="877504"/>
              <a:ext cx="2613864" cy="1051570"/>
            </a:xfrm>
            <a:prstGeom prst="rect">
              <a:avLst/>
            </a:prstGeom>
          </p:spPr>
          <p:txBody>
            <a:bodyPr wrap="square" lIns="0" tIns="0" rIns="0" bIns="0">
              <a:spAutoFit/>
            </a:bodyPr>
            <a:lstStyle/>
            <a:p>
              <a:pPr marL="0" marR="0" lvl="0" indent="0" algn="l" defTabSz="914400" rtl="0" eaLnBrk="0" fontAlgn="base" latinLnBrk="0" hangingPunct="0">
                <a:lnSpc>
                  <a:spcPts val="1400"/>
                </a:lnSpc>
                <a:spcBef>
                  <a:spcPts val="300"/>
                </a:spcBef>
                <a:spcAft>
                  <a:spcPct val="0"/>
                </a:spcAft>
                <a:buClrTx/>
                <a:buSzTx/>
                <a:buFontTx/>
                <a:buNone/>
                <a:tabLst/>
                <a:defRPr/>
              </a:pPr>
              <a:r>
                <a:rPr kumimoji="0" lang="en-US" sz="1200" b="1" i="1"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BLUE: 	</a:t>
              </a:r>
              <a:r>
                <a:rPr kumimoji="0" lang="en-US" sz="1200" b="1" i="0" u="none" strike="noStrike" kern="1200" cap="none" spc="0" normalizeH="0" baseline="0" noProof="0" dirty="0">
                  <a:ln>
                    <a:noFill/>
                  </a:ln>
                  <a:solidFill>
                    <a:srgbClr val="00B0F0"/>
                  </a:solidFill>
                  <a:effectLst/>
                  <a:uLnTx/>
                  <a:uFillTx/>
                  <a:latin typeface="D-DIN" panose="020B0504030202030204" pitchFamily="34" charset="0"/>
                  <a:ea typeface="ＭＳ Ｐゴシック" pitchFamily="-112" charset="-128"/>
                  <a:cs typeface="Arial" pitchFamily="34" charset="0"/>
                </a:rPr>
                <a:t>Completed Mission</a:t>
              </a:r>
            </a:p>
            <a:p>
              <a:pPr marL="0" marR="0" lvl="0" indent="0" algn="l" defTabSz="914400" rtl="0" eaLnBrk="0" fontAlgn="base" latinLnBrk="0" hangingPunct="0">
                <a:lnSpc>
                  <a:spcPts val="1400"/>
                </a:lnSpc>
                <a:spcBef>
                  <a:spcPts val="300"/>
                </a:spcBef>
                <a:spcAft>
                  <a:spcPct val="0"/>
                </a:spcAft>
                <a:buClrTx/>
                <a:buSzTx/>
                <a:buFontTx/>
                <a:buNone/>
                <a:tabLst/>
                <a:defRPr/>
              </a:pPr>
              <a:r>
                <a:rPr kumimoji="0" lang="en-US" sz="1200" b="1" i="1" u="none" strike="noStrike" kern="1200" cap="none" spc="0" normalizeH="0" baseline="0" noProof="0" dirty="0">
                  <a:ln>
                    <a:noFill/>
                  </a:ln>
                  <a:solidFill>
                    <a:srgbClr val="00FF00"/>
                  </a:solidFill>
                  <a:effectLst/>
                  <a:uLnTx/>
                  <a:uFillTx/>
                  <a:latin typeface="D-DIN" panose="020B0504030202030204" pitchFamily="34" charset="0"/>
                  <a:ea typeface="ＭＳ Ｐゴシック" pitchFamily="-112" charset="-128"/>
                  <a:cs typeface="Arial" pitchFamily="34" charset="0"/>
                </a:rPr>
                <a:t>GREEN: 	</a:t>
              </a:r>
              <a:r>
                <a:rPr kumimoji="0" lang="en-US" sz="1200" b="1" i="0" u="none" strike="noStrike" kern="1200" cap="none" spc="0" normalizeH="0" baseline="0" noProof="0" dirty="0">
                  <a:ln>
                    <a:noFill/>
                  </a:ln>
                  <a:solidFill>
                    <a:srgbClr val="00FF00"/>
                  </a:solidFill>
                  <a:effectLst/>
                  <a:uLnTx/>
                  <a:uFillTx/>
                  <a:latin typeface="D-DIN" panose="020B0504030202030204" pitchFamily="34" charset="0"/>
                  <a:ea typeface="ＭＳ Ｐゴシック" pitchFamily="-112" charset="-128"/>
                  <a:cs typeface="Arial" pitchFamily="34" charset="0"/>
                </a:rPr>
                <a:t>Operational Mission</a:t>
              </a:r>
            </a:p>
            <a:p>
              <a:pPr marL="0" marR="0" lvl="0" indent="0" algn="l" defTabSz="914400" rtl="0" eaLnBrk="0" fontAlgn="base" latinLnBrk="0" hangingPunct="0">
                <a:lnSpc>
                  <a:spcPts val="1400"/>
                </a:lnSpc>
                <a:spcBef>
                  <a:spcPts val="300"/>
                </a:spcBef>
                <a:spcAft>
                  <a:spcPct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D-DIN" panose="020B0504030202030204" pitchFamily="34" charset="0"/>
                  <a:ea typeface="ＭＳ Ｐゴシック" pitchFamily="-112" charset="-128"/>
                  <a:cs typeface="Arial" pitchFamily="34" charset="0"/>
                </a:rPr>
                <a:t>YELLOW:	</a:t>
              </a:r>
              <a:r>
                <a:rPr kumimoji="0" lang="en-US" sz="1200" b="1" i="0" u="none" strike="noStrike" kern="1200" cap="none" spc="0" normalizeH="0" baseline="0" noProof="0" dirty="0">
                  <a:ln>
                    <a:noFill/>
                  </a:ln>
                  <a:solidFill>
                    <a:srgbClr val="FFC000"/>
                  </a:solidFill>
                  <a:effectLst/>
                  <a:uLnTx/>
                  <a:uFillTx/>
                  <a:latin typeface="D-DIN" panose="020B0504030202030204" pitchFamily="34" charset="0"/>
                  <a:ea typeface="ＭＳ Ｐゴシック" pitchFamily="-112" charset="-128"/>
                  <a:cs typeface="Arial" pitchFamily="34" charset="0"/>
                </a:rPr>
                <a:t>Development Mission</a:t>
              </a:r>
            </a:p>
            <a:p>
              <a:pPr marL="0" marR="0" lvl="0" indent="0" algn="l" defTabSz="914400" rtl="0" eaLnBrk="0" fontAlgn="base" latinLnBrk="0" hangingPunct="0">
                <a:lnSpc>
                  <a:spcPts val="1400"/>
                </a:lnSpc>
                <a:spcBef>
                  <a:spcPts val="300"/>
                </a:spcBef>
                <a:spcAft>
                  <a:spcPct val="0"/>
                </a:spcAft>
                <a:buClrTx/>
                <a:buSzTx/>
                <a:buFontTx/>
                <a:buNone/>
                <a:tabLst/>
                <a:defRPr/>
              </a:pPr>
              <a:r>
                <a:rPr kumimoji="0" lang="en-US" sz="1200" b="1" i="1" u="none" strike="noStrike" kern="1200" cap="none" spc="0" normalizeH="0" baseline="0" noProof="0" dirty="0">
                  <a:ln>
                    <a:noFill/>
                  </a:ln>
                  <a:solidFill>
                    <a:srgbClr val="C96FBC"/>
                  </a:solidFill>
                  <a:effectLst/>
                  <a:uLnTx/>
                  <a:uFillTx/>
                  <a:latin typeface="D-DIN" panose="020B0504030202030204" pitchFamily="34" charset="0"/>
                  <a:ea typeface="ＭＳ Ｐゴシック" pitchFamily="-112" charset="-128"/>
                  <a:cs typeface="Arial" pitchFamily="34" charset="0"/>
                </a:rPr>
                <a:t>PURPLE:           </a:t>
              </a:r>
              <a:r>
                <a:rPr kumimoji="0" lang="en-US" sz="1200" b="1" i="0" u="none" strike="noStrike" kern="1200" cap="none" spc="0" normalizeH="0" baseline="0" noProof="0" dirty="0">
                  <a:ln>
                    <a:noFill/>
                  </a:ln>
                  <a:solidFill>
                    <a:srgbClr val="C96FBC"/>
                  </a:solidFill>
                  <a:effectLst/>
                  <a:uLnTx/>
                  <a:uFillTx/>
                  <a:latin typeface="D-DIN" panose="020B0504030202030204" pitchFamily="34" charset="0"/>
                  <a:ea typeface="ＭＳ Ｐゴシック" pitchFamily="-112" charset="-128"/>
                  <a:cs typeface="Arial" pitchFamily="34" charset="0"/>
                </a:rPr>
                <a:t>Spacecraft Lost on Arrival </a:t>
              </a:r>
            </a:p>
            <a:p>
              <a:pPr marL="0" marR="0" lvl="0" indent="0" algn="l" defTabSz="914400" rtl="0" eaLnBrk="0" fontAlgn="base" latinLnBrk="0" hangingPunct="0">
                <a:lnSpc>
                  <a:spcPts val="1400"/>
                </a:lnSpc>
                <a:spcBef>
                  <a:spcPts val="300"/>
                </a:spcBef>
                <a:spcAft>
                  <a:spcPct val="0"/>
                </a:spcAft>
                <a:buClrTx/>
                <a:buSzTx/>
                <a:buFontTx/>
                <a:buNone/>
                <a:tabLst/>
                <a:defRPr/>
              </a:pPr>
              <a:r>
                <a:rPr kumimoji="0" lang="en-US" sz="1200" b="1" i="1"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WHITE:</a:t>
              </a:r>
              <a:r>
                <a:rPr kumimoji="0" lang="en-US" sz="1200" b="1" i="0"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	Year of Launch</a:t>
              </a:r>
            </a:p>
          </p:txBody>
        </p:sp>
        <p:sp>
          <p:nvSpPr>
            <p:cNvPr id="84" name="Rectangle 83">
              <a:extLst>
                <a:ext uri="{FF2B5EF4-FFF2-40B4-BE49-F238E27FC236}">
                  <a16:creationId xmlns:a16="http://schemas.microsoft.com/office/drawing/2014/main" id="{F77DD816-5581-4876-B075-91F9AF320B35}"/>
                </a:ext>
              </a:extLst>
            </p:cNvPr>
            <p:cNvSpPr/>
            <p:nvPr/>
          </p:nvSpPr>
          <p:spPr bwMode="auto">
            <a:xfrm>
              <a:off x="229460" y="820526"/>
              <a:ext cx="2682552" cy="1126715"/>
            </a:xfrm>
            <a:prstGeom prst="rect">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D-DIN" panose="020B0504030202030204" pitchFamily="34" charset="0"/>
                <a:ea typeface="+mn-ea"/>
                <a:cs typeface="+mn-cs"/>
              </a:endParaRPr>
            </a:p>
          </p:txBody>
        </p:sp>
      </p:grpSp>
      <p:sp>
        <p:nvSpPr>
          <p:cNvPr id="86" name="Rectangle 85">
            <a:extLst>
              <a:ext uri="{FF2B5EF4-FFF2-40B4-BE49-F238E27FC236}">
                <a16:creationId xmlns:a16="http://schemas.microsoft.com/office/drawing/2014/main" id="{E614DE9D-E96A-47CF-8AA4-9F7AE19C5BF4}"/>
              </a:ext>
            </a:extLst>
          </p:cNvPr>
          <p:cNvSpPr/>
          <p:nvPr/>
        </p:nvSpPr>
        <p:spPr>
          <a:xfrm rot="3866235">
            <a:off x="6786890" y="1065014"/>
            <a:ext cx="1325178"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D-DIN" panose="020B0504030202030204" pitchFamily="34" charset="0"/>
                <a:ea typeface="ＭＳ Ｐゴシック" pitchFamily="-112" charset="-128"/>
                <a:cs typeface="Arial" pitchFamily="34" charset="0"/>
              </a:rPr>
              <a:t>   Lunar Trailblazer</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   2023</a:t>
            </a:r>
          </a:p>
        </p:txBody>
      </p:sp>
      <p:sp>
        <p:nvSpPr>
          <p:cNvPr id="89" name="Rectangle 88">
            <a:extLst>
              <a:ext uri="{FF2B5EF4-FFF2-40B4-BE49-F238E27FC236}">
                <a16:creationId xmlns:a16="http://schemas.microsoft.com/office/drawing/2014/main" id="{D4BA4871-E958-47FA-AB23-6FEF7A279D0C}"/>
              </a:ext>
            </a:extLst>
          </p:cNvPr>
          <p:cNvSpPr/>
          <p:nvPr/>
        </p:nvSpPr>
        <p:spPr>
          <a:xfrm rot="3947629">
            <a:off x="9270066" y="990602"/>
            <a:ext cx="1687933"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D-DIN" panose="020B0504030202030204" pitchFamily="34" charset="0"/>
                <a:ea typeface="ＭＳ Ｐゴシック" pitchFamily="-112" charset="-128"/>
                <a:cs typeface="Arial" pitchFamily="34" charset="0"/>
              </a:rPr>
              <a:t>  Mars Sample Return</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2027/2028</a:t>
            </a:r>
            <a:r>
              <a:rPr kumimoji="0" lang="en-US" sz="1200" b="1" i="0" u="none" strike="noStrike" kern="1200" cap="none" spc="0" normalizeH="0" baseline="0" noProof="0" dirty="0">
                <a:ln>
                  <a:noFill/>
                </a:ln>
                <a:solidFill>
                  <a:srgbClr val="414042"/>
                </a:solidFill>
                <a:effectLst/>
                <a:uLnTx/>
                <a:uFillTx/>
                <a:latin typeface="D-DIN" panose="020B0504030202030204" pitchFamily="34" charset="0"/>
                <a:ea typeface="ＭＳ Ｐゴシック" pitchFamily="-112" charset="-128"/>
                <a:cs typeface="Arial" pitchFamily="34" charset="0"/>
              </a:rPr>
              <a:t> </a:t>
            </a:r>
          </a:p>
        </p:txBody>
      </p:sp>
      <p:sp>
        <p:nvSpPr>
          <p:cNvPr id="91" name="Rectangle 90">
            <a:extLst>
              <a:ext uri="{FF2B5EF4-FFF2-40B4-BE49-F238E27FC236}">
                <a16:creationId xmlns:a16="http://schemas.microsoft.com/office/drawing/2014/main" id="{C08B578D-94C6-45B2-995D-2C5C8189C928}"/>
              </a:ext>
            </a:extLst>
          </p:cNvPr>
          <p:cNvSpPr/>
          <p:nvPr/>
        </p:nvSpPr>
        <p:spPr>
          <a:xfrm rot="4031658">
            <a:off x="11011285" y="1095464"/>
            <a:ext cx="1060428"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D-DIN" panose="020B0504030202030204" pitchFamily="34" charset="0"/>
                <a:ea typeface="ＭＳ Ｐゴシック" pitchFamily="-112" charset="-128"/>
                <a:cs typeface="Arial" pitchFamily="34" charset="0"/>
              </a:rPr>
              <a:t>  VERITAS</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2031</a:t>
            </a:r>
            <a:endParaRPr kumimoji="0" lang="en-US" sz="1200" b="1" i="0" u="none" strike="noStrike" kern="1200" cap="none" spc="0" normalizeH="0" baseline="0" noProof="0" dirty="0">
              <a:ln>
                <a:noFill/>
              </a:ln>
              <a:solidFill>
                <a:srgbClr val="414042"/>
              </a:solidFill>
              <a:effectLst/>
              <a:uLnTx/>
              <a:uFillTx/>
              <a:latin typeface="D-DIN" panose="020B0504030202030204" pitchFamily="34" charset="0"/>
              <a:ea typeface="ＭＳ Ｐゴシック" pitchFamily="-112" charset="-128"/>
              <a:cs typeface="Arial" pitchFamily="34" charset="0"/>
            </a:endParaRPr>
          </a:p>
        </p:txBody>
      </p:sp>
      <p:pic>
        <p:nvPicPr>
          <p:cNvPr id="3" name="Picture 2">
            <a:extLst>
              <a:ext uri="{FF2B5EF4-FFF2-40B4-BE49-F238E27FC236}">
                <a16:creationId xmlns:a16="http://schemas.microsoft.com/office/drawing/2014/main" id="{5C0718B5-CFAE-4AC1-BCCC-3E4EAAE9C42C}"/>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rot="5155149">
            <a:off x="7224594" y="1840563"/>
            <a:ext cx="1759686" cy="989700"/>
          </a:xfrm>
          <a:prstGeom prst="rect">
            <a:avLst/>
          </a:prstGeom>
        </p:spPr>
      </p:pic>
      <p:pic>
        <p:nvPicPr>
          <p:cNvPr id="9" name="Picture 8">
            <a:extLst>
              <a:ext uri="{FF2B5EF4-FFF2-40B4-BE49-F238E27FC236}">
                <a16:creationId xmlns:a16="http://schemas.microsoft.com/office/drawing/2014/main" id="{AF0BC44C-CA47-4B2A-99A1-938BB96B7AAE}"/>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rot="1789885">
            <a:off x="6170920" y="1991017"/>
            <a:ext cx="1876656" cy="1055289"/>
          </a:xfrm>
          <a:prstGeom prst="rect">
            <a:avLst/>
          </a:prstGeom>
        </p:spPr>
      </p:pic>
      <p:pic>
        <p:nvPicPr>
          <p:cNvPr id="90" name="Picture 89">
            <a:extLst>
              <a:ext uri="{FF2B5EF4-FFF2-40B4-BE49-F238E27FC236}">
                <a16:creationId xmlns:a16="http://schemas.microsoft.com/office/drawing/2014/main" id="{A7C17188-519D-461C-B20D-551C2F79373E}"/>
              </a:ext>
            </a:extLst>
          </p:cNvPr>
          <p:cNvPicPr>
            <a:picLocks noChangeAspect="1"/>
          </p:cNvPicPr>
          <p:nvPr/>
        </p:nvPicPr>
        <p:blipFill rotWithShape="1">
          <a:blip r:embed="rId30" cstate="print">
            <a:extLst>
              <a:ext uri="{BEBA8EAE-BF5A-486C-A8C5-ECC9F3942E4B}">
                <a14:imgProps xmlns:a14="http://schemas.microsoft.com/office/drawing/2010/main">
                  <a14:imgLayer r:embed="rId31">
                    <a14:imgEffect>
                      <a14:backgroundRemoval t="2294" b="89450" l="9877" r="95062">
                        <a14:foregroundMark x1="37963" y1="15138" x2="46605" y2="23853"/>
                        <a14:foregroundMark x1="90741" y1="59633" x2="80556" y2="53211"/>
                        <a14:foregroundMark x1="95370" y1="54128" x2="88889" y2="54587"/>
                        <a14:foregroundMark x1="51852" y1="41284" x2="51852" y2="41284"/>
                        <a14:foregroundMark x1="81790" y1="45872" x2="81790" y2="45872"/>
                        <a14:foregroundMark x1="80247" y1="58716" x2="71605" y2="53211"/>
                        <a14:foregroundMark x1="37654" y1="2294" x2="37654" y2="2294"/>
                        <a14:foregroundMark x1="64815" y1="61009" x2="64815" y2="61009"/>
                        <a14:foregroundMark x1="61420" y1="62385" x2="61420" y2="62385"/>
                        <a14:backgroundMark x1="24691" y1="62385" x2="24691" y2="62385"/>
                        <a14:backgroundMark x1="18210" y1="52294" x2="18210" y2="52294"/>
                        <a14:backgroundMark x1="13889" y1="83486" x2="13272" y2="51835"/>
                        <a14:backgroundMark x1="16667" y1="22936" x2="48148" y2="89450"/>
                        <a14:backgroundMark x1="48148" y1="89450" x2="30556" y2="33028"/>
                      </a14:backgroundRemoval>
                    </a14:imgEffect>
                  </a14:imgLayer>
                </a14:imgProps>
              </a:ext>
              <a:ext uri="{28A0092B-C50C-407E-A947-70E740481C1C}">
                <a14:useLocalDpi xmlns:a14="http://schemas.microsoft.com/office/drawing/2010/main" val="0"/>
              </a:ext>
            </a:extLst>
          </a:blip>
          <a:srcRect/>
          <a:stretch/>
        </p:blipFill>
        <p:spPr>
          <a:xfrm rot="2311086">
            <a:off x="11063091" y="1789313"/>
            <a:ext cx="1219881" cy="710849"/>
          </a:xfrm>
          <a:prstGeom prst="rect">
            <a:avLst/>
          </a:prstGeom>
        </p:spPr>
      </p:pic>
      <p:pic>
        <p:nvPicPr>
          <p:cNvPr id="94" name="Picture 93">
            <a:extLst>
              <a:ext uri="{FF2B5EF4-FFF2-40B4-BE49-F238E27FC236}">
                <a16:creationId xmlns:a16="http://schemas.microsoft.com/office/drawing/2014/main" id="{F05362AD-CFD0-4A79-AF25-BFA93F2F22EB}"/>
              </a:ext>
            </a:extLst>
          </p:cNvPr>
          <p:cNvPicPr>
            <a:picLocks noChangeAspect="1"/>
          </p:cNvPicPr>
          <p:nvPr/>
        </p:nvPicPr>
        <p:blipFill rotWithShape="1">
          <a:blip r:embed="rId32" cstate="print">
            <a:extLst>
              <a:ext uri="{BEBA8EAE-BF5A-486C-A8C5-ECC9F3942E4B}">
                <a14:imgProps xmlns:a14="http://schemas.microsoft.com/office/drawing/2010/main">
                  <a14:imgLayer r:embed="rId33">
                    <a14:imgEffect>
                      <a14:backgroundRemoval t="10000" b="90000" l="10000" r="90000">
                        <a14:backgroundMark x1="52733" y1="52812" x2="52733" y2="52812"/>
                        <a14:backgroundMark x1="81115" y1="50978" x2="15682" y2="44499"/>
                        <a14:backgroundMark x1="64163" y1="58924" x2="31253" y2="52078"/>
                        <a14:backgroundMark x1="31253" y1="52078" x2="30536" y2="50978"/>
                        <a14:backgroundMark x1="78355" y1="45966" x2="59912" y2="38020"/>
                      </a14:backgroundRemoval>
                    </a14:imgEffect>
                  </a14:imgLayer>
                </a14:imgProps>
              </a:ext>
              <a:ext uri="{28A0092B-C50C-407E-A947-70E740481C1C}">
                <a14:useLocalDpi xmlns:a14="http://schemas.microsoft.com/office/drawing/2010/main" val="0"/>
              </a:ext>
            </a:extLst>
          </a:blip>
          <a:srcRect l="62223" t="43364" r="22929" b="16938"/>
          <a:stretch/>
        </p:blipFill>
        <p:spPr>
          <a:xfrm>
            <a:off x="10932359" y="1771259"/>
            <a:ext cx="740673" cy="894466"/>
          </a:xfrm>
          <a:prstGeom prst="rect">
            <a:avLst/>
          </a:prstGeom>
        </p:spPr>
      </p:pic>
      <p:pic>
        <p:nvPicPr>
          <p:cNvPr id="95" name="Google Shape;519;p59">
            <a:extLst>
              <a:ext uri="{FF2B5EF4-FFF2-40B4-BE49-F238E27FC236}">
                <a16:creationId xmlns:a16="http://schemas.microsoft.com/office/drawing/2014/main" id="{78575191-DEA2-4C18-95E7-7A618004DA7A}"/>
              </a:ext>
            </a:extLst>
          </p:cNvPr>
          <p:cNvPicPr preferRelativeResize="0"/>
          <p:nvPr/>
        </p:nvPicPr>
        <p:blipFill>
          <a:blip r:embed="rId34" cstate="screen">
            <a:alphaModFix/>
            <a:extLst>
              <a:ext uri="{28A0092B-C50C-407E-A947-70E740481C1C}">
                <a14:useLocalDpi xmlns:a14="http://schemas.microsoft.com/office/drawing/2010/main"/>
              </a:ext>
            </a:extLst>
          </a:blip>
          <a:stretch>
            <a:fillRect/>
          </a:stretch>
        </p:blipFill>
        <p:spPr>
          <a:xfrm rot="3784824">
            <a:off x="4789719" y="2303252"/>
            <a:ext cx="1563831" cy="617898"/>
          </a:xfrm>
          <a:prstGeom prst="rect">
            <a:avLst/>
          </a:prstGeom>
          <a:noFill/>
          <a:ln>
            <a:noFill/>
          </a:ln>
        </p:spPr>
      </p:pic>
      <p:sp>
        <p:nvSpPr>
          <p:cNvPr id="97" name="Rectangle 96">
            <a:extLst>
              <a:ext uri="{FF2B5EF4-FFF2-40B4-BE49-F238E27FC236}">
                <a16:creationId xmlns:a16="http://schemas.microsoft.com/office/drawing/2014/main" id="{AEEAD642-3B96-4D55-82EF-B2B1676E355F}"/>
              </a:ext>
            </a:extLst>
          </p:cNvPr>
          <p:cNvSpPr/>
          <p:nvPr/>
        </p:nvSpPr>
        <p:spPr>
          <a:xfrm rot="3865007">
            <a:off x="10388453" y="1179788"/>
            <a:ext cx="1060428"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D-DIN" panose="020B0504030202030204" pitchFamily="34" charset="0"/>
                <a:ea typeface="ＭＳ Ｐゴシック" pitchFamily="-112" charset="-128"/>
                <a:cs typeface="Arial" pitchFamily="34" charset="0"/>
              </a:rPr>
              <a:t>  DAVINCI</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2029</a:t>
            </a:r>
            <a:endParaRPr kumimoji="0" lang="en-US" sz="1200" b="1" i="0" u="none" strike="noStrike" kern="1200" cap="none" spc="0" normalizeH="0" baseline="0" noProof="0" dirty="0">
              <a:ln>
                <a:noFill/>
              </a:ln>
              <a:solidFill>
                <a:srgbClr val="414042"/>
              </a:solidFill>
              <a:effectLst/>
              <a:uLnTx/>
              <a:uFillTx/>
              <a:latin typeface="D-DIN" panose="020B0504030202030204" pitchFamily="34" charset="0"/>
              <a:ea typeface="ＭＳ Ｐゴシック" pitchFamily="-112" charset="-128"/>
              <a:cs typeface="Arial" pitchFamily="34" charset="0"/>
            </a:endParaRPr>
          </a:p>
        </p:txBody>
      </p:sp>
      <p:pic>
        <p:nvPicPr>
          <p:cNvPr id="63" name="Picture 62">
            <a:extLst>
              <a:ext uri="{FF2B5EF4-FFF2-40B4-BE49-F238E27FC236}">
                <a16:creationId xmlns:a16="http://schemas.microsoft.com/office/drawing/2014/main" id="{FF6F70B5-FC63-4122-A52B-3D1E5EEB0668}"/>
              </a:ext>
            </a:extLst>
          </p:cNvPr>
          <p:cNvPicPr>
            <a:picLocks noChangeAspect="1"/>
          </p:cNvPicPr>
          <p:nvPr/>
        </p:nvPicPr>
        <p:blipFill rotWithShape="1">
          <a:blip r:embed="rId35" cstate="print">
            <a:extLst>
              <a:ext uri="{BEBA8EAE-BF5A-486C-A8C5-ECC9F3942E4B}">
                <a14:imgProps xmlns:a14="http://schemas.microsoft.com/office/drawing/2010/main">
                  <a14:imgLayer r:embed="rId36">
                    <a14:imgEffect>
                      <a14:backgroundRemoval t="10000" b="96111" l="1250" r="90000">
                        <a14:foregroundMark x1="11719" y1="79861" x2="1406" y2="87361"/>
                        <a14:foregroundMark x1="2969" y1="95278" x2="2969" y2="95278"/>
                        <a14:foregroundMark x1="1406" y1="96111" x2="1406" y2="96111"/>
                        <a14:foregroundMark x1="6250" y1="96111" x2="6250" y2="96111"/>
                        <a14:backgroundMark x1="10547" y1="41528" x2="34844" y2="26250"/>
                        <a14:backgroundMark x1="87656" y1="30000" x2="69375" y2="51806"/>
                        <a14:backgroundMark x1="11016" y1="51528" x2="27969" y2="28333"/>
                        <a14:backgroundMark x1="29844" y1="41250" x2="23516" y2="48611"/>
                      </a14:backgroundRemoval>
                    </a14:imgEffect>
                  </a14:imgLayer>
                </a14:imgProps>
              </a:ext>
              <a:ext uri="{28A0092B-C50C-407E-A947-70E740481C1C}">
                <a14:useLocalDpi xmlns:a14="http://schemas.microsoft.com/office/drawing/2010/main" val="0"/>
              </a:ext>
            </a:extLst>
          </a:blip>
          <a:srcRect/>
          <a:stretch/>
        </p:blipFill>
        <p:spPr>
          <a:xfrm rot="3681688">
            <a:off x="10093773" y="1737549"/>
            <a:ext cx="608356" cy="342200"/>
          </a:xfrm>
          <a:prstGeom prst="rect">
            <a:avLst/>
          </a:prstGeom>
        </p:spPr>
      </p:pic>
      <p:pic>
        <p:nvPicPr>
          <p:cNvPr id="79" name="Snagit_PPT8F87">
            <a:extLst>
              <a:ext uri="{FF2B5EF4-FFF2-40B4-BE49-F238E27FC236}">
                <a16:creationId xmlns:a16="http://schemas.microsoft.com/office/drawing/2014/main" id="{5370ED69-21E8-40E6-AF4E-667886B6B954}"/>
              </a:ext>
            </a:extLst>
          </p:cNvPr>
          <p:cNvPicPr>
            <a:picLocks noChangeAspect="1"/>
          </p:cNvPicPr>
          <p:nvPr/>
        </p:nvPicPr>
        <p:blipFill>
          <a:blip r:embed="rId37" cstate="screen">
            <a:extLst>
              <a:ext uri="{BEBA8EAE-BF5A-486C-A8C5-ECC9F3942E4B}">
                <a14:imgProps xmlns:a14="http://schemas.microsoft.com/office/drawing/2010/main">
                  <a14:imgLayer r:embed="rId38">
                    <a14:imgEffect>
                      <a14:backgroundRemoval t="5830" b="95964" l="3382" r="94928">
                        <a14:foregroundMark x1="14493" y1="6278" x2="14493" y2="6278"/>
                        <a14:foregroundMark x1="7005" y1="16592" x2="7005" y2="16592"/>
                        <a14:foregroundMark x1="3382" y1="20179" x2="3382" y2="20179"/>
                        <a14:foregroundMark x1="95169" y1="51121" x2="95169" y2="51121"/>
                        <a14:foregroundMark x1="59179" y1="80269" x2="59179" y2="80269"/>
                        <a14:foregroundMark x1="65942" y1="76682" x2="65942" y2="76682"/>
                        <a14:foregroundMark x1="57246" y1="75336" x2="57246" y2="75336"/>
                        <a14:foregroundMark x1="53623" y1="77130" x2="53623" y2="77130"/>
                        <a14:foregroundMark x1="49758" y1="82511" x2="49758" y2="83857"/>
                        <a14:foregroundMark x1="45411" y1="87892" x2="44928" y2="87892"/>
                        <a14:foregroundMark x1="40821" y1="82511" x2="40821" y2="82511"/>
                        <a14:foregroundMark x1="51449" y1="73543" x2="51449" y2="73543"/>
                        <a14:foregroundMark x1="52174" y1="41256" x2="52174" y2="41256"/>
                        <a14:foregroundMark x1="51208" y1="35874" x2="51208" y2="35874"/>
                        <a14:foregroundMark x1="62077" y1="60987" x2="62077" y2="60987"/>
                        <a14:foregroundMark x1="57971" y1="62332" x2="57971" y2="62332"/>
                        <a14:foregroundMark x1="40821" y1="58744" x2="40821" y2="58744"/>
                        <a14:foregroundMark x1="43478" y1="95964" x2="43478" y2="95964"/>
                      </a14:backgroundRemoval>
                    </a14:imgEffect>
                  </a14:imgLayer>
                </a14:imgProps>
              </a:ext>
              <a:ext uri="{28A0092B-C50C-407E-A947-70E740481C1C}">
                <a14:useLocalDpi xmlns:a14="http://schemas.microsoft.com/office/drawing/2010/main"/>
              </a:ext>
            </a:extLst>
          </a:blip>
          <a:stretch>
            <a:fillRect/>
          </a:stretch>
        </p:blipFill>
        <p:spPr>
          <a:xfrm rot="1675859">
            <a:off x="10235114" y="2164829"/>
            <a:ext cx="808452" cy="401885"/>
          </a:xfrm>
          <a:prstGeom prst="rect">
            <a:avLst/>
          </a:prstGeom>
        </p:spPr>
      </p:pic>
      <p:pic>
        <p:nvPicPr>
          <p:cNvPr id="80" name="Picture 2" descr="Earth Entry System">
            <a:extLst>
              <a:ext uri="{FF2B5EF4-FFF2-40B4-BE49-F238E27FC236}">
                <a16:creationId xmlns:a16="http://schemas.microsoft.com/office/drawing/2014/main" id="{22ED3E57-E6B0-4D69-A92B-51CB1FBB11D7}"/>
              </a:ext>
            </a:extLst>
          </p:cNvPr>
          <p:cNvPicPr>
            <a:picLocks noChangeAspect="1" noChangeArrowheads="1"/>
          </p:cNvPicPr>
          <p:nvPr/>
        </p:nvPicPr>
        <p:blipFill>
          <a:blip r:embed="rId39" cstate="screen">
            <a:extLst>
              <a:ext uri="{BEBA8EAE-BF5A-486C-A8C5-ECC9F3942E4B}">
                <a14:imgProps xmlns:a14="http://schemas.microsoft.com/office/drawing/2010/main">
                  <a14:imgLayer r:embed="rId40">
                    <a14:imgEffect>
                      <a14:backgroundRemoval t="10000" b="90000" l="10000" r="90000">
                        <a14:foregroundMark x1="34000" y1="32667" x2="34000" y2="32667"/>
                        <a14:foregroundMark x1="56750" y1="35556" x2="56750" y2="35556"/>
                        <a14:foregroundMark x1="44875" y1="64889" x2="44875" y2="64889"/>
                        <a14:foregroundMark x1="45625" y1="66222" x2="45625" y2="66222"/>
                        <a14:foregroundMark x1="41750" y1="60667" x2="41750" y2="60667"/>
                        <a14:foregroundMark x1="52250" y1="37111" x2="52250" y2="37111"/>
                        <a14:foregroundMark x1="20625" y1="18889" x2="20625" y2="18889"/>
                        <a14:foregroundMark x1="49750" y1="40000" x2="49750" y2="40000"/>
                        <a14:foregroundMark x1="46625" y1="61111" x2="46625" y2="61111"/>
                        <a14:foregroundMark x1="39875" y1="45556" x2="39875" y2="45556"/>
                        <a14:foregroundMark x1="38000" y1="43333" x2="38000" y2="43333"/>
                        <a14:foregroundMark x1="41625" y1="35556" x2="41625" y2="35556"/>
                        <a14:foregroundMark x1="39125" y1="31333" x2="39125" y2="31333"/>
                        <a14:foregroundMark x1="30000" y1="25556" x2="30000" y2="25556"/>
                        <a14:foregroundMark x1="39750" y1="31333" x2="39750" y2="31333"/>
                        <a14:foregroundMark x1="44375" y1="33333" x2="44375" y2="33333"/>
                        <a14:foregroundMark x1="37375" y1="50000" x2="37375" y2="50000"/>
                        <a14:foregroundMark x1="33000" y1="45556" x2="33000" y2="45556"/>
                        <a14:foregroundMark x1="30750" y1="39556" x2="30750" y2="39556"/>
                        <a14:foregroundMark x1="28000" y1="32889" x2="28000" y2="32889"/>
                        <a14:foregroundMark x1="29125" y1="34444" x2="29125" y2="34444"/>
                        <a14:backgroundMark x1="20750" y1="52000" x2="20750" y2="52000"/>
                        <a14:backgroundMark x1="33750" y1="54444" x2="33750" y2="54444"/>
                        <a14:backgroundMark x1="30250" y1="58889" x2="30250" y2="58889"/>
                        <a14:backgroundMark x1="27125" y1="63111" x2="27000" y2="64889"/>
                        <a14:backgroundMark x1="27375" y1="70667" x2="28750" y2="71778"/>
                        <a14:backgroundMark x1="32375" y1="70667" x2="32375" y2="70667"/>
                        <a14:backgroundMark x1="21500" y1="46000" x2="21500" y2="46000"/>
                        <a14:backgroundMark x1="22500" y1="39333" x2="22500" y2="39333"/>
                        <a14:backgroundMark x1="32500" y1="49111" x2="32500" y2="49111"/>
                        <a14:backgroundMark x1="42375" y1="58889" x2="42375" y2="58889"/>
                        <a14:backgroundMark x1="52250" y1="28000" x2="52250" y2="28000"/>
                        <a14:backgroundMark x1="51625" y1="31111" x2="51625" y2="31111"/>
                        <a14:backgroundMark x1="50875" y1="34222" x2="50875" y2="34222"/>
                        <a14:backgroundMark x1="48750" y1="39333" x2="48750" y2="39333"/>
                        <a14:backgroundMark x1="44875" y1="62889" x2="44875" y2="62889"/>
                      </a14:backgroundRemoval>
                    </a14:imgEffect>
                  </a14:imgLayer>
                </a14:imgProps>
              </a:ext>
              <a:ext uri="{28A0092B-C50C-407E-A947-70E740481C1C}">
                <a14:useLocalDpi xmlns:a14="http://schemas.microsoft.com/office/drawing/2010/main"/>
              </a:ext>
            </a:extLst>
          </a:blip>
          <a:srcRect/>
          <a:stretch>
            <a:fillRect/>
          </a:stretch>
        </p:blipFill>
        <p:spPr bwMode="auto">
          <a:xfrm>
            <a:off x="10299599" y="2553371"/>
            <a:ext cx="1223412" cy="68816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94BF9F2-BDB7-EAC7-600C-32D65B584FBA}"/>
              </a:ext>
            </a:extLst>
          </p:cNvPr>
          <p:cNvGrpSpPr/>
          <p:nvPr/>
        </p:nvGrpSpPr>
        <p:grpSpPr>
          <a:xfrm>
            <a:off x="3194070" y="6252111"/>
            <a:ext cx="2397023" cy="685629"/>
            <a:chOff x="3045587" y="6252111"/>
            <a:chExt cx="2397023" cy="685629"/>
          </a:xfrm>
        </p:grpSpPr>
        <p:pic>
          <p:nvPicPr>
            <p:cNvPr id="92" name="Picture 91">
              <a:extLst>
                <a:ext uri="{FF2B5EF4-FFF2-40B4-BE49-F238E27FC236}">
                  <a16:creationId xmlns:a16="http://schemas.microsoft.com/office/drawing/2014/main" id="{FA89F032-0E7F-4651-B89D-A239CF0D9334}"/>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4962896" y="6324610"/>
              <a:ext cx="479714" cy="475844"/>
            </a:xfrm>
            <a:prstGeom prst="rect">
              <a:avLst/>
            </a:prstGeom>
          </p:spPr>
        </p:pic>
        <p:sp>
          <p:nvSpPr>
            <p:cNvPr id="93" name="TextBox 92">
              <a:extLst>
                <a:ext uri="{FF2B5EF4-FFF2-40B4-BE49-F238E27FC236}">
                  <a16:creationId xmlns:a16="http://schemas.microsoft.com/office/drawing/2014/main" id="{2606DCB8-B3C3-4DC1-ADD9-18E47FCED4B7}"/>
                </a:ext>
              </a:extLst>
            </p:cNvPr>
            <p:cNvSpPr txBox="1"/>
            <p:nvPr/>
          </p:nvSpPr>
          <p:spPr>
            <a:xfrm>
              <a:off x="3858465" y="6383741"/>
              <a:ext cx="1165999" cy="553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68220"/>
                  </a:solidFill>
                  <a:effectLst/>
                  <a:uLnTx/>
                  <a:uFillTx/>
                  <a:latin typeface="Calibri" panose="020F0502020204030204" pitchFamily="34" charset="0"/>
                  <a:ea typeface="Agency FB" charset="0"/>
                  <a:cs typeface="Calibri" panose="020F0502020204030204" pitchFamily="34" charset="0"/>
                </a:rPr>
                <a:t>MARS</a:t>
              </a:r>
            </a:p>
          </p:txBody>
        </p:sp>
        <p:sp>
          <p:nvSpPr>
            <p:cNvPr id="96" name="TextBox 95">
              <a:extLst>
                <a:ext uri="{FF2B5EF4-FFF2-40B4-BE49-F238E27FC236}">
                  <a16:creationId xmlns:a16="http://schemas.microsoft.com/office/drawing/2014/main" id="{789EA0B4-851D-401D-A673-AAFAD0A6B40B}"/>
                </a:ext>
              </a:extLst>
            </p:cNvPr>
            <p:cNvSpPr txBox="1"/>
            <p:nvPr/>
          </p:nvSpPr>
          <p:spPr>
            <a:xfrm>
              <a:off x="3045587" y="6252111"/>
              <a:ext cx="22106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Agency FB" charset="0"/>
                  <a:cs typeface="Calibri" panose="020F0502020204030204" pitchFamily="34" charset="0"/>
                </a:rPr>
                <a:t>Supported Every NASA Mission to</a:t>
              </a:r>
            </a:p>
          </p:txBody>
        </p:sp>
      </p:grpSp>
      <p:grpSp>
        <p:nvGrpSpPr>
          <p:cNvPr id="13" name="Group 12">
            <a:extLst>
              <a:ext uri="{FF2B5EF4-FFF2-40B4-BE49-F238E27FC236}">
                <a16:creationId xmlns:a16="http://schemas.microsoft.com/office/drawing/2014/main" id="{D1BE44E9-10FC-8017-D067-D720FE7ACFC1}"/>
              </a:ext>
            </a:extLst>
          </p:cNvPr>
          <p:cNvGrpSpPr/>
          <p:nvPr/>
        </p:nvGrpSpPr>
        <p:grpSpPr>
          <a:xfrm>
            <a:off x="29788" y="6287400"/>
            <a:ext cx="2924808" cy="553998"/>
            <a:chOff x="29788" y="6287400"/>
            <a:chExt cx="2924808" cy="553998"/>
          </a:xfrm>
        </p:grpSpPr>
        <p:sp>
          <p:nvSpPr>
            <p:cNvPr id="103" name="TextBox 102">
              <a:extLst>
                <a:ext uri="{FF2B5EF4-FFF2-40B4-BE49-F238E27FC236}">
                  <a16:creationId xmlns:a16="http://schemas.microsoft.com/office/drawing/2014/main" id="{C1074ED7-9A66-40F6-99B5-A6F67BDB8A82}"/>
                </a:ext>
              </a:extLst>
            </p:cNvPr>
            <p:cNvSpPr txBox="1"/>
            <p:nvPr/>
          </p:nvSpPr>
          <p:spPr>
            <a:xfrm>
              <a:off x="29788" y="6287400"/>
              <a:ext cx="785155" cy="553998"/>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FA3"/>
                  </a:solidFill>
                  <a:effectLst/>
                  <a:uLnTx/>
                  <a:uFillTx/>
                  <a:latin typeface="Calibri" panose="020F0502020204030204" pitchFamily="34" charset="0"/>
                  <a:ea typeface="Agency FB" charset="0"/>
                  <a:cs typeface="Calibri" panose="020F0502020204030204" pitchFamily="34" charset="0"/>
                </a:rPr>
                <a:t>90+</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Agency FB" charset="0"/>
                <a:cs typeface="Calibri" panose="020F0502020204030204" pitchFamily="34" charset="0"/>
              </a:endParaRPr>
            </a:p>
          </p:txBody>
        </p:sp>
        <p:sp>
          <p:nvSpPr>
            <p:cNvPr id="104" name="TextBox 103">
              <a:extLst>
                <a:ext uri="{FF2B5EF4-FFF2-40B4-BE49-F238E27FC236}">
                  <a16:creationId xmlns:a16="http://schemas.microsoft.com/office/drawing/2014/main" id="{985605BE-A39A-4DE1-A966-F1B5314FFCD8}"/>
                </a:ext>
              </a:extLst>
            </p:cNvPr>
            <p:cNvSpPr txBox="1"/>
            <p:nvPr/>
          </p:nvSpPr>
          <p:spPr>
            <a:xfrm>
              <a:off x="1844302" y="6287400"/>
              <a:ext cx="591197" cy="553998"/>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FA3"/>
                  </a:solidFill>
                  <a:effectLst/>
                  <a:uLnTx/>
                  <a:uFillTx/>
                  <a:latin typeface="Calibri" panose="020F0502020204030204" pitchFamily="34" charset="0"/>
                  <a:ea typeface="Agency FB" charset="0"/>
                  <a:cs typeface="Calibri" panose="020F0502020204030204" pitchFamily="34" charset="0"/>
                </a:rPr>
                <a:t>45</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Agency FB" charset="0"/>
                <a:cs typeface="Calibri" panose="020F0502020204030204" pitchFamily="34" charset="0"/>
              </a:endParaRPr>
            </a:p>
          </p:txBody>
        </p:sp>
        <p:sp>
          <p:nvSpPr>
            <p:cNvPr id="105" name="TextBox 104">
              <a:extLst>
                <a:ext uri="{FF2B5EF4-FFF2-40B4-BE49-F238E27FC236}">
                  <a16:creationId xmlns:a16="http://schemas.microsoft.com/office/drawing/2014/main" id="{29C7551E-F4F4-4423-9A5B-25757853EBA0}"/>
                </a:ext>
              </a:extLst>
            </p:cNvPr>
            <p:cNvSpPr txBox="1"/>
            <p:nvPr/>
          </p:nvSpPr>
          <p:spPr>
            <a:xfrm>
              <a:off x="743308" y="6428617"/>
              <a:ext cx="1182042" cy="307777"/>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Agency FB" charset="0"/>
                  <a:cs typeface="Calibri" panose="020F0502020204030204" pitchFamily="34" charset="0"/>
                </a:rPr>
                <a:t>Payloads over</a:t>
              </a:r>
            </a:p>
          </p:txBody>
        </p:sp>
        <p:sp>
          <p:nvSpPr>
            <p:cNvPr id="106" name="TextBox 105">
              <a:extLst>
                <a:ext uri="{FF2B5EF4-FFF2-40B4-BE49-F238E27FC236}">
                  <a16:creationId xmlns:a16="http://schemas.microsoft.com/office/drawing/2014/main" id="{E67265EE-8D44-46C5-9FA6-84FAC221A31D}"/>
                </a:ext>
              </a:extLst>
            </p:cNvPr>
            <p:cNvSpPr txBox="1"/>
            <p:nvPr/>
          </p:nvSpPr>
          <p:spPr>
            <a:xfrm>
              <a:off x="2335713" y="6428617"/>
              <a:ext cx="618883" cy="307777"/>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Agency FB" charset="0"/>
                  <a:cs typeface="Calibri" panose="020F0502020204030204" pitchFamily="34" charset="0"/>
                </a:rPr>
                <a:t>Years</a:t>
              </a:r>
            </a:p>
          </p:txBody>
        </p:sp>
      </p:grpSp>
      <p:grpSp>
        <p:nvGrpSpPr>
          <p:cNvPr id="14" name="Group 13">
            <a:extLst>
              <a:ext uri="{FF2B5EF4-FFF2-40B4-BE49-F238E27FC236}">
                <a16:creationId xmlns:a16="http://schemas.microsoft.com/office/drawing/2014/main" id="{0B7CEC5A-2FD4-3FA7-E63D-5807DB21FB50}"/>
              </a:ext>
            </a:extLst>
          </p:cNvPr>
          <p:cNvGrpSpPr/>
          <p:nvPr/>
        </p:nvGrpSpPr>
        <p:grpSpPr>
          <a:xfrm>
            <a:off x="5830567" y="6194312"/>
            <a:ext cx="2349288" cy="748531"/>
            <a:chOff x="5944080" y="6194312"/>
            <a:chExt cx="2349288" cy="748531"/>
          </a:xfrm>
        </p:grpSpPr>
        <p:sp>
          <p:nvSpPr>
            <p:cNvPr id="110" name="Rectangle 109">
              <a:extLst>
                <a:ext uri="{FF2B5EF4-FFF2-40B4-BE49-F238E27FC236}">
                  <a16:creationId xmlns:a16="http://schemas.microsoft.com/office/drawing/2014/main" id="{EAD7AEFF-7B55-4E26-B83E-AD98881168AA}"/>
                </a:ext>
              </a:extLst>
            </p:cNvPr>
            <p:cNvSpPr/>
            <p:nvPr/>
          </p:nvSpPr>
          <p:spPr>
            <a:xfrm>
              <a:off x="5956102" y="6194312"/>
              <a:ext cx="1849671" cy="52322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Supported exploration of every planet in the</a:t>
              </a:r>
            </a:p>
          </p:txBody>
        </p:sp>
        <p:pic>
          <p:nvPicPr>
            <p:cNvPr id="111" name="Picture 6" descr="orion-interplanetary-travel">
              <a:extLst>
                <a:ext uri="{FF2B5EF4-FFF2-40B4-BE49-F238E27FC236}">
                  <a16:creationId xmlns:a16="http://schemas.microsoft.com/office/drawing/2014/main" id="{2BFCAFCB-28DD-4661-88F6-9AC13613CDEA}"/>
                </a:ext>
              </a:extLst>
            </p:cNvPr>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7776094" y="6300922"/>
              <a:ext cx="517274" cy="523220"/>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138023CD-A424-48D2-8FC5-C987F0450207}"/>
                </a:ext>
              </a:extLst>
            </p:cNvPr>
            <p:cNvSpPr txBox="1"/>
            <p:nvPr/>
          </p:nvSpPr>
          <p:spPr>
            <a:xfrm>
              <a:off x="5944080" y="6542733"/>
              <a:ext cx="1891446" cy="4001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CAE2B"/>
                  </a:solidFill>
                  <a:effectLst/>
                  <a:uLnTx/>
                  <a:uFillTx/>
                  <a:latin typeface="Calibri" panose="020F0502020204030204" pitchFamily="34" charset="0"/>
                  <a:ea typeface="Agency FB" charset="0"/>
                  <a:cs typeface="Calibri" panose="020F0502020204030204" pitchFamily="34" charset="0"/>
                </a:rPr>
                <a:t>SOLAR SYSTEM </a:t>
              </a:r>
            </a:p>
          </p:txBody>
        </p:sp>
      </p:grpSp>
      <p:pic>
        <p:nvPicPr>
          <p:cNvPr id="4" name="Picture 3">
            <a:extLst>
              <a:ext uri="{FF2B5EF4-FFF2-40B4-BE49-F238E27FC236}">
                <a16:creationId xmlns:a16="http://schemas.microsoft.com/office/drawing/2014/main" id="{E01ED7BE-B457-4B87-B02B-2BAC81C60572}"/>
              </a:ext>
            </a:extLst>
          </p:cNvPr>
          <p:cNvPicPr>
            <a:picLocks noChangeAspect="1"/>
          </p:cNvPicPr>
          <p:nvPr/>
        </p:nvPicPr>
        <p:blipFill>
          <a:blip r:embed="rId43">
            <a:extLst>
              <a:ext uri="{BEBA8EAE-BF5A-486C-A8C5-ECC9F3942E4B}">
                <a14:imgProps xmlns:a14="http://schemas.microsoft.com/office/drawing/2010/main">
                  <a14:imgLayer r:embed="rId44">
                    <a14:imgEffect>
                      <a14:backgroundRemoval t="9677" b="90783" l="9855" r="89855">
                        <a14:foregroundMark x1="32174" y1="90323" x2="30435" y2="90783"/>
                      </a14:backgroundRemoval>
                    </a14:imgEffect>
                  </a14:imgLayer>
                </a14:imgProps>
              </a:ext>
            </a:extLst>
          </a:blip>
          <a:stretch>
            <a:fillRect/>
          </a:stretch>
        </p:blipFill>
        <p:spPr>
          <a:xfrm rot="921874" flipV="1">
            <a:off x="8366027" y="1938375"/>
            <a:ext cx="1148567" cy="790899"/>
          </a:xfrm>
          <a:prstGeom prst="rect">
            <a:avLst/>
          </a:prstGeom>
        </p:spPr>
      </p:pic>
      <p:sp>
        <p:nvSpPr>
          <p:cNvPr id="85" name="Rectangle 84">
            <a:extLst>
              <a:ext uri="{FF2B5EF4-FFF2-40B4-BE49-F238E27FC236}">
                <a16:creationId xmlns:a16="http://schemas.microsoft.com/office/drawing/2014/main" id="{2D51F07F-0A40-405B-99DE-A4963DE77A34}"/>
              </a:ext>
            </a:extLst>
          </p:cNvPr>
          <p:cNvSpPr/>
          <p:nvPr/>
        </p:nvSpPr>
        <p:spPr>
          <a:xfrm rot="3736292">
            <a:off x="8147498" y="1219545"/>
            <a:ext cx="858053"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D-DIN" panose="020B0504030202030204" pitchFamily="34" charset="0"/>
                <a:ea typeface="ＭＳ Ｐゴシック" pitchFamily="-112" charset="-128"/>
                <a:cs typeface="Arial" pitchFamily="34" charset="0"/>
              </a:rPr>
              <a:t>Parsec®</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2025</a:t>
            </a:r>
          </a:p>
        </p:txBody>
      </p:sp>
      <p:sp>
        <p:nvSpPr>
          <p:cNvPr id="112" name="TextBox 111">
            <a:extLst>
              <a:ext uri="{FF2B5EF4-FFF2-40B4-BE49-F238E27FC236}">
                <a16:creationId xmlns:a16="http://schemas.microsoft.com/office/drawing/2014/main" id="{66226B6F-1273-40A9-A506-E49B260C33D0}"/>
              </a:ext>
            </a:extLst>
          </p:cNvPr>
          <p:cNvSpPr txBox="1"/>
          <p:nvPr/>
        </p:nvSpPr>
        <p:spPr>
          <a:xfrm>
            <a:off x="-74401" y="6100342"/>
            <a:ext cx="160044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D-DIN" panose="020B0504030202030204" pitchFamily="34" charset="0"/>
                <a:ea typeface="+mn-ea"/>
                <a:cs typeface="+mn-cs"/>
              </a:rPr>
              <a:t>Images: NASA/JPL</a:t>
            </a:r>
          </a:p>
        </p:txBody>
      </p:sp>
      <p:grpSp>
        <p:nvGrpSpPr>
          <p:cNvPr id="15" name="Group 14">
            <a:extLst>
              <a:ext uri="{FF2B5EF4-FFF2-40B4-BE49-F238E27FC236}">
                <a16:creationId xmlns:a16="http://schemas.microsoft.com/office/drawing/2014/main" id="{9CFEE2A6-E501-BB4F-93D1-DD0700CF0ABE}"/>
              </a:ext>
            </a:extLst>
          </p:cNvPr>
          <p:cNvGrpSpPr/>
          <p:nvPr/>
        </p:nvGrpSpPr>
        <p:grpSpPr>
          <a:xfrm>
            <a:off x="8419329" y="6260642"/>
            <a:ext cx="3771565" cy="599975"/>
            <a:chOff x="8419329" y="6260642"/>
            <a:chExt cx="3771565" cy="599975"/>
          </a:xfrm>
        </p:grpSpPr>
        <p:sp>
          <p:nvSpPr>
            <p:cNvPr id="99" name="TextBox 98">
              <a:extLst>
                <a:ext uri="{FF2B5EF4-FFF2-40B4-BE49-F238E27FC236}">
                  <a16:creationId xmlns:a16="http://schemas.microsoft.com/office/drawing/2014/main" id="{BFF57BE8-FDBF-45C2-9C1A-F38482019A45}"/>
                </a:ext>
              </a:extLst>
            </p:cNvPr>
            <p:cNvSpPr txBox="1"/>
            <p:nvPr/>
          </p:nvSpPr>
          <p:spPr>
            <a:xfrm>
              <a:off x="8419329" y="6260642"/>
              <a:ext cx="3762040" cy="599975"/>
            </a:xfrm>
            <a:prstGeom prst="rect">
              <a:avLst/>
            </a:prstGeom>
            <a:solidFill>
              <a:schemeClr val="accent1">
                <a:lumMod val="75000"/>
              </a:schemeClr>
            </a:solid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Agency FB" charset="0"/>
                  <a:cs typeface="Calibri" panose="020F0502020204030204" pitchFamily="34" charset="0"/>
                </a:rPr>
                <a:t>100%</a:t>
              </a:r>
            </a:p>
          </p:txBody>
        </p:sp>
        <p:sp>
          <p:nvSpPr>
            <p:cNvPr id="100" name="TextBox 99">
              <a:extLst>
                <a:ext uri="{FF2B5EF4-FFF2-40B4-BE49-F238E27FC236}">
                  <a16:creationId xmlns:a16="http://schemas.microsoft.com/office/drawing/2014/main" id="{4FC75254-C9B5-4F91-9AEA-B9896292A721}"/>
                </a:ext>
              </a:extLst>
            </p:cNvPr>
            <p:cNvSpPr txBox="1"/>
            <p:nvPr/>
          </p:nvSpPr>
          <p:spPr>
            <a:xfrm>
              <a:off x="9853969" y="6275868"/>
              <a:ext cx="2336925" cy="582131"/>
            </a:xfrm>
            <a:prstGeom prst="rect">
              <a:avLst/>
            </a:prstGeom>
            <a:solidFill>
              <a:schemeClr val="accent1">
                <a:lumMod val="75000"/>
              </a:schemeClr>
            </a:solid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Calibri" panose="020F0502020204030204" pitchFamily="34" charset="0"/>
                  <a:ea typeface="Agency FB" charset="0"/>
                  <a:cs typeface="Calibri" panose="020F0502020204030204" pitchFamily="34" charset="0"/>
                </a:rPr>
                <a:t>On-Time Spacecraft Delivery for Planetary Launch Windows</a:t>
              </a:r>
            </a:p>
          </p:txBody>
        </p:sp>
        <p:pic>
          <p:nvPicPr>
            <p:cNvPr id="101" name="Picture 100">
              <a:extLst>
                <a:ext uri="{FF2B5EF4-FFF2-40B4-BE49-F238E27FC236}">
                  <a16:creationId xmlns:a16="http://schemas.microsoft.com/office/drawing/2014/main" id="{7E1BD175-43ED-4113-BA2A-2A1967207875}"/>
                </a:ext>
              </a:extLst>
            </p:cNvPr>
            <p:cNvPicPr>
              <a:picLocks noChangeAspect="1"/>
            </p:cNvPicPr>
            <p:nvPr/>
          </p:nvPicPr>
          <p:blipFill>
            <a:blip r:embed="rId45" cstate="screen">
              <a:extLst>
                <a:ext uri="{BEBA8EAE-BF5A-486C-A8C5-ECC9F3942E4B}">
                  <a14:imgProps xmlns:a14="http://schemas.microsoft.com/office/drawing/2010/main">
                    <a14:imgLayer r:embed="rId4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9333589" y="6317074"/>
              <a:ext cx="443611" cy="490916"/>
            </a:xfrm>
            <a:prstGeom prst="rect">
              <a:avLst/>
            </a:prstGeom>
            <a:solidFill>
              <a:schemeClr val="accent1">
                <a:lumMod val="75000"/>
              </a:schemeClr>
            </a:solidFill>
          </p:spPr>
        </p:pic>
      </p:grpSp>
      <p:pic>
        <p:nvPicPr>
          <p:cNvPr id="2" name="Picture 2">
            <a:extLst>
              <a:ext uri="{FF2B5EF4-FFF2-40B4-BE49-F238E27FC236}">
                <a16:creationId xmlns:a16="http://schemas.microsoft.com/office/drawing/2014/main" id="{F78A487D-47A6-C0F8-3AAC-F88A650B4672}"/>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6031707" y="4837851"/>
            <a:ext cx="690853" cy="7287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A04A2B-2A0F-5040-CDE1-8404C19C4876}"/>
              </a:ext>
            </a:extLst>
          </p:cNvPr>
          <p:cNvPicPr>
            <a:picLocks noChangeAspect="1"/>
          </p:cNvPicPr>
          <p:nvPr/>
        </p:nvPicPr>
        <p:blipFill rotWithShape="1">
          <a:blip r:embed="rId48">
            <a:extLst>
              <a:ext uri="{BEBA8EAE-BF5A-486C-A8C5-ECC9F3942E4B}">
                <a14:imgProps xmlns:a14="http://schemas.microsoft.com/office/drawing/2010/main">
                  <a14:imgLayer r:embed="rId49">
                    <a14:imgEffect>
                      <a14:backgroundRemoval t="41861" b="72927" l="63496" r="73156"/>
                    </a14:imgEffect>
                  </a14:imgLayer>
                </a14:imgProps>
              </a:ext>
            </a:extLst>
          </a:blip>
          <a:srcRect l="62288" t="37978" r="25636" b="23190"/>
          <a:stretch/>
        </p:blipFill>
        <p:spPr>
          <a:xfrm>
            <a:off x="5346361" y="5483178"/>
            <a:ext cx="907723" cy="581393"/>
          </a:xfrm>
          <a:prstGeom prst="rect">
            <a:avLst/>
          </a:prstGeom>
        </p:spPr>
      </p:pic>
      <p:sp>
        <p:nvSpPr>
          <p:cNvPr id="6" name="Rectangle 5">
            <a:extLst>
              <a:ext uri="{FF2B5EF4-FFF2-40B4-BE49-F238E27FC236}">
                <a16:creationId xmlns:a16="http://schemas.microsoft.com/office/drawing/2014/main" id="{674A6657-18BC-FF90-0735-B58D95E4E218}"/>
              </a:ext>
            </a:extLst>
          </p:cNvPr>
          <p:cNvSpPr/>
          <p:nvPr/>
        </p:nvSpPr>
        <p:spPr>
          <a:xfrm rot="18900000">
            <a:off x="6090399" y="4034678"/>
            <a:ext cx="1548402" cy="538609"/>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C96FBC"/>
                </a:solidFill>
                <a:effectLst/>
                <a:uLnTx/>
                <a:uFillTx/>
                <a:latin typeface="D-DIN" panose="020B0504030202030204" pitchFamily="34" charset="0"/>
                <a:ea typeface="ＭＳ Ｐゴシック" pitchFamily="-112" charset="-128"/>
                <a:cs typeface="Arial" pitchFamily="34" charset="0"/>
              </a:rPr>
              <a:t>Mars Climate Orbiter and Polar Lander</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FFFF"/>
                </a:solidFill>
                <a:effectLst/>
                <a:uLnTx/>
                <a:uFillTx/>
                <a:latin typeface="D-DIN" panose="020B0504030202030204" pitchFamily="34" charset="0"/>
                <a:ea typeface="ＭＳ Ｐゴシック" pitchFamily="-112" charset="-128"/>
                <a:cs typeface="Arial" pitchFamily="34" charset="0"/>
              </a:rPr>
              <a:t>  1998 &amp; 1999</a:t>
            </a:r>
          </a:p>
        </p:txBody>
      </p:sp>
      <p:pic>
        <p:nvPicPr>
          <p:cNvPr id="7" name="Picture 6">
            <a:extLst>
              <a:ext uri="{FF2B5EF4-FFF2-40B4-BE49-F238E27FC236}">
                <a16:creationId xmlns:a16="http://schemas.microsoft.com/office/drawing/2014/main" id="{C0347C47-38F4-AE2F-C5DA-42FEB82299AC}"/>
              </a:ext>
            </a:extLst>
          </p:cNvPr>
          <p:cNvPicPr>
            <a:picLocks noChangeAspect="1"/>
          </p:cNvPicPr>
          <p:nvPr/>
        </p:nvPicPr>
        <p:blipFill rotWithShape="1">
          <a:blip r:embed="rId50" cstate="print">
            <a:extLst>
              <a:ext uri="{28A0092B-C50C-407E-A947-70E740481C1C}">
                <a14:useLocalDpi xmlns:a14="http://schemas.microsoft.com/office/drawing/2010/main"/>
              </a:ext>
            </a:extLst>
          </a:blip>
          <a:srcRect/>
          <a:stretch/>
        </p:blipFill>
        <p:spPr>
          <a:xfrm>
            <a:off x="6125032" y="2227019"/>
            <a:ext cx="453982" cy="480990"/>
          </a:xfrm>
          <a:prstGeom prst="rect">
            <a:avLst/>
          </a:prstGeom>
        </p:spPr>
      </p:pic>
      <p:sp>
        <p:nvSpPr>
          <p:cNvPr id="8" name="Rectangle 7">
            <a:extLst>
              <a:ext uri="{FF2B5EF4-FFF2-40B4-BE49-F238E27FC236}">
                <a16:creationId xmlns:a16="http://schemas.microsoft.com/office/drawing/2014/main" id="{3D1EEDDE-8064-37AA-3CE2-0C01B75E1234}"/>
              </a:ext>
            </a:extLst>
          </p:cNvPr>
          <p:cNvSpPr/>
          <p:nvPr/>
        </p:nvSpPr>
        <p:spPr>
          <a:xfrm rot="3635133">
            <a:off x="5339337" y="1300611"/>
            <a:ext cx="1118414" cy="359073"/>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C96FBC"/>
                </a:solidFill>
                <a:effectLst/>
                <a:uLnTx/>
                <a:uFillTx/>
                <a:latin typeface="D-DIN" panose="020B0504030202030204"/>
                <a:ea typeface="ＭＳ Ｐゴシック" pitchFamily="-112" charset="-128"/>
                <a:cs typeface="Arial" pitchFamily="34" charset="0"/>
              </a:rPr>
              <a:t> LunIR CubeSat</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DIN" panose="020B0504030202030204"/>
                <a:ea typeface="ＭＳ Ｐゴシック" pitchFamily="-112" charset="-128"/>
                <a:cs typeface="Arial" pitchFamily="34" charset="0"/>
              </a:rPr>
              <a:t>       2022</a:t>
            </a:r>
          </a:p>
        </p:txBody>
      </p:sp>
      <p:sp>
        <p:nvSpPr>
          <p:cNvPr id="34" name="Rectangle 33">
            <a:extLst>
              <a:ext uri="{FF2B5EF4-FFF2-40B4-BE49-F238E27FC236}">
                <a16:creationId xmlns:a16="http://schemas.microsoft.com/office/drawing/2014/main" id="{78ACABF1-10BA-4691-AF88-3697683E8B0B}"/>
              </a:ext>
            </a:extLst>
          </p:cNvPr>
          <p:cNvSpPr/>
          <p:nvPr/>
        </p:nvSpPr>
        <p:spPr>
          <a:xfrm rot="3540621">
            <a:off x="2219418" y="1926661"/>
            <a:ext cx="822960" cy="368049"/>
          </a:xfrm>
          <a:prstGeom prst="rect">
            <a:avLst/>
          </a:prstGeom>
        </p:spPr>
        <p:txBody>
          <a:bodyPr wrap="square" lIns="0" tIns="0" rIns="0" bIns="0">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FF00"/>
                </a:solidFill>
                <a:effectLst/>
                <a:uLnTx/>
                <a:uFillTx/>
                <a:latin typeface="D-DIN" panose="020B0504030202030204" pitchFamily="34" charset="0"/>
                <a:ea typeface="ＭＳ Ｐゴシック" pitchFamily="-112" charset="-128"/>
                <a:cs typeface="Arial" pitchFamily="34" charset="0"/>
              </a:rPr>
              <a:t>OSIRIS-REx</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IN" panose="020B0504030202030204" pitchFamily="34" charset="0"/>
                <a:ea typeface="ＭＳ Ｐゴシック" pitchFamily="-112" charset="-128"/>
                <a:cs typeface="Arial" pitchFamily="34" charset="0"/>
              </a:rPr>
              <a:t>2016</a:t>
            </a:r>
          </a:p>
        </p:txBody>
      </p:sp>
      <p:sp>
        <p:nvSpPr>
          <p:cNvPr id="11" name="Footer Placeholder 10">
            <a:extLst>
              <a:ext uri="{FF2B5EF4-FFF2-40B4-BE49-F238E27FC236}">
                <a16:creationId xmlns:a16="http://schemas.microsoft.com/office/drawing/2014/main" id="{0433499D-2164-86AA-AD72-DA3B385F482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1702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70D9D0-A4D3-F685-D04F-6D2905B410A8}"/>
              </a:ext>
            </a:extLst>
          </p:cNvPr>
          <p:cNvSpPr>
            <a:spLocks noGrp="1"/>
          </p:cNvSpPr>
          <p:nvPr>
            <p:ph type="body" sz="quarter" idx="26"/>
          </p:nvPr>
        </p:nvSpPr>
        <p:spPr>
          <a:xfrm>
            <a:off x="609599" y="989032"/>
            <a:ext cx="10914044" cy="5070245"/>
          </a:xfrm>
        </p:spPr>
        <p:txBody>
          <a:bodyPr/>
          <a:lstStyle/>
          <a:p>
            <a:pPr marL="0" indent="0" eaLnBrk="1" hangingPunct="1">
              <a:buNone/>
            </a:pPr>
            <a:r>
              <a:rPr lang="en-US" altLang="en-US" sz="2000" b="1" dirty="0"/>
              <a:t>Principal Investigator is </a:t>
            </a:r>
            <a:r>
              <a:rPr lang="en-US" altLang="en-US" sz="2000" b="1" i="1" u="sng" dirty="0"/>
              <a:t>the</a:t>
            </a:r>
            <a:r>
              <a:rPr lang="en-US" altLang="en-US" sz="2000" b="1" dirty="0"/>
              <a:t> Mission Lead</a:t>
            </a:r>
          </a:p>
          <a:p>
            <a:pPr>
              <a:spcBef>
                <a:spcPts val="0"/>
              </a:spcBef>
            </a:pPr>
            <a:r>
              <a:rPr lang="en-US" altLang="en-US" sz="2000" b="0" dirty="0"/>
              <a:t>Our job is to support the PI in achieving science goals</a:t>
            </a:r>
          </a:p>
          <a:p>
            <a:pPr>
              <a:spcBef>
                <a:spcPts val="0"/>
              </a:spcBef>
            </a:pPr>
            <a:r>
              <a:rPr lang="en-US" altLang="en-US" sz="2000" b="0" dirty="0"/>
              <a:t>We support:</a:t>
            </a:r>
          </a:p>
          <a:p>
            <a:pPr lvl="1">
              <a:spcBef>
                <a:spcPts val="0"/>
              </a:spcBef>
            </a:pPr>
            <a:r>
              <a:rPr lang="en-US" altLang="en-US" sz="1800" b="0" dirty="0"/>
              <a:t>Mission feasibility trades, </a:t>
            </a:r>
          </a:p>
          <a:p>
            <a:pPr lvl="1">
              <a:spcBef>
                <a:spcPts val="0"/>
              </a:spcBef>
            </a:pPr>
            <a:r>
              <a:rPr lang="en-US" altLang="en-US" sz="1800" b="0" dirty="0"/>
              <a:t>Definition of science objectives, </a:t>
            </a:r>
          </a:p>
          <a:p>
            <a:pPr lvl="1">
              <a:spcBef>
                <a:spcPts val="0"/>
              </a:spcBef>
            </a:pPr>
            <a:r>
              <a:rPr lang="en-US" altLang="en-US" sz="1800" b="0" dirty="0"/>
              <a:t>cost and affordability trades, and </a:t>
            </a:r>
          </a:p>
          <a:p>
            <a:pPr lvl="1">
              <a:spcBef>
                <a:spcPts val="0"/>
              </a:spcBef>
            </a:pPr>
            <a:r>
              <a:rPr lang="en-US" altLang="en-US" sz="1800" b="0" dirty="0"/>
              <a:t>overall mission design, thru operations </a:t>
            </a:r>
            <a:endParaRPr lang="en-US" altLang="en-US" b="0" dirty="0"/>
          </a:p>
          <a:p>
            <a:pPr>
              <a:spcBef>
                <a:spcPts val="0"/>
              </a:spcBef>
            </a:pPr>
            <a:r>
              <a:rPr lang="en-US" altLang="en-US" sz="2000" b="0" dirty="0"/>
              <a:t>All to ensure the mission design is achievable within cost, schedule</a:t>
            </a:r>
            <a:r>
              <a:rPr lang="en-US" altLang="en-US" sz="2000" dirty="0"/>
              <a:t>, and </a:t>
            </a:r>
            <a:r>
              <a:rPr lang="en-US" altLang="en-US" sz="2000" b="0" dirty="0"/>
              <a:t>technical constraints</a:t>
            </a:r>
            <a:endParaRPr lang="en-US" altLang="en-US" sz="2000" dirty="0"/>
          </a:p>
          <a:p>
            <a:pPr marL="0" indent="0" eaLnBrk="1" hangingPunct="1">
              <a:buNone/>
            </a:pPr>
            <a:r>
              <a:rPr lang="en-US" altLang="en-US" sz="2000" b="1" dirty="0"/>
              <a:t>LM is a major partner to the PI and the selected  mission implementation institution </a:t>
            </a:r>
            <a:endParaRPr lang="en-US" altLang="en-US" b="1" dirty="0"/>
          </a:p>
          <a:p>
            <a:r>
              <a:rPr lang="en-US" altLang="en-US" sz="2000" b="0" dirty="0"/>
              <a:t>LM is a subcontractor to the implementing institution</a:t>
            </a:r>
          </a:p>
          <a:p>
            <a:r>
              <a:rPr lang="en-US" altLang="en-US" sz="2000" dirty="0"/>
              <a:t>We s</a:t>
            </a:r>
            <a:r>
              <a:rPr lang="en-US" altLang="en-US" sz="2000" b="0" dirty="0"/>
              <a:t>upport their proposal process while ensuring LM’s value proposition to NASA and delivery approach are highlighted in our proposal input</a:t>
            </a:r>
          </a:p>
          <a:p>
            <a:pPr marL="0" indent="0" eaLnBrk="1" hangingPunct="1">
              <a:buNone/>
            </a:pPr>
            <a:endParaRPr lang="en-US" dirty="0"/>
          </a:p>
        </p:txBody>
      </p:sp>
      <p:sp>
        <p:nvSpPr>
          <p:cNvPr id="8" name="Title 3">
            <a:extLst>
              <a:ext uri="{FF2B5EF4-FFF2-40B4-BE49-F238E27FC236}">
                <a16:creationId xmlns:a16="http://schemas.microsoft.com/office/drawing/2014/main" id="{DB13B7D0-CA90-2F90-B1F2-778F634417D2}"/>
              </a:ext>
            </a:extLst>
          </p:cNvPr>
          <p:cNvSpPr>
            <a:spLocks noGrp="1"/>
          </p:cNvSpPr>
          <p:nvPr>
            <p:ph type="title"/>
          </p:nvPr>
        </p:nvSpPr>
        <p:spPr>
          <a:xfrm>
            <a:off x="609600" y="282252"/>
            <a:ext cx="8954530" cy="684362"/>
          </a:xfrm>
        </p:spPr>
        <p:txBody>
          <a:bodyPr/>
          <a:lstStyle/>
          <a:p>
            <a:r>
              <a:rPr lang="en-US" dirty="0"/>
              <a:t>Lockheed Martin’s Approach to PI-led Missions</a:t>
            </a:r>
          </a:p>
        </p:txBody>
      </p:sp>
    </p:spTree>
    <p:extLst>
      <p:ext uri="{BB962C8B-B14F-4D97-AF65-F5344CB8AC3E}">
        <p14:creationId xmlns:p14="http://schemas.microsoft.com/office/powerpoint/2010/main" val="152410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70D9D0-A4D3-F685-D04F-6D2905B410A8}"/>
              </a:ext>
            </a:extLst>
          </p:cNvPr>
          <p:cNvSpPr>
            <a:spLocks noGrp="1"/>
          </p:cNvSpPr>
          <p:nvPr>
            <p:ph type="body" sz="quarter" idx="26"/>
          </p:nvPr>
        </p:nvSpPr>
        <p:spPr>
          <a:xfrm>
            <a:off x="609599" y="1359738"/>
            <a:ext cx="6629400" cy="4205287"/>
          </a:xfrm>
        </p:spPr>
        <p:txBody>
          <a:bodyPr/>
          <a:lstStyle/>
          <a:p>
            <a:pPr marL="0" indent="0" eaLnBrk="1" hangingPunct="1">
              <a:buNone/>
            </a:pPr>
            <a:r>
              <a:rPr lang="en-US" altLang="en-US" sz="2400" b="1" dirty="0"/>
              <a:t>LM costs are based on a proven formula</a:t>
            </a:r>
          </a:p>
          <a:p>
            <a:pPr>
              <a:spcBef>
                <a:spcPts val="0"/>
              </a:spcBef>
            </a:pPr>
            <a:r>
              <a:rPr lang="en-US" altLang="en-US" sz="2000" b="0" dirty="0"/>
              <a:t>Costs generated using a parametric model derived specifically for science mission program performance</a:t>
            </a:r>
          </a:p>
          <a:p>
            <a:pPr>
              <a:spcBef>
                <a:spcPts val="0"/>
              </a:spcBef>
            </a:pPr>
            <a:r>
              <a:rPr lang="en-US" altLang="en-US" sz="2000" dirty="0"/>
              <a:t>Over the last 6 missions, our cost has been 0.3% to as much as 8.7% </a:t>
            </a:r>
            <a:r>
              <a:rPr lang="en-US" altLang="en-US" sz="2000" b="1" i="1" dirty="0"/>
              <a:t>under</a:t>
            </a:r>
            <a:r>
              <a:rPr lang="en-US" altLang="en-US" sz="2000" dirty="0"/>
              <a:t> budget</a:t>
            </a:r>
            <a:endParaRPr lang="en-US" altLang="en-US" sz="2000" b="0" dirty="0"/>
          </a:p>
          <a:p>
            <a:pPr>
              <a:spcBef>
                <a:spcPts val="0"/>
              </a:spcBef>
            </a:pPr>
            <a:endParaRPr lang="en-US" sz="2000" dirty="0"/>
          </a:p>
          <a:p>
            <a:pPr marL="0" indent="0">
              <a:spcBef>
                <a:spcPts val="0"/>
              </a:spcBef>
              <a:buNone/>
            </a:pPr>
            <a:r>
              <a:rPr lang="en-US" sz="2000" b="1" dirty="0"/>
              <a:t>Per GAO report our schedule performance is flawless</a:t>
            </a:r>
          </a:p>
        </p:txBody>
      </p:sp>
      <p:sp>
        <p:nvSpPr>
          <p:cNvPr id="7" name="Text Placeholder 6">
            <a:extLst>
              <a:ext uri="{FF2B5EF4-FFF2-40B4-BE49-F238E27FC236}">
                <a16:creationId xmlns:a16="http://schemas.microsoft.com/office/drawing/2014/main" id="{71B5898F-1A3F-EF5F-C609-902E3993C3B8}"/>
              </a:ext>
            </a:extLst>
          </p:cNvPr>
          <p:cNvSpPr>
            <a:spLocks noGrp="1"/>
          </p:cNvSpPr>
          <p:nvPr>
            <p:ph type="body" sz="quarter" idx="28"/>
          </p:nvPr>
        </p:nvSpPr>
        <p:spPr>
          <a:xfrm>
            <a:off x="609599" y="4955394"/>
            <a:ext cx="6229940" cy="1163395"/>
          </a:xfrm>
        </p:spPr>
        <p:txBody>
          <a:bodyPr wrap="square">
            <a:spAutoFit/>
          </a:bodyPr>
          <a:lstStyle/>
          <a:p>
            <a:r>
              <a:rPr lang="en-US" sz="2800" dirty="0"/>
              <a:t>LM has best-in-class cost performance and had never caused a launch schedule slip</a:t>
            </a:r>
          </a:p>
        </p:txBody>
      </p:sp>
      <p:sp>
        <p:nvSpPr>
          <p:cNvPr id="8" name="Title 3">
            <a:extLst>
              <a:ext uri="{FF2B5EF4-FFF2-40B4-BE49-F238E27FC236}">
                <a16:creationId xmlns:a16="http://schemas.microsoft.com/office/drawing/2014/main" id="{DB13B7D0-CA90-2F90-B1F2-778F634417D2}"/>
              </a:ext>
            </a:extLst>
          </p:cNvPr>
          <p:cNvSpPr>
            <a:spLocks noGrp="1"/>
          </p:cNvSpPr>
          <p:nvPr>
            <p:ph type="title"/>
          </p:nvPr>
        </p:nvSpPr>
        <p:spPr>
          <a:xfrm>
            <a:off x="609600" y="121612"/>
            <a:ext cx="6629400" cy="684362"/>
          </a:xfrm>
        </p:spPr>
        <p:txBody>
          <a:bodyPr/>
          <a:lstStyle/>
          <a:p>
            <a:r>
              <a:rPr lang="en-US" dirty="0"/>
              <a:t>Lockheed Martin’s Approach to PI-led Missions</a:t>
            </a:r>
          </a:p>
        </p:txBody>
      </p:sp>
      <p:pic>
        <p:nvPicPr>
          <p:cNvPr id="5" name="Picture 4">
            <a:extLst>
              <a:ext uri="{FF2B5EF4-FFF2-40B4-BE49-F238E27FC236}">
                <a16:creationId xmlns:a16="http://schemas.microsoft.com/office/drawing/2014/main" id="{4E75A751-8CC4-71B7-22A5-A45319F11252}"/>
              </a:ext>
            </a:extLst>
          </p:cNvPr>
          <p:cNvPicPr>
            <a:picLocks noChangeAspect="1"/>
          </p:cNvPicPr>
          <p:nvPr/>
        </p:nvPicPr>
        <p:blipFill>
          <a:blip r:embed="rId2"/>
          <a:stretch>
            <a:fillRect/>
          </a:stretch>
        </p:blipFill>
        <p:spPr>
          <a:xfrm>
            <a:off x="7287269" y="563478"/>
            <a:ext cx="4150961" cy="4572000"/>
          </a:xfrm>
          <a:prstGeom prst="rect">
            <a:avLst/>
          </a:prstGeom>
        </p:spPr>
      </p:pic>
      <p:sp>
        <p:nvSpPr>
          <p:cNvPr id="9" name="TextBox 8">
            <a:extLst>
              <a:ext uri="{FF2B5EF4-FFF2-40B4-BE49-F238E27FC236}">
                <a16:creationId xmlns:a16="http://schemas.microsoft.com/office/drawing/2014/main" id="{4AA99588-8BB2-33D0-CBCA-34E5FF414254}"/>
              </a:ext>
            </a:extLst>
          </p:cNvPr>
          <p:cNvSpPr txBox="1"/>
          <p:nvPr/>
        </p:nvSpPr>
        <p:spPr>
          <a:xfrm>
            <a:off x="6708713" y="4827701"/>
            <a:ext cx="2493048" cy="307777"/>
          </a:xfrm>
          <a:prstGeom prst="rect">
            <a:avLst/>
          </a:prstGeom>
          <a:noFill/>
        </p:spPr>
        <p:txBody>
          <a:bodyPr wrap="square" rtlCol="0">
            <a:spAutoFit/>
          </a:bodyPr>
          <a:lstStyle/>
          <a:p>
            <a:pPr algn="r"/>
            <a:r>
              <a:rPr lang="en-US" sz="1400" dirty="0"/>
              <a:t>Data courtesy of GAO</a:t>
            </a:r>
          </a:p>
        </p:txBody>
      </p:sp>
      <p:sp>
        <p:nvSpPr>
          <p:cNvPr id="2" name="TextBox 1">
            <a:extLst>
              <a:ext uri="{FF2B5EF4-FFF2-40B4-BE49-F238E27FC236}">
                <a16:creationId xmlns:a16="http://schemas.microsoft.com/office/drawing/2014/main" id="{5C255DCF-D674-0C7A-566E-34E558839658}"/>
              </a:ext>
            </a:extLst>
          </p:cNvPr>
          <p:cNvSpPr txBox="1"/>
          <p:nvPr/>
        </p:nvSpPr>
        <p:spPr>
          <a:xfrm>
            <a:off x="10152545" y="2203147"/>
            <a:ext cx="1338606" cy="646331"/>
          </a:xfrm>
          <a:prstGeom prst="rect">
            <a:avLst/>
          </a:prstGeom>
          <a:noFill/>
        </p:spPr>
        <p:txBody>
          <a:bodyPr wrap="square" rtlCol="0">
            <a:spAutoFit/>
          </a:bodyPr>
          <a:lstStyle/>
          <a:p>
            <a:r>
              <a:rPr lang="en-US" sz="1200" dirty="0">
                <a:solidFill>
                  <a:srgbClr val="0070C0"/>
                </a:solidFill>
              </a:rPr>
              <a:t>InSight</a:t>
            </a:r>
          </a:p>
          <a:p>
            <a:r>
              <a:rPr lang="en-US" sz="1200" dirty="0">
                <a:solidFill>
                  <a:srgbClr val="0070C0"/>
                </a:solidFill>
              </a:rPr>
              <a:t>(Delay not caused by LM)</a:t>
            </a:r>
          </a:p>
        </p:txBody>
      </p:sp>
      <p:cxnSp>
        <p:nvCxnSpPr>
          <p:cNvPr id="4" name="Straight Arrow Connector 3">
            <a:extLst>
              <a:ext uri="{FF2B5EF4-FFF2-40B4-BE49-F238E27FC236}">
                <a16:creationId xmlns:a16="http://schemas.microsoft.com/office/drawing/2014/main" id="{D8E9DCE7-7F19-1AAC-7E0C-B543C72BFAD9}"/>
              </a:ext>
            </a:extLst>
          </p:cNvPr>
          <p:cNvCxnSpPr>
            <a:cxnSpLocks/>
          </p:cNvCxnSpPr>
          <p:nvPr/>
        </p:nvCxnSpPr>
        <p:spPr>
          <a:xfrm flipH="1" flipV="1">
            <a:off x="9992412" y="1875934"/>
            <a:ext cx="263951" cy="39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98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201524"/>
      </p:ext>
    </p:extLst>
  </p:cSld>
  <p:clrMapOvr>
    <a:masterClrMapping/>
  </p:clrMapOvr>
</p:sld>
</file>

<file path=ppt/theme/theme1.xml><?xml version="1.0" encoding="utf-8"?>
<a:theme xmlns:a="http://schemas.openxmlformats.org/drawingml/2006/main" name="Slideshop_Timeline_photos_2003">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ugerdefineret design">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ternal 16x9 template">
  <a:themeElements>
    <a:clrScheme name="Custom 116">
      <a:dk1>
        <a:srgbClr val="000000"/>
      </a:dk1>
      <a:lt1>
        <a:srgbClr val="000000"/>
      </a:lt1>
      <a:dk2>
        <a:srgbClr val="002F6C"/>
      </a:dk2>
      <a:lt2>
        <a:srgbClr val="FFFFFF"/>
      </a:lt2>
      <a:accent1>
        <a:srgbClr val="00A3E0"/>
      </a:accent1>
      <a:accent2>
        <a:srgbClr val="FFCD00"/>
      </a:accent2>
      <a:accent3>
        <a:srgbClr val="E03C31"/>
      </a:accent3>
      <a:accent4>
        <a:srgbClr val="43B02A"/>
      </a:accent4>
      <a:accent5>
        <a:srgbClr val="833177"/>
      </a:accent5>
      <a:accent6>
        <a:srgbClr val="00968F"/>
      </a:accent6>
      <a:hlink>
        <a:srgbClr val="007396"/>
      </a:hlink>
      <a:folHlink>
        <a:srgbClr val="63666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a:noFill/>
      </a:spPr>
      <a:bodyPr wrap="square" rtlCol="0">
        <a:spAutoFit/>
      </a:bodyPr>
      <a:lstStyle>
        <a:defPPr>
          <a:defRPr sz="1600" dirty="0" err="1"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rnal Presentation 16x9.potx [Read-Only]" id="{54CF56B1-46CA-406B-BD12-36008FED304C}" vid="{79F943EF-29FC-4DFF-AFAB-CB5A21A3DB80}"/>
    </a:ext>
  </a:extLst>
</a:theme>
</file>

<file path=ppt/theme/theme4.xml><?xml version="1.0" encoding="utf-8"?>
<a:theme xmlns:a="http://schemas.openxmlformats.org/drawingml/2006/main" name="1_External 16x9 template">
  <a:themeElements>
    <a:clrScheme name="Custom 116">
      <a:dk1>
        <a:srgbClr val="000000"/>
      </a:dk1>
      <a:lt1>
        <a:srgbClr val="000000"/>
      </a:lt1>
      <a:dk2>
        <a:srgbClr val="002F6C"/>
      </a:dk2>
      <a:lt2>
        <a:srgbClr val="FFFFFF"/>
      </a:lt2>
      <a:accent1>
        <a:srgbClr val="00A3E0"/>
      </a:accent1>
      <a:accent2>
        <a:srgbClr val="FFCD00"/>
      </a:accent2>
      <a:accent3>
        <a:srgbClr val="E03C31"/>
      </a:accent3>
      <a:accent4>
        <a:srgbClr val="43B02A"/>
      </a:accent4>
      <a:accent5>
        <a:srgbClr val="833177"/>
      </a:accent5>
      <a:accent6>
        <a:srgbClr val="00968F"/>
      </a:accent6>
      <a:hlink>
        <a:srgbClr val="007396"/>
      </a:hlink>
      <a:folHlink>
        <a:srgbClr val="63666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a:noFill/>
      </a:spPr>
      <a:bodyPr wrap="square" rtlCol="0">
        <a:spAutoFit/>
      </a:bodyPr>
      <a:lstStyle>
        <a:defPPr>
          <a:defRPr sz="1600" dirty="0" err="1"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Custom 20">
      <a:dk1>
        <a:srgbClr val="000000"/>
      </a:dk1>
      <a:lt1>
        <a:srgbClr val="FFFFFF"/>
      </a:lt1>
      <a:dk2>
        <a:srgbClr val="414042"/>
      </a:dk2>
      <a:lt2>
        <a:srgbClr val="F7F8F9"/>
      </a:lt2>
      <a:accent1>
        <a:srgbClr val="002F6C"/>
      </a:accent1>
      <a:accent2>
        <a:srgbClr val="00809E"/>
      </a:accent2>
      <a:accent3>
        <a:srgbClr val="00968F"/>
      </a:accent3>
      <a:accent4>
        <a:srgbClr val="F7D117"/>
      </a:accent4>
      <a:accent5>
        <a:srgbClr val="64B3E8"/>
      </a:accent5>
      <a:accent6>
        <a:srgbClr val="A4899F"/>
      </a:accent6>
      <a:hlink>
        <a:srgbClr val="0563C1"/>
      </a:hlink>
      <a:folHlink>
        <a:srgbClr val="A489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ckheed Martin PowerPoint_2018_Blue-Title2" id="{FF18C928-1474-A540-8A09-1C36D92B1F60}" vid="{5E11714D-AF48-9E40-8241-CE818B50FA06}"/>
    </a:ext>
  </a:extLst>
</a:theme>
</file>

<file path=ppt/theme/theme6.xml><?xml version="1.0" encoding="utf-8"?>
<a:theme xmlns:a="http://schemas.openxmlformats.org/drawingml/2006/main" name="LM March 2023">
  <a:themeElements>
    <a:clrScheme name="Custom 20">
      <a:dk1>
        <a:srgbClr val="000000"/>
      </a:dk1>
      <a:lt1>
        <a:srgbClr val="FFFFFF"/>
      </a:lt1>
      <a:dk2>
        <a:srgbClr val="414042"/>
      </a:dk2>
      <a:lt2>
        <a:srgbClr val="F7F8F9"/>
      </a:lt2>
      <a:accent1>
        <a:srgbClr val="002F6C"/>
      </a:accent1>
      <a:accent2>
        <a:srgbClr val="00809E"/>
      </a:accent2>
      <a:accent3>
        <a:srgbClr val="00968F"/>
      </a:accent3>
      <a:accent4>
        <a:srgbClr val="F7D117"/>
      </a:accent4>
      <a:accent5>
        <a:srgbClr val="64B3E8"/>
      </a:accent5>
      <a:accent6>
        <a:srgbClr val="A4899F"/>
      </a:accent6>
      <a:hlink>
        <a:srgbClr val="0563C1"/>
      </a:hlink>
      <a:folHlink>
        <a:srgbClr val="A489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 March 2023" id="{8C2C5481-D3B0-43F4-9560-A50FEF667E27}" vid="{6A8954B1-1B59-43D9-B969-651C65D412E6}"/>
    </a:ext>
  </a:extLst>
</a:theme>
</file>

<file path=ppt/theme/theme7.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Slideshop_Timeline_photos_2003</Template>
  <TotalTime>49106</TotalTime>
  <Words>695</Words>
  <Application>Microsoft Office PowerPoint</Application>
  <PresentationFormat>Widescreen</PresentationFormat>
  <Paragraphs>110</Paragraphs>
  <Slides>5</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vt:i4>
      </vt:variant>
    </vt:vector>
  </HeadingPairs>
  <TitlesOfParts>
    <vt:vector size="18" baseType="lpstr">
      <vt:lpstr>Agency FB</vt:lpstr>
      <vt:lpstr>Arial</vt:lpstr>
      <vt:lpstr>Arial Nova Cond</vt:lpstr>
      <vt:lpstr>Calibri</vt:lpstr>
      <vt:lpstr>Century Gothic</vt:lpstr>
      <vt:lpstr>D-DIN</vt:lpstr>
      <vt:lpstr>Symbol</vt:lpstr>
      <vt:lpstr>Slideshop_Timeline_photos_2003</vt:lpstr>
      <vt:lpstr>Brugerdefineret design</vt:lpstr>
      <vt:lpstr>External 16x9 template</vt:lpstr>
      <vt:lpstr>1_External 16x9 template</vt:lpstr>
      <vt:lpstr>2_Office Theme</vt:lpstr>
      <vt:lpstr>LM March 2023</vt:lpstr>
      <vt:lpstr>PowerPoint Presentation</vt:lpstr>
      <vt:lpstr>PowerPoint Presentation</vt:lpstr>
      <vt:lpstr>Lockheed Martin’s Approach to PI-led Missions</vt:lpstr>
      <vt:lpstr>Lockheed Martin’s Approach to PI-led Missions</vt:lpstr>
      <vt:lpstr>PowerPoint Presentation</vt:lpstr>
    </vt:vector>
  </TitlesOfParts>
  <Company>Lockheed 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reza</dc:creator>
  <cp:keywords>Unrestricted</cp:keywords>
  <cp:lastModifiedBy>Hovarter, Scott E (US)</cp:lastModifiedBy>
  <cp:revision>1276</cp:revision>
  <cp:lastPrinted>2014-02-11T19:32:46Z</cp:lastPrinted>
  <dcterms:created xsi:type="dcterms:W3CDTF">2010-07-20T22:06:37Z</dcterms:created>
  <dcterms:modified xsi:type="dcterms:W3CDTF">2023-07-26T12:37:20Z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TC018754739991</vt:lpwstr>
  </property>
  <property fmtid="{D5CDD505-2E9C-101B-9397-08002B2CF9AE}" pid="3" name="SIPHeaderWording">
    <vt:lpwstr/>
  </property>
  <property fmtid="{D5CDD505-2E9C-101B-9397-08002B2CF9AE}" pid="4" name="SIPLevel">
    <vt:lpwstr>0</vt:lpwstr>
  </property>
  <property fmtid="{D5CDD505-2E9C-101B-9397-08002B2CF9AE}" pid="5" name="checkedProgramsCount">
    <vt:i4>0</vt:i4>
  </property>
  <property fmtid="{D5CDD505-2E9C-101B-9397-08002B2CF9AE}" pid="6" name="MSIP_Label_502bc7c3-f152-4da1-98bd-f7a1bebdf752_Enabled">
    <vt:lpwstr>true</vt:lpwstr>
  </property>
  <property fmtid="{D5CDD505-2E9C-101B-9397-08002B2CF9AE}" pid="7" name="MSIP_Label_502bc7c3-f152-4da1-98bd-f7a1bebdf752_SetDate">
    <vt:lpwstr>2023-07-18T18:17:54Z</vt:lpwstr>
  </property>
  <property fmtid="{D5CDD505-2E9C-101B-9397-08002B2CF9AE}" pid="8" name="MSIP_Label_502bc7c3-f152-4da1-98bd-f7a1bebdf752_Method">
    <vt:lpwstr>Privileged</vt:lpwstr>
  </property>
  <property fmtid="{D5CDD505-2E9C-101B-9397-08002B2CF9AE}" pid="9" name="MSIP_Label_502bc7c3-f152-4da1-98bd-f7a1bebdf752_Name">
    <vt:lpwstr>Unrestricted</vt:lpwstr>
  </property>
  <property fmtid="{D5CDD505-2E9C-101B-9397-08002B2CF9AE}" pid="10" name="MSIP_Label_502bc7c3-f152-4da1-98bd-f7a1bebdf752_SiteId">
    <vt:lpwstr>b18f006c-b0fc-467d-b23a-a35b5695b5dc</vt:lpwstr>
  </property>
  <property fmtid="{D5CDD505-2E9C-101B-9397-08002B2CF9AE}" pid="11" name="MSIP_Label_502bc7c3-f152-4da1-98bd-f7a1bebdf752_ActionId">
    <vt:lpwstr>44ed988c-8165-4069-993f-577cc26ea84d</vt:lpwstr>
  </property>
  <property fmtid="{D5CDD505-2E9C-101B-9397-08002B2CF9AE}" pid="12" name="MSIP_Label_502bc7c3-f152-4da1-98bd-f7a1bebdf752_ContentBits">
    <vt:lpwstr>0</vt:lpwstr>
  </property>
  <property fmtid="{D5CDD505-2E9C-101B-9397-08002B2CF9AE}" pid="13" name="LM SIP Document Sensitivity">
    <vt:lpwstr/>
  </property>
  <property fmtid="{D5CDD505-2E9C-101B-9397-08002B2CF9AE}" pid="14" name="Document Author">
    <vt:lpwstr>ACCT02\hovarter</vt:lpwstr>
  </property>
  <property fmtid="{D5CDD505-2E9C-101B-9397-08002B2CF9AE}" pid="15" name="Document Sensitivity">
    <vt:lpwstr>1</vt:lpwstr>
  </property>
  <property fmtid="{D5CDD505-2E9C-101B-9397-08002B2CF9AE}" pid="16" name="ThirdParty">
    <vt:lpwstr/>
  </property>
  <property fmtid="{D5CDD505-2E9C-101B-9397-08002B2CF9AE}" pid="17" name="OCI Restriction">
    <vt:bool>false</vt:bool>
  </property>
  <property fmtid="{D5CDD505-2E9C-101B-9397-08002B2CF9AE}" pid="18" name="OCI Additional Info">
    <vt:lpwstr/>
  </property>
  <property fmtid="{D5CDD505-2E9C-101B-9397-08002B2CF9AE}" pid="19" name="Allow Header Overwrite">
    <vt:bool>false</vt:bool>
  </property>
  <property fmtid="{D5CDD505-2E9C-101B-9397-08002B2CF9AE}" pid="20" name="Allow Footer Overwrite">
    <vt:bool>false</vt:bool>
  </property>
  <property fmtid="{D5CDD505-2E9C-101B-9397-08002B2CF9AE}" pid="21" name="Multiple Selected">
    <vt:lpwstr>-1</vt:lpwstr>
  </property>
  <property fmtid="{D5CDD505-2E9C-101B-9397-08002B2CF9AE}" pid="22" name="SIPLongWording">
    <vt:lpwstr>_x000d_
_x000d_
</vt:lpwstr>
  </property>
  <property fmtid="{D5CDD505-2E9C-101B-9397-08002B2CF9AE}" pid="23" name="ExpCountry">
    <vt:lpwstr/>
  </property>
  <property fmtid="{D5CDD505-2E9C-101B-9397-08002B2CF9AE}" pid="24" name="TextBoxAndDropdownValues">
    <vt:lpwstr/>
  </property>
  <property fmtid="{D5CDD505-2E9C-101B-9397-08002B2CF9AE}" pid="25" name="SecurityClassification">
    <vt:lpwstr/>
  </property>
</Properties>
</file>