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62" r:id="rId2"/>
    <p:sldId id="281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01"/>
    <p:restoredTop sz="94762"/>
  </p:normalViewPr>
  <p:slideViewPr>
    <p:cSldViewPr snapToGrid="0">
      <p:cViewPr varScale="1">
        <p:scale>
          <a:sx n="85" d="100"/>
          <a:sy n="85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nwin, Stephen C (US 312A)" userId="9ea40032-38a6-4288-879e-f306e7ae161c" providerId="ADAL" clId="{C306CC20-0510-8745-9B9A-F97A72F97159}"/>
    <pc:docChg chg="modSld">
      <pc:chgData name="Unwin, Stephen C (US 312A)" userId="9ea40032-38a6-4288-879e-f306e7ae161c" providerId="ADAL" clId="{C306CC20-0510-8745-9B9A-F97A72F97159}" dt="2023-07-24T15:55:09.466" v="77" actId="1037"/>
      <pc:docMkLst>
        <pc:docMk/>
      </pc:docMkLst>
      <pc:sldChg chg="modSp mod">
        <pc:chgData name="Unwin, Stephen C (US 312A)" userId="9ea40032-38a6-4288-879e-f306e7ae161c" providerId="ADAL" clId="{C306CC20-0510-8745-9B9A-F97A72F97159}" dt="2023-07-24T15:10:31.553" v="21" actId="20577"/>
        <pc:sldMkLst>
          <pc:docMk/>
          <pc:sldMk cId="1936517384" sldId="260"/>
        </pc:sldMkLst>
        <pc:spChg chg="mod">
          <ac:chgData name="Unwin, Stephen C (US 312A)" userId="9ea40032-38a6-4288-879e-f306e7ae161c" providerId="ADAL" clId="{C306CC20-0510-8745-9B9A-F97A72F97159}" dt="2023-07-24T15:10:31.553" v="21" actId="20577"/>
          <ac:spMkLst>
            <pc:docMk/>
            <pc:sldMk cId="1936517384" sldId="260"/>
            <ac:spMk id="3" creationId="{D5717060-51C9-C2FF-057D-2F27A995E2BF}"/>
          </ac:spMkLst>
        </pc:spChg>
      </pc:sldChg>
      <pc:sldChg chg="addSp modSp mod">
        <pc:chgData name="Unwin, Stephen C (US 312A)" userId="9ea40032-38a6-4288-879e-f306e7ae161c" providerId="ADAL" clId="{C306CC20-0510-8745-9B9A-F97A72F97159}" dt="2023-07-24T15:55:09.466" v="77" actId="1037"/>
        <pc:sldMkLst>
          <pc:docMk/>
          <pc:sldMk cId="2695635736" sldId="264"/>
        </pc:sldMkLst>
        <pc:spChg chg="add mod">
          <ac:chgData name="Unwin, Stephen C (US 312A)" userId="9ea40032-38a6-4288-879e-f306e7ae161c" providerId="ADAL" clId="{C306CC20-0510-8745-9B9A-F97A72F97159}" dt="2023-07-24T15:55:09.466" v="77" actId="1037"/>
          <ac:spMkLst>
            <pc:docMk/>
            <pc:sldMk cId="2695635736" sldId="264"/>
            <ac:spMk id="8" creationId="{E4347D63-885B-C964-E085-8506E7CD9540}"/>
          </ac:spMkLst>
        </pc:spChg>
      </pc:sldChg>
      <pc:sldChg chg="modSp mod">
        <pc:chgData name="Unwin, Stephen C (US 312A)" userId="9ea40032-38a6-4288-879e-f306e7ae161c" providerId="ADAL" clId="{C306CC20-0510-8745-9B9A-F97A72F97159}" dt="2023-07-24T15:15:59.327" v="24" actId="20577"/>
        <pc:sldMkLst>
          <pc:docMk/>
          <pc:sldMk cId="2177055195" sldId="270"/>
        </pc:sldMkLst>
        <pc:spChg chg="mod">
          <ac:chgData name="Unwin, Stephen C (US 312A)" userId="9ea40032-38a6-4288-879e-f306e7ae161c" providerId="ADAL" clId="{C306CC20-0510-8745-9B9A-F97A72F97159}" dt="2023-07-24T15:15:59.327" v="24" actId="20577"/>
          <ac:spMkLst>
            <pc:docMk/>
            <pc:sldMk cId="2177055195" sldId="270"/>
            <ac:spMk id="3" creationId="{31D18A06-496A-4893-B5E9-72AA4E5C21B7}"/>
          </ac:spMkLst>
        </pc:spChg>
      </pc:sldChg>
      <pc:sldChg chg="modSp mod">
        <pc:chgData name="Unwin, Stephen C (US 312A)" userId="9ea40032-38a6-4288-879e-f306e7ae161c" providerId="ADAL" clId="{C306CC20-0510-8745-9B9A-F97A72F97159}" dt="2023-07-24T15:17:43.420" v="41" actId="20577"/>
        <pc:sldMkLst>
          <pc:docMk/>
          <pc:sldMk cId="4000083037" sldId="271"/>
        </pc:sldMkLst>
        <pc:spChg chg="mod">
          <ac:chgData name="Unwin, Stephen C (US 312A)" userId="9ea40032-38a6-4288-879e-f306e7ae161c" providerId="ADAL" clId="{C306CC20-0510-8745-9B9A-F97A72F97159}" dt="2023-07-24T15:17:43.420" v="41" actId="20577"/>
          <ac:spMkLst>
            <pc:docMk/>
            <pc:sldMk cId="4000083037" sldId="271"/>
            <ac:spMk id="3" creationId="{31D18A06-496A-4893-B5E9-72AA4E5C21B7}"/>
          </ac:spMkLst>
        </pc:spChg>
      </pc:sldChg>
      <pc:sldChg chg="modSp mod">
        <pc:chgData name="Unwin, Stephen C (US 312A)" userId="9ea40032-38a6-4288-879e-f306e7ae161c" providerId="ADAL" clId="{C306CC20-0510-8745-9B9A-F97A72F97159}" dt="2023-07-24T15:19:26.012" v="42" actId="20577"/>
        <pc:sldMkLst>
          <pc:docMk/>
          <pc:sldMk cId="1028034968" sldId="274"/>
        </pc:sldMkLst>
        <pc:spChg chg="mod">
          <ac:chgData name="Unwin, Stephen C (US 312A)" userId="9ea40032-38a6-4288-879e-f306e7ae161c" providerId="ADAL" clId="{C306CC20-0510-8745-9B9A-F97A72F97159}" dt="2023-07-24T15:19:26.012" v="42" actId="20577"/>
          <ac:spMkLst>
            <pc:docMk/>
            <pc:sldMk cId="1028034968" sldId="274"/>
            <ac:spMk id="3" creationId="{31D18A06-496A-4893-B5E9-72AA4E5C21B7}"/>
          </ac:spMkLst>
        </pc:spChg>
      </pc:sldChg>
      <pc:sldChg chg="modSp mod">
        <pc:chgData name="Unwin, Stephen C (US 312A)" userId="9ea40032-38a6-4288-879e-f306e7ae161c" providerId="ADAL" clId="{C306CC20-0510-8745-9B9A-F97A72F97159}" dt="2023-07-24T15:21:15.246" v="55" actId="20577"/>
        <pc:sldMkLst>
          <pc:docMk/>
          <pc:sldMk cId="273346431" sldId="275"/>
        </pc:sldMkLst>
        <pc:spChg chg="mod">
          <ac:chgData name="Unwin, Stephen C (US 312A)" userId="9ea40032-38a6-4288-879e-f306e7ae161c" providerId="ADAL" clId="{C306CC20-0510-8745-9B9A-F97A72F97159}" dt="2023-07-24T15:21:15.246" v="55" actId="20577"/>
          <ac:spMkLst>
            <pc:docMk/>
            <pc:sldMk cId="273346431" sldId="275"/>
            <ac:spMk id="3" creationId="{31D18A06-496A-4893-B5E9-72AA4E5C21B7}"/>
          </ac:spMkLst>
        </pc:spChg>
      </pc:sldChg>
      <pc:sldChg chg="modSp mod">
        <pc:chgData name="Unwin, Stephen C (US 312A)" userId="9ea40032-38a6-4288-879e-f306e7ae161c" providerId="ADAL" clId="{C306CC20-0510-8745-9B9A-F97A72F97159}" dt="2023-07-24T15:13:48.061" v="22" actId="114"/>
        <pc:sldMkLst>
          <pc:docMk/>
          <pc:sldMk cId="2044328531" sldId="280"/>
        </pc:sldMkLst>
        <pc:spChg chg="mod">
          <ac:chgData name="Unwin, Stephen C (US 312A)" userId="9ea40032-38a6-4288-879e-f306e7ae161c" providerId="ADAL" clId="{C306CC20-0510-8745-9B9A-F97A72F97159}" dt="2023-07-24T15:13:48.061" v="22" actId="114"/>
          <ac:spMkLst>
            <pc:docMk/>
            <pc:sldMk cId="2044328531" sldId="280"/>
            <ac:spMk id="3" creationId="{50B74EDF-7CB5-E1ED-74E2-7E31B716EA37}"/>
          </ac:spMkLst>
        </pc:spChg>
      </pc:sldChg>
      <pc:sldChg chg="modSp mod">
        <pc:chgData name="Unwin, Stephen C (US 312A)" userId="9ea40032-38a6-4288-879e-f306e7ae161c" providerId="ADAL" clId="{C306CC20-0510-8745-9B9A-F97A72F97159}" dt="2023-07-24T15:22:54.485" v="58" actId="20577"/>
        <pc:sldMkLst>
          <pc:docMk/>
          <pc:sldMk cId="2817440837" sldId="285"/>
        </pc:sldMkLst>
        <pc:spChg chg="mod">
          <ac:chgData name="Unwin, Stephen C (US 312A)" userId="9ea40032-38a6-4288-879e-f306e7ae161c" providerId="ADAL" clId="{C306CC20-0510-8745-9B9A-F97A72F97159}" dt="2023-07-24T15:22:54.485" v="58" actId="20577"/>
          <ac:spMkLst>
            <pc:docMk/>
            <pc:sldMk cId="2817440837" sldId="285"/>
            <ac:spMk id="3" creationId="{D4EF564F-14DC-C85F-2E8E-807D8CA78647}"/>
          </ac:spMkLst>
        </pc:spChg>
      </pc:sldChg>
      <pc:sldChg chg="modSp mod">
        <pc:chgData name="Unwin, Stephen C (US 312A)" userId="9ea40032-38a6-4288-879e-f306e7ae161c" providerId="ADAL" clId="{C306CC20-0510-8745-9B9A-F97A72F97159}" dt="2023-07-24T15:07:20.220" v="12" actId="20577"/>
        <pc:sldMkLst>
          <pc:docMk/>
          <pc:sldMk cId="3549657448" sldId="288"/>
        </pc:sldMkLst>
        <pc:spChg chg="mod">
          <ac:chgData name="Unwin, Stephen C (US 312A)" userId="9ea40032-38a6-4288-879e-f306e7ae161c" providerId="ADAL" clId="{C306CC20-0510-8745-9B9A-F97A72F97159}" dt="2023-07-24T15:07:20.220" v="12" actId="20577"/>
          <ac:spMkLst>
            <pc:docMk/>
            <pc:sldMk cId="3549657448" sldId="288"/>
            <ac:spMk id="3" creationId="{D75C5BCF-5410-976B-0A0F-72FC91B4537A}"/>
          </ac:spMkLst>
        </pc:spChg>
      </pc:sldChg>
      <pc:sldChg chg="modSp mod">
        <pc:chgData name="Unwin, Stephen C (US 312A)" userId="9ea40032-38a6-4288-879e-f306e7ae161c" providerId="ADAL" clId="{C306CC20-0510-8745-9B9A-F97A72F97159}" dt="2023-07-24T15:06:15.071" v="7" actId="20577"/>
        <pc:sldMkLst>
          <pc:docMk/>
          <pc:sldMk cId="2128819538" sldId="289"/>
        </pc:sldMkLst>
        <pc:spChg chg="mod">
          <ac:chgData name="Unwin, Stephen C (US 312A)" userId="9ea40032-38a6-4288-879e-f306e7ae161c" providerId="ADAL" clId="{C306CC20-0510-8745-9B9A-F97A72F97159}" dt="2023-07-24T15:06:15.071" v="7" actId="20577"/>
          <ac:spMkLst>
            <pc:docMk/>
            <pc:sldMk cId="2128819538" sldId="289"/>
            <ac:spMk id="3" creationId="{9370FBD5-E31C-C1F5-D2D0-CD265D18B585}"/>
          </ac:spMkLst>
        </pc:spChg>
      </pc:sldChg>
    </pc:docChg>
  </pc:docChgLst>
  <pc:docChgLst>
    <pc:chgData name="Unwin, Stephen C (US 312A)" userId="9ea40032-38a6-4288-879e-f306e7ae161c" providerId="ADAL" clId="{15F3337D-372A-9E4F-8D32-106F8FD13ABD}"/>
    <pc:docChg chg="undo addSld delSld">
      <pc:chgData name="Unwin, Stephen C (US 312A)" userId="9ea40032-38a6-4288-879e-f306e7ae161c" providerId="ADAL" clId="{15F3337D-372A-9E4F-8D32-106F8FD13ABD}" dt="2023-07-26T12:08:52.244" v="31" actId="2696"/>
      <pc:docMkLst>
        <pc:docMk/>
      </pc:docMkLst>
      <pc:sldChg chg="del">
        <pc:chgData name="Unwin, Stephen C (US 312A)" userId="9ea40032-38a6-4288-879e-f306e7ae161c" providerId="ADAL" clId="{15F3337D-372A-9E4F-8D32-106F8FD13ABD}" dt="2023-07-26T12:08:39.920" v="0" actId="2696"/>
        <pc:sldMkLst>
          <pc:docMk/>
          <pc:sldMk cId="0" sldId="256"/>
        </pc:sldMkLst>
      </pc:sldChg>
      <pc:sldChg chg="del">
        <pc:chgData name="Unwin, Stephen C (US 312A)" userId="9ea40032-38a6-4288-879e-f306e7ae161c" providerId="ADAL" clId="{15F3337D-372A-9E4F-8D32-106F8FD13ABD}" dt="2023-07-26T12:08:44.128" v="5" actId="2696"/>
        <pc:sldMkLst>
          <pc:docMk/>
          <pc:sldMk cId="1705125337" sldId="259"/>
        </pc:sldMkLst>
      </pc:sldChg>
      <pc:sldChg chg="del">
        <pc:chgData name="Unwin, Stephen C (US 312A)" userId="9ea40032-38a6-4288-879e-f306e7ae161c" providerId="ADAL" clId="{15F3337D-372A-9E4F-8D32-106F8FD13ABD}" dt="2023-07-26T12:08:44.280" v="6" actId="2696"/>
        <pc:sldMkLst>
          <pc:docMk/>
          <pc:sldMk cId="1936517384" sldId="260"/>
        </pc:sldMkLst>
      </pc:sldChg>
      <pc:sldChg chg="add del">
        <pc:chgData name="Unwin, Stephen C (US 312A)" userId="9ea40032-38a6-4288-879e-f306e7ae161c" providerId="ADAL" clId="{15F3337D-372A-9E4F-8D32-106F8FD13ABD}" dt="2023-07-26T12:08:52.244" v="31" actId="2696"/>
        <pc:sldMkLst>
          <pc:docMk/>
          <pc:sldMk cId="2047997698" sldId="262"/>
        </pc:sldMkLst>
      </pc:sldChg>
      <pc:sldChg chg="del">
        <pc:chgData name="Unwin, Stephen C (US 312A)" userId="9ea40032-38a6-4288-879e-f306e7ae161c" providerId="ADAL" clId="{15F3337D-372A-9E4F-8D32-106F8FD13ABD}" dt="2023-07-26T12:08:42.243" v="3" actId="2696"/>
        <pc:sldMkLst>
          <pc:docMk/>
          <pc:sldMk cId="2695635736" sldId="264"/>
        </pc:sldMkLst>
      </pc:sldChg>
      <pc:sldChg chg="del">
        <pc:chgData name="Unwin, Stephen C (US 312A)" userId="9ea40032-38a6-4288-879e-f306e7ae161c" providerId="ADAL" clId="{15F3337D-372A-9E4F-8D32-106F8FD13ABD}" dt="2023-07-26T12:08:46.387" v="19" actId="2696"/>
        <pc:sldMkLst>
          <pc:docMk/>
          <pc:sldMk cId="2866412112" sldId="265"/>
        </pc:sldMkLst>
      </pc:sldChg>
      <pc:sldChg chg="del">
        <pc:chgData name="Unwin, Stephen C (US 312A)" userId="9ea40032-38a6-4288-879e-f306e7ae161c" providerId="ADAL" clId="{15F3337D-372A-9E4F-8D32-106F8FD13ABD}" dt="2023-07-26T12:08:44.411" v="7" actId="2696"/>
        <pc:sldMkLst>
          <pc:docMk/>
          <pc:sldMk cId="3566853395" sldId="266"/>
        </pc:sldMkLst>
      </pc:sldChg>
      <pc:sldChg chg="del">
        <pc:chgData name="Unwin, Stephen C (US 312A)" userId="9ea40032-38a6-4288-879e-f306e7ae161c" providerId="ADAL" clId="{15F3337D-372A-9E4F-8D32-106F8FD13ABD}" dt="2023-07-26T12:08:44.565" v="8" actId="2696"/>
        <pc:sldMkLst>
          <pc:docMk/>
          <pc:sldMk cId="1253238876" sldId="267"/>
        </pc:sldMkLst>
      </pc:sldChg>
      <pc:sldChg chg="del">
        <pc:chgData name="Unwin, Stephen C (US 312A)" userId="9ea40032-38a6-4288-879e-f306e7ae161c" providerId="ADAL" clId="{15F3337D-372A-9E4F-8D32-106F8FD13ABD}" dt="2023-07-26T12:08:44.730" v="9" actId="2696"/>
        <pc:sldMkLst>
          <pc:docMk/>
          <pc:sldMk cId="1029170560" sldId="268"/>
        </pc:sldMkLst>
      </pc:sldChg>
      <pc:sldChg chg="del">
        <pc:chgData name="Unwin, Stephen C (US 312A)" userId="9ea40032-38a6-4288-879e-f306e7ae161c" providerId="ADAL" clId="{15F3337D-372A-9E4F-8D32-106F8FD13ABD}" dt="2023-07-26T12:08:44.890" v="10" actId="2696"/>
        <pc:sldMkLst>
          <pc:docMk/>
          <pc:sldMk cId="3687627699" sldId="269"/>
        </pc:sldMkLst>
      </pc:sldChg>
      <pc:sldChg chg="del">
        <pc:chgData name="Unwin, Stephen C (US 312A)" userId="9ea40032-38a6-4288-879e-f306e7ae161c" providerId="ADAL" clId="{15F3337D-372A-9E4F-8D32-106F8FD13ABD}" dt="2023-07-26T12:08:45.367" v="13" actId="2696"/>
        <pc:sldMkLst>
          <pc:docMk/>
          <pc:sldMk cId="2177055195" sldId="270"/>
        </pc:sldMkLst>
      </pc:sldChg>
      <pc:sldChg chg="del">
        <pc:chgData name="Unwin, Stephen C (US 312A)" userId="9ea40032-38a6-4288-879e-f306e7ae161c" providerId="ADAL" clId="{15F3337D-372A-9E4F-8D32-106F8FD13ABD}" dt="2023-07-26T12:08:45.530" v="14" actId="2696"/>
        <pc:sldMkLst>
          <pc:docMk/>
          <pc:sldMk cId="4000083037" sldId="271"/>
        </pc:sldMkLst>
      </pc:sldChg>
      <pc:sldChg chg="del">
        <pc:chgData name="Unwin, Stephen C (US 312A)" userId="9ea40032-38a6-4288-879e-f306e7ae161c" providerId="ADAL" clId="{15F3337D-372A-9E4F-8D32-106F8FD13ABD}" dt="2023-07-26T12:08:45.206" v="12" actId="2696"/>
        <pc:sldMkLst>
          <pc:docMk/>
          <pc:sldMk cId="37267900" sldId="272"/>
        </pc:sldMkLst>
      </pc:sldChg>
      <pc:sldChg chg="del">
        <pc:chgData name="Unwin, Stephen C (US 312A)" userId="9ea40032-38a6-4288-879e-f306e7ae161c" providerId="ADAL" clId="{15F3337D-372A-9E4F-8D32-106F8FD13ABD}" dt="2023-07-26T12:08:45.695" v="15" actId="2696"/>
        <pc:sldMkLst>
          <pc:docMk/>
          <pc:sldMk cId="4239205350" sldId="273"/>
        </pc:sldMkLst>
      </pc:sldChg>
      <pc:sldChg chg="del">
        <pc:chgData name="Unwin, Stephen C (US 312A)" userId="9ea40032-38a6-4288-879e-f306e7ae161c" providerId="ADAL" clId="{15F3337D-372A-9E4F-8D32-106F8FD13ABD}" dt="2023-07-26T12:08:45.870" v="16" actId="2696"/>
        <pc:sldMkLst>
          <pc:docMk/>
          <pc:sldMk cId="1028034968" sldId="274"/>
        </pc:sldMkLst>
      </pc:sldChg>
      <pc:sldChg chg="del">
        <pc:chgData name="Unwin, Stephen C (US 312A)" userId="9ea40032-38a6-4288-879e-f306e7ae161c" providerId="ADAL" clId="{15F3337D-372A-9E4F-8D32-106F8FD13ABD}" dt="2023-07-26T12:08:46.044" v="17" actId="2696"/>
        <pc:sldMkLst>
          <pc:docMk/>
          <pc:sldMk cId="273346431" sldId="275"/>
        </pc:sldMkLst>
      </pc:sldChg>
      <pc:sldChg chg="del">
        <pc:chgData name="Unwin, Stephen C (US 312A)" userId="9ea40032-38a6-4288-879e-f306e7ae161c" providerId="ADAL" clId="{15F3337D-372A-9E4F-8D32-106F8FD13ABD}" dt="2023-07-26T12:08:46.245" v="18" actId="2696"/>
        <pc:sldMkLst>
          <pc:docMk/>
          <pc:sldMk cId="736664235" sldId="276"/>
        </pc:sldMkLst>
      </pc:sldChg>
      <pc:sldChg chg="del">
        <pc:chgData name="Unwin, Stephen C (US 312A)" userId="9ea40032-38a6-4288-879e-f306e7ae161c" providerId="ADAL" clId="{15F3337D-372A-9E4F-8D32-106F8FD13ABD}" dt="2023-07-26T12:08:41.853" v="2" actId="2696"/>
        <pc:sldMkLst>
          <pc:docMk/>
          <pc:sldMk cId="577939783" sldId="277"/>
        </pc:sldMkLst>
      </pc:sldChg>
      <pc:sldChg chg="del">
        <pc:chgData name="Unwin, Stephen C (US 312A)" userId="9ea40032-38a6-4288-879e-f306e7ae161c" providerId="ADAL" clId="{15F3337D-372A-9E4F-8D32-106F8FD13ABD}" dt="2023-07-26T12:08:45.045" v="11" actId="2696"/>
        <pc:sldMkLst>
          <pc:docMk/>
          <pc:sldMk cId="2044328531" sldId="280"/>
        </pc:sldMkLst>
      </pc:sldChg>
      <pc:sldChg chg="add del">
        <pc:chgData name="Unwin, Stephen C (US 312A)" userId="9ea40032-38a6-4288-879e-f306e7ae161c" providerId="ADAL" clId="{15F3337D-372A-9E4F-8D32-106F8FD13ABD}" dt="2023-07-26T12:08:51.345" v="30" actId="2696"/>
        <pc:sldMkLst>
          <pc:docMk/>
          <pc:sldMk cId="4085732133" sldId="281"/>
        </pc:sldMkLst>
      </pc:sldChg>
      <pc:sldChg chg="del">
        <pc:chgData name="Unwin, Stephen C (US 312A)" userId="9ea40032-38a6-4288-879e-f306e7ae161c" providerId="ADAL" clId="{15F3337D-372A-9E4F-8D32-106F8FD13ABD}" dt="2023-07-26T12:08:46.546" v="20" actId="2696"/>
        <pc:sldMkLst>
          <pc:docMk/>
          <pc:sldMk cId="890967873" sldId="282"/>
        </pc:sldMkLst>
      </pc:sldChg>
      <pc:sldChg chg="del">
        <pc:chgData name="Unwin, Stephen C (US 312A)" userId="9ea40032-38a6-4288-879e-f306e7ae161c" providerId="ADAL" clId="{15F3337D-372A-9E4F-8D32-106F8FD13ABD}" dt="2023-07-26T12:08:46.745" v="21" actId="2696"/>
        <pc:sldMkLst>
          <pc:docMk/>
          <pc:sldMk cId="1827706810" sldId="283"/>
        </pc:sldMkLst>
      </pc:sldChg>
      <pc:sldChg chg="del">
        <pc:chgData name="Unwin, Stephen C (US 312A)" userId="9ea40032-38a6-4288-879e-f306e7ae161c" providerId="ADAL" clId="{15F3337D-372A-9E4F-8D32-106F8FD13ABD}" dt="2023-07-26T12:08:46.922" v="22" actId="2696"/>
        <pc:sldMkLst>
          <pc:docMk/>
          <pc:sldMk cId="4139943096" sldId="284"/>
        </pc:sldMkLst>
      </pc:sldChg>
      <pc:sldChg chg="del">
        <pc:chgData name="Unwin, Stephen C (US 312A)" userId="9ea40032-38a6-4288-879e-f306e7ae161c" providerId="ADAL" clId="{15F3337D-372A-9E4F-8D32-106F8FD13ABD}" dt="2023-07-26T12:08:47.077" v="23" actId="2696"/>
        <pc:sldMkLst>
          <pc:docMk/>
          <pc:sldMk cId="2817440837" sldId="285"/>
        </pc:sldMkLst>
      </pc:sldChg>
      <pc:sldChg chg="del">
        <pc:chgData name="Unwin, Stephen C (US 312A)" userId="9ea40032-38a6-4288-879e-f306e7ae161c" providerId="ADAL" clId="{15F3337D-372A-9E4F-8D32-106F8FD13ABD}" dt="2023-07-26T12:08:47.256" v="24" actId="2696"/>
        <pc:sldMkLst>
          <pc:docMk/>
          <pc:sldMk cId="2192918544" sldId="287"/>
        </pc:sldMkLst>
      </pc:sldChg>
      <pc:sldChg chg="del">
        <pc:chgData name="Unwin, Stephen C (US 312A)" userId="9ea40032-38a6-4288-879e-f306e7ae161c" providerId="ADAL" clId="{15F3337D-372A-9E4F-8D32-106F8FD13ABD}" dt="2023-07-26T12:08:42.566" v="4" actId="2696"/>
        <pc:sldMkLst>
          <pc:docMk/>
          <pc:sldMk cId="3549657448" sldId="288"/>
        </pc:sldMkLst>
      </pc:sldChg>
      <pc:sldChg chg="del">
        <pc:chgData name="Unwin, Stephen C (US 312A)" userId="9ea40032-38a6-4288-879e-f306e7ae161c" providerId="ADAL" clId="{15F3337D-372A-9E4F-8D32-106F8FD13ABD}" dt="2023-07-26T12:08:41.385" v="1" actId="2696"/>
        <pc:sldMkLst>
          <pc:docMk/>
          <pc:sldMk cId="2128819538" sldId="289"/>
        </pc:sldMkLst>
      </pc:sldChg>
      <pc:sldMasterChg chg="addSldLayout delSldLayout">
        <pc:chgData name="Unwin, Stephen C (US 312A)" userId="9ea40032-38a6-4288-879e-f306e7ae161c" providerId="ADAL" clId="{15F3337D-372A-9E4F-8D32-106F8FD13ABD}" dt="2023-07-26T12:08:51.339" v="29" actId="2696"/>
        <pc:sldMasterMkLst>
          <pc:docMk/>
          <pc:sldMasterMk cId="0" sldId="2147483648"/>
        </pc:sldMasterMkLst>
        <pc:sldLayoutChg chg="del">
          <pc:chgData name="Unwin, Stephen C (US 312A)" userId="9ea40032-38a6-4288-879e-f306e7ae161c" providerId="ADAL" clId="{15F3337D-372A-9E4F-8D32-106F8FD13ABD}" dt="2023-07-26T12:08:47.257" v="25" actId="2696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Unwin, Stephen C (US 312A)" userId="9ea40032-38a6-4288-879e-f306e7ae161c" providerId="ADAL" clId="{15F3337D-372A-9E4F-8D32-106F8FD13ABD}" dt="2023-07-26T12:08:51.339" v="29" actId="2696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023 Badge.png" descr="2023 Bad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17" y="12386"/>
            <a:ext cx="1947674" cy="1947674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Line"/>
          <p:cNvSpPr/>
          <p:nvPr/>
        </p:nvSpPr>
        <p:spPr>
          <a:xfrm flipH="1" flipV="1">
            <a:off x="2200052" y="1384300"/>
            <a:ext cx="9724764" cy="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</p:spPr>
        <p:txBody>
          <a:bodyPr/>
          <a:lstStyle>
            <a:lvl1pPr marL="0" indent="0" defTabSz="838835">
              <a:spcBef>
                <a:spcPts val="800"/>
              </a:spcBef>
              <a:buSzTx/>
              <a:buFontTx/>
              <a:buNone/>
              <a:defRPr sz="2236"/>
            </a:lvl1pPr>
          </a:lstStyle>
          <a:p>
            <a:r>
              <a:t>Subheader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1D608-93B3-1AD3-26DD-573F09B4FC2B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893763" y="9040813"/>
            <a:ext cx="1835369" cy="519112"/>
          </a:xfr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en-US"/>
              <a:t>July 24,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219FE-D257-0156-E960-925565F3EA2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996418" y="9040813"/>
            <a:ext cx="7920111" cy="519112"/>
          </a:xfrm>
        </p:spPr>
        <p:txBody>
          <a:bodyPr/>
          <a:lstStyle>
            <a:lvl1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PI Launchpad - Elements of a Proposal
</a:t>
            </a:r>
            <a:r>
              <a:rPr lang="en-US" sz="1200" b="0" dirty="0"/>
              <a:t>This document has been reviewed and determined not to contain export controlled technical data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4080" y="2596444"/>
            <a:ext cx="5527041" cy="618857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</p:spPr>
        <p:txBody>
          <a:bodyPr/>
          <a:lstStyle>
            <a:lvl1pPr marL="0" indent="0" defTabSz="838835">
              <a:spcBef>
                <a:spcPts val="800"/>
              </a:spcBef>
              <a:buSzTx/>
              <a:buFontTx/>
              <a:buNone/>
              <a:defRPr sz="2236"/>
            </a:lvl1pPr>
          </a:lstStyle>
          <a:p>
            <a:r>
              <a:t>Subheader if needed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2C58D-F13C-DAE7-F6FB-08A956A8B96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July 24,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09BBA3-EFA9-80D0-5F2B-47041E6D2F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z="1400" b="1" dirty="0"/>
              <a:t>PI Launchpad - Elements of a Proposal</a:t>
            </a:r>
            <a:r>
              <a:rPr lang="en-US" dirty="0"/>
              <a:t>
This document has been reviewed and determined not to contain export controlled technical data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2144002" y="87731"/>
            <a:ext cx="11216641" cy="18852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5774" y="2390987"/>
            <a:ext cx="5501640" cy="117178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500" b="1"/>
            </a:lvl1pPr>
            <a:lvl2pPr marL="0" indent="487694">
              <a:buSzTx/>
              <a:buFontTx/>
              <a:buNone/>
              <a:defRPr sz="2500" b="1"/>
            </a:lvl2pPr>
            <a:lvl3pPr marL="0" indent="975389">
              <a:buSzTx/>
              <a:buFontTx/>
              <a:buNone/>
              <a:defRPr sz="2500" b="1"/>
            </a:lvl3pPr>
            <a:lvl4pPr marL="0" indent="1463085">
              <a:buSzTx/>
              <a:buFontTx/>
              <a:buNone/>
              <a:defRPr sz="2500" b="1"/>
            </a:lvl4pPr>
            <a:lvl5pPr marL="0" indent="1950780">
              <a:buSzTx/>
              <a:buFontTx/>
              <a:buNone/>
              <a:defRPr sz="2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583680" y="2390986"/>
            <a:ext cx="5528735" cy="1171788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500" b="1"/>
            </a:pP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</p:spPr>
        <p:txBody>
          <a:bodyPr/>
          <a:lstStyle>
            <a:lvl1pPr marL="0" indent="0" defTabSz="838835">
              <a:spcBef>
                <a:spcPts val="800"/>
              </a:spcBef>
              <a:buSzTx/>
              <a:buFontTx/>
              <a:buNone/>
              <a:defRPr sz="2236"/>
            </a:lvl1pPr>
          </a:lstStyle>
          <a:p>
            <a:r>
              <a:t>Subheader if needed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2972B-7A9B-6059-E35E-5551B912BB1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July 24,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47F28-9CB1-A79C-536A-2828A19FEE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b="1" dirty="0"/>
              <a:t>PI Launchpad - Elements of a Proposal</a:t>
            </a:r>
            <a:r>
              <a:rPr lang="en-US" dirty="0"/>
              <a:t>
This document has been reviewed and determined not to contain export controlled technical data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BF803-76C2-D2FE-CCED-D1D0A52E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23878-FCC3-5A25-69C7-DBC8F0D9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PI Launchpad - Elements of a Proposal</a:t>
            </a:r>
            <a:r>
              <a:rPr lang="en-US" dirty="0"/>
              <a:t>
This document has been reviewed and determined not to contain export controlled technical data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H="1" flipV="1">
            <a:off x="2200052" y="1384300"/>
            <a:ext cx="9724764" cy="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2023 Badge.png" descr="2023 Bad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17" y="12386"/>
            <a:ext cx="1947674" cy="194767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50240" y="130951"/>
            <a:ext cx="11704320" cy="2144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2275840"/>
            <a:ext cx="11704320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76266F-D237-6907-ACE3-2DEEDC231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3538" y="9040813"/>
            <a:ext cx="79763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0" lang="en-US" sz="1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en-US" b="1" dirty="0"/>
              <a:t>PI Launchpad - Elements of a Proposal
</a:t>
            </a:r>
            <a:r>
              <a:rPr lang="en-US" sz="1200" dirty="0"/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522656B-C07F-021F-C0F9-3334DE315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1446328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July 24, 2023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5" r:id="rId4"/>
  </p:sldLayoutIdLst>
  <p:transition spd="med"/>
  <p:hf hdr="0"/>
  <p:txStyles>
    <p:titleStyle>
      <a:lvl1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243848" marR="0" indent="-24384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770558" marR="0" indent="-282863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1312132" marR="0" indent="-336742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1835274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2322970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2810665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3298359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3786054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4273751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D5DC-8067-3EC7-BB92-C34CC84C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371" y="352577"/>
            <a:ext cx="9826361" cy="990196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0FBD5-E31C-C1F5-D2D0-CD265D18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941" y="2596444"/>
            <a:ext cx="12358405" cy="6188570"/>
          </a:xfrm>
        </p:spPr>
        <p:txBody>
          <a:bodyPr/>
          <a:lstStyle/>
          <a:p>
            <a:r>
              <a:rPr lang="en-US" dirty="0"/>
              <a:t>Born and raised in England</a:t>
            </a:r>
          </a:p>
          <a:p>
            <a:r>
              <a:rPr lang="en-US" dirty="0"/>
              <a:t>PhD University of Cambridge – Radio Astronomy</a:t>
            </a:r>
          </a:p>
          <a:p>
            <a:r>
              <a:rPr lang="en-US" dirty="0"/>
              <a:t>Postdoc at Caltech – VLBI imaging</a:t>
            </a:r>
          </a:p>
          <a:p>
            <a:r>
              <a:rPr lang="en-US" dirty="0"/>
              <a:t>at JPL</a:t>
            </a:r>
          </a:p>
          <a:p>
            <a:pPr lvl="1"/>
            <a:r>
              <a:rPr lang="en-US" dirty="0"/>
              <a:t>Deputy Project Scientist – Space Interferometry Mission</a:t>
            </a:r>
          </a:p>
          <a:p>
            <a:pPr lvl="1"/>
            <a:r>
              <a:rPr lang="en-US" dirty="0"/>
              <a:t>Deputy Program Scientist – Navigator Program</a:t>
            </a:r>
          </a:p>
          <a:p>
            <a:pPr lvl="1"/>
            <a:r>
              <a:rPr lang="en-US" dirty="0"/>
              <a:t>Proposal Capture Lead</a:t>
            </a:r>
          </a:p>
          <a:p>
            <a:pPr lvl="1"/>
            <a:r>
              <a:rPr lang="en-US" dirty="0"/>
              <a:t>Proposal Manager, several missions in Earth Science and Astrophysics, including SPHEREx</a:t>
            </a:r>
          </a:p>
          <a:p>
            <a:r>
              <a:rPr lang="en-US" dirty="0"/>
              <a:t>(Former) Vice President, American Astronomical Society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EB302-675F-D391-B06B-7395FB29DC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80162" y="9146117"/>
            <a:ext cx="330559" cy="307341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3CC177-B1A1-015A-4844-821DEB8D01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B1A1CE-9359-35D2-EA9D-62B225EEB2BD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893763" y="9040813"/>
            <a:ext cx="1835369" cy="519112"/>
          </a:xfrm>
        </p:spPr>
        <p:txBody>
          <a:bodyPr/>
          <a:lstStyle/>
          <a:p>
            <a:r>
              <a:rPr lang="en-US"/>
              <a:t>July 24, 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A7A27F-4096-274D-014F-2E62EE3B992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996418" y="9040813"/>
            <a:ext cx="7920111" cy="519112"/>
          </a:xfrm>
        </p:spPr>
        <p:txBody>
          <a:bodyPr/>
          <a:lstStyle/>
          <a:p>
            <a:r>
              <a:rPr lang="en-US" dirty="0"/>
              <a:t>PI Launchpad - Elements of a Proposal
</a:t>
            </a:r>
            <a:r>
              <a:rPr lang="en-US" sz="1200" b="0" dirty="0"/>
              <a:t>This document has been reviewed and determined not to contain export controlled technical data</a:t>
            </a:r>
            <a:endParaRPr lang="en-US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5EA4E0-66DC-93D7-9EEB-8C92DE5E0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99" y="248496"/>
            <a:ext cx="3125659" cy="344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976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BDE0-A574-F343-8897-E7E2AC66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Writing Team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26F21-8AD7-0E8E-4C50-C62292995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301" y="2477331"/>
            <a:ext cx="5081665" cy="6188570"/>
          </a:xfrm>
        </p:spPr>
        <p:txBody>
          <a:bodyPr>
            <a:noAutofit/>
          </a:bodyPr>
          <a:lstStyle/>
          <a:p>
            <a:r>
              <a:rPr lang="en-US" sz="2800" dirty="0"/>
              <a:t>No one person, perhaps not even the PI, is the ‘most important’ during the proposal phase!</a:t>
            </a:r>
          </a:p>
          <a:p>
            <a:r>
              <a:rPr lang="en-US" sz="2800" dirty="0"/>
              <a:t>A range of skills is required in the writing team</a:t>
            </a:r>
          </a:p>
          <a:p>
            <a:r>
              <a:rPr lang="en-US" sz="2800" dirty="0"/>
              <a:t>Helpful to think of 6 roles must be filled – either by individuals or combinations</a:t>
            </a:r>
          </a:p>
          <a:p>
            <a:r>
              <a:rPr lang="en-US" sz="2800" dirty="0"/>
              <a:t>Tension between roles is healthy as long as the roles remain balanced</a:t>
            </a:r>
          </a:p>
          <a:p>
            <a:r>
              <a:rPr lang="en-US" sz="2800" dirty="0"/>
              <a:t>If you’re missing expertise, seek to bring in talent as needed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39134-CEA0-90CA-A429-B077286663F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084C9-614A-3D1B-1FC2-11EC838D39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“It takes a Village”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9A7E3B-5064-FABE-DFD1-A91EE330E33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July 24, 2023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608A-3A37-9C6A-42A9-2B27814DC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43" y="2409591"/>
            <a:ext cx="7001256" cy="6065444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BC7C8712-7FE5-569E-834D-3C940B5FFA0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997200" y="9040813"/>
            <a:ext cx="7920038" cy="519112"/>
          </a:xfrm>
        </p:spPr>
        <p:txBody>
          <a:bodyPr/>
          <a:lstStyle/>
          <a:p>
            <a:r>
              <a:rPr lang="en-US" dirty="0"/>
              <a:t>PI Launchpad - Elements of a Proposal
</a:t>
            </a:r>
            <a:r>
              <a:rPr lang="en-US" sz="1200" b="0" dirty="0"/>
              <a:t>This document has been reviewed and determined not to contain export controlled technical data</a:t>
            </a:r>
            <a:endParaRPr lang="en-US" b="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76E06C0-98F7-DA81-E48C-013BB353EEB7}"/>
              </a:ext>
            </a:extLst>
          </p:cNvPr>
          <p:cNvSpPr/>
          <p:nvPr/>
        </p:nvSpPr>
        <p:spPr>
          <a:xfrm>
            <a:off x="4780547" y="5442313"/>
            <a:ext cx="945696" cy="506185"/>
          </a:xfrm>
          <a:prstGeom prst="rightArrow">
            <a:avLst/>
          </a:prstGeom>
          <a:solidFill>
            <a:srgbClr val="FF0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A1282CC-80C5-1492-3B2C-58D147A06CB8}"/>
              </a:ext>
            </a:extLst>
          </p:cNvPr>
          <p:cNvSpPr/>
          <p:nvPr/>
        </p:nvSpPr>
        <p:spPr>
          <a:xfrm rot="8901634">
            <a:off x="11720976" y="3103203"/>
            <a:ext cx="1109273" cy="506185"/>
          </a:xfrm>
          <a:prstGeom prst="rightArrow">
            <a:avLst/>
          </a:prstGeom>
          <a:solidFill>
            <a:srgbClr val="FF0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7321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193</Words>
  <Application>Microsoft Macintosh PowerPoint</Application>
  <PresentationFormat>Custom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 Neue</vt:lpstr>
      <vt:lpstr>Tahoma</vt:lpstr>
      <vt:lpstr>Office Theme</vt:lpstr>
      <vt:lpstr>About me</vt:lpstr>
      <vt:lpstr>Proposal Writing Team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 Proposal </dc:title>
  <cp:lastModifiedBy>Unwin, Stephen C (US 312A)</cp:lastModifiedBy>
  <cp:revision>37</cp:revision>
  <dcterms:modified xsi:type="dcterms:W3CDTF">2023-07-26T12:09:11Z</dcterms:modified>
</cp:coreProperties>
</file>