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2"/>
  </p:notesMasterIdLst>
  <p:sldIdLst>
    <p:sldId id="256" r:id="rId5"/>
    <p:sldId id="302" r:id="rId6"/>
    <p:sldId id="301" r:id="rId7"/>
    <p:sldId id="293" r:id="rId8"/>
    <p:sldId id="317" r:id="rId9"/>
    <p:sldId id="315" r:id="rId10"/>
    <p:sldId id="316" r:id="rId11"/>
    <p:sldId id="314" r:id="rId12"/>
    <p:sldId id="313" r:id="rId13"/>
    <p:sldId id="312" r:id="rId14"/>
    <p:sldId id="311" r:id="rId15"/>
    <p:sldId id="310" r:id="rId16"/>
    <p:sldId id="309" r:id="rId17"/>
    <p:sldId id="308" r:id="rId18"/>
    <p:sldId id="306" r:id="rId19"/>
    <p:sldId id="305"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lides" id="{FA1E9BB3-EC4E-4C92-AC54-B77A5A13F278}">
          <p14:sldIdLst>
            <p14:sldId id="256"/>
            <p14:sldId id="302"/>
          </p14:sldIdLst>
        </p14:section>
        <p14:section name="Tailored Biographies" id="{0434084E-9564-4D04-8EEE-75BB588C7CFD}">
          <p14:sldIdLst>
            <p14:sldId id="301"/>
            <p14:sldId id="293"/>
            <p14:sldId id="317"/>
            <p14:sldId id="315"/>
            <p14:sldId id="316"/>
            <p14:sldId id="314"/>
            <p14:sldId id="313"/>
            <p14:sldId id="312"/>
            <p14:sldId id="311"/>
            <p14:sldId id="310"/>
            <p14:sldId id="309"/>
            <p14:sldId id="308"/>
            <p14:sldId id="306"/>
            <p14:sldId id="305"/>
            <p14:sldId id="31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Evoy, Erin T. (HQ-DP000)[BOOZ ALLEN &amp; HAMILTON INC]" initials="MET(DA&amp;HI" lastIdx="9" clrIdx="0">
    <p:extLst>
      <p:ext uri="{19B8F6BF-5375-455C-9EA6-DF929625EA0E}">
        <p15:presenceInfo xmlns:p15="http://schemas.microsoft.com/office/powerpoint/2012/main" userId="S::emcevoy@ndc.nasa.gov::0d3022db-db98-4393-885c-9b2ed8128c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28F"/>
    <a:srgbClr val="B8C2E1"/>
    <a:srgbClr val="001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CE137-8E93-4BA8-9F21-DA7FB2023162}" v="9" dt="2024-09-25T19:27:4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Michael P. (HQ-DP000)" userId="39ab9cad-34ff-4304-8013-e2f3ee9aa11a" providerId="ADAL" clId="{017CE137-8E93-4BA8-9F21-DA7FB2023162}"/>
    <pc:docChg chg="custSel addSld delSld modSld modSection">
      <pc:chgData name="Robinson, Michael P. (HQ-DP000)" userId="39ab9cad-34ff-4304-8013-e2f3ee9aa11a" providerId="ADAL" clId="{017CE137-8E93-4BA8-9F21-DA7FB2023162}" dt="2024-09-25T19:27:50.060" v="541" actId="47"/>
      <pc:docMkLst>
        <pc:docMk/>
      </pc:docMkLst>
      <pc:sldChg chg="modSp mod">
        <pc:chgData name="Robinson, Michael P. (HQ-DP000)" userId="39ab9cad-34ff-4304-8013-e2f3ee9aa11a" providerId="ADAL" clId="{017CE137-8E93-4BA8-9F21-DA7FB2023162}" dt="2024-09-24T16:45:07.796" v="19" actId="20577"/>
        <pc:sldMkLst>
          <pc:docMk/>
          <pc:sldMk cId="2199647790" sldId="302"/>
        </pc:sldMkLst>
        <pc:spChg chg="mod">
          <ac:chgData name="Robinson, Michael P. (HQ-DP000)" userId="39ab9cad-34ff-4304-8013-e2f3ee9aa11a" providerId="ADAL" clId="{017CE137-8E93-4BA8-9F21-DA7FB2023162}" dt="2024-09-24T16:45:07.796" v="19" actId="20577"/>
          <ac:spMkLst>
            <pc:docMk/>
            <pc:sldMk cId="2199647790" sldId="302"/>
            <ac:spMk id="18" creationId="{50F37C0F-E9B3-41CA-86BF-1767DE347AE9}"/>
          </ac:spMkLst>
        </pc:spChg>
      </pc:sldChg>
      <pc:sldChg chg="addSp delSp modSp add del mod">
        <pc:chgData name="Robinson, Michael P. (HQ-DP000)" userId="39ab9cad-34ff-4304-8013-e2f3ee9aa11a" providerId="ADAL" clId="{017CE137-8E93-4BA8-9F21-DA7FB2023162}" dt="2024-09-25T19:27:50.060" v="541" actId="47"/>
        <pc:sldMkLst>
          <pc:docMk/>
          <pc:sldMk cId="3218602843" sldId="318"/>
        </pc:sldMkLst>
        <pc:spChg chg="mod">
          <ac:chgData name="Robinson, Michael P. (HQ-DP000)" userId="39ab9cad-34ff-4304-8013-e2f3ee9aa11a" providerId="ADAL" clId="{017CE137-8E93-4BA8-9F21-DA7FB2023162}" dt="2024-09-24T16:45:50.179" v="66" actId="20577"/>
          <ac:spMkLst>
            <pc:docMk/>
            <pc:sldMk cId="3218602843" sldId="318"/>
            <ac:spMk id="2" creationId="{376398B7-DE7B-4F2F-AD42-A345A4EC975F}"/>
          </ac:spMkLst>
        </pc:spChg>
        <pc:spChg chg="mod">
          <ac:chgData name="Robinson, Michael P. (HQ-DP000)" userId="39ab9cad-34ff-4304-8013-e2f3ee9aa11a" providerId="ADAL" clId="{017CE137-8E93-4BA8-9F21-DA7FB2023162}" dt="2024-09-24T16:53:39.886" v="535" actId="20577"/>
          <ac:spMkLst>
            <pc:docMk/>
            <pc:sldMk cId="3218602843" sldId="318"/>
            <ac:spMk id="3" creationId="{ECBB8E63-015E-4CBA-984C-40E84960CBCF}"/>
          </ac:spMkLst>
        </pc:spChg>
        <pc:picChg chg="del">
          <ac:chgData name="Robinson, Michael P. (HQ-DP000)" userId="39ab9cad-34ff-4304-8013-e2f3ee9aa11a" providerId="ADAL" clId="{017CE137-8E93-4BA8-9F21-DA7FB2023162}" dt="2024-09-24T16:46:05.274" v="78" actId="478"/>
          <ac:picMkLst>
            <pc:docMk/>
            <pc:sldMk cId="3218602843" sldId="318"/>
            <ac:picMk id="5" creationId="{25AC556B-A3CD-454F-95DA-171D636E7A55}"/>
          </ac:picMkLst>
        </pc:picChg>
        <pc:picChg chg="add mod">
          <ac:chgData name="Robinson, Michael P. (HQ-DP000)" userId="39ab9cad-34ff-4304-8013-e2f3ee9aa11a" providerId="ADAL" clId="{017CE137-8E93-4BA8-9F21-DA7FB2023162}" dt="2024-09-24T16:47:24.508" v="90" actId="1076"/>
          <ac:picMkLst>
            <pc:docMk/>
            <pc:sldMk cId="3218602843" sldId="318"/>
            <ac:picMk id="6" creationId="{ACD1E8CC-C7AA-5B98-DF54-E298C624E397}"/>
          </ac:picMkLst>
        </pc:picChg>
        <pc:picChg chg="add del mod">
          <ac:chgData name="Robinson, Michael P. (HQ-DP000)" userId="39ab9cad-34ff-4304-8013-e2f3ee9aa11a" providerId="ADAL" clId="{017CE137-8E93-4BA8-9F21-DA7FB2023162}" dt="2024-09-24T16:47:22.673" v="89" actId="478"/>
          <ac:picMkLst>
            <pc:docMk/>
            <pc:sldMk cId="3218602843" sldId="318"/>
            <ac:picMk id="7" creationId="{1B6D2AC7-F576-0018-4B85-7198BDF330FE}"/>
          </ac:picMkLst>
        </pc:picChg>
      </pc:sldChg>
      <pc:sldChg chg="add del">
        <pc:chgData name="Robinson, Michael P. (HQ-DP000)" userId="39ab9cad-34ff-4304-8013-e2f3ee9aa11a" providerId="ADAL" clId="{017CE137-8E93-4BA8-9F21-DA7FB2023162}" dt="2024-09-24T16:55:32.427" v="537"/>
        <pc:sldMkLst>
          <pc:docMk/>
          <pc:sldMk cId="597897642" sldId="319"/>
        </pc:sldMkLst>
      </pc:sldChg>
      <pc:sldChg chg="add modTransition">
        <pc:chgData name="Robinson, Michael P. (HQ-DP000)" userId="39ab9cad-34ff-4304-8013-e2f3ee9aa11a" providerId="ADAL" clId="{017CE137-8E93-4BA8-9F21-DA7FB2023162}" dt="2024-09-25T19:27:46.166" v="540"/>
        <pc:sldMkLst>
          <pc:docMk/>
          <pc:sldMk cId="2678022163" sldId="319"/>
        </pc:sldMkLst>
      </pc:sldChg>
      <pc:sldChg chg="add del">
        <pc:chgData name="Robinson, Michael P. (HQ-DP000)" userId="39ab9cad-34ff-4304-8013-e2f3ee9aa11a" providerId="ADAL" clId="{017CE137-8E93-4BA8-9F21-DA7FB2023162}" dt="2024-09-24T16:55:49.191" v="539" actId="47"/>
        <pc:sldMkLst>
          <pc:docMk/>
          <pc:sldMk cId="4017184371"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2F666-AF79-423F-8A9F-44F9299142C0}"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9D194-4959-44F2-BF0D-1CE5C71A6A53}" type="slidenum">
              <a:rPr lang="en-US" smtClean="0"/>
              <a:t>‹#›</a:t>
            </a:fld>
            <a:endParaRPr lang="en-US" dirty="0"/>
          </a:p>
        </p:txBody>
      </p:sp>
    </p:spTree>
    <p:extLst>
      <p:ext uri="{BB962C8B-B14F-4D97-AF65-F5344CB8AC3E}">
        <p14:creationId xmlns:p14="http://schemas.microsoft.com/office/powerpoint/2010/main" val="117518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69D194-4959-44F2-BF0D-1CE5C71A6A53}" type="slidenum">
              <a:rPr lang="en-US" smtClean="0"/>
              <a:t>2</a:t>
            </a:fld>
            <a:endParaRPr lang="en-US" dirty="0"/>
          </a:p>
        </p:txBody>
      </p:sp>
    </p:spTree>
    <p:extLst>
      <p:ext uri="{BB962C8B-B14F-4D97-AF65-F5344CB8AC3E}">
        <p14:creationId xmlns:p14="http://schemas.microsoft.com/office/powerpoint/2010/main" val="3849107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1" name="Picture 20" descr="A picture containing table, indoor, sitting, blue&#10;&#10;Description automatically generated">
            <a:extLst>
              <a:ext uri="{FF2B5EF4-FFF2-40B4-BE49-F238E27FC236}">
                <a16:creationId xmlns:a16="http://schemas.microsoft.com/office/drawing/2014/main" id="{8D72B387-0086-5C41-95DA-88433F9095D2}"/>
              </a:ext>
            </a:extLst>
          </p:cNvPr>
          <p:cNvPicPr>
            <a:picLocks noChangeAspect="1"/>
          </p:cNvPicPr>
          <p:nvPr/>
        </p:nvPicPr>
        <p:blipFill>
          <a:blip r:embed="rId2"/>
          <a:stretch>
            <a:fillRect/>
          </a:stretch>
        </p:blipFill>
        <p:spPr>
          <a:xfrm>
            <a:off x="-32084" y="-32084"/>
            <a:ext cx="12322048" cy="6931152"/>
          </a:xfrm>
          <a:prstGeom prst="rect">
            <a:avLst/>
          </a:prstGeom>
        </p:spPr>
      </p:pic>
      <p:grpSp>
        <p:nvGrpSpPr>
          <p:cNvPr id="43" name="Group 42">
            <a:extLst>
              <a:ext uri="{FF2B5EF4-FFF2-40B4-BE49-F238E27FC236}">
                <a16:creationId xmlns:a16="http://schemas.microsoft.com/office/drawing/2014/main" id="{307D0B58-60C5-E145-943C-0282FF9DEE2C}"/>
              </a:ext>
            </a:extLst>
          </p:cNvPr>
          <p:cNvGrpSpPr/>
          <p:nvPr/>
        </p:nvGrpSpPr>
        <p:grpSpPr>
          <a:xfrm>
            <a:off x="-489819" y="-32084"/>
            <a:ext cx="3197522" cy="6931152"/>
            <a:chOff x="-473777" y="-18943"/>
            <a:chExt cx="3197522" cy="6876906"/>
          </a:xfrm>
        </p:grpSpPr>
        <p:sp>
          <p:nvSpPr>
            <p:cNvPr id="44" name="Freeform 5">
              <a:extLst>
                <a:ext uri="{FF2B5EF4-FFF2-40B4-BE49-F238E27FC236}">
                  <a16:creationId xmlns:a16="http://schemas.microsoft.com/office/drawing/2014/main" id="{F3F2F5EE-AEEB-BC49-8DC6-DE28BE4922B8}"/>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0076B3"/>
                </a:gs>
                <a:gs pos="0">
                  <a:srgbClr val="0474B2"/>
                </a:gs>
                <a:gs pos="41000">
                  <a:srgbClr val="31A66C"/>
                </a:gs>
              </a:gsLst>
              <a:lin ang="162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6">
              <a:extLst>
                <a:ext uri="{FF2B5EF4-FFF2-40B4-BE49-F238E27FC236}">
                  <a16:creationId xmlns:a16="http://schemas.microsoft.com/office/drawing/2014/main" id="{C6BAC39C-CA2B-024B-9839-D8CDC23B7310}"/>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66000">
                  <a:srgbClr val="31A66C"/>
                </a:gs>
                <a:gs pos="0">
                  <a:srgbClr val="0075B7"/>
                </a:gs>
                <a:gs pos="100000">
                  <a:srgbClr val="0075B7"/>
                </a:gs>
              </a:gsLst>
              <a:lin ang="54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a:extLst>
              <a:ext uri="{FF2B5EF4-FFF2-40B4-BE49-F238E27FC236}">
                <a16:creationId xmlns:a16="http://schemas.microsoft.com/office/drawing/2014/main" id="{99358748-F6E4-4DFD-8CF4-7FA5F228C160}"/>
              </a:ext>
            </a:extLst>
          </p:cNvPr>
          <p:cNvPicPr>
            <a:picLocks noChangeAspect="1"/>
          </p:cNvPicPr>
          <p:nvPr/>
        </p:nvPicPr>
        <p:blipFill>
          <a:blip r:embed="rId3"/>
          <a:stretch>
            <a:fillRect/>
          </a:stretch>
        </p:blipFill>
        <p:spPr>
          <a:xfrm>
            <a:off x="9252915" y="244045"/>
            <a:ext cx="2769575" cy="84042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74D0C15-825C-4DE2-B817-53093619238D}"/>
              </a:ext>
            </a:extLst>
          </p:cNvPr>
          <p:cNvPicPr>
            <a:picLocks noChangeAspect="1"/>
          </p:cNvPicPr>
          <p:nvPr/>
        </p:nvPicPr>
        <p:blipFill>
          <a:blip r:embed="rId4"/>
          <a:stretch>
            <a:fillRect/>
          </a:stretch>
        </p:blipFill>
        <p:spPr>
          <a:xfrm>
            <a:off x="1418786" y="2539668"/>
            <a:ext cx="3628547" cy="1398156"/>
          </a:xfrm>
          <a:prstGeom prst="rect">
            <a:avLst/>
          </a:prstGeom>
        </p:spPr>
      </p:pic>
    </p:spTree>
    <p:extLst>
      <p:ext uri="{BB962C8B-B14F-4D97-AF65-F5344CB8AC3E}">
        <p14:creationId xmlns:p14="http://schemas.microsoft.com/office/powerpoint/2010/main" val="63262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1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EE5410-AAA9-3A4E-8467-17F4D23AD3AB}"/>
              </a:ext>
            </a:extLst>
          </p:cNvPr>
          <p:cNvGrpSpPr>
            <a:grpSpLocks noChangeAspect="1"/>
          </p:cNvGrpSpPr>
          <p:nvPr/>
        </p:nvGrpSpPr>
        <p:grpSpPr>
          <a:xfrm>
            <a:off x="-473777" y="-26508"/>
            <a:ext cx="3222745" cy="6931152"/>
            <a:chOff x="-473777" y="-18943"/>
            <a:chExt cx="3197522" cy="6876906"/>
          </a:xfrm>
        </p:grpSpPr>
        <p:sp>
          <p:nvSpPr>
            <p:cNvPr id="14" name="Freeform 5">
              <a:extLst>
                <a:ext uri="{FF2B5EF4-FFF2-40B4-BE49-F238E27FC236}">
                  <a16:creationId xmlns:a16="http://schemas.microsoft.com/office/drawing/2014/main" id="{9494E304-F074-8643-8799-A77F701D4440}"/>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0076B3"/>
                </a:gs>
                <a:gs pos="0">
                  <a:srgbClr val="0474B2"/>
                </a:gs>
                <a:gs pos="41000">
                  <a:srgbClr val="31A66C"/>
                </a:gs>
              </a:gsLst>
              <a:lin ang="162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4D9C052D-D4EC-A24F-BD2F-93E1415275F1}"/>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66000">
                  <a:srgbClr val="31A66C"/>
                </a:gs>
                <a:gs pos="0">
                  <a:srgbClr val="0075B7"/>
                </a:gs>
                <a:gs pos="100000">
                  <a:srgbClr val="0075B7"/>
                </a:gs>
              </a:gsLst>
              <a:lin ang="54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Rectangle 6">
            <a:extLst>
              <a:ext uri="{FF2B5EF4-FFF2-40B4-BE49-F238E27FC236}">
                <a16:creationId xmlns:a16="http://schemas.microsoft.com/office/drawing/2014/main" id="{D39314DF-B8C0-8042-B8AE-48FCFF73A96D}"/>
              </a:ext>
            </a:extLst>
          </p:cNvPr>
          <p:cNvSpPr>
            <a:spLocks noChangeAspect="1"/>
          </p:cNvSpPr>
          <p:nvPr/>
        </p:nvSpPr>
        <p:spPr>
          <a:xfrm>
            <a:off x="0" y="-32811"/>
            <a:ext cx="2949137" cy="693115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1" y="560134"/>
            <a:ext cx="9542547" cy="646331"/>
          </a:xfrm>
        </p:spPr>
        <p:txBody>
          <a:bodyPr wrap="square">
            <a:spAutoFit/>
          </a:bodyPr>
          <a:lstStyle>
            <a:lvl1pPr>
              <a:defRPr b="0" i="0">
                <a:solidFill>
                  <a:srgbClr val="001D5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5489" y="1461953"/>
            <a:ext cx="9545479" cy="1681486"/>
          </a:xfrm>
        </p:spPr>
        <p:txBody>
          <a:bodyPr wrap="square">
            <a:spAutoFit/>
          </a:bodyPr>
          <a:lstStyle>
            <a:lvl1pPr marL="228600" indent="-228600">
              <a:buFont typeface="Arial" panose="020B0604020202020204" pitchFamily="34" charset="0"/>
              <a:buChar char="•"/>
              <a:tabLst/>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49233"/>
            <a:ext cx="2743200" cy="365125"/>
          </a:xfrm>
        </p:spPr>
        <p:txBody>
          <a:bodyPr/>
          <a:lstStyle>
            <a:lvl1pPr>
              <a:defRPr>
                <a:solidFill>
                  <a:srgbClr val="00164F"/>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49233"/>
            <a:ext cx="4114800" cy="365125"/>
          </a:xfrm>
        </p:spPr>
        <p:txBody>
          <a:bodyPr/>
          <a:lstStyle>
            <a:lvl1pPr>
              <a:defRPr>
                <a:solidFill>
                  <a:srgbClr val="00164F"/>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49233"/>
            <a:ext cx="2743200" cy="365125"/>
          </a:xfrm>
          <a:prstGeom prst="rect">
            <a:avLst/>
          </a:prstGeom>
        </p:spPr>
        <p:txBody>
          <a:bodyPr/>
          <a:lstStyle>
            <a:lvl1pPr>
              <a:defRPr>
                <a:solidFill>
                  <a:srgbClr val="00164F"/>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14111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BD8527-6D06-7A4D-B1DD-ED7A7A06666C}"/>
              </a:ext>
            </a:extLst>
          </p:cNvPr>
          <p:cNvGrpSpPr/>
          <p:nvPr/>
        </p:nvGrpSpPr>
        <p:grpSpPr>
          <a:xfrm>
            <a:off x="-13447" y="-19394"/>
            <a:ext cx="12274036" cy="6933770"/>
            <a:chOff x="-13447" y="-19394"/>
            <a:chExt cx="12274036" cy="6933770"/>
          </a:xfrm>
        </p:grpSpPr>
        <p:sp>
          <p:nvSpPr>
            <p:cNvPr id="20" name="Rectangle 19">
              <a:extLst>
                <a:ext uri="{FF2B5EF4-FFF2-40B4-BE49-F238E27FC236}">
                  <a16:creationId xmlns:a16="http://schemas.microsoft.com/office/drawing/2014/main" id="{0F6D7B2F-8A5D-9C46-A3D3-88E7CC339890}"/>
                </a:ext>
              </a:extLst>
            </p:cNvPr>
            <p:cNvSpPr>
              <a:spLocks/>
            </p:cNvSpPr>
            <p:nvPr userDrawn="1"/>
          </p:nvSpPr>
          <p:spPr>
            <a:xfrm>
              <a:off x="-13447" y="-19394"/>
              <a:ext cx="12272942" cy="6931152"/>
            </a:xfrm>
            <a:prstGeom prst="rect">
              <a:avLst/>
            </a:prstGeom>
            <a:gradFill flip="none" rotWithShape="1">
              <a:gsLst>
                <a:gs pos="100000">
                  <a:srgbClr val="0076B7"/>
                </a:gs>
                <a:gs pos="59000">
                  <a:srgbClr val="2CA272"/>
                </a:gs>
                <a:gs pos="0">
                  <a:srgbClr val="0077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687"/>
                </a:solidFill>
              </a:endParaRPr>
            </a:p>
          </p:txBody>
        </p:sp>
        <p:sp>
          <p:nvSpPr>
            <p:cNvPr id="8" name="Rectangle 7">
              <a:extLst>
                <a:ext uri="{FF2B5EF4-FFF2-40B4-BE49-F238E27FC236}">
                  <a16:creationId xmlns:a16="http://schemas.microsoft.com/office/drawing/2014/main" id="{0F7D4A7F-CF0F-EB42-86B6-BA6E1567E064}"/>
                </a:ext>
              </a:extLst>
            </p:cNvPr>
            <p:cNvSpPr>
              <a:spLocks/>
            </p:cNvSpPr>
            <p:nvPr userDrawn="1"/>
          </p:nvSpPr>
          <p:spPr>
            <a:xfrm>
              <a:off x="-13447" y="-19394"/>
              <a:ext cx="12273280" cy="69311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78F2AA13-62B5-E94E-BF4C-C0DFD13288BB}"/>
                </a:ext>
              </a:extLst>
            </p:cNvPr>
            <p:cNvGrpSpPr>
              <a:grpSpLocks noChangeAspect="1"/>
            </p:cNvGrpSpPr>
            <p:nvPr userDrawn="1"/>
          </p:nvGrpSpPr>
          <p:grpSpPr>
            <a:xfrm>
              <a:off x="527221" y="-19394"/>
              <a:ext cx="4652702" cy="6933770"/>
              <a:chOff x="3308351" y="2370138"/>
              <a:chExt cx="2760662" cy="4111589"/>
            </a:xfrm>
            <a:gradFill flip="none" rotWithShape="1">
              <a:gsLst>
                <a:gs pos="0">
                  <a:srgbClr val="00B0F0"/>
                </a:gs>
                <a:gs pos="100000">
                  <a:srgbClr val="36CDA2"/>
                </a:gs>
              </a:gsLst>
              <a:lin ang="10800000" scaled="1"/>
              <a:tileRect/>
            </a:gradFill>
          </p:grpSpPr>
          <p:sp>
            <p:nvSpPr>
              <p:cNvPr id="25" name="Freeform 10">
                <a:extLst>
                  <a:ext uri="{FF2B5EF4-FFF2-40B4-BE49-F238E27FC236}">
                    <a16:creationId xmlns:a16="http://schemas.microsoft.com/office/drawing/2014/main" id="{D5304AE8-B3A1-9340-A039-E36A5DC7A252}"/>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7B9D3A84-1AA1-9C4B-ADEB-4D0AC7D7EB48}"/>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D82291DB-188B-FC4E-A84B-F7289EB49470}"/>
                  </a:ext>
                </a:extLst>
              </p:cNvPr>
              <p:cNvSpPr>
                <a:spLocks noEditPoints="1"/>
              </p:cNvSpPr>
              <p:nvPr/>
            </p:nvSpPr>
            <p:spPr bwMode="auto">
              <a:xfrm>
                <a:off x="3308351" y="2371690"/>
                <a:ext cx="2270125" cy="411003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a:extLst>
                <a:ext uri="{FF2B5EF4-FFF2-40B4-BE49-F238E27FC236}">
                  <a16:creationId xmlns:a16="http://schemas.microsoft.com/office/drawing/2014/main" id="{A7EB389C-7368-8241-A182-CFDBFCD6C66C}"/>
                </a:ext>
              </a:extLst>
            </p:cNvPr>
            <p:cNvSpPr/>
            <p:nvPr userDrawn="1"/>
          </p:nvSpPr>
          <p:spPr>
            <a:xfrm>
              <a:off x="-10659" y="160316"/>
              <a:ext cx="12271248" cy="630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86175" y="374637"/>
            <a:ext cx="11133192" cy="646331"/>
          </a:xfrm>
        </p:spPr>
        <p:txBody>
          <a:bodyPr wrap="square">
            <a:spAutoFit/>
          </a:bodyPr>
          <a:lstStyle>
            <a:lvl1pPr>
              <a:defRPr b="0" i="0">
                <a:solidFill>
                  <a:srgbClr val="001D5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586175" y="1198061"/>
            <a:ext cx="11133192" cy="1681486"/>
          </a:xfrm>
        </p:spPr>
        <p:txBody>
          <a:bodyPr wrap="square">
            <a:spAutoFit/>
          </a:bodyPr>
          <a:lstStyle>
            <a:lvl1pPr marL="228600" indent="-228600">
              <a:buFont typeface="Arial" panose="020B0604020202020204" pitchFamily="34" charset="0"/>
              <a:buChar char="•"/>
              <a:tabLst/>
              <a:defRPr sz="2000" b="1">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4441" y="6451061"/>
            <a:ext cx="2743200" cy="365125"/>
          </a:xfrm>
        </p:spPr>
        <p:txBody>
          <a:bodyPr/>
          <a:lstStyle>
            <a:lvl1pPr>
              <a:defRPr>
                <a:solidFill>
                  <a:srgbClr val="001D56"/>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9560" y="6449504"/>
            <a:ext cx="4114800" cy="365125"/>
          </a:xfrm>
        </p:spPr>
        <p:txBody>
          <a:bodyPr/>
          <a:lstStyle>
            <a:lvl1pPr>
              <a:defRPr>
                <a:solidFill>
                  <a:srgbClr val="001D56"/>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49233"/>
            <a:ext cx="2743200" cy="365125"/>
          </a:xfrm>
          <a:prstGeom prst="rect">
            <a:avLst/>
          </a:prstGeom>
        </p:spPr>
        <p:txBody>
          <a:bodyPr/>
          <a:lstStyle>
            <a:lvl1pPr>
              <a:defRPr>
                <a:solidFill>
                  <a:srgbClr val="001D56"/>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060968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Title and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6343C5C-3463-CF4D-899C-003BE8CD7B61}"/>
              </a:ext>
            </a:extLst>
          </p:cNvPr>
          <p:cNvGrpSpPr/>
          <p:nvPr/>
        </p:nvGrpSpPr>
        <p:grpSpPr>
          <a:xfrm>
            <a:off x="-13447" y="-19394"/>
            <a:ext cx="12274036" cy="6933770"/>
            <a:chOff x="-13447" y="-19394"/>
            <a:chExt cx="12274036" cy="6933770"/>
          </a:xfrm>
        </p:grpSpPr>
        <p:sp>
          <p:nvSpPr>
            <p:cNvPr id="25" name="Rectangle 24">
              <a:extLst>
                <a:ext uri="{FF2B5EF4-FFF2-40B4-BE49-F238E27FC236}">
                  <a16:creationId xmlns:a16="http://schemas.microsoft.com/office/drawing/2014/main" id="{115D2BBE-8FE6-0D47-BFCD-1AAD9EE5EB77}"/>
                </a:ext>
              </a:extLst>
            </p:cNvPr>
            <p:cNvSpPr>
              <a:spLocks/>
            </p:cNvSpPr>
            <p:nvPr userDrawn="1"/>
          </p:nvSpPr>
          <p:spPr>
            <a:xfrm>
              <a:off x="-13447" y="-19394"/>
              <a:ext cx="12272942" cy="6931152"/>
            </a:xfrm>
            <a:prstGeom prst="rect">
              <a:avLst/>
            </a:prstGeom>
            <a:gradFill flip="none" rotWithShape="1">
              <a:gsLst>
                <a:gs pos="100000">
                  <a:srgbClr val="0076B7"/>
                </a:gs>
                <a:gs pos="59000">
                  <a:srgbClr val="2CA272"/>
                </a:gs>
                <a:gs pos="0">
                  <a:srgbClr val="0077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687"/>
                </a:solidFill>
              </a:endParaRPr>
            </a:p>
          </p:txBody>
        </p:sp>
        <p:sp>
          <p:nvSpPr>
            <p:cNvPr id="26" name="Rectangle 25">
              <a:extLst>
                <a:ext uri="{FF2B5EF4-FFF2-40B4-BE49-F238E27FC236}">
                  <a16:creationId xmlns:a16="http://schemas.microsoft.com/office/drawing/2014/main" id="{A31D3D44-AFB6-894D-984B-3AD5A129593F}"/>
                </a:ext>
              </a:extLst>
            </p:cNvPr>
            <p:cNvSpPr>
              <a:spLocks/>
            </p:cNvSpPr>
            <p:nvPr userDrawn="1"/>
          </p:nvSpPr>
          <p:spPr>
            <a:xfrm>
              <a:off x="-13447" y="-19394"/>
              <a:ext cx="12273280" cy="69311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D567EC0-5647-9647-9812-0476F7DBCD43}"/>
                </a:ext>
              </a:extLst>
            </p:cNvPr>
            <p:cNvGrpSpPr>
              <a:grpSpLocks noChangeAspect="1"/>
            </p:cNvGrpSpPr>
            <p:nvPr userDrawn="1"/>
          </p:nvGrpSpPr>
          <p:grpSpPr>
            <a:xfrm>
              <a:off x="527221" y="-19394"/>
              <a:ext cx="4652702" cy="6933770"/>
              <a:chOff x="3308351" y="2370138"/>
              <a:chExt cx="2760662" cy="4111589"/>
            </a:xfrm>
            <a:gradFill flip="none" rotWithShape="1">
              <a:gsLst>
                <a:gs pos="0">
                  <a:srgbClr val="00B0F0"/>
                </a:gs>
                <a:gs pos="100000">
                  <a:srgbClr val="36CDA2"/>
                </a:gs>
              </a:gsLst>
              <a:lin ang="10800000" scaled="1"/>
              <a:tileRect/>
            </a:gradFill>
          </p:grpSpPr>
          <p:sp>
            <p:nvSpPr>
              <p:cNvPr id="29" name="Freeform 10">
                <a:extLst>
                  <a:ext uri="{FF2B5EF4-FFF2-40B4-BE49-F238E27FC236}">
                    <a16:creationId xmlns:a16="http://schemas.microsoft.com/office/drawing/2014/main" id="{E64DD190-03D3-C742-9ADA-9138C872CB85}"/>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0E54106F-2250-C94B-B2C3-3F37F939FF08}"/>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F3C977CE-F0C3-3243-8C1B-3A2487CEA367}"/>
                  </a:ext>
                </a:extLst>
              </p:cNvPr>
              <p:cNvSpPr>
                <a:spLocks noEditPoints="1"/>
              </p:cNvSpPr>
              <p:nvPr/>
            </p:nvSpPr>
            <p:spPr bwMode="auto">
              <a:xfrm>
                <a:off x="3308351" y="2371690"/>
                <a:ext cx="2270125" cy="411003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Rectangle 27">
              <a:extLst>
                <a:ext uri="{FF2B5EF4-FFF2-40B4-BE49-F238E27FC236}">
                  <a16:creationId xmlns:a16="http://schemas.microsoft.com/office/drawing/2014/main" id="{5DC4523E-FCF1-8B4C-9C14-39488124807F}"/>
                </a:ext>
              </a:extLst>
            </p:cNvPr>
            <p:cNvSpPr/>
            <p:nvPr userDrawn="1"/>
          </p:nvSpPr>
          <p:spPr>
            <a:xfrm>
              <a:off x="-10659" y="160316"/>
              <a:ext cx="12271248" cy="630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0633" y="6451061"/>
            <a:ext cx="2743200" cy="365125"/>
          </a:xfrm>
        </p:spPr>
        <p:txBody>
          <a:bodyPr/>
          <a:lstStyle>
            <a:lvl1pPr>
              <a:defRPr>
                <a:solidFill>
                  <a:srgbClr val="001D56"/>
                </a:solidFill>
                <a:latin typeface="Arial" panose="020B0604020202020204" pitchFamily="34" charset="0"/>
                <a:cs typeface="Arial" panose="020B0604020202020204" pitchFamily="34" charset="0"/>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95752" y="6451061"/>
            <a:ext cx="4114800" cy="365125"/>
          </a:xfrm>
        </p:spPr>
        <p:txBody>
          <a:bodyPr/>
          <a:lstStyle>
            <a:lvl1pPr>
              <a:defRPr>
                <a:solidFill>
                  <a:srgbClr val="001D56"/>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49233"/>
            <a:ext cx="2743200" cy="365125"/>
          </a:xfrm>
          <a:prstGeom prst="rect">
            <a:avLst/>
          </a:prstGeom>
        </p:spPr>
        <p:txBody>
          <a:bodyPr/>
          <a:lstStyle>
            <a:lvl1pPr>
              <a:defRPr>
                <a:solidFill>
                  <a:srgbClr val="001D56"/>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
        <p:nvSpPr>
          <p:cNvPr id="15" name="Title 1">
            <a:extLst>
              <a:ext uri="{FF2B5EF4-FFF2-40B4-BE49-F238E27FC236}">
                <a16:creationId xmlns:a16="http://schemas.microsoft.com/office/drawing/2014/main" id="{55A82CAA-A637-564B-9150-80E6208D2E2C}"/>
              </a:ext>
            </a:extLst>
          </p:cNvPr>
          <p:cNvSpPr>
            <a:spLocks noGrp="1"/>
          </p:cNvSpPr>
          <p:nvPr>
            <p:ph type="title"/>
          </p:nvPr>
        </p:nvSpPr>
        <p:spPr>
          <a:xfrm>
            <a:off x="586175" y="374637"/>
            <a:ext cx="11133192" cy="646331"/>
          </a:xfrm>
        </p:spPr>
        <p:txBody>
          <a:bodyPr wrap="square">
            <a:spAutoFit/>
          </a:bodyPr>
          <a:lstStyle>
            <a:lvl1pPr>
              <a:defRPr b="0" i="0">
                <a:solidFill>
                  <a:srgbClr val="001D56"/>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586175" y="1198061"/>
            <a:ext cx="11133192" cy="1681486"/>
          </a:xfrm>
        </p:spPr>
        <p:txBody>
          <a:bodyPr wrap="square">
            <a:spAutoFit/>
          </a:bodyPr>
          <a:lstStyle>
            <a:lvl1pPr marL="228600" indent="-228600">
              <a:buFont typeface="Arial" panose="020B0604020202020204" pitchFamily="34" charset="0"/>
              <a:buChar char="•"/>
              <a:tabLst/>
              <a:defRPr sz="2000" b="1">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01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 name="Picture 9" descr="A picture containing table, indoor, sitting, blue&#10;&#10;Description automatically generated">
            <a:extLst>
              <a:ext uri="{FF2B5EF4-FFF2-40B4-BE49-F238E27FC236}">
                <a16:creationId xmlns:a16="http://schemas.microsoft.com/office/drawing/2014/main" id="{78B15E17-941B-1D41-9C67-C999F6295F06}"/>
              </a:ext>
            </a:extLst>
          </p:cNvPr>
          <p:cNvPicPr>
            <a:picLocks noChangeAspect="1"/>
          </p:cNvPicPr>
          <p:nvPr/>
        </p:nvPicPr>
        <p:blipFill>
          <a:blip r:embed="rId2"/>
          <a:stretch>
            <a:fillRect/>
          </a:stretch>
        </p:blipFill>
        <p:spPr>
          <a:xfrm>
            <a:off x="-26894" y="-26894"/>
            <a:ext cx="12322048" cy="6931152"/>
          </a:xfrm>
          <a:prstGeom prst="rect">
            <a:avLst/>
          </a:prstGeom>
        </p:spPr>
      </p:pic>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a:xfrm>
            <a:off x="93481" y="6424167"/>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a:xfrm>
            <a:off x="4038600" y="6424167"/>
            <a:ext cx="4114800" cy="365125"/>
          </a:xfr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740781" y="3108024"/>
            <a:ext cx="4409443" cy="1200329"/>
          </a:xfrm>
        </p:spPr>
        <p:txBody>
          <a:bodyPr wrap="square" anchor="ctr">
            <a:spAutoFit/>
          </a:bodyPr>
          <a:lstStyle>
            <a:lvl1pPr algn="l">
              <a:defRPr sz="4000" b="0" i="0">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047158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E8ABEA-685F-D640-8CFD-7B2931A97293}"/>
              </a:ext>
            </a:extLst>
          </p:cNvPr>
          <p:cNvSpPr/>
          <p:nvPr/>
        </p:nvSpPr>
        <p:spPr>
          <a:xfrm>
            <a:off x="-26894" y="-26894"/>
            <a:ext cx="12266952" cy="6931152"/>
          </a:xfrm>
          <a:prstGeom prst="rect">
            <a:avLst/>
          </a:prstGeom>
          <a:gradFill flip="none" rotWithShape="1">
            <a:gsLst>
              <a:gs pos="89000">
                <a:srgbClr val="00205F"/>
              </a:gs>
              <a:gs pos="38000">
                <a:srgbClr val="00062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26E2216-3720-8E47-ABAB-D4DA0AD31A71}"/>
              </a:ext>
            </a:extLst>
          </p:cNvPr>
          <p:cNvSpPr>
            <a:spLocks noGrp="1"/>
          </p:cNvSpPr>
          <p:nvPr>
            <p:ph type="dt" sz="half" idx="10"/>
          </p:nvPr>
        </p:nvSpPr>
        <p:spPr/>
        <p:txBody>
          <a:bodyPr/>
          <a:lstStyle>
            <a:lvl1pPr>
              <a:defRPr>
                <a:solidFill>
                  <a:schemeClr val="bg1"/>
                </a:solidFill>
              </a:defRPr>
            </a:lvl1pPr>
          </a:lstStyle>
          <a:p>
            <a:fld id="{852DAB6D-6035-443B-9D47-53A75E5EEBA9}" type="datetimeFigureOut">
              <a:rPr lang="en-US" smtClean="0"/>
              <a:t>9/25/2024</a:t>
            </a:fld>
            <a:endParaRPr lang="en-US" dirty="0"/>
          </a:p>
        </p:txBody>
      </p:sp>
      <p:sp>
        <p:nvSpPr>
          <p:cNvPr id="3" name="Footer Placeholder 2">
            <a:extLst>
              <a:ext uri="{FF2B5EF4-FFF2-40B4-BE49-F238E27FC236}">
                <a16:creationId xmlns:a16="http://schemas.microsoft.com/office/drawing/2014/main" id="{A9149C90-3E7A-C84E-97A5-ACBD2680BED6}"/>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CC8D531E-1E27-6C49-9FDC-6C0DD877CAB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bg1"/>
                </a:solidFill>
              </a:defRPr>
            </a:lvl1pPr>
          </a:lstStyle>
          <a:p>
            <a:fld id="{8603724F-DBD7-487A-A6ED-652C5CD05507}" type="slidenum">
              <a:rPr lang="en-US" smtClean="0"/>
              <a:t>‹#›</a:t>
            </a:fld>
            <a:endParaRPr lang="en-US" dirty="0"/>
          </a:p>
        </p:txBody>
      </p:sp>
      <p:sp>
        <p:nvSpPr>
          <p:cNvPr id="7" name="Title 6">
            <a:extLst>
              <a:ext uri="{FF2B5EF4-FFF2-40B4-BE49-F238E27FC236}">
                <a16:creationId xmlns:a16="http://schemas.microsoft.com/office/drawing/2014/main" id="{C02F37C5-6487-414B-B1B9-7FD02F34A970}"/>
              </a:ext>
            </a:extLst>
          </p:cNvPr>
          <p:cNvSpPr>
            <a:spLocks noGrp="1"/>
          </p:cNvSpPr>
          <p:nvPr>
            <p:ph type="title"/>
          </p:nvPr>
        </p:nvSpPr>
        <p:spPr>
          <a:xfrm>
            <a:off x="343057" y="264979"/>
            <a:ext cx="11505886" cy="646331"/>
          </a:xfrm>
        </p:spPr>
        <p:txBody>
          <a:bodyPr/>
          <a:lstStyle>
            <a:lvl1pPr>
              <a:defRPr>
                <a:solidFill>
                  <a:srgbClr val="FF954E"/>
                </a:solidFill>
              </a:defRPr>
            </a:lvl1pPr>
          </a:lstStyle>
          <a:p>
            <a:r>
              <a:rPr lang="en-US"/>
              <a:t>Click to edit Master title style</a:t>
            </a:r>
          </a:p>
        </p:txBody>
      </p:sp>
    </p:spTree>
    <p:extLst>
      <p:ext uri="{BB962C8B-B14F-4D97-AF65-F5344CB8AC3E}">
        <p14:creationId xmlns:p14="http://schemas.microsoft.com/office/powerpoint/2010/main" val="16655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704741"/>
            <a:ext cx="10515600" cy="64633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1681486"/>
          </a:xfrm>
        </p:spPr>
        <p:txBody>
          <a:bodyPr/>
          <a:lstStyle>
            <a:lvl1pPr marL="228600" indent="-228600">
              <a:buFont typeface="Arial" panose="020B0604020202020204" pitchFamily="34" charset="0"/>
              <a:buChar char="•"/>
              <a:defRPr sz="2000" b="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1681486"/>
          </a:xfrm>
        </p:spPr>
        <p:txBody>
          <a:bodyPr/>
          <a:lstStyle>
            <a:lvl1pPr marL="228600" indent="-228600">
              <a:buFont typeface="Arial" panose="020B0604020202020204" pitchFamily="34" charset="0"/>
              <a:buChar char="•"/>
              <a:defRPr sz="2000" b="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BE683-10D6-5E4C-A14B-401DDDE8973F}"/>
              </a:ext>
            </a:extLst>
          </p:cNvPr>
          <p:cNvSpPr>
            <a:spLocks noGrp="1"/>
          </p:cNvSpPr>
          <p:nvPr>
            <p:ph type="dt" sz="half" idx="10"/>
          </p:nvPr>
        </p:nvSpPr>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8" name="Footer Placeholder 7">
            <a:extLst>
              <a:ext uri="{FF2B5EF4-FFF2-40B4-BE49-F238E27FC236}">
                <a16:creationId xmlns:a16="http://schemas.microsoft.com/office/drawing/2014/main" id="{B084E5D5-8292-8443-8912-01DF310377E4}"/>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254F0886-7F3E-C54F-B264-98655F014541}"/>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626281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19EC-0943-2646-9830-3E9E4D8F0C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457C3-B414-0F47-9CF2-835A1AFF43D8}"/>
              </a:ext>
            </a:extLst>
          </p:cNvPr>
          <p:cNvSpPr>
            <a:spLocks noGrp="1"/>
          </p:cNvSpPr>
          <p:nvPr>
            <p:ph type="dt" sz="half" idx="10"/>
          </p:nvPr>
        </p:nvSpPr>
        <p:spPr/>
        <p:txBody>
          <a:bodyPr/>
          <a:lstStyle>
            <a:lvl1pPr>
              <a:defRPr>
                <a:solidFill>
                  <a:schemeClr val="tx1"/>
                </a:solidFill>
                <a:latin typeface="Arial" panose="020B0604020202020204" pitchFamily="34" charset="0"/>
                <a:cs typeface="Arial" panose="020B0604020202020204" pitchFamily="34" charset="0"/>
              </a:defRPr>
            </a:lvl1pPr>
          </a:lstStyle>
          <a:p>
            <a:fld id="{852DAB6D-6035-443B-9D47-53A75E5EEBA9}" type="datetimeFigureOut">
              <a:rPr lang="en-US" smtClean="0"/>
              <a:t>9/25/2024</a:t>
            </a:fld>
            <a:endParaRPr lang="en-US" dirty="0"/>
          </a:p>
        </p:txBody>
      </p:sp>
      <p:sp>
        <p:nvSpPr>
          <p:cNvPr id="4" name="Footer Placeholder 3">
            <a:extLst>
              <a:ext uri="{FF2B5EF4-FFF2-40B4-BE49-F238E27FC236}">
                <a16:creationId xmlns:a16="http://schemas.microsoft.com/office/drawing/2014/main" id="{698E4F40-E7EF-7F48-9FBC-01602E6A0FBA}"/>
              </a:ext>
            </a:extLst>
          </p:cNvPr>
          <p:cNvSpPr>
            <a:spLocks noGrp="1"/>
          </p:cNvSpPr>
          <p:nvPr>
            <p:ph type="ftr"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B943D68-3FE7-D348-8403-D560C4A8A67C}"/>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328344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1709186"/>
          </a:xfrm>
        </p:spPr>
        <p:txBody>
          <a:bodyPr/>
          <a:lstStyle>
            <a:lvl1pPr marL="228600" indent="-228600">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hasCustomPrompt="1"/>
          </p:nvPr>
        </p:nvSpPr>
        <p:spPr>
          <a:xfrm>
            <a:off x="839788" y="2057400"/>
            <a:ext cx="3932237" cy="1653786"/>
          </a:xfrm>
        </p:spPr>
        <p:txBody>
          <a:bodyPr/>
          <a:lstStyle>
            <a:lvl1pPr marL="228600" indent="-228600">
              <a:buFont typeface="Arial" panose="020B0604020202020204" pitchFamily="34" charset="0"/>
              <a:buChar char="•"/>
              <a:defRPr sz="2000"/>
            </a:lvl1pPr>
            <a:lvl2pPr marL="685800" indent="-22860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C1D6F7-2876-CB4E-BA7E-98A093117EAA}"/>
              </a:ext>
            </a:extLst>
          </p:cNvPr>
          <p:cNvSpPr>
            <a:spLocks noGrp="1"/>
          </p:cNvSpPr>
          <p:nvPr>
            <p:ph type="dt" sz="half" idx="10"/>
          </p:nvPr>
        </p:nvSpPr>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6" name="Footer Placeholder 5">
            <a:extLst>
              <a:ext uri="{FF2B5EF4-FFF2-40B4-BE49-F238E27FC236}">
                <a16:creationId xmlns:a16="http://schemas.microsoft.com/office/drawing/2014/main" id="{CDB64A94-44FC-5E4D-9BA4-F7C5CBE856C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F6998A61-2626-EC4B-AC9E-DB0EECA2054F}"/>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46406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hasCustomPrompt="1"/>
          </p:nvPr>
        </p:nvSpPr>
        <p:spPr>
          <a:xfrm>
            <a:off x="839788" y="2057400"/>
            <a:ext cx="3932237" cy="1653786"/>
          </a:xfrm>
        </p:spPr>
        <p:txBody>
          <a:bodyPr/>
          <a:lstStyle>
            <a:lvl1pPr marL="228600" indent="-228600">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22A3D-F197-0240-B9FB-64FA8D239FCE}"/>
              </a:ext>
            </a:extLst>
          </p:cNvPr>
          <p:cNvSpPr>
            <a:spLocks noGrp="1"/>
          </p:cNvSpPr>
          <p:nvPr>
            <p:ph type="dt" sz="half" idx="10"/>
          </p:nvPr>
        </p:nvSpPr>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6" name="Footer Placeholder 5">
            <a:extLst>
              <a:ext uri="{FF2B5EF4-FFF2-40B4-BE49-F238E27FC236}">
                <a16:creationId xmlns:a16="http://schemas.microsoft.com/office/drawing/2014/main" id="{837AD987-1A3B-EA45-8288-4FF05FA61CDB}"/>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7" name="Slide Number Placeholder 6">
            <a:extLst>
              <a:ext uri="{FF2B5EF4-FFF2-40B4-BE49-F238E27FC236}">
                <a16:creationId xmlns:a16="http://schemas.microsoft.com/office/drawing/2014/main" id="{0A4E646E-5FCF-704C-A828-129A071DEA8A}"/>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414124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a:xfrm>
            <a:off x="-2289736" y="1267842"/>
            <a:ext cx="14331103" cy="369332"/>
          </a:xfrm>
        </p:spPr>
        <p:txBody>
          <a:bodyPr vert="eaVert"/>
          <a:lstStyle>
            <a:lvl1pPr marL="0" indent="0">
              <a:buNone/>
              <a:defRPr b="0">
                <a:latin typeface="Arial" panose="020B0604020202020204" pitchFamily="34" charset="0"/>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5FB7B-95D2-9B44-B7CD-BD3422A58F9C}"/>
              </a:ext>
            </a:extLst>
          </p:cNvPr>
          <p:cNvSpPr>
            <a:spLocks noGrp="1"/>
          </p:cNvSpPr>
          <p:nvPr>
            <p:ph type="dt" sz="half" idx="10"/>
          </p:nvPr>
        </p:nvSpPr>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6D5D936A-402E-2643-BC23-9FFDBB71894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0003F8D-4C62-8246-A9C9-F567613401DD}"/>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21328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BLANK">
    <p:spTree>
      <p:nvGrpSpPr>
        <p:cNvPr id="1" name=""/>
        <p:cNvGrpSpPr/>
        <p:nvPr/>
      </p:nvGrpSpPr>
      <p:grpSpPr>
        <a:xfrm>
          <a:off x="0" y="0"/>
          <a:ext cx="0" cy="0"/>
          <a:chOff x="0" y="0"/>
          <a:chExt cx="0" cy="0"/>
        </a:xfrm>
      </p:grpSpPr>
      <p:pic>
        <p:nvPicPr>
          <p:cNvPr id="21" name="Picture 20" descr="A picture containing table, indoor, sitting, blue&#10;&#10;Description automatically generated">
            <a:extLst>
              <a:ext uri="{FF2B5EF4-FFF2-40B4-BE49-F238E27FC236}">
                <a16:creationId xmlns:a16="http://schemas.microsoft.com/office/drawing/2014/main" id="{8D72B387-0086-5C41-95DA-88433F9095D2}"/>
              </a:ext>
            </a:extLst>
          </p:cNvPr>
          <p:cNvPicPr>
            <a:picLocks noChangeAspect="1"/>
          </p:cNvPicPr>
          <p:nvPr/>
        </p:nvPicPr>
        <p:blipFill>
          <a:blip r:embed="rId2"/>
          <a:stretch>
            <a:fillRect/>
          </a:stretch>
        </p:blipFill>
        <p:spPr>
          <a:xfrm>
            <a:off x="-32084" y="-32084"/>
            <a:ext cx="12322048" cy="6931152"/>
          </a:xfrm>
          <a:prstGeom prst="rect">
            <a:avLst/>
          </a:prstGeom>
        </p:spPr>
      </p:pic>
      <p:grpSp>
        <p:nvGrpSpPr>
          <p:cNvPr id="43" name="Group 42">
            <a:extLst>
              <a:ext uri="{FF2B5EF4-FFF2-40B4-BE49-F238E27FC236}">
                <a16:creationId xmlns:a16="http://schemas.microsoft.com/office/drawing/2014/main" id="{307D0B58-60C5-E145-943C-0282FF9DEE2C}"/>
              </a:ext>
            </a:extLst>
          </p:cNvPr>
          <p:cNvGrpSpPr/>
          <p:nvPr/>
        </p:nvGrpSpPr>
        <p:grpSpPr>
          <a:xfrm>
            <a:off x="-489819" y="-32084"/>
            <a:ext cx="3197522" cy="6931152"/>
            <a:chOff x="-473777" y="-18943"/>
            <a:chExt cx="3197522" cy="6876906"/>
          </a:xfrm>
        </p:grpSpPr>
        <p:sp>
          <p:nvSpPr>
            <p:cNvPr id="44" name="Freeform 5">
              <a:extLst>
                <a:ext uri="{FF2B5EF4-FFF2-40B4-BE49-F238E27FC236}">
                  <a16:creationId xmlns:a16="http://schemas.microsoft.com/office/drawing/2014/main" id="{F3F2F5EE-AEEB-BC49-8DC6-DE28BE4922B8}"/>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0076B3"/>
                </a:gs>
                <a:gs pos="0">
                  <a:srgbClr val="0474B2"/>
                </a:gs>
                <a:gs pos="41000">
                  <a:srgbClr val="31A66C"/>
                </a:gs>
              </a:gsLst>
              <a:lin ang="162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6">
              <a:extLst>
                <a:ext uri="{FF2B5EF4-FFF2-40B4-BE49-F238E27FC236}">
                  <a16:creationId xmlns:a16="http://schemas.microsoft.com/office/drawing/2014/main" id="{C6BAC39C-CA2B-024B-9839-D8CDC23B7310}"/>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66000">
                  <a:srgbClr val="31A66C"/>
                </a:gs>
                <a:gs pos="0">
                  <a:srgbClr val="0075B7"/>
                </a:gs>
                <a:gs pos="100000">
                  <a:srgbClr val="0075B7"/>
                </a:gs>
              </a:gsLst>
              <a:lin ang="54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56296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11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6820225" y="365125"/>
            <a:ext cx="1752275" cy="5811838"/>
          </a:xfrm>
        </p:spPr>
        <p:txBody>
          <a:bodyPr vert="eaVert"/>
          <a:lstStyle>
            <a:lvl1pPr marL="228600" indent="-228600">
              <a:buFont typeface="Arial" panose="020B0604020202020204" pitchFamily="34" charset="0"/>
              <a:buChar char="•"/>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A409-A439-7946-849E-1C52DE1E2024}"/>
              </a:ext>
            </a:extLst>
          </p:cNvPr>
          <p:cNvSpPr>
            <a:spLocks noGrp="1"/>
          </p:cNvSpPr>
          <p:nvPr>
            <p:ph type="dt" sz="half" idx="10"/>
          </p:nvPr>
        </p:nvSpPr>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C4645A88-8207-164E-BEE0-99140ED4EFC0}"/>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2024272-4864-7D45-9A42-761E1FA3DF97}"/>
              </a:ext>
            </a:extLst>
          </p:cNvPr>
          <p:cNvSpPr>
            <a:spLocks noGrp="1"/>
          </p:cNvSpPr>
          <p:nvPr>
            <p:ph type="sldNum" sz="quarter" idx="12"/>
          </p:nvPr>
        </p:nvSpPr>
        <p:spPr>
          <a:xfrm>
            <a:off x="9355319" y="6422339"/>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142114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2EA4925-A2BD-9643-B1D8-40DFB01679F7}"/>
              </a:ext>
            </a:extLst>
          </p:cNvPr>
          <p:cNvPicPr>
            <a:picLocks noChangeAspect="1"/>
          </p:cNvPicPr>
          <p:nvPr/>
        </p:nvPicPr>
        <p:blipFill>
          <a:blip r:embed="rId2"/>
          <a:srcRect/>
          <a:stretch/>
        </p:blipFill>
        <p:spPr>
          <a:xfrm>
            <a:off x="-16475" y="-25214"/>
            <a:ext cx="2838136" cy="6931152"/>
          </a:xfrm>
          <a:prstGeom prst="rect">
            <a:avLst/>
          </a:prstGeom>
        </p:spPr>
      </p:pic>
      <p:sp>
        <p:nvSpPr>
          <p:cNvPr id="11" name="Freeform 10">
            <a:extLst>
              <a:ext uri="{FF2B5EF4-FFF2-40B4-BE49-F238E27FC236}">
                <a16:creationId xmlns:a16="http://schemas.microsoft.com/office/drawing/2014/main" id="{C26CBC97-9BDB-3B45-8222-E255F29062B0}"/>
              </a:ext>
            </a:extLst>
          </p:cNvPr>
          <p:cNvSpPr>
            <a:spLocks/>
          </p:cNvSpPr>
          <p:nvPr/>
        </p:nvSpPr>
        <p:spPr bwMode="auto">
          <a:xfrm>
            <a:off x="-57413" y="-41690"/>
            <a:ext cx="12362688" cy="6933422"/>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9174 w 11489"/>
              <a:gd name="connsiteY6" fmla="*/ 10051 h 10051"/>
              <a:gd name="connsiteX7" fmla="*/ 11489 w 11489"/>
              <a:gd name="connsiteY7" fmla="*/ 0 h 10051"/>
              <a:gd name="connsiteX8" fmla="*/ 2575 w 11489"/>
              <a:gd name="connsiteY8" fmla="*/ 51 h 1005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11424 w 11489"/>
              <a:gd name="connsiteY6" fmla="*/ 10051 h 10051"/>
              <a:gd name="connsiteX7" fmla="*/ 11489 w 11489"/>
              <a:gd name="connsiteY7" fmla="*/ 0 h 10051"/>
              <a:gd name="connsiteX8" fmla="*/ 2575 w 11489"/>
              <a:gd name="connsiteY8" fmla="*/ 51 h 10051"/>
              <a:gd name="connsiteX0" fmla="*/ 2575 w 11435"/>
              <a:gd name="connsiteY0" fmla="*/ 34 h 10034"/>
              <a:gd name="connsiteX1" fmla="*/ 1266 w 11435"/>
              <a:gd name="connsiteY1" fmla="*/ 8979 h 10034"/>
              <a:gd name="connsiteX2" fmla="*/ 690 w 11435"/>
              <a:gd name="connsiteY2" fmla="*/ 39 h 10034"/>
              <a:gd name="connsiteX3" fmla="*/ 420 w 11435"/>
              <a:gd name="connsiteY3" fmla="*/ 39 h 10034"/>
              <a:gd name="connsiteX4" fmla="*/ 1103 w 11435"/>
              <a:gd name="connsiteY4" fmla="*/ 8840 h 10034"/>
              <a:gd name="connsiteX5" fmla="*/ 1809 w 11435"/>
              <a:gd name="connsiteY5" fmla="*/ 10034 h 10034"/>
              <a:gd name="connsiteX6" fmla="*/ 11424 w 11435"/>
              <a:gd name="connsiteY6" fmla="*/ 10034 h 10034"/>
              <a:gd name="connsiteX7" fmla="*/ 11435 w 11435"/>
              <a:gd name="connsiteY7" fmla="*/ 0 h 10034"/>
              <a:gd name="connsiteX8" fmla="*/ 2575 w 11435"/>
              <a:gd name="connsiteY8" fmla="*/ 34 h 1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5" h="10034">
                <a:moveTo>
                  <a:pt x="2575" y="34"/>
                </a:moveTo>
                <a:cubicBezTo>
                  <a:pt x="-402" y="4217"/>
                  <a:pt x="1266" y="8979"/>
                  <a:pt x="1266" y="8979"/>
                </a:cubicBezTo>
                <a:cubicBezTo>
                  <a:pt x="-256" y="5305"/>
                  <a:pt x="52" y="2181"/>
                  <a:pt x="690" y="39"/>
                </a:cubicBezTo>
                <a:cubicBezTo>
                  <a:pt x="693" y="34"/>
                  <a:pt x="420" y="39"/>
                  <a:pt x="420" y="39"/>
                </a:cubicBezTo>
                <a:cubicBezTo>
                  <a:pt x="-826" y="4953"/>
                  <a:pt x="1103" y="8840"/>
                  <a:pt x="1103" y="8840"/>
                </a:cubicBezTo>
                <a:cubicBezTo>
                  <a:pt x="1337" y="9289"/>
                  <a:pt x="1572" y="9682"/>
                  <a:pt x="1809" y="10034"/>
                </a:cubicBezTo>
                <a:lnTo>
                  <a:pt x="11424" y="10034"/>
                </a:lnTo>
                <a:cubicBezTo>
                  <a:pt x="11424" y="34"/>
                  <a:pt x="11435" y="0"/>
                  <a:pt x="11435" y="0"/>
                </a:cubicBezTo>
                <a:lnTo>
                  <a:pt x="2575" y="34"/>
                </a:lnTo>
                <a:close/>
              </a:path>
            </a:pathLst>
          </a:custGeom>
          <a:gradFill flip="none" rotWithShape="1">
            <a:gsLst>
              <a:gs pos="92000">
                <a:srgbClr val="00205F"/>
              </a:gs>
              <a:gs pos="75000">
                <a:srgbClr val="001149"/>
              </a:gs>
              <a:gs pos="47000">
                <a:srgbClr val="000624"/>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1" y="450633"/>
            <a:ext cx="9524056" cy="646331"/>
          </a:xfrm>
        </p:spPr>
        <p:txBody>
          <a:bodyPr wrap="square">
            <a:spAutoFit/>
          </a:bodyPr>
          <a:lstStyle>
            <a:lvl1pPr>
              <a:defRPr b="0" i="0">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8421" y="1385267"/>
            <a:ext cx="9524056" cy="1653786"/>
          </a:xfrm>
        </p:spPr>
        <p:txBody>
          <a:bodyPr wrap="square">
            <a:spAutoFit/>
          </a:bodyPr>
          <a:lstStyle>
            <a:lvl1pPr marL="228600" indent="-228600">
              <a:buClr>
                <a:schemeClr val="bg1"/>
              </a:buClr>
              <a:buFont typeface="Arial" panose="020B0604020202020204" pitchFamily="34" charset="0"/>
              <a:buChar char="•"/>
              <a:tabLst/>
              <a:defRPr sz="2000" b="1">
                <a:solidFill>
                  <a:schemeClr val="bg1"/>
                </a:solidFill>
                <a:latin typeface="Arial" panose="020B0604020202020204" pitchFamily="34" charset="0"/>
                <a:cs typeface="Arial" panose="020B0604020202020204" pitchFamily="34" charset="0"/>
              </a:defRPr>
            </a:lvl1pPr>
            <a:lvl2pPr marL="685800" indent="-228600">
              <a:buClr>
                <a:schemeClr val="bg1"/>
              </a:buClr>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tabLst/>
              <a:defRPr sz="1600"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0633" y="6449233"/>
            <a:ext cx="2743200" cy="365125"/>
          </a:xfrm>
        </p:spPr>
        <p:txBody>
          <a:bodyPr/>
          <a:lstStyle>
            <a:lvl1pPr>
              <a:defRPr b="0">
                <a:solidFill>
                  <a:schemeClr val="bg1"/>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49233"/>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49233"/>
            <a:ext cx="2743200" cy="365125"/>
          </a:xfrm>
          <a:prstGeom prst="rect">
            <a:avLst/>
          </a:prstGeom>
        </p:spPr>
        <p:txBody>
          <a:bodyPr/>
          <a:lstStyle>
            <a:lvl1pPr>
              <a:defRPr>
                <a:solidFill>
                  <a:schemeClr val="bg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375398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Title and Conten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28A97AC-29E4-9045-9C4E-EA5146BAAE48}"/>
              </a:ext>
            </a:extLst>
          </p:cNvPr>
          <p:cNvPicPr>
            <a:picLocks noChangeAspect="1"/>
          </p:cNvPicPr>
          <p:nvPr/>
        </p:nvPicPr>
        <p:blipFill>
          <a:blip r:embed="rId2"/>
          <a:srcRect/>
          <a:stretch/>
        </p:blipFill>
        <p:spPr>
          <a:xfrm>
            <a:off x="162858" y="-36576"/>
            <a:ext cx="5390896" cy="6931152"/>
          </a:xfrm>
          <a:prstGeom prst="rect">
            <a:avLst/>
          </a:prstGeom>
        </p:spPr>
      </p:pic>
      <p:sp>
        <p:nvSpPr>
          <p:cNvPr id="15" name="Freeform 9">
            <a:extLst>
              <a:ext uri="{FF2B5EF4-FFF2-40B4-BE49-F238E27FC236}">
                <a16:creationId xmlns:a16="http://schemas.microsoft.com/office/drawing/2014/main" id="{FE85F26A-4547-A74B-A506-99FE07247A3A}"/>
              </a:ext>
            </a:extLst>
          </p:cNvPr>
          <p:cNvSpPr>
            <a:spLocks/>
          </p:cNvSpPr>
          <p:nvPr/>
        </p:nvSpPr>
        <p:spPr bwMode="auto">
          <a:xfrm>
            <a:off x="-422655" y="-36576"/>
            <a:ext cx="2070763" cy="6931152"/>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00062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0">
            <a:extLst>
              <a:ext uri="{FF2B5EF4-FFF2-40B4-BE49-F238E27FC236}">
                <a16:creationId xmlns:a16="http://schemas.microsoft.com/office/drawing/2014/main" id="{57E849A0-189A-BF4F-A32C-C7108DAF3157}"/>
              </a:ext>
            </a:extLst>
          </p:cNvPr>
          <p:cNvSpPr>
            <a:spLocks/>
          </p:cNvSpPr>
          <p:nvPr/>
        </p:nvSpPr>
        <p:spPr bwMode="auto">
          <a:xfrm>
            <a:off x="1527048" y="-58220"/>
            <a:ext cx="10698480" cy="6931152"/>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98000">
                <a:srgbClr val="032364"/>
              </a:gs>
              <a:gs pos="49000">
                <a:srgbClr val="000624"/>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814347" y="487320"/>
            <a:ext cx="7090215" cy="646331"/>
          </a:xfrm>
        </p:spPr>
        <p:txBody>
          <a:bodyPr wrap="square">
            <a:spAutoFit/>
          </a:bodyPr>
          <a:lstStyle>
            <a:lvl1pPr>
              <a:defRPr>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4814347" y="1401346"/>
            <a:ext cx="7090215" cy="1681486"/>
          </a:xfrm>
        </p:spPr>
        <p:txBody>
          <a:bodyPr wrap="square">
            <a:spAutoFit/>
          </a:bodyPr>
          <a:lstStyle>
            <a:lvl1pPr marL="228600" indent="-228600">
              <a:buClr>
                <a:schemeClr val="bg1"/>
              </a:buClr>
              <a:buSzPct val="80000"/>
              <a:buFont typeface="Arial" panose="020B0604020202020204" pitchFamily="34" charset="0"/>
              <a:buChar char="•"/>
              <a:tabLst/>
              <a:defRPr sz="2000" b="1">
                <a:solidFill>
                  <a:schemeClr val="bg1"/>
                </a:solidFill>
                <a:latin typeface="Arial" panose="020B0604020202020204" pitchFamily="34" charset="0"/>
                <a:cs typeface="Arial" panose="020B0604020202020204" pitchFamily="34" charset="0"/>
              </a:defRPr>
            </a:lvl1pPr>
            <a:lvl2pPr marL="685800" indent="-228600">
              <a:buClr>
                <a:schemeClr val="bg1"/>
              </a:buClr>
              <a:buSzPct val="80000"/>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80000"/>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80000"/>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80000"/>
              <a:buFont typeface="Arial" panose="020B0604020202020204" pitchFamily="34" charset="0"/>
              <a:buChar char="•"/>
              <a:tabLst/>
              <a:defRPr sz="1600"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50633" y="6443890"/>
            <a:ext cx="2743200" cy="365125"/>
          </a:xfrm>
        </p:spPr>
        <p:txBody>
          <a:bodyPr/>
          <a:lstStyle>
            <a:lvl1pPr>
              <a:defRPr lang="en-US" sz="1050" b="0" i="0" kern="1200" smtClean="0">
                <a:solidFill>
                  <a:schemeClr val="bg1"/>
                </a:solidFill>
                <a:latin typeface="Arial" panose="020B0604020202020204" pitchFamily="34" charset="0"/>
                <a:ea typeface="+mj-ea"/>
                <a:cs typeface="Arial" panose="020B0604020202020204" pitchFamily="34" charset="0"/>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49233"/>
            <a:ext cx="4114800" cy="365125"/>
          </a:xfrm>
        </p:spPr>
        <p:txBody>
          <a:bodyPr/>
          <a:lstStyle>
            <a:lvl1pPr>
              <a:defRPr>
                <a:solidFill>
                  <a:schemeClr val="bg1"/>
                </a:solidFill>
              </a:defRPr>
            </a:lvl1pPr>
          </a:lstStyle>
          <a:p>
            <a:endParaRPr lang="en-US" dirty="0"/>
          </a:p>
        </p:txBody>
      </p:sp>
      <p:sp>
        <p:nvSpPr>
          <p:cNvPr id="9" name="Slide Number Placeholder 5">
            <a:extLst>
              <a:ext uri="{FF2B5EF4-FFF2-40B4-BE49-F238E27FC236}">
                <a16:creationId xmlns:a16="http://schemas.microsoft.com/office/drawing/2014/main" id="{54DF0F7E-E452-C345-AC7C-F724A12C7945}"/>
              </a:ext>
            </a:extLst>
          </p:cNvPr>
          <p:cNvSpPr>
            <a:spLocks noGrp="1"/>
          </p:cNvSpPr>
          <p:nvPr>
            <p:ph type="sldNum" sz="quarter" idx="4"/>
          </p:nvPr>
        </p:nvSpPr>
        <p:spPr>
          <a:xfrm>
            <a:off x="9298167" y="6449233"/>
            <a:ext cx="2743200" cy="365125"/>
          </a:xfrm>
          <a:prstGeom prst="rect">
            <a:avLst/>
          </a:prstGeom>
        </p:spPr>
        <p:txBody>
          <a:bodyPr vert="horz" lIns="91440" tIns="45720" rIns="91440" bIns="45720" rtlCol="0" anchor="ctr"/>
          <a:lstStyle>
            <a:lvl1pPr algn="r">
              <a:defRPr sz="1200" b="0" i="0">
                <a:solidFill>
                  <a:schemeClr val="bg1"/>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243334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1BA50B-8B1F-A244-B375-F86C8E5436F9}"/>
              </a:ext>
            </a:extLst>
          </p:cNvPr>
          <p:cNvSpPr/>
          <p:nvPr/>
        </p:nvSpPr>
        <p:spPr>
          <a:xfrm>
            <a:off x="-4721" y="-7555"/>
            <a:ext cx="12271248" cy="6866691"/>
          </a:xfrm>
          <a:prstGeom prst="rect">
            <a:avLst/>
          </a:prstGeom>
          <a:solidFill>
            <a:srgbClr val="3A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687"/>
              </a:solidFill>
            </a:endParaRPr>
          </a:p>
        </p:txBody>
      </p:sp>
      <p:sp>
        <p:nvSpPr>
          <p:cNvPr id="15" name="Rectangle 14">
            <a:extLst>
              <a:ext uri="{FF2B5EF4-FFF2-40B4-BE49-F238E27FC236}">
                <a16:creationId xmlns:a16="http://schemas.microsoft.com/office/drawing/2014/main" id="{99EC7C33-1BA5-1748-8B08-423C53E14A7C}"/>
              </a:ext>
            </a:extLst>
          </p:cNvPr>
          <p:cNvSpPr>
            <a:spLocks/>
          </p:cNvSpPr>
          <p:nvPr/>
        </p:nvSpPr>
        <p:spPr>
          <a:xfrm>
            <a:off x="-14881" y="-20382"/>
            <a:ext cx="12271248" cy="6931152"/>
          </a:xfrm>
          <a:prstGeom prst="rect">
            <a:avLst/>
          </a:prstGeom>
          <a:gradFill flip="none" rotWithShape="1">
            <a:gsLst>
              <a:gs pos="100000">
                <a:srgbClr val="0076B7"/>
              </a:gs>
              <a:gs pos="59000">
                <a:srgbClr val="2CA272"/>
              </a:gs>
              <a:gs pos="0">
                <a:srgbClr val="0077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687"/>
              </a:solidFill>
            </a:endParaRPr>
          </a:p>
        </p:txBody>
      </p:sp>
      <p:grpSp>
        <p:nvGrpSpPr>
          <p:cNvPr id="16" name="Group 15">
            <a:extLst>
              <a:ext uri="{FF2B5EF4-FFF2-40B4-BE49-F238E27FC236}">
                <a16:creationId xmlns:a16="http://schemas.microsoft.com/office/drawing/2014/main" id="{F3DAB9EF-B79C-C640-9FA8-40D2DFCE2AD1}"/>
              </a:ext>
            </a:extLst>
          </p:cNvPr>
          <p:cNvGrpSpPr>
            <a:grpSpLocks noChangeAspect="1"/>
          </p:cNvGrpSpPr>
          <p:nvPr/>
        </p:nvGrpSpPr>
        <p:grpSpPr>
          <a:xfrm>
            <a:off x="517663" y="-20382"/>
            <a:ext cx="4652702" cy="6931152"/>
            <a:chOff x="3308351" y="2370138"/>
            <a:chExt cx="2760662" cy="4110037"/>
          </a:xfrm>
          <a:gradFill flip="none" rotWithShape="1">
            <a:gsLst>
              <a:gs pos="0">
                <a:srgbClr val="00B0F0"/>
              </a:gs>
              <a:gs pos="100000">
                <a:srgbClr val="36CDA2"/>
              </a:gs>
            </a:gsLst>
            <a:lin ang="10800000" scaled="1"/>
            <a:tileRect/>
          </a:gradFill>
        </p:grpSpPr>
        <p:sp>
          <p:nvSpPr>
            <p:cNvPr id="22" name="Freeform 10">
              <a:extLst>
                <a:ext uri="{FF2B5EF4-FFF2-40B4-BE49-F238E27FC236}">
                  <a16:creationId xmlns:a16="http://schemas.microsoft.com/office/drawing/2014/main" id="{192CEE28-B58D-3241-B190-DB9DEBDD11C8}"/>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596FB482-A049-3547-9EDC-6CB459264DF1}"/>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7152F9E5-7B6B-C842-8B3D-E679AF46B9C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Rectangle 25">
            <a:extLst>
              <a:ext uri="{FF2B5EF4-FFF2-40B4-BE49-F238E27FC236}">
                <a16:creationId xmlns:a16="http://schemas.microsoft.com/office/drawing/2014/main" id="{45009C4D-3D5C-544F-90AB-A6EB0948F063}"/>
              </a:ext>
            </a:extLst>
          </p:cNvPr>
          <p:cNvSpPr/>
          <p:nvPr/>
        </p:nvSpPr>
        <p:spPr>
          <a:xfrm>
            <a:off x="-14881" y="160316"/>
            <a:ext cx="12266952" cy="6309360"/>
          </a:xfrm>
          <a:prstGeom prst="rect">
            <a:avLst/>
          </a:prstGeom>
          <a:gradFill flip="none" rotWithShape="1">
            <a:gsLst>
              <a:gs pos="89000">
                <a:srgbClr val="00205F"/>
              </a:gs>
              <a:gs pos="38000">
                <a:srgbClr val="00062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17663" y="368281"/>
            <a:ext cx="11207491" cy="646331"/>
          </a:xfrm>
        </p:spPr>
        <p:txBody>
          <a:bodyPr wrap="square">
            <a:spAutoFit/>
          </a:bodyPr>
          <a:lstStyle>
            <a:lvl1pPr>
              <a:defRPr b="0" i="0">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517663" y="1281322"/>
            <a:ext cx="11207491" cy="1681486"/>
          </a:xfrm>
        </p:spPr>
        <p:txBody>
          <a:bodyPr wrap="square">
            <a:spAutoFit/>
          </a:bodyPr>
          <a:lstStyle>
            <a:lvl1pPr marL="228600" indent="-228600">
              <a:buClr>
                <a:schemeClr val="bg1"/>
              </a:buClr>
              <a:buFont typeface="Arial" panose="020B0604020202020204" pitchFamily="34" charset="0"/>
              <a:buChar char="•"/>
              <a:tabLst/>
              <a:defRPr sz="2000" b="1">
                <a:solidFill>
                  <a:schemeClr val="bg1"/>
                </a:solidFill>
                <a:latin typeface="Arial" panose="020B0604020202020204" pitchFamily="34" charset="0"/>
                <a:cs typeface="Arial" panose="020B0604020202020204" pitchFamily="34" charset="0"/>
              </a:defRPr>
            </a:lvl1pPr>
            <a:lvl2pPr marL="685800" indent="-228600">
              <a:buClr>
                <a:schemeClr val="bg1"/>
              </a:buClr>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2pPr>
            <a:lvl3pPr marL="1143000" indent="-228600">
              <a:buClr>
                <a:schemeClr val="bg1"/>
              </a:buClr>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3pPr>
            <a:lvl4pPr marL="1600200" indent="-228600">
              <a:buClr>
                <a:schemeClr val="bg1"/>
              </a:buClr>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4pPr>
            <a:lvl5pPr marL="2057400" indent="-228600">
              <a:buClr>
                <a:schemeClr val="bg1"/>
              </a:buClr>
              <a:buFont typeface="Arial" panose="020B0604020202020204" pitchFamily="34" charset="0"/>
              <a:buChar char="•"/>
              <a:tabLst/>
              <a:defRPr sz="1600"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7289" y="6503144"/>
            <a:ext cx="2743200" cy="365125"/>
          </a:xfrm>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42408" y="6501587"/>
            <a:ext cx="4114800" cy="365125"/>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501316"/>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3782720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2_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9876A79-C94F-0645-AA8D-E27943AA90C8}"/>
              </a:ext>
            </a:extLst>
          </p:cNvPr>
          <p:cNvGrpSpPr/>
          <p:nvPr/>
        </p:nvGrpSpPr>
        <p:grpSpPr>
          <a:xfrm>
            <a:off x="-14881" y="-20382"/>
            <a:ext cx="12271248" cy="6931152"/>
            <a:chOff x="-14881" y="-20382"/>
            <a:chExt cx="12271248" cy="6931152"/>
          </a:xfrm>
        </p:grpSpPr>
        <p:sp>
          <p:nvSpPr>
            <p:cNvPr id="16" name="Rectangle 15">
              <a:extLst>
                <a:ext uri="{FF2B5EF4-FFF2-40B4-BE49-F238E27FC236}">
                  <a16:creationId xmlns:a16="http://schemas.microsoft.com/office/drawing/2014/main" id="{CDF8FAD8-BAF1-B04A-B90E-77DBF149C8EA}"/>
                </a:ext>
              </a:extLst>
            </p:cNvPr>
            <p:cNvSpPr>
              <a:spLocks/>
            </p:cNvSpPr>
            <p:nvPr userDrawn="1"/>
          </p:nvSpPr>
          <p:spPr>
            <a:xfrm>
              <a:off x="-14881" y="-20382"/>
              <a:ext cx="12271248" cy="6931152"/>
            </a:xfrm>
            <a:prstGeom prst="rect">
              <a:avLst/>
            </a:prstGeom>
            <a:gradFill flip="none" rotWithShape="1">
              <a:gsLst>
                <a:gs pos="100000">
                  <a:srgbClr val="0076B7"/>
                </a:gs>
                <a:gs pos="59000">
                  <a:srgbClr val="2CA272"/>
                </a:gs>
                <a:gs pos="0">
                  <a:srgbClr val="0077B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687"/>
                </a:solidFill>
              </a:endParaRPr>
            </a:p>
          </p:txBody>
        </p:sp>
        <p:grpSp>
          <p:nvGrpSpPr>
            <p:cNvPr id="17" name="Group 16">
              <a:extLst>
                <a:ext uri="{FF2B5EF4-FFF2-40B4-BE49-F238E27FC236}">
                  <a16:creationId xmlns:a16="http://schemas.microsoft.com/office/drawing/2014/main" id="{B907E28B-ADDF-6549-98E7-D9092DD6DDED}"/>
                </a:ext>
              </a:extLst>
            </p:cNvPr>
            <p:cNvGrpSpPr>
              <a:grpSpLocks noChangeAspect="1"/>
            </p:cNvGrpSpPr>
            <p:nvPr userDrawn="1"/>
          </p:nvGrpSpPr>
          <p:grpSpPr>
            <a:xfrm>
              <a:off x="517663" y="-20382"/>
              <a:ext cx="4652702" cy="6931152"/>
              <a:chOff x="3308351" y="2370138"/>
              <a:chExt cx="2760662" cy="4110037"/>
            </a:xfrm>
            <a:gradFill flip="none" rotWithShape="1">
              <a:gsLst>
                <a:gs pos="0">
                  <a:srgbClr val="00B0F0"/>
                </a:gs>
                <a:gs pos="100000">
                  <a:srgbClr val="36CDA2"/>
                </a:gs>
              </a:gsLst>
              <a:lin ang="10800000" scaled="1"/>
              <a:tileRect/>
            </a:gradFill>
          </p:grpSpPr>
          <p:sp>
            <p:nvSpPr>
              <p:cNvPr id="19" name="Freeform 10">
                <a:extLst>
                  <a:ext uri="{FF2B5EF4-FFF2-40B4-BE49-F238E27FC236}">
                    <a16:creationId xmlns:a16="http://schemas.microsoft.com/office/drawing/2014/main" id="{63273564-3634-D643-AE3D-837B43CB66EA}"/>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1">
                <a:extLst>
                  <a:ext uri="{FF2B5EF4-FFF2-40B4-BE49-F238E27FC236}">
                    <a16:creationId xmlns:a16="http://schemas.microsoft.com/office/drawing/2014/main" id="{CDEFCAAE-B69B-0143-8130-AE291BDC7114}"/>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a:extLst>
                  <a:ext uri="{FF2B5EF4-FFF2-40B4-BE49-F238E27FC236}">
                    <a16:creationId xmlns:a16="http://schemas.microsoft.com/office/drawing/2014/main" id="{2596FBA1-C4DF-C843-99A3-84B509936DBC}"/>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a:extLst>
                <a:ext uri="{FF2B5EF4-FFF2-40B4-BE49-F238E27FC236}">
                  <a16:creationId xmlns:a16="http://schemas.microsoft.com/office/drawing/2014/main" id="{E2CF99BA-5DA9-9A45-8E78-946CEA04E014}"/>
                </a:ext>
              </a:extLst>
            </p:cNvPr>
            <p:cNvSpPr/>
            <p:nvPr userDrawn="1"/>
          </p:nvSpPr>
          <p:spPr>
            <a:xfrm>
              <a:off x="-14881" y="160316"/>
              <a:ext cx="12266952" cy="6309360"/>
            </a:xfrm>
            <a:prstGeom prst="rect">
              <a:avLst/>
            </a:prstGeom>
            <a:gradFill flip="none" rotWithShape="1">
              <a:gsLst>
                <a:gs pos="89000">
                  <a:srgbClr val="00205F"/>
                </a:gs>
                <a:gs pos="38000">
                  <a:srgbClr val="00062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371764" y="322852"/>
            <a:ext cx="11493661" cy="646331"/>
          </a:xfrm>
        </p:spPr>
        <p:txBody>
          <a:bodyPr wrap="square">
            <a:spAutoFit/>
          </a:bodyPr>
          <a:lstStyle>
            <a:lvl1pPr>
              <a:defRPr b="0" i="0">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371763" y="1123675"/>
            <a:ext cx="11493661" cy="1653786"/>
          </a:xfrm>
        </p:spPr>
        <p:txBody>
          <a:bodyPr wrap="square">
            <a:spAutoFit/>
          </a:bodyPr>
          <a:lstStyle>
            <a:lvl1pPr marL="228600" indent="-228600">
              <a:buFont typeface="Arial" panose="020B0604020202020204" pitchFamily="34" charset="0"/>
              <a:buChar char="•"/>
              <a:tabLst/>
              <a:defRPr sz="2000" b="1">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a:solidFill>
                  <a:schemeClr val="bg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172525" y="6509918"/>
            <a:ext cx="2743200" cy="365125"/>
          </a:xfrm>
        </p:spPr>
        <p:txBody>
          <a:bodyPr/>
          <a:lstStyle>
            <a:lvl1pPr>
              <a:defRPr>
                <a:solidFill>
                  <a:schemeClr val="tx1"/>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3843314" y="6507967"/>
            <a:ext cx="4114800" cy="365125"/>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507660"/>
            <a:ext cx="2743200" cy="365125"/>
          </a:xfrm>
          <a:prstGeom prst="rect">
            <a:avLst/>
          </a:prstGeom>
        </p:spPr>
        <p:txBody>
          <a:bodyPr/>
          <a:lstStyle>
            <a:lvl1pPr>
              <a:defRPr>
                <a:solidFill>
                  <a:schemeClr val="tx1"/>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539659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CB69B3-095F-7F43-897F-0B0DBDB39D15}"/>
              </a:ext>
            </a:extLst>
          </p:cNvPr>
          <p:cNvSpPr>
            <a:spLocks noChangeAspect="1"/>
          </p:cNvSpPr>
          <p:nvPr/>
        </p:nvSpPr>
        <p:spPr>
          <a:xfrm>
            <a:off x="-13447" y="-18826"/>
            <a:ext cx="12237385" cy="6931152"/>
          </a:xfrm>
          <a:prstGeom prst="rect">
            <a:avLst/>
          </a:prstGeom>
          <a:gradFill flip="none" rotWithShape="1">
            <a:gsLst>
              <a:gs pos="90000">
                <a:srgbClr val="002067"/>
              </a:gs>
              <a:gs pos="38000">
                <a:srgbClr val="000624"/>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22339"/>
            <a:ext cx="4114800" cy="365125"/>
          </a:xfrm>
        </p:spPr>
        <p:txBody>
          <a:bodyPr/>
          <a:lstStyle>
            <a:lvl1pPr>
              <a:defRPr>
                <a:solidFill>
                  <a:schemeClr val="bg1"/>
                </a:solidFill>
              </a:defRPr>
            </a:lvl1p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1" y="571708"/>
            <a:ext cx="9251621" cy="646331"/>
          </a:xfrm>
        </p:spPr>
        <p:txBody>
          <a:bodyPr wrap="square">
            <a:spAutoFit/>
          </a:bodyPr>
          <a:lstStyle>
            <a:lvl1pPr>
              <a:defRPr b="0" i="0">
                <a:solidFill>
                  <a:srgbClr val="FF954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8422" y="1549165"/>
            <a:ext cx="9251621" cy="1681486"/>
          </a:xfrm>
        </p:spPr>
        <p:txBody>
          <a:bodyPr>
            <a:spAutoFit/>
          </a:bodyPr>
          <a:lstStyle>
            <a:lvl1pPr marL="228600" indent="-228600">
              <a:buFont typeface="Arial" panose="020B0604020202020204" pitchFamily="34" charset="0"/>
              <a:buChar char="•"/>
              <a:tabLst/>
              <a:defRPr sz="2000" b="1">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solidFill>
                  <a:schemeClr val="bg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298167" y="6449233"/>
            <a:ext cx="2743200" cy="365125"/>
          </a:xfrm>
          <a:prstGeom prst="rect">
            <a:avLst/>
          </a:prstGeom>
        </p:spPr>
        <p:txBody>
          <a:bodyPr/>
          <a:lstStyle>
            <a:lvl1pPr>
              <a:defRPr>
                <a:solidFill>
                  <a:schemeClr val="bg1"/>
                </a:solidFill>
              </a:defRPr>
            </a:lvl1pPr>
          </a:lstStyle>
          <a:p>
            <a:fld id="{8603724F-DBD7-487A-A6ED-652C5CD05507}" type="slidenum">
              <a:rPr lang="en-US" smtClean="0"/>
              <a:t>‹#›</a:t>
            </a:fld>
            <a:endParaRPr lang="en-US" dirty="0"/>
          </a:p>
        </p:txBody>
      </p:sp>
      <p:grpSp>
        <p:nvGrpSpPr>
          <p:cNvPr id="11" name="Group 10">
            <a:extLst>
              <a:ext uri="{FF2B5EF4-FFF2-40B4-BE49-F238E27FC236}">
                <a16:creationId xmlns:a16="http://schemas.microsoft.com/office/drawing/2014/main" id="{C2D2E439-D63B-3147-A0C1-5968190D7660}"/>
              </a:ext>
            </a:extLst>
          </p:cNvPr>
          <p:cNvGrpSpPr>
            <a:grpSpLocks noChangeAspect="1"/>
          </p:cNvGrpSpPr>
          <p:nvPr/>
        </p:nvGrpSpPr>
        <p:grpSpPr>
          <a:xfrm>
            <a:off x="-473777" y="-26508"/>
            <a:ext cx="3222745" cy="6931152"/>
            <a:chOff x="-473777" y="-18943"/>
            <a:chExt cx="3197522" cy="6876906"/>
          </a:xfrm>
        </p:grpSpPr>
        <p:sp>
          <p:nvSpPr>
            <p:cNvPr id="12" name="Freeform 5">
              <a:extLst>
                <a:ext uri="{FF2B5EF4-FFF2-40B4-BE49-F238E27FC236}">
                  <a16:creationId xmlns:a16="http://schemas.microsoft.com/office/drawing/2014/main" id="{311606B4-6314-6744-903E-C573D63DB150}"/>
                </a:ext>
              </a:extLst>
            </p:cNvPr>
            <p:cNvSpPr>
              <a:spLocks/>
            </p:cNvSpPr>
            <p:nvPr/>
          </p:nvSpPr>
          <p:spPr bwMode="auto">
            <a:xfrm>
              <a:off x="-473777" y="-18943"/>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flip="none" rotWithShape="1">
              <a:gsLst>
                <a:gs pos="97000">
                  <a:srgbClr val="0076B3"/>
                </a:gs>
                <a:gs pos="0">
                  <a:srgbClr val="0474B2"/>
                </a:gs>
                <a:gs pos="41000">
                  <a:srgbClr val="31A66C"/>
                </a:gs>
              </a:gsLst>
              <a:lin ang="162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C2BEC233-F67F-DD46-8FE7-58571609C530}"/>
                </a:ext>
              </a:extLst>
            </p:cNvPr>
            <p:cNvSpPr>
              <a:spLocks noEditPoints="1"/>
            </p:cNvSpPr>
            <p:nvPr/>
          </p:nvSpPr>
          <p:spPr bwMode="auto">
            <a:xfrm>
              <a:off x="-14253" y="-9370"/>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flip="none" rotWithShape="1">
              <a:gsLst>
                <a:gs pos="66000">
                  <a:srgbClr val="31A66C"/>
                </a:gs>
                <a:gs pos="0">
                  <a:srgbClr val="0075B7"/>
                </a:gs>
                <a:gs pos="100000">
                  <a:srgbClr val="0075B7"/>
                </a:gs>
              </a:gsLst>
              <a:lin ang="5400000" scaled="1"/>
              <a:tileRect/>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22339"/>
            <a:ext cx="2743200" cy="365125"/>
          </a:xfrm>
        </p:spPr>
        <p:txBody>
          <a:bodyPr/>
          <a:lstStyle>
            <a:lvl1pPr>
              <a:defRPr>
                <a:solidFill>
                  <a:schemeClr val="bg1"/>
                </a:solidFill>
              </a:defRPr>
            </a:lvl1pPr>
          </a:lstStyle>
          <a:p>
            <a:fld id="{852DAB6D-6035-443B-9D47-53A75E5EEBA9}" type="datetimeFigureOut">
              <a:rPr lang="en-US" smtClean="0"/>
              <a:t>9/25/2024</a:t>
            </a:fld>
            <a:endParaRPr lang="en-US" dirty="0"/>
          </a:p>
        </p:txBody>
      </p:sp>
    </p:spTree>
    <p:extLst>
      <p:ext uri="{BB962C8B-B14F-4D97-AF65-F5344CB8AC3E}">
        <p14:creationId xmlns:p14="http://schemas.microsoft.com/office/powerpoint/2010/main" val="79344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855BCA-089E-3644-9327-C1C16E08B34A}"/>
              </a:ext>
            </a:extLst>
          </p:cNvPr>
          <p:cNvPicPr>
            <a:picLocks noChangeAspect="1"/>
          </p:cNvPicPr>
          <p:nvPr/>
        </p:nvPicPr>
        <p:blipFill>
          <a:blip r:embed="rId2"/>
          <a:srcRect/>
          <a:stretch/>
        </p:blipFill>
        <p:spPr>
          <a:xfrm>
            <a:off x="-16475" y="-25214"/>
            <a:ext cx="2838136" cy="6931152"/>
          </a:xfrm>
          <a:prstGeom prst="rect">
            <a:avLst/>
          </a:prstGeom>
        </p:spPr>
      </p:pic>
      <p:sp>
        <p:nvSpPr>
          <p:cNvPr id="10" name="Freeform 9">
            <a:extLst>
              <a:ext uri="{FF2B5EF4-FFF2-40B4-BE49-F238E27FC236}">
                <a16:creationId xmlns:a16="http://schemas.microsoft.com/office/drawing/2014/main" id="{15D435DA-A2AC-CD43-AC34-05D577668C66}"/>
              </a:ext>
            </a:extLst>
          </p:cNvPr>
          <p:cNvSpPr>
            <a:spLocks/>
          </p:cNvSpPr>
          <p:nvPr/>
        </p:nvSpPr>
        <p:spPr bwMode="auto">
          <a:xfrm>
            <a:off x="-57413" y="-41690"/>
            <a:ext cx="12362688" cy="6933422"/>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9174 w 11489"/>
              <a:gd name="connsiteY6" fmla="*/ 10051 h 10051"/>
              <a:gd name="connsiteX7" fmla="*/ 11489 w 11489"/>
              <a:gd name="connsiteY7" fmla="*/ 0 h 10051"/>
              <a:gd name="connsiteX8" fmla="*/ 2575 w 11489"/>
              <a:gd name="connsiteY8" fmla="*/ 51 h 10051"/>
              <a:gd name="connsiteX0" fmla="*/ 2575 w 11489"/>
              <a:gd name="connsiteY0" fmla="*/ 51 h 10051"/>
              <a:gd name="connsiteX1" fmla="*/ 1266 w 11489"/>
              <a:gd name="connsiteY1" fmla="*/ 8996 h 10051"/>
              <a:gd name="connsiteX2" fmla="*/ 690 w 11489"/>
              <a:gd name="connsiteY2" fmla="*/ 56 h 10051"/>
              <a:gd name="connsiteX3" fmla="*/ 420 w 11489"/>
              <a:gd name="connsiteY3" fmla="*/ 56 h 10051"/>
              <a:gd name="connsiteX4" fmla="*/ 1103 w 11489"/>
              <a:gd name="connsiteY4" fmla="*/ 8857 h 10051"/>
              <a:gd name="connsiteX5" fmla="*/ 1809 w 11489"/>
              <a:gd name="connsiteY5" fmla="*/ 10051 h 10051"/>
              <a:gd name="connsiteX6" fmla="*/ 11424 w 11489"/>
              <a:gd name="connsiteY6" fmla="*/ 10051 h 10051"/>
              <a:gd name="connsiteX7" fmla="*/ 11489 w 11489"/>
              <a:gd name="connsiteY7" fmla="*/ 0 h 10051"/>
              <a:gd name="connsiteX8" fmla="*/ 2575 w 11489"/>
              <a:gd name="connsiteY8" fmla="*/ 51 h 10051"/>
              <a:gd name="connsiteX0" fmla="*/ 2575 w 11435"/>
              <a:gd name="connsiteY0" fmla="*/ 34 h 10034"/>
              <a:gd name="connsiteX1" fmla="*/ 1266 w 11435"/>
              <a:gd name="connsiteY1" fmla="*/ 8979 h 10034"/>
              <a:gd name="connsiteX2" fmla="*/ 690 w 11435"/>
              <a:gd name="connsiteY2" fmla="*/ 39 h 10034"/>
              <a:gd name="connsiteX3" fmla="*/ 420 w 11435"/>
              <a:gd name="connsiteY3" fmla="*/ 39 h 10034"/>
              <a:gd name="connsiteX4" fmla="*/ 1103 w 11435"/>
              <a:gd name="connsiteY4" fmla="*/ 8840 h 10034"/>
              <a:gd name="connsiteX5" fmla="*/ 1809 w 11435"/>
              <a:gd name="connsiteY5" fmla="*/ 10034 h 10034"/>
              <a:gd name="connsiteX6" fmla="*/ 11424 w 11435"/>
              <a:gd name="connsiteY6" fmla="*/ 10034 h 10034"/>
              <a:gd name="connsiteX7" fmla="*/ 11435 w 11435"/>
              <a:gd name="connsiteY7" fmla="*/ 0 h 10034"/>
              <a:gd name="connsiteX8" fmla="*/ 2575 w 11435"/>
              <a:gd name="connsiteY8" fmla="*/ 34 h 1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5" h="10034">
                <a:moveTo>
                  <a:pt x="2575" y="34"/>
                </a:moveTo>
                <a:cubicBezTo>
                  <a:pt x="-402" y="4217"/>
                  <a:pt x="1266" y="8979"/>
                  <a:pt x="1266" y="8979"/>
                </a:cubicBezTo>
                <a:cubicBezTo>
                  <a:pt x="-256" y="5305"/>
                  <a:pt x="52" y="2181"/>
                  <a:pt x="690" y="39"/>
                </a:cubicBezTo>
                <a:cubicBezTo>
                  <a:pt x="693" y="34"/>
                  <a:pt x="420" y="39"/>
                  <a:pt x="420" y="39"/>
                </a:cubicBezTo>
                <a:cubicBezTo>
                  <a:pt x="-826" y="4953"/>
                  <a:pt x="1103" y="8840"/>
                  <a:pt x="1103" y="8840"/>
                </a:cubicBezTo>
                <a:cubicBezTo>
                  <a:pt x="1337" y="9289"/>
                  <a:pt x="1572" y="9682"/>
                  <a:pt x="1809" y="10034"/>
                </a:cubicBezTo>
                <a:lnTo>
                  <a:pt x="11424" y="10034"/>
                </a:lnTo>
                <a:cubicBezTo>
                  <a:pt x="11424" y="34"/>
                  <a:pt x="11435" y="0"/>
                  <a:pt x="11435" y="0"/>
                </a:cubicBezTo>
                <a:lnTo>
                  <a:pt x="2575"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2328422" y="457813"/>
            <a:ext cx="9618296" cy="646331"/>
          </a:xfrm>
        </p:spPr>
        <p:txBody>
          <a:bodyPr wrap="square">
            <a:spAutoFit/>
          </a:bodyPr>
          <a:lstStyle>
            <a:lvl1pPr>
              <a:defRPr b="0" i="0">
                <a:solidFill>
                  <a:srgbClr val="001D5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2328423" y="1405330"/>
            <a:ext cx="9618296" cy="1681486"/>
          </a:xfrm>
        </p:spPr>
        <p:txBody>
          <a:bodyPr wrap="square">
            <a:spAutoFit/>
          </a:bodyPr>
          <a:lstStyle>
            <a:lvl1pPr marL="228600" indent="-228600">
              <a:buFont typeface="Arial" panose="020B0604020202020204" pitchFamily="34" charset="0"/>
              <a:buChar char="•"/>
              <a:tabLst/>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49232"/>
            <a:ext cx="2743200" cy="365125"/>
          </a:xfrm>
        </p:spPr>
        <p:txBody>
          <a:bodyPr/>
          <a:lstStyle>
            <a:lvl1pPr>
              <a:defRPr>
                <a:solidFill>
                  <a:srgbClr val="002067"/>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49233"/>
            <a:ext cx="4114800" cy="365125"/>
          </a:xfrm>
        </p:spPr>
        <p:txBody>
          <a:bodyPr/>
          <a:lstStyle>
            <a:lvl1pPr>
              <a:defRPr>
                <a:solidFill>
                  <a:srgbClr val="002067"/>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a:xfrm>
            <a:off x="9355319" y="6449233"/>
            <a:ext cx="2743200" cy="365125"/>
          </a:xfrm>
          <a:prstGeom prst="rect">
            <a:avLst/>
          </a:prstGeom>
        </p:spPr>
        <p:txBody>
          <a:bodyPr/>
          <a:lstStyle>
            <a:lvl1pPr>
              <a:defRPr>
                <a:solidFill>
                  <a:srgbClr val="002067"/>
                </a:solidFill>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175516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745680" y="457813"/>
            <a:ext cx="7187819" cy="646331"/>
          </a:xfrm>
        </p:spPr>
        <p:txBody>
          <a:bodyPr wrap="square">
            <a:spAutoFit/>
          </a:bodyPr>
          <a:lstStyle>
            <a:lvl1pPr>
              <a:defRPr>
                <a:solidFill>
                  <a:srgbClr val="001D56"/>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4745680" y="1321920"/>
            <a:ext cx="7187820" cy="1681486"/>
          </a:xfrm>
        </p:spPr>
        <p:txBody>
          <a:bodyPr wrap="square">
            <a:spAutoFit/>
          </a:bodyPr>
          <a:lstStyle>
            <a:lvl1pPr marL="228600" indent="-228600">
              <a:buFont typeface="Arial" panose="020B0604020202020204" pitchFamily="34" charset="0"/>
              <a:buChar char="•"/>
              <a:tabLst/>
              <a:defRPr sz="2000" b="1">
                <a:latin typeface="Arial" panose="020B0604020202020204" pitchFamily="34" charset="0"/>
                <a:cs typeface="Arial" panose="020B0604020202020204" pitchFamily="34" charset="0"/>
              </a:defRPr>
            </a:lvl1pPr>
            <a:lvl2pPr marL="685800" indent="-228600">
              <a:buFont typeface="Arial" panose="020B0604020202020204" pitchFamily="34" charset="0"/>
              <a:buChar char="‒"/>
              <a:tabLst/>
              <a:defRPr sz="2000" b="0" i="0">
                <a:latin typeface="Arial" panose="020B0604020202020204" pitchFamily="34" charset="0"/>
                <a:cs typeface="Arial" panose="020B0604020202020204" pitchFamily="34" charset="0"/>
              </a:defRPr>
            </a:lvl2pPr>
            <a:lvl3pPr marL="11430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3pPr>
            <a:lvl4pPr marL="1600200" indent="-228600">
              <a:buFont typeface="Arial" panose="020B0604020202020204" pitchFamily="34" charset="0"/>
              <a:buChar char="‒"/>
              <a:tabLst/>
              <a:defRPr sz="1800" b="0" i="0">
                <a:latin typeface="Arial" panose="020B0604020202020204" pitchFamily="34" charset="0"/>
                <a:cs typeface="Arial" panose="020B0604020202020204" pitchFamily="34" charset="0"/>
              </a:defRPr>
            </a:lvl4pPr>
            <a:lvl5pPr marL="2057400" indent="-228600">
              <a:buFont typeface="Arial" panose="020B0604020202020204" pitchFamily="34" charset="0"/>
              <a:buChar char="•"/>
              <a:tabLst/>
              <a:defRPr sz="1600"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a:xfrm>
            <a:off x="93481" y="6449233"/>
            <a:ext cx="2743200" cy="365125"/>
          </a:xfrm>
        </p:spPr>
        <p:txBody>
          <a:bodyPr/>
          <a:lstStyle>
            <a:lvl1pPr>
              <a:defRPr>
                <a:solidFill>
                  <a:srgbClr val="001D56"/>
                </a:solidFill>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a:xfrm>
            <a:off x="4038600" y="6449233"/>
            <a:ext cx="4114800" cy="365125"/>
          </a:xfrm>
        </p:spPr>
        <p:txBody>
          <a:bodyPr/>
          <a:lstStyle>
            <a:lvl1pPr>
              <a:defRPr>
                <a:solidFill>
                  <a:srgbClr val="001D56"/>
                </a:solidFill>
              </a:defRPr>
            </a:lvl1pPr>
          </a:lstStyle>
          <a:p>
            <a:endParaRPr lang="en-US" dirty="0"/>
          </a:p>
        </p:txBody>
      </p:sp>
      <p:sp>
        <p:nvSpPr>
          <p:cNvPr id="6" name="Slide Number Placeholder 5">
            <a:extLst>
              <a:ext uri="{FF2B5EF4-FFF2-40B4-BE49-F238E27FC236}">
                <a16:creationId xmlns:a16="http://schemas.microsoft.com/office/drawing/2014/main" id="{F6911BAA-4117-3947-8925-C89E73B5A6DC}"/>
              </a:ext>
            </a:extLst>
          </p:cNvPr>
          <p:cNvSpPr>
            <a:spLocks noGrp="1"/>
          </p:cNvSpPr>
          <p:nvPr>
            <p:ph type="sldNum" sz="quarter" idx="4"/>
          </p:nvPr>
        </p:nvSpPr>
        <p:spPr>
          <a:xfrm>
            <a:off x="9351955" y="6449233"/>
            <a:ext cx="2743200" cy="365125"/>
          </a:xfrm>
          <a:prstGeom prst="rect">
            <a:avLst/>
          </a:prstGeom>
        </p:spPr>
        <p:txBody>
          <a:bodyPr vert="horz" lIns="91440" tIns="45720" rIns="91440" bIns="45720" rtlCol="0" anchor="ctr"/>
          <a:lstStyle>
            <a:lvl1pPr algn="r">
              <a:defRPr sz="1200" b="0" i="0">
                <a:solidFill>
                  <a:srgbClr val="001D56"/>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413389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9A7297B-21C2-454D-91A2-3617F15E2182}"/>
              </a:ext>
            </a:extLst>
          </p:cNvPr>
          <p:cNvPicPr>
            <a:picLocks noChangeAspect="1"/>
          </p:cNvPicPr>
          <p:nvPr/>
        </p:nvPicPr>
        <p:blipFill>
          <a:blip r:embed="rId22"/>
          <a:srcRect/>
          <a:stretch/>
        </p:blipFill>
        <p:spPr>
          <a:xfrm>
            <a:off x="162858" y="-39801"/>
            <a:ext cx="5390896" cy="6931152"/>
          </a:xfrm>
          <a:prstGeom prst="rect">
            <a:avLst/>
          </a:prstGeom>
        </p:spPr>
      </p:pic>
      <p:sp>
        <p:nvSpPr>
          <p:cNvPr id="15" name="Freeform 9">
            <a:extLst>
              <a:ext uri="{FF2B5EF4-FFF2-40B4-BE49-F238E27FC236}">
                <a16:creationId xmlns:a16="http://schemas.microsoft.com/office/drawing/2014/main" id="{99F152BA-9517-8649-AE7E-28005BC6FA64}"/>
              </a:ext>
            </a:extLst>
          </p:cNvPr>
          <p:cNvSpPr>
            <a:spLocks/>
          </p:cNvSpPr>
          <p:nvPr/>
        </p:nvSpPr>
        <p:spPr bwMode="auto">
          <a:xfrm>
            <a:off x="-422655" y="-39801"/>
            <a:ext cx="2070763" cy="6931152"/>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CAE9FF"/>
              </a:gs>
              <a:gs pos="0">
                <a:schemeClr val="bg1"/>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6C55AC04-B45B-7147-879A-CB69C63C998C}"/>
              </a:ext>
            </a:extLst>
          </p:cNvPr>
          <p:cNvSpPr>
            <a:spLocks/>
          </p:cNvSpPr>
          <p:nvPr/>
        </p:nvSpPr>
        <p:spPr bwMode="auto">
          <a:xfrm>
            <a:off x="1513028" y="-39801"/>
            <a:ext cx="10701073" cy="6931152"/>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5000">
                <a:srgbClr val="DBE8EE"/>
              </a:gs>
              <a:gs pos="80000">
                <a:srgbClr val="F2F7FA"/>
              </a:gs>
              <a:gs pos="65000">
                <a:schemeClr val="bg1"/>
              </a:gs>
            </a:gsLst>
            <a:path path="circle">
              <a:fillToRect l="100000" b="100000"/>
            </a:path>
            <a:tileRect t="-100000" r="-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4901938" y="449454"/>
            <a:ext cx="6747981" cy="646331"/>
          </a:xfrm>
          <a:prstGeom prst="rect">
            <a:avLst/>
          </a:prstGeom>
        </p:spPr>
        <p:txBody>
          <a:bodyPr vert="horz" wrap="square"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4901938" y="1267842"/>
            <a:ext cx="7139429" cy="1681486"/>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F12F1-512D-4A45-8158-704CFCF65D3B}"/>
              </a:ext>
            </a:extLst>
          </p:cNvPr>
          <p:cNvSpPr>
            <a:spLocks noGrp="1"/>
          </p:cNvSpPr>
          <p:nvPr>
            <p:ph type="dt" sz="half" idx="2"/>
          </p:nvPr>
        </p:nvSpPr>
        <p:spPr>
          <a:xfrm>
            <a:off x="93481" y="6424167"/>
            <a:ext cx="2743200" cy="365125"/>
          </a:xfrm>
          <a:prstGeom prst="rect">
            <a:avLst/>
          </a:prstGeom>
        </p:spPr>
        <p:txBody>
          <a:bodyPr vert="horz" lIns="91440" tIns="45720" rIns="91440" bIns="45720" rtlCol="0" anchor="ctr"/>
          <a:lstStyle>
            <a:lvl1pPr algn="l">
              <a:defRPr sz="1000" b="0" i="0">
                <a:solidFill>
                  <a:srgbClr val="001D56"/>
                </a:solidFill>
                <a:latin typeface="Arial" panose="020B0604020202020204" pitchFamily="34" charset="0"/>
                <a:cs typeface="Arial" panose="020B0604020202020204" pitchFamily="34" charset="0"/>
              </a:defRPr>
            </a:lvl1pPr>
          </a:lstStyle>
          <a:p>
            <a:fld id="{852DAB6D-6035-443B-9D47-53A75E5EEBA9}" type="datetimeFigureOut">
              <a:rPr lang="en-US" smtClean="0"/>
              <a:t>9/25/2024</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p:ph type="ftr" sz="quarter" idx="3"/>
          </p:nvPr>
        </p:nvSpPr>
        <p:spPr>
          <a:xfrm>
            <a:off x="4038600" y="6424167"/>
            <a:ext cx="4114800" cy="365125"/>
          </a:xfrm>
          <a:prstGeom prst="rect">
            <a:avLst/>
          </a:prstGeom>
        </p:spPr>
        <p:txBody>
          <a:bodyPr vert="horz" lIns="91440" tIns="45720" rIns="91440" bIns="45720" rtlCol="0" anchor="ctr"/>
          <a:lstStyle>
            <a:lvl1pPr algn="ctr">
              <a:defRPr sz="1000" b="0" i="0">
                <a:solidFill>
                  <a:srgbClr val="001D56"/>
                </a:solidFill>
                <a:latin typeface="Arial" panose="020B0604020202020204" pitchFamily="34" charset="0"/>
                <a:cs typeface="Arial" panose="020B0604020202020204" pitchFamily="34" charset="0"/>
              </a:defRPr>
            </a:lvl1pPr>
          </a:lstStyle>
          <a:p>
            <a:endParaRPr lang="en-US" dirty="0"/>
          </a:p>
        </p:txBody>
      </p:sp>
      <p:sp>
        <p:nvSpPr>
          <p:cNvPr id="12" name="Slide Number Placeholder 5">
            <a:extLst>
              <a:ext uri="{FF2B5EF4-FFF2-40B4-BE49-F238E27FC236}">
                <a16:creationId xmlns:a16="http://schemas.microsoft.com/office/drawing/2014/main" id="{CD36FBD5-8711-FF4C-80EC-9608CF61C43C}"/>
              </a:ext>
            </a:extLst>
          </p:cNvPr>
          <p:cNvSpPr>
            <a:spLocks noGrp="1"/>
          </p:cNvSpPr>
          <p:nvPr>
            <p:ph type="sldNum" sz="quarter" idx="4"/>
          </p:nvPr>
        </p:nvSpPr>
        <p:spPr>
          <a:xfrm>
            <a:off x="9298167" y="6422339"/>
            <a:ext cx="2743200" cy="365125"/>
          </a:xfrm>
          <a:prstGeom prst="rect">
            <a:avLst/>
          </a:prstGeom>
        </p:spPr>
        <p:txBody>
          <a:bodyPr vert="horz" lIns="91440" tIns="45720" rIns="91440" bIns="45720" rtlCol="0" anchor="ctr"/>
          <a:lstStyle>
            <a:lvl1pPr algn="r">
              <a:defRPr sz="1200" b="0" i="0">
                <a:solidFill>
                  <a:srgbClr val="001D56"/>
                </a:solidFill>
                <a:latin typeface="Arial" panose="020B0604020202020204" pitchFamily="34" charset="0"/>
                <a:cs typeface="Arial" panose="020B0604020202020204" pitchFamily="34" charset="0"/>
              </a:defRPr>
            </a:lvl1pPr>
          </a:lstStyle>
          <a:p>
            <a:fld id="{8603724F-DBD7-487A-A6ED-652C5CD05507}" type="slidenum">
              <a:rPr lang="en-US" smtClean="0"/>
              <a:t>‹#›</a:t>
            </a:fld>
            <a:endParaRPr lang="en-US" dirty="0"/>
          </a:p>
        </p:txBody>
      </p:sp>
    </p:spTree>
    <p:extLst>
      <p:ext uri="{BB962C8B-B14F-4D97-AF65-F5344CB8AC3E}">
        <p14:creationId xmlns:p14="http://schemas.microsoft.com/office/powerpoint/2010/main" val="36524016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i="0" kern="1200">
          <a:solidFill>
            <a:srgbClr val="001D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2" pos="7392">
          <p15:clr>
            <a:srgbClr val="F26B43"/>
          </p15:clr>
        </p15:guide>
        <p15:guide id="3" pos="3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AE4138-D162-4D05-A9A7-E0B285FD8CE1}"/>
              </a:ext>
            </a:extLst>
          </p:cNvPr>
          <p:cNvSpPr txBox="1"/>
          <p:nvPr/>
        </p:nvSpPr>
        <p:spPr>
          <a:xfrm>
            <a:off x="1429060" y="4258244"/>
            <a:ext cx="493064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5">
                    <a:lumMod val="20000"/>
                    <a:lumOff val="80000"/>
                  </a:schemeClr>
                </a:solidFill>
                <a:effectLst/>
                <a:uLnTx/>
                <a:uFillTx/>
                <a:latin typeface="Arial" panose="020B0604020202020204" pitchFamily="34" charset="0"/>
                <a:cs typeface="Arial" panose="020B0604020202020204" pitchFamily="34" charset="0"/>
              </a:rPr>
              <a:t>Biological and Physical Sciences Advisory Committee (BPAC) Membership and Biographies</a:t>
            </a:r>
          </a:p>
        </p:txBody>
      </p:sp>
      <p:sp>
        <p:nvSpPr>
          <p:cNvPr id="3" name="TextBox 2">
            <a:extLst>
              <a:ext uri="{FF2B5EF4-FFF2-40B4-BE49-F238E27FC236}">
                <a16:creationId xmlns:a16="http://schemas.microsoft.com/office/drawing/2014/main" id="{2065DC12-155D-4741-B77C-643010C87AD7}"/>
              </a:ext>
            </a:extLst>
          </p:cNvPr>
          <p:cNvSpPr txBox="1"/>
          <p:nvPr/>
        </p:nvSpPr>
        <p:spPr>
          <a:xfrm>
            <a:off x="1500979" y="6074126"/>
            <a:ext cx="3768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lumMod val="20000"/>
                    <a:lumOff val="80000"/>
                  </a:schemeClr>
                </a:solidFill>
                <a:latin typeface="Arial" panose="020B0604020202020204" pitchFamily="34" charset="0"/>
                <a:cs typeface="Arial" panose="020B0604020202020204" pitchFamily="34" charset="0"/>
              </a:rPr>
              <a:t>Updated: 4/18/2024</a:t>
            </a:r>
            <a:endParaRPr kumimoji="0" lang="en-US" sz="1600" b="0" i="0" u="none" strike="noStrike" kern="1200" cap="none" spc="0" normalizeH="0" baseline="0" noProof="0" dirty="0">
              <a:ln>
                <a:noFill/>
              </a:ln>
              <a:solidFill>
                <a:schemeClr val="accent5">
                  <a:lumMod val="20000"/>
                  <a:lumOff val="8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75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5180-B168-403D-BF5C-A90BDF1D7E51}"/>
              </a:ext>
            </a:extLst>
          </p:cNvPr>
          <p:cNvSpPr>
            <a:spLocks noGrp="1"/>
          </p:cNvSpPr>
          <p:nvPr>
            <p:ph type="title"/>
          </p:nvPr>
        </p:nvSpPr>
        <p:spPr/>
        <p:txBody>
          <a:bodyPr/>
          <a:lstStyle/>
          <a:p>
            <a:r>
              <a:rPr lang="en-US" dirty="0"/>
              <a:t>Nathan Lundblad</a:t>
            </a:r>
          </a:p>
        </p:txBody>
      </p:sp>
      <p:sp>
        <p:nvSpPr>
          <p:cNvPr id="3" name="Content Placeholder 2">
            <a:extLst>
              <a:ext uri="{FF2B5EF4-FFF2-40B4-BE49-F238E27FC236}">
                <a16:creationId xmlns:a16="http://schemas.microsoft.com/office/drawing/2014/main" id="{A1166D6D-8EB1-40BA-A9CE-894C181C0360}"/>
              </a:ext>
            </a:extLst>
          </p:cNvPr>
          <p:cNvSpPr>
            <a:spLocks noGrp="1"/>
          </p:cNvSpPr>
          <p:nvPr>
            <p:ph idx="1"/>
          </p:nvPr>
        </p:nvSpPr>
        <p:spPr>
          <a:xfrm>
            <a:off x="4794421" y="1198061"/>
            <a:ext cx="6924946" cy="3949799"/>
          </a:xfrm>
        </p:spPr>
        <p:txBody>
          <a:bodyPr/>
          <a:lstStyle/>
          <a:p>
            <a:pPr marL="0" indent="0">
              <a:buNone/>
            </a:pPr>
            <a:r>
              <a:rPr lang="en-US" sz="1800" b="0" dirty="0"/>
              <a:t>Dr. Nathan Lundblad is a professor of Physics at Bates College in Lewiston, Maine. He oversees the Lundblad lab, an experimental atomic physics research facility. Dr. Lundblad performs experiments both at Bates and at JPL using ultracold atoms trapped in ultrahigh vacuum with magnetic fields and lasers. </a:t>
            </a:r>
          </a:p>
          <a:p>
            <a:pPr marL="0" indent="0">
              <a:buNone/>
            </a:pPr>
            <a:r>
              <a:rPr lang="en-US" sz="1800" b="0" dirty="0"/>
              <a:t>Dr. Lundblad’s work focuses on the physics of matter cooled to just barely above absolute zero, specifically, the phenomena associated with Bose-Einstein condensation in shell-like traps and in optical lattices. He explores the phenomenon of Bose-Einstein condensation terrestrially and in microgravity. </a:t>
            </a:r>
          </a:p>
          <a:p>
            <a:pPr marL="0" indent="0">
              <a:buNone/>
            </a:pPr>
            <a:r>
              <a:rPr lang="en-US" sz="1800" b="0" dirty="0"/>
              <a:t>Dr. Lundblad earned his PhD in Physics from the California Institute of Technology. He also earned a BA in Physics and  Astrophysics from the University of California, Berkeley.</a:t>
            </a:r>
          </a:p>
        </p:txBody>
      </p:sp>
      <p:pic>
        <p:nvPicPr>
          <p:cNvPr id="5122" name="Picture 2">
            <a:extLst>
              <a:ext uri="{FF2B5EF4-FFF2-40B4-BE49-F238E27FC236}">
                <a16:creationId xmlns:a16="http://schemas.microsoft.com/office/drawing/2014/main" id="{B65338F5-7FFD-4F10-A150-3621659A8E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7" b="26124"/>
          <a:stretch/>
        </p:blipFill>
        <p:spPr bwMode="auto">
          <a:xfrm>
            <a:off x="586176" y="1557093"/>
            <a:ext cx="3591272" cy="3743809"/>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5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4073-8751-437F-9909-84DC7A8A8F0D}"/>
              </a:ext>
            </a:extLst>
          </p:cNvPr>
          <p:cNvSpPr>
            <a:spLocks noGrp="1"/>
          </p:cNvSpPr>
          <p:nvPr>
            <p:ph type="title"/>
          </p:nvPr>
        </p:nvSpPr>
        <p:spPr/>
        <p:txBody>
          <a:bodyPr/>
          <a:lstStyle/>
          <a:p>
            <a:r>
              <a:rPr lang="en-US" dirty="0"/>
              <a:t>Mary Guenther</a:t>
            </a:r>
          </a:p>
        </p:txBody>
      </p:sp>
      <p:sp>
        <p:nvSpPr>
          <p:cNvPr id="3" name="Content Placeholder 2">
            <a:extLst>
              <a:ext uri="{FF2B5EF4-FFF2-40B4-BE49-F238E27FC236}">
                <a16:creationId xmlns:a16="http://schemas.microsoft.com/office/drawing/2014/main" id="{95B4AD28-F31F-42C5-BC04-632E19F5A44C}"/>
              </a:ext>
            </a:extLst>
          </p:cNvPr>
          <p:cNvSpPr>
            <a:spLocks noGrp="1"/>
          </p:cNvSpPr>
          <p:nvPr>
            <p:ph idx="1"/>
          </p:nvPr>
        </p:nvSpPr>
        <p:spPr>
          <a:xfrm>
            <a:off x="4794421" y="1198061"/>
            <a:ext cx="6924946" cy="4503797"/>
          </a:xfrm>
        </p:spPr>
        <p:txBody>
          <a:bodyPr/>
          <a:lstStyle/>
          <a:p>
            <a:pPr marL="0" indent="0">
              <a:buNone/>
            </a:pPr>
            <a:r>
              <a:rPr lang="en-US" sz="1800" b="0" dirty="0"/>
              <a:t>Mary Guenther is the Director of Space Policy at the Commercial Spaceflight Federation (CSF). At CSF, Guenther leads the policy development and lobbying efforts, where she is focused on promoting policies that enable fair and open competition, spur innovation, and expand public-private partnerships.</a:t>
            </a:r>
          </a:p>
          <a:p>
            <a:pPr marL="0" indent="0">
              <a:buNone/>
            </a:pPr>
            <a:r>
              <a:rPr lang="en-US" sz="1800" b="0" dirty="0"/>
              <a:t>Before joining CSF, Guenther served as a Professional Staff Member at the Senate Commerce Committee. In that position, she was responsible for developing and moving space, manufacturing, and science legislation through the Congress as well as performing oversight on NASA, NSF, NIST, FAA AST, and the DOC Office of Space Commerce. She was integral to the Senate passage of the United States Innovation and Competition Act, which incorporated the NASA Authorization Act of 2019.</a:t>
            </a:r>
          </a:p>
          <a:p>
            <a:pPr marL="0" indent="0">
              <a:buNone/>
            </a:pPr>
            <a:r>
              <a:rPr lang="en-US" sz="1800" b="0" dirty="0"/>
              <a:t>Mary Guenther earned her degree from American University, majoring in Public Communication and Economics.</a:t>
            </a:r>
          </a:p>
        </p:txBody>
      </p:sp>
      <p:pic>
        <p:nvPicPr>
          <p:cNvPr id="8194" name="Picture 2" descr="Mary Guenther">
            <a:extLst>
              <a:ext uri="{FF2B5EF4-FFF2-40B4-BE49-F238E27FC236}">
                <a16:creationId xmlns:a16="http://schemas.microsoft.com/office/drawing/2014/main" id="{93784F99-AF34-4C14-AC00-E9E4486098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74"/>
          <a:stretch/>
        </p:blipFill>
        <p:spPr bwMode="auto">
          <a:xfrm>
            <a:off x="586175" y="1557095"/>
            <a:ext cx="3591273" cy="3743808"/>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15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C66B5-7348-48E7-B465-4C2D2B4064E2}"/>
              </a:ext>
            </a:extLst>
          </p:cNvPr>
          <p:cNvPicPr>
            <a:picLocks noChangeAspect="1"/>
          </p:cNvPicPr>
          <p:nvPr/>
        </p:nvPicPr>
        <p:blipFill rotWithShape="1">
          <a:blip r:embed="rId2"/>
          <a:srcRect t="6158" b="10715"/>
          <a:stretch/>
        </p:blipFill>
        <p:spPr>
          <a:xfrm>
            <a:off x="586174" y="1557096"/>
            <a:ext cx="3591273" cy="3743808"/>
          </a:xfrm>
          <a:prstGeom prst="rect">
            <a:avLst/>
          </a:prstGeom>
          <a:ln>
            <a:noFill/>
          </a:ln>
          <a:effectLst>
            <a:outerShdw blurRad="292100" dist="139700" dir="2700000" algn="tl" rotWithShape="0">
              <a:srgbClr val="333333">
                <a:alpha val="27006"/>
              </a:srgbClr>
            </a:outerShdw>
          </a:effectLst>
        </p:spPr>
      </p:pic>
      <p:sp>
        <p:nvSpPr>
          <p:cNvPr id="2" name="Title 1">
            <a:extLst>
              <a:ext uri="{FF2B5EF4-FFF2-40B4-BE49-F238E27FC236}">
                <a16:creationId xmlns:a16="http://schemas.microsoft.com/office/drawing/2014/main" id="{CDD78AFB-B8C0-4C60-964A-2FA44D77C08F}"/>
              </a:ext>
            </a:extLst>
          </p:cNvPr>
          <p:cNvSpPr>
            <a:spLocks noGrp="1"/>
          </p:cNvSpPr>
          <p:nvPr>
            <p:ph type="title"/>
          </p:nvPr>
        </p:nvSpPr>
        <p:spPr/>
        <p:txBody>
          <a:bodyPr/>
          <a:lstStyle/>
          <a:p>
            <a:r>
              <a:rPr lang="en-US" dirty="0"/>
              <a:t>Kate Rubins </a:t>
            </a:r>
          </a:p>
        </p:txBody>
      </p:sp>
      <p:sp>
        <p:nvSpPr>
          <p:cNvPr id="3" name="Content Placeholder 2">
            <a:extLst>
              <a:ext uri="{FF2B5EF4-FFF2-40B4-BE49-F238E27FC236}">
                <a16:creationId xmlns:a16="http://schemas.microsoft.com/office/drawing/2014/main" id="{B57A5B85-7B0E-4AA3-A696-2DAEE2F2FB02}"/>
              </a:ext>
            </a:extLst>
          </p:cNvPr>
          <p:cNvSpPr>
            <a:spLocks noGrp="1"/>
          </p:cNvSpPr>
          <p:nvPr>
            <p:ph idx="1"/>
          </p:nvPr>
        </p:nvSpPr>
        <p:spPr>
          <a:xfrm>
            <a:off x="4794421" y="1198061"/>
            <a:ext cx="6924946" cy="4780796"/>
          </a:xfrm>
        </p:spPr>
        <p:txBody>
          <a:bodyPr vert="horz" wrap="square" lIns="91440" tIns="45720" rIns="91440" bIns="45720" rtlCol="0" anchor="t">
            <a:spAutoFit/>
          </a:bodyPr>
          <a:lstStyle/>
          <a:p>
            <a:pPr marL="0" indent="0">
              <a:buNone/>
            </a:pPr>
            <a:r>
              <a:rPr lang="en-US" sz="1800" b="0" dirty="0"/>
              <a:t>Dr. Kathleen (Kate) Rubins is a microbiologist and NASA Astronaut. She was selected in July 2009 for the 20th NASA astronaut class and completed her first spaceflight on Expedition 48/49, where she became the first person to sequence DNA in space. She has spent a total of 300 days in space and completed 4 spacewalks.</a:t>
            </a:r>
          </a:p>
          <a:p>
            <a:pPr marL="0" indent="0">
              <a:buNone/>
            </a:pPr>
            <a:r>
              <a:rPr lang="en-US" sz="1800" b="0" dirty="0"/>
              <a:t>Prior to joining NASA, Dr. Rubins was a Principal Investigator at Whitehead Institute/MIT. Her lab focused on viral and human immune system genomics, RNA regulation, and host-pathogen interaction. She has conducted research on poxviruses (Smallpox and Monkeypox), filoviruses (Ebola and Marburg), and arenaviruses (Lassa Fever) as well as collaborative projects with the U.S. Army to develop therapies for Ebola and Lassa viruses.  </a:t>
            </a:r>
          </a:p>
          <a:p>
            <a:pPr marL="0" indent="0">
              <a:buNone/>
            </a:pPr>
            <a:r>
              <a:rPr lang="en-US" sz="1800" b="0" dirty="0"/>
              <a:t>Dr. Rubins earned her BS in Molecular Biology from the University of California San Diego and her PhD in Cancer Biology from Stanford University.</a:t>
            </a:r>
          </a:p>
        </p:txBody>
      </p:sp>
    </p:spTree>
    <p:extLst>
      <p:ext uri="{BB962C8B-B14F-4D97-AF65-F5344CB8AC3E}">
        <p14:creationId xmlns:p14="http://schemas.microsoft.com/office/powerpoint/2010/main" val="152039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ee the source image">
            <a:extLst>
              <a:ext uri="{FF2B5EF4-FFF2-40B4-BE49-F238E27FC236}">
                <a16:creationId xmlns:a16="http://schemas.microsoft.com/office/drawing/2014/main" id="{73487B0F-7B41-496F-8D27-C9A8C78927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20" b="17094"/>
          <a:stretch/>
        </p:blipFill>
        <p:spPr bwMode="auto">
          <a:xfrm>
            <a:off x="586175" y="1557095"/>
            <a:ext cx="3591273" cy="3743808"/>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0E99CF-A80A-4608-A322-3408E66F6F66}"/>
              </a:ext>
            </a:extLst>
          </p:cNvPr>
          <p:cNvSpPr>
            <a:spLocks noGrp="1"/>
          </p:cNvSpPr>
          <p:nvPr>
            <p:ph type="title"/>
          </p:nvPr>
        </p:nvSpPr>
        <p:spPr/>
        <p:txBody>
          <a:bodyPr/>
          <a:lstStyle/>
          <a:p>
            <a:r>
              <a:rPr lang="en-US" dirty="0"/>
              <a:t>Will Davis </a:t>
            </a:r>
          </a:p>
        </p:txBody>
      </p:sp>
      <p:sp>
        <p:nvSpPr>
          <p:cNvPr id="3" name="Content Placeholder 2">
            <a:extLst>
              <a:ext uri="{FF2B5EF4-FFF2-40B4-BE49-F238E27FC236}">
                <a16:creationId xmlns:a16="http://schemas.microsoft.com/office/drawing/2014/main" id="{491A57CE-5A31-4E06-8B4D-B0AC2AE317CF}"/>
              </a:ext>
            </a:extLst>
          </p:cNvPr>
          <p:cNvSpPr>
            <a:spLocks noGrp="1"/>
          </p:cNvSpPr>
          <p:nvPr>
            <p:ph idx="1"/>
          </p:nvPr>
        </p:nvSpPr>
        <p:spPr>
          <a:xfrm>
            <a:off x="4794421" y="1198061"/>
            <a:ext cx="6924946" cy="5057795"/>
          </a:xfrm>
        </p:spPr>
        <p:txBody>
          <a:bodyPr/>
          <a:lstStyle/>
          <a:p>
            <a:pPr marL="0" indent="0">
              <a:buNone/>
            </a:pPr>
            <a:r>
              <a:rPr lang="en-US" sz="1800" b="0" dirty="0"/>
              <a:t>Will Davis serves as the Diversity, Equity, and Inclusion Program Manager and Equal Employment Opportunity Specialist with the Office of Equal Opportunity and Diversity at NASA. He is active in several national non-profit corporations focused on increasing the quality and quantity of underserved individuals, especially those from the Hispanic and LGBTQ communities, in STEM.</a:t>
            </a:r>
          </a:p>
          <a:p>
            <a:pPr marL="0" indent="0">
              <a:buNone/>
            </a:pPr>
            <a:r>
              <a:rPr lang="en-US" sz="1800" b="0" dirty="0"/>
              <a:t>Mr. Davis served for 12 years as an engineer with the Safety and Mission Assurance Directorate where he was a subject matter expert in the areas of materials and processes engineering, quality engineering, supplier quality, mechanical parts, and anti-counterfeiting. In this role he supported the Space Shuttle Program, Orion Program, International Space Station Program, and Commercial Crew Program. </a:t>
            </a:r>
          </a:p>
          <a:p>
            <a:pPr marL="0" indent="0">
              <a:buNone/>
            </a:pPr>
            <a:r>
              <a:rPr lang="en-US" sz="1800" b="0" dirty="0"/>
              <a:t>Mr. Davis is a 2009 graduate of NASA’s FIRST Program and holds a NASA Green Belt Certification in Lean Six Sigma. He earned his BS and MS in Metallurgical and Materials Engineering from The University of Texas at El Paso.</a:t>
            </a:r>
          </a:p>
        </p:txBody>
      </p:sp>
    </p:spTree>
    <p:extLst>
      <p:ext uri="{BB962C8B-B14F-4D97-AF65-F5344CB8AC3E}">
        <p14:creationId xmlns:p14="http://schemas.microsoft.com/office/powerpoint/2010/main" val="3332226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93E5-BB9F-4355-9D37-E3FF148E2701}"/>
              </a:ext>
            </a:extLst>
          </p:cNvPr>
          <p:cNvSpPr>
            <a:spLocks noGrp="1"/>
          </p:cNvSpPr>
          <p:nvPr>
            <p:ph type="title"/>
          </p:nvPr>
        </p:nvSpPr>
        <p:spPr/>
        <p:txBody>
          <a:bodyPr/>
          <a:lstStyle/>
          <a:p>
            <a:r>
              <a:rPr lang="en-US" dirty="0"/>
              <a:t>Dan Tagle </a:t>
            </a:r>
          </a:p>
        </p:txBody>
      </p:sp>
      <p:sp>
        <p:nvSpPr>
          <p:cNvPr id="3" name="Content Placeholder 2">
            <a:extLst>
              <a:ext uri="{FF2B5EF4-FFF2-40B4-BE49-F238E27FC236}">
                <a16:creationId xmlns:a16="http://schemas.microsoft.com/office/drawing/2014/main" id="{E1871463-AB6C-4236-B2B9-31FD9F3FB3B5}"/>
              </a:ext>
            </a:extLst>
          </p:cNvPr>
          <p:cNvSpPr>
            <a:spLocks noGrp="1"/>
          </p:cNvSpPr>
          <p:nvPr>
            <p:ph idx="1"/>
          </p:nvPr>
        </p:nvSpPr>
        <p:spPr>
          <a:xfrm>
            <a:off x="4794421" y="1198061"/>
            <a:ext cx="6924946" cy="4226798"/>
          </a:xfrm>
        </p:spPr>
        <p:txBody>
          <a:bodyPr/>
          <a:lstStyle/>
          <a:p>
            <a:pPr marL="0" indent="0">
              <a:buNone/>
            </a:pPr>
            <a:r>
              <a:rPr lang="en-US" sz="1800" b="0" dirty="0"/>
              <a:t>Dr. Dan Tagle is the director of NCATS' Office of Special Initiatives. </a:t>
            </a:r>
          </a:p>
          <a:p>
            <a:pPr marL="0" indent="0">
              <a:buNone/>
            </a:pPr>
            <a:r>
              <a:rPr lang="en-US" sz="1800" b="0" dirty="0"/>
              <a:t>Prior to joining NCATS, Tagle was a program director for neurogenetics at the National Institute of Neurological Disorders and Stroke (NINDS), where he was involved in developing programs concerning genomics-based approaches for basic and translational research in inherited brain disorders. Before joining NINDS, Dr. Tagle was an investigator and section head of molecular neurogenetics at the National Human Genome Research Institute. </a:t>
            </a:r>
          </a:p>
          <a:p>
            <a:pPr marL="0" indent="0">
              <a:buNone/>
            </a:pPr>
            <a:r>
              <a:rPr lang="en-US" sz="1800" b="0" dirty="0"/>
              <a:t>Dr. Tagle obtained his PhD in Molecular Biology and Genetics from Wayne State University School of Medicine in 1990. He was an NIH National Research Service Award postdoctoral fellow in Human Genetics in the Laboratory of Francis S. Collins, MD, PhD, at the University of Michigan. </a:t>
            </a:r>
          </a:p>
        </p:txBody>
      </p:sp>
      <p:pic>
        <p:nvPicPr>
          <p:cNvPr id="5" name="Picture 4">
            <a:extLst>
              <a:ext uri="{FF2B5EF4-FFF2-40B4-BE49-F238E27FC236}">
                <a16:creationId xmlns:a16="http://schemas.microsoft.com/office/drawing/2014/main" id="{471DFE0F-220B-4504-B3B0-658CB76433C7}"/>
              </a:ext>
            </a:extLst>
          </p:cNvPr>
          <p:cNvPicPr>
            <a:picLocks noChangeAspect="1"/>
          </p:cNvPicPr>
          <p:nvPr/>
        </p:nvPicPr>
        <p:blipFill rotWithShape="1">
          <a:blip r:embed="rId2"/>
          <a:srcRect t="1485" b="4949"/>
          <a:stretch/>
        </p:blipFill>
        <p:spPr>
          <a:xfrm>
            <a:off x="586175" y="1557095"/>
            <a:ext cx="3601102" cy="3743808"/>
          </a:xfrm>
          <a:prstGeom prst="rect">
            <a:avLst/>
          </a:prstGeom>
          <a:ln>
            <a:noFill/>
          </a:ln>
          <a:effectLst>
            <a:outerShdw blurRad="292100" dist="139700" dir="2700000" algn="tl" rotWithShape="0">
              <a:srgbClr val="333333">
                <a:alpha val="27006"/>
              </a:srgbClr>
            </a:outerShdw>
          </a:effectLst>
        </p:spPr>
      </p:pic>
    </p:spTree>
    <p:extLst>
      <p:ext uri="{BB962C8B-B14F-4D97-AF65-F5344CB8AC3E}">
        <p14:creationId xmlns:p14="http://schemas.microsoft.com/office/powerpoint/2010/main" val="423827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2C120-BA39-4D1B-A8F6-DACE984A9597}"/>
              </a:ext>
            </a:extLst>
          </p:cNvPr>
          <p:cNvPicPr>
            <a:picLocks noChangeAspect="1"/>
          </p:cNvPicPr>
          <p:nvPr/>
        </p:nvPicPr>
        <p:blipFill rotWithShape="1">
          <a:blip r:embed="rId2"/>
          <a:srcRect l="4074"/>
          <a:stretch/>
        </p:blipFill>
        <p:spPr>
          <a:xfrm>
            <a:off x="586175" y="1557095"/>
            <a:ext cx="3591274" cy="3743808"/>
          </a:xfrm>
          <a:prstGeom prst="rect">
            <a:avLst/>
          </a:prstGeom>
          <a:ln>
            <a:noFill/>
          </a:ln>
          <a:effectLst>
            <a:outerShdw blurRad="292100" dist="139700" dir="2700000" algn="tl" rotWithShape="0">
              <a:srgbClr val="333333">
                <a:alpha val="27006"/>
              </a:srgbClr>
            </a:outerShdw>
          </a:effectLst>
        </p:spPr>
      </p:pic>
      <p:sp>
        <p:nvSpPr>
          <p:cNvPr id="2" name="Title 1">
            <a:extLst>
              <a:ext uri="{FF2B5EF4-FFF2-40B4-BE49-F238E27FC236}">
                <a16:creationId xmlns:a16="http://schemas.microsoft.com/office/drawing/2014/main" id="{A1FDFA3F-888D-404C-884A-0EC0C1D90C78}"/>
              </a:ext>
            </a:extLst>
          </p:cNvPr>
          <p:cNvSpPr>
            <a:spLocks noGrp="1"/>
          </p:cNvSpPr>
          <p:nvPr>
            <p:ph type="title"/>
          </p:nvPr>
        </p:nvSpPr>
        <p:spPr/>
        <p:txBody>
          <a:bodyPr/>
          <a:lstStyle/>
          <a:p>
            <a:r>
              <a:rPr lang="en-US" dirty="0"/>
              <a:t>Ken Davidian</a:t>
            </a:r>
          </a:p>
        </p:txBody>
      </p:sp>
      <p:sp>
        <p:nvSpPr>
          <p:cNvPr id="3" name="Content Placeholder 2">
            <a:extLst>
              <a:ext uri="{FF2B5EF4-FFF2-40B4-BE49-F238E27FC236}">
                <a16:creationId xmlns:a16="http://schemas.microsoft.com/office/drawing/2014/main" id="{83E48975-7608-405B-8812-CAB420FA4FCA}"/>
              </a:ext>
            </a:extLst>
          </p:cNvPr>
          <p:cNvSpPr>
            <a:spLocks noGrp="1"/>
          </p:cNvSpPr>
          <p:nvPr>
            <p:ph idx="1"/>
          </p:nvPr>
        </p:nvSpPr>
        <p:spPr>
          <a:xfrm>
            <a:off x="4794421" y="1198061"/>
            <a:ext cx="6924946" cy="4780796"/>
          </a:xfrm>
        </p:spPr>
        <p:txBody>
          <a:bodyPr/>
          <a:lstStyle/>
          <a:p>
            <a:pPr marL="0" indent="0">
              <a:buNone/>
            </a:pPr>
            <a:r>
              <a:rPr lang="en-US" sz="1800" b="0" dirty="0"/>
              <a:t>Dr. Ken Davidian is the owner of Impossible Research LLC, a process research and research consulting organization.</a:t>
            </a:r>
          </a:p>
          <a:p>
            <a:pPr marL="0" indent="0">
              <a:buNone/>
            </a:pPr>
            <a:r>
              <a:rPr lang="en-US" sz="1800" b="0" dirty="0"/>
              <a:t>Dr. Davidian previously spent 14 years working for the FAA’s Office of Commercial Space Transportation, 20 years at NASA (Lewis/Glenn Headquarters) and 5 years in private industry/academia. Davidian is also the Editor-in-Chief of the New Space journal and serves as an Adjunct Professor for Virginia Tech's Pamplin College of Business. Davidian is a member of the AIAA (Associate Fellow), International Academy of Astronautics, and internationally active as an officer or advisor on multiple committees and groups.</a:t>
            </a:r>
          </a:p>
          <a:p>
            <a:pPr marL="0" indent="0">
              <a:buNone/>
            </a:pPr>
            <a:r>
              <a:rPr lang="en-US" sz="1800" b="0" dirty="0"/>
              <a:t>Dr. Davidian received a BS degree in Aeronautical and Astronautical Engineering from The Ohio State University and a MS degree in Mechanical Engineering from Case Western Reserve University. In 2018, Davidian received a doctorate in Business Administration from the University of Cape Town.</a:t>
            </a:r>
          </a:p>
        </p:txBody>
      </p:sp>
    </p:spTree>
    <p:extLst>
      <p:ext uri="{BB962C8B-B14F-4D97-AF65-F5344CB8AC3E}">
        <p14:creationId xmlns:p14="http://schemas.microsoft.com/office/powerpoint/2010/main" val="320694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5A31-760E-4E2F-973A-598D23757E52}"/>
              </a:ext>
            </a:extLst>
          </p:cNvPr>
          <p:cNvSpPr>
            <a:spLocks noGrp="1"/>
          </p:cNvSpPr>
          <p:nvPr>
            <p:ph type="title"/>
          </p:nvPr>
        </p:nvSpPr>
        <p:spPr/>
        <p:txBody>
          <a:bodyPr/>
          <a:lstStyle/>
          <a:p>
            <a:r>
              <a:rPr lang="en-US" dirty="0"/>
              <a:t>Maren Mossman</a:t>
            </a:r>
          </a:p>
        </p:txBody>
      </p:sp>
      <p:sp>
        <p:nvSpPr>
          <p:cNvPr id="3" name="Content Placeholder 2">
            <a:extLst>
              <a:ext uri="{FF2B5EF4-FFF2-40B4-BE49-F238E27FC236}">
                <a16:creationId xmlns:a16="http://schemas.microsoft.com/office/drawing/2014/main" id="{EB86D4EF-7A52-4E24-8D93-8B12BF6D1E0B}"/>
              </a:ext>
            </a:extLst>
          </p:cNvPr>
          <p:cNvSpPr>
            <a:spLocks noGrp="1"/>
          </p:cNvSpPr>
          <p:nvPr>
            <p:ph idx="1"/>
          </p:nvPr>
        </p:nvSpPr>
        <p:spPr>
          <a:xfrm>
            <a:off x="4794421" y="1198061"/>
            <a:ext cx="6924946" cy="4503797"/>
          </a:xfrm>
        </p:spPr>
        <p:txBody>
          <a:bodyPr/>
          <a:lstStyle/>
          <a:p>
            <a:pPr marL="0" indent="0">
              <a:buNone/>
            </a:pPr>
            <a:r>
              <a:rPr lang="en-US" sz="1800" b="0" dirty="0"/>
              <a:t>Dr. Maren Mossman is the Head of the Quantum Hydrodynamics Lab and an Assistant Professor of Physics at University of San Diego in the Department of Physics and Biophysics. She also serves as an Adjunct Assistant Professor at Washington State University, where she collaborates with the Engels group performing experiments and simulations with NASA’s Cold Atom Laboratory (CAL). </a:t>
            </a:r>
          </a:p>
          <a:p>
            <a:pPr marL="0" indent="0">
              <a:buNone/>
            </a:pPr>
            <a:r>
              <a:rPr lang="en-US" sz="1800" b="0" dirty="0"/>
              <a:t>Dr. Mossman studies the behavior of neutral Bose gas mixtures when cooled to temperatures near absolute zero. Her research involves the creation, manipulation, and investigation of dilute ultracold quantum gases, with interests in driven out-of-equilibrium quantum hydrodynamics, quantum simulation, quantum liquids, and few-body physics. </a:t>
            </a:r>
          </a:p>
          <a:p>
            <a:pPr marL="0" indent="0">
              <a:buNone/>
            </a:pPr>
            <a:r>
              <a:rPr lang="en-US" sz="1800" b="0" dirty="0"/>
              <a:t>Dr. Mossman received her PhD in Physics from Washington State University in 2019. </a:t>
            </a:r>
          </a:p>
        </p:txBody>
      </p:sp>
      <p:pic>
        <p:nvPicPr>
          <p:cNvPr id="2050" name="Picture 2" descr="starshade">
            <a:extLst>
              <a:ext uri="{FF2B5EF4-FFF2-40B4-BE49-F238E27FC236}">
                <a16:creationId xmlns:a16="http://schemas.microsoft.com/office/drawing/2014/main" id="{02FF268A-E65D-44F3-A1AF-489B4607B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74"/>
          <a:stretch/>
        </p:blipFill>
        <p:spPr bwMode="auto">
          <a:xfrm>
            <a:off x="586176" y="1557096"/>
            <a:ext cx="3591272" cy="3743808"/>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4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98B7-DE7B-4F2F-AD42-A345A4EC975F}"/>
              </a:ext>
            </a:extLst>
          </p:cNvPr>
          <p:cNvSpPr>
            <a:spLocks noGrp="1"/>
          </p:cNvSpPr>
          <p:nvPr>
            <p:ph type="title"/>
          </p:nvPr>
        </p:nvSpPr>
        <p:spPr/>
        <p:txBody>
          <a:bodyPr/>
          <a:lstStyle/>
          <a:p>
            <a:r>
              <a:rPr lang="en-US" dirty="0"/>
              <a:t>Petia Vlahovska</a:t>
            </a:r>
          </a:p>
        </p:txBody>
      </p:sp>
      <p:sp>
        <p:nvSpPr>
          <p:cNvPr id="3" name="Content Placeholder 2">
            <a:extLst>
              <a:ext uri="{FF2B5EF4-FFF2-40B4-BE49-F238E27FC236}">
                <a16:creationId xmlns:a16="http://schemas.microsoft.com/office/drawing/2014/main" id="{ECBB8E63-015E-4CBA-984C-40E84960CBCF}"/>
              </a:ext>
            </a:extLst>
          </p:cNvPr>
          <p:cNvSpPr>
            <a:spLocks noGrp="1"/>
          </p:cNvSpPr>
          <p:nvPr>
            <p:ph idx="1"/>
          </p:nvPr>
        </p:nvSpPr>
        <p:spPr>
          <a:xfrm>
            <a:off x="4794421" y="1198061"/>
            <a:ext cx="6924945" cy="3219343"/>
          </a:xfrm>
        </p:spPr>
        <p:txBody>
          <a:bodyPr vert="horz" wrap="square" lIns="91440" tIns="45720" rIns="91440" bIns="45720" rtlCol="0" anchor="t">
            <a:spAutoFit/>
          </a:bodyPr>
          <a:lstStyle/>
          <a:p>
            <a:pPr marL="0" indent="0">
              <a:buNone/>
            </a:pPr>
            <a:r>
              <a:rPr lang="en-US" sz="1800" b="0" dirty="0">
                <a:latin typeface="Arial"/>
                <a:cs typeface="Arial"/>
              </a:rPr>
              <a:t>Dr. Vlahovska is a Professor of Engineering Sciences and Applied Mathematics at Northwestern University. </a:t>
            </a:r>
            <a:endParaRPr lang="en-US" sz="1800" b="0" dirty="0"/>
          </a:p>
          <a:p>
            <a:pPr marL="0" indent="0">
              <a:buNone/>
            </a:pPr>
            <a:r>
              <a:rPr lang="en-US" sz="1800" b="0" dirty="0"/>
              <a:t>Dr. </a:t>
            </a:r>
            <a:r>
              <a:rPr lang="en-US" sz="1800" b="0" dirty="0" err="1"/>
              <a:t>Vlahovska’s</a:t>
            </a:r>
            <a:r>
              <a:rPr lang="en-US" sz="1800" b="0" dirty="0"/>
              <a:t> research interests are in experimental and theoretical modeling of physical and biological systems. Her research spans fluid dynamics, soft matter, and membrane biophysics. </a:t>
            </a:r>
          </a:p>
          <a:p>
            <a:pPr marL="0" indent="0">
              <a:buNone/>
            </a:pPr>
            <a:r>
              <a:rPr lang="en-US" sz="1800" b="0" dirty="0"/>
              <a:t>Dr. Vlahovska earned her undergraduate degree and MS in Chemistry from Sofia University in Bulgaria, and her PhD in Chemical Engineering from Yale University. </a:t>
            </a:r>
          </a:p>
          <a:p>
            <a:pPr marL="0" indent="0">
              <a:buNone/>
            </a:pPr>
            <a:r>
              <a:rPr lang="en-US" sz="1800" b="0" dirty="0"/>
              <a:t>Dr. Vlahovska is a Fellow of the American Physical Society and a 2024 Guggenheim Fellow. </a:t>
            </a:r>
          </a:p>
        </p:txBody>
      </p:sp>
      <p:pic>
        <p:nvPicPr>
          <p:cNvPr id="6" name="Picture 5" descr="A person smiling for the camera&#10;&#10;Description automatically generated with medium confidence">
            <a:extLst>
              <a:ext uri="{FF2B5EF4-FFF2-40B4-BE49-F238E27FC236}">
                <a16:creationId xmlns:a16="http://schemas.microsoft.com/office/drawing/2014/main" id="{ACD1E8CC-C7AA-5B98-DF54-E298C624E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75" y="1524993"/>
            <a:ext cx="3591272" cy="3591272"/>
          </a:xfrm>
          <a:prstGeom prst="rect">
            <a:avLst/>
          </a:prstGeom>
        </p:spPr>
      </p:pic>
    </p:spTree>
    <p:extLst>
      <p:ext uri="{BB962C8B-B14F-4D97-AF65-F5344CB8AC3E}">
        <p14:creationId xmlns:p14="http://schemas.microsoft.com/office/powerpoint/2010/main" val="267802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5E73-8827-466E-9899-5245EEC07F7A}"/>
              </a:ext>
            </a:extLst>
          </p:cNvPr>
          <p:cNvSpPr>
            <a:spLocks noGrp="1"/>
          </p:cNvSpPr>
          <p:nvPr>
            <p:ph type="title"/>
          </p:nvPr>
        </p:nvSpPr>
        <p:spPr>
          <a:xfrm>
            <a:off x="586175" y="318063"/>
            <a:ext cx="11133192" cy="1200329"/>
          </a:xfrm>
        </p:spPr>
        <p:txBody>
          <a:bodyPr/>
          <a:lstStyle/>
          <a:p>
            <a:r>
              <a:rPr lang="en-US" dirty="0"/>
              <a:t>Biological and Physical Sciences Advisory Committee (BPAC) Personnel*</a:t>
            </a:r>
          </a:p>
        </p:txBody>
      </p:sp>
      <p:grpSp>
        <p:nvGrpSpPr>
          <p:cNvPr id="3" name="Group 2">
            <a:extLst>
              <a:ext uri="{FF2B5EF4-FFF2-40B4-BE49-F238E27FC236}">
                <a16:creationId xmlns:a16="http://schemas.microsoft.com/office/drawing/2014/main" id="{CAFBAE97-4E11-4AB7-986B-2984F207C55D}"/>
              </a:ext>
            </a:extLst>
          </p:cNvPr>
          <p:cNvGrpSpPr/>
          <p:nvPr/>
        </p:nvGrpSpPr>
        <p:grpSpPr>
          <a:xfrm>
            <a:off x="586175" y="1526483"/>
            <a:ext cx="11133192" cy="4619544"/>
            <a:chOff x="586175" y="1020968"/>
            <a:chExt cx="11043068" cy="4619544"/>
          </a:xfrm>
        </p:grpSpPr>
        <p:sp>
          <p:nvSpPr>
            <p:cNvPr id="17" name="Rectangle 16">
              <a:extLst>
                <a:ext uri="{FF2B5EF4-FFF2-40B4-BE49-F238E27FC236}">
                  <a16:creationId xmlns:a16="http://schemas.microsoft.com/office/drawing/2014/main" id="{2F08B6FA-1E7E-4526-BECF-26638D221BF0}"/>
                </a:ext>
              </a:extLst>
            </p:cNvPr>
            <p:cNvSpPr/>
            <p:nvPr/>
          </p:nvSpPr>
          <p:spPr>
            <a:xfrm>
              <a:off x="586175" y="1341245"/>
              <a:ext cx="11043068" cy="1764589"/>
            </a:xfrm>
            <a:prstGeom prst="rect">
              <a:avLst/>
            </a:prstGeom>
            <a:solidFill>
              <a:schemeClr val="bg1"/>
            </a:solidFill>
            <a:ln w="127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685800" lvl="1" indent="-228600">
                <a:lnSpc>
                  <a:spcPct val="90000"/>
                </a:lnSpc>
                <a:spcBef>
                  <a:spcPts val="5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Lisa Carnell </a:t>
              </a:r>
            </a:p>
            <a:p>
              <a:pPr marL="1143000" lvl="2" indent="-228600">
                <a:lnSpc>
                  <a:spcPct val="90000"/>
                </a:lnSpc>
                <a:spcBef>
                  <a:spcPts val="5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Biological and Physical Sciences Division Director</a:t>
              </a:r>
            </a:p>
            <a:p>
              <a:pPr marL="685800" lvl="1" indent="-228600">
                <a:lnSpc>
                  <a:spcPct val="90000"/>
                </a:lnSpc>
                <a:spcBef>
                  <a:spcPts val="5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Mike Robinson</a:t>
              </a:r>
            </a:p>
            <a:p>
              <a:pPr marL="1143000" lvl="2" indent="-228600">
                <a:lnSpc>
                  <a:spcPct val="90000"/>
                </a:lnSpc>
                <a:spcBef>
                  <a:spcPts val="5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BPAC Executive Secretary</a:t>
              </a:r>
            </a:p>
            <a:p>
              <a:pPr marL="685800" lvl="1" indent="-228600">
                <a:lnSpc>
                  <a:spcPct val="90000"/>
                </a:lnSpc>
                <a:spcBef>
                  <a:spcPts val="5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Jamie Foster </a:t>
              </a:r>
            </a:p>
            <a:p>
              <a:pPr marL="1143000" lvl="2" indent="-228600">
                <a:lnSpc>
                  <a:spcPct val="90000"/>
                </a:lnSpc>
                <a:spcBef>
                  <a:spcPts val="500"/>
                </a:spcBef>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BPAC Chair</a:t>
              </a:r>
            </a:p>
          </p:txBody>
        </p:sp>
        <p:sp>
          <p:nvSpPr>
            <p:cNvPr id="18" name="Rectangle 17">
              <a:extLst>
                <a:ext uri="{FF2B5EF4-FFF2-40B4-BE49-F238E27FC236}">
                  <a16:creationId xmlns:a16="http://schemas.microsoft.com/office/drawing/2014/main" id="{50F37C0F-E9B3-41CA-86BF-1767DE347AE9}"/>
                </a:ext>
              </a:extLst>
            </p:cNvPr>
            <p:cNvSpPr/>
            <p:nvPr/>
          </p:nvSpPr>
          <p:spPr>
            <a:xfrm>
              <a:off x="586175" y="3387579"/>
              <a:ext cx="11043068" cy="2252933"/>
            </a:xfrm>
            <a:prstGeom prst="rect">
              <a:avLst/>
            </a:prstGeom>
            <a:solidFill>
              <a:schemeClr val="bg1"/>
            </a:solidFill>
            <a:ln w="12700">
              <a:solidFill>
                <a:srgbClr val="B8C2E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 Dumbacher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Ali Rangwala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 Weislogel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Simon Gilroy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Aleksandra Radlinska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Nathan Lundblad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Mary Guenther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Kate Rubins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Will Davis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 Tagle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Ken Davidian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Maren Mossman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Petia Vlahovska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7BD32A1B-B75F-4140-86C6-A7CA89984F47}"/>
                </a:ext>
              </a:extLst>
            </p:cNvPr>
            <p:cNvSpPr/>
            <p:nvPr/>
          </p:nvSpPr>
          <p:spPr>
            <a:xfrm>
              <a:off x="863578" y="1020968"/>
              <a:ext cx="7755553" cy="433617"/>
            </a:xfrm>
            <a:prstGeom prst="roundRect">
              <a:avLst/>
            </a:prstGeom>
            <a:solidFill>
              <a:srgbClr val="2F528F"/>
            </a:solidFill>
            <a:ln w="1905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panose="020B0604020202020204" pitchFamily="34" charset="0"/>
                  <a:cs typeface="Arial" panose="020B0604020202020204" pitchFamily="34" charset="0"/>
                </a:rPr>
                <a:t>BPAC Leadership </a:t>
              </a:r>
            </a:p>
          </p:txBody>
        </p:sp>
        <p:sp>
          <p:nvSpPr>
            <p:cNvPr id="20" name="Rectangle: Rounded Corners 19">
              <a:extLst>
                <a:ext uri="{FF2B5EF4-FFF2-40B4-BE49-F238E27FC236}">
                  <a16:creationId xmlns:a16="http://schemas.microsoft.com/office/drawing/2014/main" id="{D2BB35C5-CAF0-4B28-9250-59ED211E9C26}"/>
                </a:ext>
              </a:extLst>
            </p:cNvPr>
            <p:cNvSpPr/>
            <p:nvPr/>
          </p:nvSpPr>
          <p:spPr>
            <a:xfrm>
              <a:off x="863578" y="3209302"/>
              <a:ext cx="7755553" cy="433617"/>
            </a:xfrm>
            <a:prstGeom prst="roundRect">
              <a:avLst/>
            </a:prstGeom>
            <a:solidFill>
              <a:srgbClr val="B8C2E1"/>
            </a:solidFill>
            <a:ln w="19050">
              <a:solidFill>
                <a:srgbClr val="B8C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panose="020B0604020202020204" pitchFamily="34" charset="0"/>
                  <a:cs typeface="Arial" panose="020B0604020202020204" pitchFamily="34" charset="0"/>
                </a:rPr>
                <a:t>BPAC Members (Membership is subject to change) </a:t>
              </a:r>
            </a:p>
          </p:txBody>
        </p:sp>
      </p:grpSp>
      <p:sp>
        <p:nvSpPr>
          <p:cNvPr id="5" name="TextBox 4">
            <a:extLst>
              <a:ext uri="{FF2B5EF4-FFF2-40B4-BE49-F238E27FC236}">
                <a16:creationId xmlns:a16="http://schemas.microsoft.com/office/drawing/2014/main" id="{169F204D-56A8-48B4-8D5C-E29E373D46F7}"/>
              </a:ext>
            </a:extLst>
          </p:cNvPr>
          <p:cNvSpPr txBox="1"/>
          <p:nvPr/>
        </p:nvSpPr>
        <p:spPr>
          <a:xfrm>
            <a:off x="586175" y="6176178"/>
            <a:ext cx="1113319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*As of 4/18/2024</a:t>
            </a:r>
          </a:p>
        </p:txBody>
      </p:sp>
    </p:spTree>
    <p:extLst>
      <p:ext uri="{BB962C8B-B14F-4D97-AF65-F5344CB8AC3E}">
        <p14:creationId xmlns:p14="http://schemas.microsoft.com/office/powerpoint/2010/main" val="219964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245E-569F-4621-9668-3A94ECD5FAF0}"/>
              </a:ext>
            </a:extLst>
          </p:cNvPr>
          <p:cNvSpPr>
            <a:spLocks noGrp="1"/>
          </p:cNvSpPr>
          <p:nvPr>
            <p:ph type="title"/>
          </p:nvPr>
        </p:nvSpPr>
        <p:spPr>
          <a:xfrm>
            <a:off x="740781" y="3108024"/>
            <a:ext cx="4409443" cy="1200329"/>
          </a:xfrm>
        </p:spPr>
        <p:txBody>
          <a:bodyPr/>
          <a:lstStyle/>
          <a:p>
            <a:r>
              <a:rPr lang="en-US" dirty="0"/>
              <a:t>BPAC Member Biographies</a:t>
            </a:r>
          </a:p>
        </p:txBody>
      </p:sp>
    </p:spTree>
    <p:extLst>
      <p:ext uri="{BB962C8B-B14F-4D97-AF65-F5344CB8AC3E}">
        <p14:creationId xmlns:p14="http://schemas.microsoft.com/office/powerpoint/2010/main" val="2617457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C556B-A3CD-454F-95DA-171D636E7A55}"/>
              </a:ext>
            </a:extLst>
          </p:cNvPr>
          <p:cNvPicPr>
            <a:picLocks noChangeAspect="1"/>
          </p:cNvPicPr>
          <p:nvPr/>
        </p:nvPicPr>
        <p:blipFill rotWithShape="1">
          <a:blip r:embed="rId2"/>
          <a:srcRect l="1495" r="965"/>
          <a:stretch/>
        </p:blipFill>
        <p:spPr>
          <a:xfrm>
            <a:off x="586174" y="1570214"/>
            <a:ext cx="3591273" cy="3717569"/>
          </a:xfrm>
          <a:prstGeom prst="rect">
            <a:avLst/>
          </a:prstGeom>
          <a:ln>
            <a:noFill/>
          </a:ln>
          <a:effectLst>
            <a:outerShdw blurRad="292100" dist="139700" dir="2700000" algn="tl" rotWithShape="0">
              <a:srgbClr val="333333">
                <a:alpha val="27006"/>
              </a:srgbClr>
            </a:outerShdw>
          </a:effectLst>
        </p:spPr>
      </p:pic>
      <p:sp>
        <p:nvSpPr>
          <p:cNvPr id="2" name="Title 1">
            <a:extLst>
              <a:ext uri="{FF2B5EF4-FFF2-40B4-BE49-F238E27FC236}">
                <a16:creationId xmlns:a16="http://schemas.microsoft.com/office/drawing/2014/main" id="{376398B7-DE7B-4F2F-AD42-A345A4EC975F}"/>
              </a:ext>
            </a:extLst>
          </p:cNvPr>
          <p:cNvSpPr>
            <a:spLocks noGrp="1"/>
          </p:cNvSpPr>
          <p:nvPr>
            <p:ph type="title"/>
          </p:nvPr>
        </p:nvSpPr>
        <p:spPr/>
        <p:txBody>
          <a:bodyPr/>
          <a:lstStyle/>
          <a:p>
            <a:r>
              <a:rPr lang="en-US" dirty="0"/>
              <a:t>Jamie Foster | </a:t>
            </a:r>
            <a:r>
              <a:rPr lang="en-US" sz="3600" dirty="0"/>
              <a:t>Chair </a:t>
            </a:r>
            <a:endParaRPr lang="en-US" dirty="0"/>
          </a:p>
        </p:txBody>
      </p:sp>
      <p:sp>
        <p:nvSpPr>
          <p:cNvPr id="3" name="Content Placeholder 2">
            <a:extLst>
              <a:ext uri="{FF2B5EF4-FFF2-40B4-BE49-F238E27FC236}">
                <a16:creationId xmlns:a16="http://schemas.microsoft.com/office/drawing/2014/main" id="{ECBB8E63-015E-4CBA-984C-40E84960CBCF}"/>
              </a:ext>
            </a:extLst>
          </p:cNvPr>
          <p:cNvSpPr>
            <a:spLocks noGrp="1"/>
          </p:cNvSpPr>
          <p:nvPr>
            <p:ph idx="1"/>
          </p:nvPr>
        </p:nvSpPr>
        <p:spPr>
          <a:xfrm>
            <a:off x="4794421" y="1198061"/>
            <a:ext cx="6924945" cy="4042132"/>
          </a:xfrm>
        </p:spPr>
        <p:txBody>
          <a:bodyPr vert="horz" wrap="square" lIns="91440" tIns="45720" rIns="91440" bIns="45720" rtlCol="0" anchor="t">
            <a:spAutoFit/>
          </a:bodyPr>
          <a:lstStyle/>
          <a:p>
            <a:pPr marL="0" indent="0">
              <a:buNone/>
            </a:pPr>
            <a:r>
              <a:rPr lang="en-US" sz="1800" b="0">
                <a:latin typeface="Arial"/>
                <a:cs typeface="Arial"/>
              </a:rPr>
              <a:t>Dr. Foster is a Professor at the University of Florida's Department of Microbiology and Cell Sciences, Space Life Science Lab. She is the former President and 2022 Conference Chair of The American Society for Gravitational and Space Research (ASGSR). </a:t>
            </a:r>
            <a:endParaRPr lang="en-US" sz="1800" b="0" dirty="0"/>
          </a:p>
          <a:p>
            <a:pPr marL="0" indent="0">
              <a:buNone/>
            </a:pPr>
            <a:r>
              <a:rPr lang="en-US" sz="1800" b="0" dirty="0"/>
              <a:t>Dr. Foster’s research is “dedicated to examining the interactions between microbial communities and their surrounding environments to improve our understanding of the molecular mechanisms that microbes use to adapt and respond to changes in the environment.” Her academic interests include astrobiology, microbialites, microgravity, and symbiosis. </a:t>
            </a:r>
          </a:p>
          <a:p>
            <a:pPr marL="0" indent="0">
              <a:buNone/>
            </a:pPr>
            <a:r>
              <a:rPr lang="en-US" sz="1800" b="0">
                <a:latin typeface="Arial"/>
                <a:cs typeface="Arial"/>
              </a:rPr>
              <a:t>Dr. Foster earned her BS from the University of Massachusetts, MS from the University of Southern California, and PhD from the University of Hawaii. </a:t>
            </a:r>
            <a:endParaRPr lang="en-US" sz="1800" b="0" dirty="0"/>
          </a:p>
        </p:txBody>
      </p:sp>
    </p:spTree>
    <p:extLst>
      <p:ext uri="{BB962C8B-B14F-4D97-AF65-F5344CB8AC3E}">
        <p14:creationId xmlns:p14="http://schemas.microsoft.com/office/powerpoint/2010/main" val="264487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51C8-DC1B-485D-826D-051D22B2784F}"/>
              </a:ext>
            </a:extLst>
          </p:cNvPr>
          <p:cNvSpPr>
            <a:spLocks noGrp="1"/>
          </p:cNvSpPr>
          <p:nvPr>
            <p:ph type="title"/>
          </p:nvPr>
        </p:nvSpPr>
        <p:spPr/>
        <p:txBody>
          <a:bodyPr/>
          <a:lstStyle/>
          <a:p>
            <a:r>
              <a:rPr lang="en-US" dirty="0"/>
              <a:t>Dan Dumbacher </a:t>
            </a:r>
          </a:p>
        </p:txBody>
      </p:sp>
      <p:sp>
        <p:nvSpPr>
          <p:cNvPr id="3" name="Content Placeholder 2">
            <a:extLst>
              <a:ext uri="{FF2B5EF4-FFF2-40B4-BE49-F238E27FC236}">
                <a16:creationId xmlns:a16="http://schemas.microsoft.com/office/drawing/2014/main" id="{6E3CED04-1B03-4A81-8991-6FD568AA98AB}"/>
              </a:ext>
            </a:extLst>
          </p:cNvPr>
          <p:cNvSpPr>
            <a:spLocks noGrp="1"/>
          </p:cNvSpPr>
          <p:nvPr>
            <p:ph idx="1"/>
          </p:nvPr>
        </p:nvSpPr>
        <p:spPr>
          <a:xfrm>
            <a:off x="4621426" y="1198061"/>
            <a:ext cx="7097940" cy="3949799"/>
          </a:xfrm>
        </p:spPr>
        <p:txBody>
          <a:bodyPr/>
          <a:lstStyle/>
          <a:p>
            <a:pPr marL="0" indent="0">
              <a:buNone/>
            </a:pPr>
            <a:r>
              <a:rPr lang="en-US" sz="1800" b="0" dirty="0"/>
              <a:t>Dan Dumbacher is the Executive Director of the American Institute of Aeronautics and Astronautics (AIAA).</a:t>
            </a:r>
          </a:p>
          <a:p>
            <a:pPr marL="0" indent="0">
              <a:buNone/>
            </a:pPr>
            <a:r>
              <a:rPr lang="en-US" sz="1800" b="0" dirty="0"/>
              <a:t>Before joining AIAA, Mr. Dumbacher was a Professor of Engineering Practice in the School of Aeronautics and Astronautics at Purdue University, where he taught courses in systems thinking, systems engineering, and space policy. Mr. Dumbacher has also served as the Deputy Associate Administrator of the Exploration Systems Development Division within HEO.</a:t>
            </a:r>
          </a:p>
          <a:p>
            <a:pPr marL="0" indent="0">
              <a:buNone/>
            </a:pPr>
            <a:r>
              <a:rPr lang="en-US" sz="1800" b="0" dirty="0"/>
              <a:t>Mr. Dumbacher earned his Bachelor's degree in Mechanical Engineering from Purdue University and Master’s degree in Business Administration from the University of Alabama. He has also completed Harvard University’s Senior Managers in Government Program.</a:t>
            </a:r>
          </a:p>
        </p:txBody>
      </p:sp>
      <p:pic>
        <p:nvPicPr>
          <p:cNvPr id="4" name="Picture 3">
            <a:extLst>
              <a:ext uri="{FF2B5EF4-FFF2-40B4-BE49-F238E27FC236}">
                <a16:creationId xmlns:a16="http://schemas.microsoft.com/office/drawing/2014/main" id="{8F347838-F453-4063-9DF5-D124CF554EAA}"/>
              </a:ext>
            </a:extLst>
          </p:cNvPr>
          <p:cNvPicPr>
            <a:picLocks noChangeAspect="1"/>
          </p:cNvPicPr>
          <p:nvPr/>
        </p:nvPicPr>
        <p:blipFill rotWithShape="1">
          <a:blip r:embed="rId2"/>
          <a:srcRect t="2572"/>
          <a:stretch/>
        </p:blipFill>
        <p:spPr>
          <a:xfrm>
            <a:off x="586175" y="1570215"/>
            <a:ext cx="3591273" cy="3717570"/>
          </a:xfrm>
          <a:prstGeom prst="rect">
            <a:avLst/>
          </a:prstGeom>
          <a:ln>
            <a:noFill/>
          </a:ln>
          <a:effectLst>
            <a:outerShdw blurRad="292100" dist="139700" dir="2700000" algn="tl" rotWithShape="0">
              <a:srgbClr val="333333">
                <a:alpha val="27006"/>
              </a:srgbClr>
            </a:outerShdw>
          </a:effectLst>
        </p:spPr>
      </p:pic>
    </p:spTree>
    <p:extLst>
      <p:ext uri="{BB962C8B-B14F-4D97-AF65-F5344CB8AC3E}">
        <p14:creationId xmlns:p14="http://schemas.microsoft.com/office/powerpoint/2010/main" val="182971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5D9B-3DB5-47D1-AC4B-7B0749090BA4}"/>
              </a:ext>
            </a:extLst>
          </p:cNvPr>
          <p:cNvSpPr>
            <a:spLocks noGrp="1"/>
          </p:cNvSpPr>
          <p:nvPr>
            <p:ph type="title"/>
          </p:nvPr>
        </p:nvSpPr>
        <p:spPr/>
        <p:txBody>
          <a:bodyPr/>
          <a:lstStyle/>
          <a:p>
            <a:r>
              <a:rPr lang="en-US" dirty="0"/>
              <a:t>Ali Rangwala</a:t>
            </a:r>
          </a:p>
        </p:txBody>
      </p:sp>
      <p:sp>
        <p:nvSpPr>
          <p:cNvPr id="3" name="Content Placeholder 2">
            <a:extLst>
              <a:ext uri="{FF2B5EF4-FFF2-40B4-BE49-F238E27FC236}">
                <a16:creationId xmlns:a16="http://schemas.microsoft.com/office/drawing/2014/main" id="{C6FD7629-87D9-4CD1-A460-F20691EF1841}"/>
              </a:ext>
            </a:extLst>
          </p:cNvPr>
          <p:cNvSpPr>
            <a:spLocks noGrp="1"/>
          </p:cNvSpPr>
          <p:nvPr>
            <p:ph idx="1"/>
          </p:nvPr>
        </p:nvSpPr>
        <p:spPr>
          <a:xfrm>
            <a:off x="4794420" y="1198061"/>
            <a:ext cx="6924945" cy="4909036"/>
          </a:xfrm>
        </p:spPr>
        <p:txBody>
          <a:bodyPr vert="horz" wrap="square" lIns="91440" tIns="45720" rIns="91440" bIns="45720" rtlCol="0" anchor="t">
            <a:spAutoFit/>
          </a:bodyPr>
          <a:lstStyle/>
          <a:p>
            <a:pPr marL="0" indent="0">
              <a:buNone/>
            </a:pPr>
            <a:r>
              <a:rPr lang="en-US" sz="1800" b="0" dirty="0">
                <a:latin typeface="Arial"/>
                <a:cs typeface="Arial"/>
              </a:rPr>
              <a:t>Dr. Ali Rangwala is a professor and researcher at the Worcester Polytechnic Institute (WPI) in Worcester, Massachusetts. His research areas include Industrial Fire and Explosion Safety, Dust and Gas Explosions, Fire Dynamics, Material Flammability, and Hazardous Waste Burning. </a:t>
            </a:r>
            <a:endParaRPr lang="en-US" sz="1800" b="0" dirty="0"/>
          </a:p>
          <a:p>
            <a:pPr marL="0" indent="0">
              <a:buNone/>
            </a:pPr>
            <a:r>
              <a:rPr lang="en-US" sz="1800" b="0" dirty="0">
                <a:latin typeface="Arial"/>
                <a:cs typeface="Arial"/>
              </a:rPr>
              <a:t>Dr. Rangwala currently teaches classes in Industrial Fire Safety, Explosion Protection, Combustion, and Heat Transfer. He is also working on a multitude of projects including the development of measurement and sensing devices designed to identify the presence, velocity, and flow direction of smoke and the development of benchmark tests to better understand the physics of ignition and deflagration in dust-air premixed combustion. </a:t>
            </a:r>
            <a:endParaRPr lang="en-US" sz="1800" b="0" dirty="0"/>
          </a:p>
          <a:p>
            <a:pPr marL="0" indent="0">
              <a:buNone/>
            </a:pPr>
            <a:r>
              <a:rPr lang="en-US" sz="1800" b="0" dirty="0">
                <a:latin typeface="Arial"/>
                <a:cs typeface="Arial"/>
              </a:rPr>
              <a:t>Dr. Rangwala earned his PhD from the University of California, San Diego and his MS from the University of Maryland. He earned his BS from the Government College of Engineering located in Pune, India.</a:t>
            </a:r>
          </a:p>
        </p:txBody>
      </p:sp>
      <p:pic>
        <p:nvPicPr>
          <p:cNvPr id="2050" name="Picture 2" descr="Ali S. Rangwala">
            <a:extLst>
              <a:ext uri="{FF2B5EF4-FFF2-40B4-BE49-F238E27FC236}">
                <a16:creationId xmlns:a16="http://schemas.microsoft.com/office/drawing/2014/main" id="{FD503335-E99C-4364-9D66-AB9C2AB524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74"/>
          <a:stretch/>
        </p:blipFill>
        <p:spPr bwMode="auto">
          <a:xfrm>
            <a:off x="586175" y="1570215"/>
            <a:ext cx="3591273" cy="3717570"/>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5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A0B9-096B-4DD2-A2BF-67CF2C5243F8}"/>
              </a:ext>
            </a:extLst>
          </p:cNvPr>
          <p:cNvSpPr>
            <a:spLocks noGrp="1"/>
          </p:cNvSpPr>
          <p:nvPr>
            <p:ph type="title"/>
          </p:nvPr>
        </p:nvSpPr>
        <p:spPr/>
        <p:txBody>
          <a:bodyPr/>
          <a:lstStyle/>
          <a:p>
            <a:r>
              <a:rPr lang="en-US" dirty="0"/>
              <a:t>Mark Weislogel </a:t>
            </a:r>
          </a:p>
        </p:txBody>
      </p:sp>
      <p:sp>
        <p:nvSpPr>
          <p:cNvPr id="3" name="Content Placeholder 2">
            <a:extLst>
              <a:ext uri="{FF2B5EF4-FFF2-40B4-BE49-F238E27FC236}">
                <a16:creationId xmlns:a16="http://schemas.microsoft.com/office/drawing/2014/main" id="{0EB3FC2B-AF84-4457-B36E-758DBE785C75}"/>
              </a:ext>
            </a:extLst>
          </p:cNvPr>
          <p:cNvSpPr>
            <a:spLocks noGrp="1"/>
          </p:cNvSpPr>
          <p:nvPr>
            <p:ph idx="1"/>
          </p:nvPr>
        </p:nvSpPr>
        <p:spPr>
          <a:xfrm>
            <a:off x="4794420" y="1198061"/>
            <a:ext cx="6924945" cy="4226798"/>
          </a:xfrm>
        </p:spPr>
        <p:txBody>
          <a:bodyPr vert="horz" wrap="square" lIns="91440" tIns="45720" rIns="91440" bIns="45720" rtlCol="0" anchor="t">
            <a:spAutoFit/>
          </a:bodyPr>
          <a:lstStyle/>
          <a:p>
            <a:pPr marL="0" indent="0">
              <a:buNone/>
            </a:pPr>
            <a:r>
              <a:rPr lang="en-US" sz="1800" b="0">
                <a:latin typeface="Arial"/>
                <a:cs typeface="Arial"/>
              </a:rPr>
              <a:t>Dr. Mark Weislogel is Co-Founder and a Principal Engineer at IRPI LLC. </a:t>
            </a:r>
            <a:endParaRPr lang="en-US">
              <a:latin typeface="Arial"/>
              <a:cs typeface="Arial"/>
            </a:endParaRPr>
          </a:p>
          <a:p>
            <a:pPr marL="0" indent="0">
              <a:buNone/>
            </a:pPr>
            <a:r>
              <a:rPr lang="en-US" sz="1800" b="0">
                <a:latin typeface="Arial"/>
                <a:cs typeface="Arial"/>
              </a:rPr>
              <a:t>Dr. Weislogel’s technical specialties include the thermal/fluid-sciences: capillary fluidics, macroscale and microscale capillary-driven flows in complex geometries, passive cooling systems, microscale thermal devices, microgravity fluid mechanics, and applications to spacecraft fluid systems and terrestrial microfluidic systems. He has made extensive use of drop towers, parabolic aircraft, and space stations to conduct fundamental and applied cross cutting research and development for advanced fluid system designs aboard spacecraft.  </a:t>
            </a:r>
            <a:endParaRPr lang="en-US"/>
          </a:p>
          <a:p>
            <a:pPr marL="0" indent="0">
              <a:buNone/>
            </a:pPr>
            <a:r>
              <a:rPr lang="en-US" sz="1800" b="0">
                <a:latin typeface="Arial"/>
                <a:cs typeface="Arial"/>
              </a:rPr>
              <a:t>Dr. Weislogel earned his PhD in Mechanical Engineering from Northwestern University in 1996 and MSME from Washington State University in 1988.</a:t>
            </a:r>
            <a:endParaRPr lang="en-US">
              <a:latin typeface="Arial"/>
              <a:cs typeface="Arial"/>
            </a:endParaRPr>
          </a:p>
        </p:txBody>
      </p:sp>
      <p:pic>
        <p:nvPicPr>
          <p:cNvPr id="6" name="Picture 2" descr="Dr. Mark Weislogel">
            <a:extLst>
              <a:ext uri="{FF2B5EF4-FFF2-40B4-BE49-F238E27FC236}">
                <a16:creationId xmlns:a16="http://schemas.microsoft.com/office/drawing/2014/main" id="{90CCC05D-8C60-43C5-993B-92D2D8D80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75" y="1557095"/>
            <a:ext cx="3591273" cy="3743809"/>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imon Gilroy">
            <a:extLst>
              <a:ext uri="{FF2B5EF4-FFF2-40B4-BE49-F238E27FC236}">
                <a16:creationId xmlns:a16="http://schemas.microsoft.com/office/drawing/2014/main" id="{87C76AA1-C816-45AC-92E4-6BF8E83027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 r="2037"/>
          <a:stretch/>
        </p:blipFill>
        <p:spPr bwMode="auto">
          <a:xfrm>
            <a:off x="586175" y="1557095"/>
            <a:ext cx="3591273" cy="3743808"/>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B2510B-ADC4-4247-A9F3-D96348399EDB}"/>
              </a:ext>
            </a:extLst>
          </p:cNvPr>
          <p:cNvSpPr>
            <a:spLocks noGrp="1"/>
          </p:cNvSpPr>
          <p:nvPr>
            <p:ph type="title"/>
          </p:nvPr>
        </p:nvSpPr>
        <p:spPr/>
        <p:txBody>
          <a:bodyPr/>
          <a:lstStyle/>
          <a:p>
            <a:r>
              <a:rPr lang="en-US" dirty="0"/>
              <a:t>Simon Gilroy</a:t>
            </a:r>
          </a:p>
        </p:txBody>
      </p:sp>
      <p:sp>
        <p:nvSpPr>
          <p:cNvPr id="3" name="Content Placeholder 2">
            <a:extLst>
              <a:ext uri="{FF2B5EF4-FFF2-40B4-BE49-F238E27FC236}">
                <a16:creationId xmlns:a16="http://schemas.microsoft.com/office/drawing/2014/main" id="{EC149872-CC4B-4C75-AC49-FA1F1F6A04AC}"/>
              </a:ext>
            </a:extLst>
          </p:cNvPr>
          <p:cNvSpPr>
            <a:spLocks noGrp="1"/>
          </p:cNvSpPr>
          <p:nvPr>
            <p:ph idx="1"/>
          </p:nvPr>
        </p:nvSpPr>
        <p:spPr>
          <a:xfrm>
            <a:off x="4794421" y="1198061"/>
            <a:ext cx="6924946" cy="3426579"/>
          </a:xfrm>
        </p:spPr>
        <p:txBody>
          <a:bodyPr/>
          <a:lstStyle/>
          <a:p>
            <a:pPr marL="0" indent="0">
              <a:buNone/>
            </a:pPr>
            <a:r>
              <a:rPr lang="en-US" sz="1800" b="0" dirty="0"/>
              <a:t>Dr. Simon Gilroy is a Researcher and Professor in the Botany Department of the University of Wisconsin, Madison. He works extensively with NASA on understanding how plants grow on the International Space Station and plans for using plants in life support on planetary bases.</a:t>
            </a:r>
          </a:p>
          <a:p>
            <a:pPr marL="0" indent="0">
              <a:buNone/>
            </a:pPr>
            <a:r>
              <a:rPr lang="en-US" sz="1800" b="0" dirty="0"/>
              <a:t>Dr. Gilroy’s research interests include plant cell biology, signal transduction, lipid signaling, tip growth, and tropisms. He runs the Gilroy Life Sciences Lab, dedicated to understanding, at a cellular level, how plants sense and respond to their environment and how these signals regulate plant development. </a:t>
            </a:r>
          </a:p>
          <a:p>
            <a:pPr marL="0" indent="0">
              <a:buNone/>
            </a:pPr>
            <a:r>
              <a:rPr lang="en-US" sz="1800" b="0" dirty="0"/>
              <a:t>Dr. Gilroy earned his PhD from Edinburgh University. </a:t>
            </a:r>
          </a:p>
        </p:txBody>
      </p:sp>
    </p:spTree>
    <p:extLst>
      <p:ext uri="{BB962C8B-B14F-4D97-AF65-F5344CB8AC3E}">
        <p14:creationId xmlns:p14="http://schemas.microsoft.com/office/powerpoint/2010/main" val="924599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710E311-5D3E-43BA-9933-C415401EB2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94" b="16021"/>
          <a:stretch/>
        </p:blipFill>
        <p:spPr bwMode="auto">
          <a:xfrm>
            <a:off x="586174" y="1557095"/>
            <a:ext cx="3591273" cy="3743808"/>
          </a:xfrm>
          <a:prstGeom prst="rect">
            <a:avLst/>
          </a:prstGeom>
          <a:ln>
            <a:noFill/>
          </a:ln>
          <a:effectLst>
            <a:outerShdw blurRad="292100" dist="139700" dir="2700000" algn="tl" rotWithShape="0">
              <a:srgbClr val="333333">
                <a:alpha val="27006"/>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9BED90-C84B-4278-8517-B64EBA715D33}"/>
              </a:ext>
            </a:extLst>
          </p:cNvPr>
          <p:cNvSpPr>
            <a:spLocks noGrp="1"/>
          </p:cNvSpPr>
          <p:nvPr>
            <p:ph type="title"/>
          </p:nvPr>
        </p:nvSpPr>
        <p:spPr/>
        <p:txBody>
          <a:bodyPr/>
          <a:lstStyle/>
          <a:p>
            <a:r>
              <a:rPr lang="en-US" dirty="0"/>
              <a:t>Aleksandra Radlinska</a:t>
            </a:r>
          </a:p>
        </p:txBody>
      </p:sp>
      <p:sp>
        <p:nvSpPr>
          <p:cNvPr id="3" name="Content Placeholder 2">
            <a:extLst>
              <a:ext uri="{FF2B5EF4-FFF2-40B4-BE49-F238E27FC236}">
                <a16:creationId xmlns:a16="http://schemas.microsoft.com/office/drawing/2014/main" id="{2D031E70-24C0-4DB1-AA34-08845FE19EAD}"/>
              </a:ext>
            </a:extLst>
          </p:cNvPr>
          <p:cNvSpPr>
            <a:spLocks noGrp="1"/>
          </p:cNvSpPr>
          <p:nvPr>
            <p:ph idx="1"/>
          </p:nvPr>
        </p:nvSpPr>
        <p:spPr>
          <a:xfrm>
            <a:off x="4794421" y="1198061"/>
            <a:ext cx="6924946" cy="3395801"/>
          </a:xfrm>
        </p:spPr>
        <p:txBody>
          <a:bodyPr/>
          <a:lstStyle/>
          <a:p>
            <a:pPr marL="0" indent="0">
              <a:buNone/>
            </a:pPr>
            <a:r>
              <a:rPr lang="en-US" sz="1800" b="0" dirty="0"/>
              <a:t>Dr. Aleksandra Radlinska is an Affiliate Researcher and Assistant Professor of Civil and Environmental Engineering at the Pennsylvania State University. </a:t>
            </a:r>
          </a:p>
          <a:p>
            <a:pPr marL="0" indent="0">
              <a:buNone/>
            </a:pPr>
            <a:r>
              <a:rPr lang="en-US" sz="1800" b="0" dirty="0"/>
              <a:t>Dr. Radlinska’s research interests include cement and concrete in sustainable design; durability, shrinkage and cracking of concrete; reliability-based analysis of the behavior of construction materials; predicting early-age cracking in concrete materials; and alkali-activat.</a:t>
            </a:r>
          </a:p>
          <a:p>
            <a:pPr marL="0" indent="0">
              <a:buNone/>
            </a:pPr>
            <a:r>
              <a:rPr lang="en-US" sz="1800" b="0" dirty="0"/>
              <a:t>Dr. Radlinska earned her PhD from Purdue University﻿ in Concrete Materials. She earned both her MSCE and BS in Civil Engineering from West Pomeranian University of Technology.</a:t>
            </a:r>
          </a:p>
        </p:txBody>
      </p:sp>
    </p:spTree>
    <p:extLst>
      <p:ext uri="{BB962C8B-B14F-4D97-AF65-F5344CB8AC3E}">
        <p14:creationId xmlns:p14="http://schemas.microsoft.com/office/powerpoint/2010/main" val="25704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PS MASTER PPT Template_Ar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4BDE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PS MASTER PPT Template_Arial" id="{E90CCF5F-32CC-49E4-9683-F8FE29B842E3}" vid="{E47F3E49-0222-4A3E-B7A0-26ED7905D6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6200a9-0bb8-4b6a-bae9-7c0bc64ed1fe">
      <Terms xmlns="http://schemas.microsoft.com/office/infopath/2007/PartnerControls"/>
    </lcf76f155ced4ddcb4097134ff3c332f>
    <TaxCatchAll xmlns="d900e117-17a0-4b24-9e47-511ef1d02c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61A59EE71E4EBC89F173CC131E42" ma:contentTypeVersion="10" ma:contentTypeDescription="Create a new document." ma:contentTypeScope="" ma:versionID="3bdab6f62126ee49df2193440ded1994">
  <xsd:schema xmlns:xsd="http://www.w3.org/2001/XMLSchema" xmlns:xs="http://www.w3.org/2001/XMLSchema" xmlns:p="http://schemas.microsoft.com/office/2006/metadata/properties" xmlns:ns2="ca6200a9-0bb8-4b6a-bae9-7c0bc64ed1fe" xmlns:ns3="e7965890-3798-4120-a533-d73f7d0a2025" xmlns:ns4="d900e117-17a0-4b24-9e47-511ef1d02c43" targetNamespace="http://schemas.microsoft.com/office/2006/metadata/properties" ma:root="true" ma:fieldsID="c14e71292af7a9ddf44ebdb5300e95d1" ns2:_="" ns3:_="" ns4:_="">
    <xsd:import namespace="ca6200a9-0bb8-4b6a-bae9-7c0bc64ed1fe"/>
    <xsd:import namespace="e7965890-3798-4120-a533-d73f7d0a2025"/>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6200a9-0bb8-4b6a-bae9-7c0bc64ed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965890-3798-4120-a533-d73f7d0a20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52c9d47-8bc4-4b78-85b2-2d374c69cc98}" ma:internalName="TaxCatchAll" ma:showField="CatchAllData" ma:web="e7965890-3798-4120-a533-d73f7d0a20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C105BA-7C58-406F-A194-DF4D5FC83F86}">
  <ds:schemaRefs>
    <ds:schemaRef ds:uri="ca6200a9-0bb8-4b6a-bae9-7c0bc64ed1fe"/>
    <ds:schemaRef ds:uri="d900e117-17a0-4b24-9e47-511ef1d02c43"/>
    <ds:schemaRef ds:uri="e7965890-3798-4120-a533-d73f7d0a2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CC4D15D-A07E-4125-A7DD-C4F3B7B0BC8F}">
  <ds:schemaRefs>
    <ds:schemaRef ds:uri="http://schemas.microsoft.com/sharepoint/v3/contenttype/forms"/>
  </ds:schemaRefs>
</ds:datastoreItem>
</file>

<file path=customXml/itemProps3.xml><?xml version="1.0" encoding="utf-8"?>
<ds:datastoreItem xmlns:ds="http://schemas.openxmlformats.org/officeDocument/2006/customXml" ds:itemID="{DBFEB0F2-DF03-4F10-98EE-D55D5EFE293C}">
  <ds:schemaRefs>
    <ds:schemaRef ds:uri="ca6200a9-0bb8-4b6a-bae9-7c0bc64ed1fe"/>
    <ds:schemaRef ds:uri="d900e117-17a0-4b24-9e47-511ef1d02c43"/>
    <ds:schemaRef ds:uri="e7965890-3798-4120-a533-d73f7d0a2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BPS MASTER PPT Template_Arial</Template>
  <TotalTime>5903</TotalTime>
  <Words>1970</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BPS MASTER PPT Template_Arial</vt:lpstr>
      <vt:lpstr>PowerPoint Presentation</vt:lpstr>
      <vt:lpstr>Biological and Physical Sciences Advisory Committee (BPAC) Personnel*</vt:lpstr>
      <vt:lpstr>BPAC Member Biographies</vt:lpstr>
      <vt:lpstr>Jamie Foster | Chair </vt:lpstr>
      <vt:lpstr>Dan Dumbacher </vt:lpstr>
      <vt:lpstr>Ali Rangwala</vt:lpstr>
      <vt:lpstr>Mark Weislogel </vt:lpstr>
      <vt:lpstr>Simon Gilroy</vt:lpstr>
      <vt:lpstr>Aleksandra Radlinska</vt:lpstr>
      <vt:lpstr>Nathan Lundblad</vt:lpstr>
      <vt:lpstr>Mary Guenther</vt:lpstr>
      <vt:lpstr>Kate Rubins </vt:lpstr>
      <vt:lpstr>Will Davis </vt:lpstr>
      <vt:lpstr>Dan Tagle </vt:lpstr>
      <vt:lpstr>Ken Davidian</vt:lpstr>
      <vt:lpstr>Maren Mossman</vt:lpstr>
      <vt:lpstr>Petia Vlahovska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McEvoy, Erin T. (HQ-DP000)[BOOZ ALLEN &amp; HAMILTON INC]</dc:creator>
  <cp:lastModifiedBy>Robinson, Michael P. (HQ-DP000)</cp:lastModifiedBy>
  <cp:revision>6</cp:revision>
  <dcterms:created xsi:type="dcterms:W3CDTF">2022-09-06T17:26:45Z</dcterms:created>
  <dcterms:modified xsi:type="dcterms:W3CDTF">2024-09-25T19:27:55Z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0x010100ABA661A59EE71E4EBC89F173CC131E42</vt:lpwstr>
  </property>
  <property fmtid="{D5CDD505-2E9C-101B-9397-08002B2CF9AE}" pid="3" name="MediaServiceImageTags">
    <vt:lpwstr/>
  </property>
</Properties>
</file>